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4" r:id="rId11"/>
    <p:sldId id="263" r:id="rId12"/>
    <p:sldId id="266" r:id="rId13"/>
    <p:sldId id="271" r:id="rId14"/>
    <p:sldId id="268" r:id="rId15"/>
    <p:sldId id="270" r:id="rId16"/>
    <p:sldId id="269" r:id="rId17"/>
    <p:sldId id="267" r:id="rId18"/>
    <p:sldId id="272" r:id="rId19"/>
    <p:sldId id="274" r:id="rId20"/>
    <p:sldId id="275" r:id="rId21"/>
    <p:sldId id="276" r:id="rId22"/>
    <p:sldId id="277" r:id="rId23"/>
    <p:sldId id="278" r:id="rId24"/>
    <p:sldId id="273" r:id="rId25"/>
    <p:sldId id="279" r:id="rId26"/>
  </p:sldIdLst>
  <p:sldSz cx="12192000" cy="6858000"/>
  <p:notesSz cx="6858000" cy="9144000"/>
  <p:embeddedFontLst>
    <p:embeddedFont>
      <p:font typeface="方正启体繁体" panose="03000509000000000000" charset="-122"/>
      <p:regular r:id="rId30"/>
    </p:embeddedFont>
    <p:embeddedFont>
      <p:font typeface="方正宋刻本秀楷简体" panose="02000000000000000000" charset="-122"/>
      <p:regular r:id="rId31"/>
    </p:embeddedFont>
    <p:embeddedFont>
      <p:font typeface="Calibri Light" panose="020F0302020204030204" charset="0"/>
      <p:regular r:id="rId32"/>
      <p:italic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A599"/>
    <a:srgbClr val="4B6865"/>
    <a:srgbClr val="A8BAA9"/>
    <a:srgbClr val="AF9969"/>
    <a:srgbClr val="957F4F"/>
    <a:srgbClr val="E4E9E4"/>
    <a:srgbClr val="D8E0D8"/>
    <a:srgbClr val="688D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9" autoAdjust="0"/>
    <p:restoredTop sz="94660"/>
  </p:normalViewPr>
  <p:slideViewPr>
    <p:cSldViewPr snapToGrid="0">
      <p:cViewPr varScale="1">
        <p:scale>
          <a:sx n="91" d="100"/>
          <a:sy n="91" d="100"/>
        </p:scale>
        <p:origin x="1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系列1</c:v>
                </c:pt>
              </c:strCache>
            </c:strRef>
          </c:tx>
          <c:spPr>
            <a:ln w="28575" cap="rnd" cmpd="sng" algn="ctr">
              <a:solidFill>
                <a:schemeClr val="accent2"/>
              </a:solidFill>
              <a:prstDash val="solid"/>
              <a:round/>
            </a:ln>
          </c:spPr>
          <c:marker>
            <c:symbol val="circle"/>
            <c:size val="10"/>
            <c:spPr>
              <a:solidFill>
                <a:sysClr val="windowText" lastClr="000000">
                  <a:lumMod val="65000"/>
                  <a:lumOff val="35000"/>
                </a:sysClr>
              </a:solidFill>
              <a:ln w="19050" cap="flat" cmpd="sng" algn="ctr">
                <a:noFill/>
                <a:prstDash val="solid"/>
                <a:round/>
              </a:ln>
            </c:spPr>
          </c:marker>
          <c:dPt>
            <c:idx val="1"/>
            <c:marker>
              <c:symbol val="circle"/>
              <c:size val="10"/>
              <c:spPr>
                <a:solidFill>
                  <a:sysClr val="windowText" lastClr="000000">
                    <a:lumMod val="65000"/>
                    <a:lumOff val="35000"/>
                  </a:sysClr>
                </a:solidFill>
                <a:ln w="19050" cap="flat" cmpd="sng" algn="ctr">
                  <a:solidFill>
                    <a:sysClr val="windowText" lastClr="000000">
                      <a:lumMod val="50000"/>
                      <a:lumOff val="50000"/>
                    </a:sysClr>
                  </a:solidFill>
                  <a:prstDash val="solid"/>
                  <a:round/>
                </a:ln>
              </c:spPr>
            </c:marker>
            <c:bubble3D val="0"/>
            <c:spPr>
              <a:ln w="28575" cap="rnd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  <a:round/>
              </a:ln>
            </c:spPr>
          </c:dPt>
          <c:dPt>
            <c:idx val="2"/>
            <c:marker>
              <c:symbol val="circle"/>
              <c:size val="10"/>
              <c:spPr>
                <a:solidFill>
                  <a:sysClr val="windowText" lastClr="000000">
                    <a:lumMod val="65000"/>
                    <a:lumOff val="35000"/>
                  </a:sysClr>
                </a:solidFill>
                <a:ln w="19050" cap="flat" cmpd="sng" algn="ctr">
                  <a:solidFill>
                    <a:sysClr val="windowText" lastClr="000000">
                      <a:lumMod val="50000"/>
                      <a:lumOff val="50000"/>
                    </a:sysClr>
                  </a:solidFill>
                  <a:prstDash val="solid"/>
                  <a:round/>
                </a:ln>
              </c:spPr>
            </c:marker>
            <c:bubble3D val="0"/>
            <c:spPr>
              <a:ln w="28575" cap="rnd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  <a:round/>
              </a:ln>
            </c:spPr>
          </c:dPt>
          <c:dPt>
            <c:idx val="3"/>
            <c:marker>
              <c:symbol val="circle"/>
              <c:size val="10"/>
              <c:spPr>
                <a:solidFill>
                  <a:sysClr val="windowText" lastClr="000000">
                    <a:lumMod val="65000"/>
                    <a:lumOff val="35000"/>
                  </a:sysClr>
                </a:solidFill>
                <a:ln w="19050" cap="flat" cmpd="sng" algn="ctr">
                  <a:solidFill>
                    <a:sysClr val="windowText" lastClr="000000">
                      <a:lumMod val="50000"/>
                      <a:lumOff val="50000"/>
                    </a:sysClr>
                  </a:solidFill>
                  <a:prstDash val="solid"/>
                  <a:round/>
                </a:ln>
              </c:spPr>
            </c:marker>
            <c:bubble3D val="0"/>
            <c:spPr>
              <a:ln w="28575" cap="rnd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  <a:round/>
              </a:ln>
            </c:spPr>
          </c:dPt>
          <c:dPt>
            <c:idx val="4"/>
            <c:marker>
              <c:symbol val="circle"/>
              <c:size val="10"/>
              <c:spPr>
                <a:solidFill>
                  <a:sysClr val="windowText" lastClr="000000">
                    <a:lumMod val="65000"/>
                    <a:lumOff val="35000"/>
                  </a:sysClr>
                </a:solidFill>
                <a:ln w="19050" cap="flat" cmpd="sng" algn="ctr">
                  <a:solidFill>
                    <a:sysClr val="windowText" lastClr="000000">
                      <a:lumMod val="50000"/>
                      <a:lumOff val="50000"/>
                    </a:sysClr>
                  </a:solidFill>
                  <a:prstDash val="solid"/>
                  <a:round/>
                </a:ln>
              </c:spPr>
            </c:marker>
            <c:bubble3D val="0"/>
            <c:spPr>
              <a:ln w="28575" cap="rnd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  <a:round/>
              </a:ln>
            </c:spPr>
          </c:dPt>
          <c:dLbls>
            <c:delete val="1"/>
          </c:dLbls>
          <c:cat>
            <c:strRef>
              <c:f>Sheet1!$A$2:$A$6</c:f>
              <c:strCache>
                <c:ptCount val="5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  <c:pt idx="4">
                  <c:v>4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系列2</c:v>
                </c:pt>
              </c:strCache>
            </c:strRef>
          </c:tx>
          <c:spPr>
            <a:ln w="28575" cap="rnd" cmpd="sng" algn="ctr">
              <a:solidFill>
                <a:schemeClr val="accent1"/>
              </a:solidFill>
              <a:prstDash val="solid"/>
              <a:round/>
            </a:ln>
          </c:spPr>
          <c:marker>
            <c:symbol val="circle"/>
            <c:size val="10"/>
            <c:spPr>
              <a:solidFill>
                <a:srgbClr val="85A599"/>
              </a:solidFill>
              <a:ln w="9525" cap="flat" cmpd="sng" algn="ctr">
                <a:noFill/>
                <a:prstDash val="solid"/>
                <a:round/>
              </a:ln>
            </c:spPr>
          </c:marker>
          <c:dPt>
            <c:idx val="1"/>
            <c:marker>
              <c:symbol val="circle"/>
              <c:size val="10"/>
              <c:spPr>
                <a:solidFill>
                  <a:srgbClr val="85A599"/>
                </a:solidFill>
                <a:ln w="9525" cap="flat" cmpd="sng" algn="ctr">
                  <a:solidFill>
                    <a:srgbClr val="85A599"/>
                  </a:solidFill>
                  <a:prstDash val="solid"/>
                  <a:round/>
                </a:ln>
              </c:spPr>
            </c:marker>
            <c:bubble3D val="0"/>
            <c:spPr>
              <a:ln w="28575" cap="rnd" cmpd="sng" algn="ctr">
                <a:solidFill>
                  <a:srgbClr val="85A599"/>
                </a:solidFill>
                <a:prstDash val="solid"/>
                <a:round/>
              </a:ln>
            </c:spPr>
          </c:dPt>
          <c:dPt>
            <c:idx val="2"/>
            <c:marker>
              <c:symbol val="circle"/>
              <c:size val="10"/>
              <c:spPr>
                <a:solidFill>
                  <a:srgbClr val="85A599"/>
                </a:solidFill>
                <a:ln w="9525" cap="flat" cmpd="sng" algn="ctr">
                  <a:solidFill>
                    <a:srgbClr val="85A599"/>
                  </a:solidFill>
                  <a:prstDash val="solid"/>
                  <a:round/>
                </a:ln>
              </c:spPr>
            </c:marker>
            <c:bubble3D val="0"/>
            <c:spPr>
              <a:ln w="28575" cap="rnd" cmpd="sng" algn="ctr">
                <a:solidFill>
                  <a:srgbClr val="85A599"/>
                </a:solidFill>
                <a:prstDash val="solid"/>
                <a:round/>
              </a:ln>
            </c:spPr>
          </c:dPt>
          <c:dPt>
            <c:idx val="3"/>
            <c:marker>
              <c:symbol val="circle"/>
              <c:size val="10"/>
              <c:spPr>
                <a:solidFill>
                  <a:srgbClr val="85A599"/>
                </a:solidFill>
                <a:ln w="9525" cap="flat" cmpd="sng" algn="ctr">
                  <a:solidFill>
                    <a:srgbClr val="85A599"/>
                  </a:solidFill>
                  <a:prstDash val="solid"/>
                  <a:round/>
                </a:ln>
              </c:spPr>
            </c:marker>
            <c:bubble3D val="0"/>
            <c:spPr>
              <a:ln w="28575" cap="rnd" cmpd="sng" algn="ctr">
                <a:solidFill>
                  <a:srgbClr val="85A599"/>
                </a:solidFill>
                <a:prstDash val="solid"/>
                <a:round/>
              </a:ln>
            </c:spPr>
          </c:dPt>
          <c:dPt>
            <c:idx val="4"/>
            <c:marker>
              <c:symbol val="circle"/>
              <c:size val="10"/>
              <c:spPr>
                <a:solidFill>
                  <a:srgbClr val="85A599"/>
                </a:solidFill>
                <a:ln w="9525" cap="flat" cmpd="sng" algn="ctr">
                  <a:solidFill>
                    <a:srgbClr val="85A599"/>
                  </a:solidFill>
                  <a:prstDash val="solid"/>
                  <a:round/>
                </a:ln>
              </c:spPr>
            </c:marker>
            <c:bubble3D val="0"/>
            <c:spPr>
              <a:ln w="28575" cap="rnd" cmpd="sng" algn="ctr">
                <a:solidFill>
                  <a:srgbClr val="85A599"/>
                </a:solidFill>
                <a:prstDash val="solid"/>
                <a:round/>
              </a:ln>
            </c:spPr>
          </c:dPt>
          <c:dLbls>
            <c:delete val="1"/>
          </c:dLbls>
          <c:cat>
            <c:strRef>
              <c:f>Sheet1!$A$2:$A$6</c:f>
              <c:strCache>
                <c:ptCount val="5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</c:v>
                </c:pt>
                <c:pt idx="1">
                  <c:v>5</c:v>
                </c:pt>
                <c:pt idx="2">
                  <c:v>2</c:v>
                </c:pt>
                <c:pt idx="3">
                  <c:v>1</c:v>
                </c:pt>
                <c:pt idx="4">
                  <c:v>3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marker>
            <c:symbol val="circle"/>
            <c:size val="10"/>
            <c:spPr>
              <a:solidFill>
                <a:srgbClr val="FFC000">
                  <a:lumMod val="75000"/>
                </a:srgbClr>
              </a:solidFill>
              <a:ln w="9525" cap="flat" cmpd="sng" algn="ctr">
                <a:noFill/>
                <a:prstDash val="solid"/>
                <a:round/>
              </a:ln>
            </c:spPr>
          </c:marker>
          <c:dPt>
            <c:idx val="1"/>
            <c:marker>
              <c:symbol val="circle"/>
              <c:size val="10"/>
              <c:spPr>
                <a:solidFill>
                  <a:srgbClr val="FFC000">
                    <a:lumMod val="75000"/>
                  </a:srgbClr>
                </a:solidFill>
                <a:ln w="9525" cap="flat" cmpd="sng" algn="ctr">
                  <a:solidFill>
                    <a:srgbClr val="FFC000">
                      <a:lumMod val="75000"/>
                    </a:srgbClr>
                  </a:solidFill>
                  <a:prstDash val="solid"/>
                  <a:round/>
                </a:ln>
              </c:spPr>
            </c:marker>
            <c:bubble3D val="0"/>
            <c:spPr>
              <a:ln w="28575" cap="rnd" cmpd="sng" algn="ctr">
                <a:solidFill>
                  <a:srgbClr val="FFC000">
                    <a:lumMod val="75000"/>
                  </a:srgbClr>
                </a:solidFill>
                <a:prstDash val="solid"/>
                <a:round/>
              </a:ln>
            </c:spPr>
          </c:dPt>
          <c:dPt>
            <c:idx val="2"/>
            <c:marker>
              <c:symbol val="circle"/>
              <c:size val="10"/>
              <c:spPr>
                <a:solidFill>
                  <a:srgbClr val="FFC000">
                    <a:lumMod val="75000"/>
                  </a:srgbClr>
                </a:solidFill>
                <a:ln w="9525" cap="flat" cmpd="sng" algn="ctr">
                  <a:solidFill>
                    <a:srgbClr val="FFC000">
                      <a:lumMod val="75000"/>
                    </a:srgbClr>
                  </a:solidFill>
                  <a:prstDash val="solid"/>
                  <a:round/>
                </a:ln>
              </c:spPr>
            </c:marker>
            <c:bubble3D val="0"/>
            <c:spPr>
              <a:ln w="28575" cap="rnd" cmpd="sng" algn="ctr">
                <a:solidFill>
                  <a:srgbClr val="FFC000">
                    <a:lumMod val="75000"/>
                  </a:srgbClr>
                </a:solidFill>
                <a:prstDash val="solid"/>
                <a:round/>
              </a:ln>
            </c:spPr>
          </c:dPt>
          <c:dPt>
            <c:idx val="3"/>
            <c:marker>
              <c:symbol val="circle"/>
              <c:size val="10"/>
              <c:spPr>
                <a:solidFill>
                  <a:srgbClr val="FFC000">
                    <a:lumMod val="75000"/>
                  </a:srgbClr>
                </a:solidFill>
                <a:ln w="9525" cap="flat" cmpd="sng" algn="ctr">
                  <a:solidFill>
                    <a:srgbClr val="FFC000">
                      <a:lumMod val="75000"/>
                    </a:srgbClr>
                  </a:solidFill>
                  <a:prstDash val="solid"/>
                  <a:round/>
                </a:ln>
              </c:spPr>
            </c:marker>
            <c:bubble3D val="0"/>
            <c:spPr>
              <a:ln w="28575" cap="rnd" cmpd="sng" algn="ctr">
                <a:solidFill>
                  <a:srgbClr val="FFC000">
                    <a:lumMod val="75000"/>
                  </a:srgbClr>
                </a:solidFill>
                <a:prstDash val="solid"/>
                <a:round/>
              </a:ln>
            </c:spPr>
          </c:dPt>
          <c:dPt>
            <c:idx val="4"/>
            <c:marker>
              <c:symbol val="circle"/>
              <c:size val="10"/>
              <c:spPr>
                <a:solidFill>
                  <a:srgbClr val="FFC000">
                    <a:lumMod val="75000"/>
                  </a:srgbClr>
                </a:solidFill>
                <a:ln w="9525" cap="flat" cmpd="sng" algn="ctr">
                  <a:solidFill>
                    <a:srgbClr val="FFC000">
                      <a:lumMod val="75000"/>
                    </a:srgbClr>
                  </a:solidFill>
                  <a:prstDash val="solid"/>
                  <a:round/>
                </a:ln>
              </c:spPr>
            </c:marker>
            <c:bubble3D val="0"/>
            <c:spPr>
              <a:ln w="28575" cap="rnd" cmpd="sng" algn="ctr">
                <a:solidFill>
                  <a:srgbClr val="FFC000">
                    <a:lumMod val="75000"/>
                  </a:srgbClr>
                </a:solidFill>
                <a:prstDash val="solid"/>
                <a:round/>
              </a:ln>
            </c:spPr>
          </c:dPt>
          <c:dLbls>
            <c:delete val="1"/>
          </c:dLbls>
          <c:cat>
            <c:strRef>
              <c:f>Sheet1!$A$2:$A$6</c:f>
              <c:strCache>
                <c:ptCount val="5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3</c:v>
                </c:pt>
                <c:pt idx="1">
                  <c:v>2</c:v>
                </c:pt>
                <c:pt idx="2">
                  <c:v>4</c:v>
                </c:pt>
                <c:pt idx="3">
                  <c:v>5</c:v>
                </c:pt>
                <c:pt idx="4">
                  <c:v>2</c:v>
                </c:pt>
              </c:numCache>
            </c:numRef>
          </c:val>
          <c:smooth val="1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1"/>
        <c:axId val="736038160"/>
        <c:axId val="736038720"/>
      </c:lineChart>
      <c:catAx>
        <c:axId val="7360381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9525" cap="flat" cmpd="sng" algn="ctr">
            <a:solidFill>
              <a:schemeClr val="tx2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方正启体繁体" panose="03000509000000000000" charset="-122"/>
                <a:ea typeface="方正启体繁体" panose="03000509000000000000" charset="-122"/>
                <a:cs typeface="Open Sans Light" panose="020B0306030504020204" pitchFamily="34" charset="0"/>
              </a:defRPr>
            </a:pPr>
          </a:p>
        </c:txPr>
        <c:crossAx val="736038720"/>
        <c:crosses val="autoZero"/>
        <c:auto val="1"/>
        <c:lblAlgn val="ctr"/>
        <c:lblOffset val="100"/>
        <c:noMultiLvlLbl val="0"/>
      </c:catAx>
      <c:valAx>
        <c:axId val="736038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0000"/>
                  <a:lumOff val="90000"/>
                </a:schemeClr>
              </a:solidFill>
              <a:prstDash val="dash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9525" cap="flat" cmpd="sng" algn="ctr">
            <a:solidFill>
              <a:schemeClr val="tx2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pPr>
          </a:p>
        </c:txPr>
        <c:crossAx val="736038160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7.jpeg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1.jpeg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层-23"/>
          <p:cNvPicPr>
            <a:picLocks noChangeAspect="1"/>
          </p:cNvPicPr>
          <p:nvPr/>
        </p:nvPicPr>
        <p:blipFill>
          <a:blip r:embed="rId1"/>
          <a:srcRect t="9080"/>
          <a:stretch>
            <a:fillRect/>
          </a:stretch>
        </p:blipFill>
        <p:spPr>
          <a:xfrm>
            <a:off x="8266430" y="0"/>
            <a:ext cx="3925570" cy="3896360"/>
          </a:xfrm>
          <a:prstGeom prst="rect">
            <a:avLst/>
          </a:prstGeom>
        </p:spPr>
      </p:pic>
      <p:pic>
        <p:nvPicPr>
          <p:cNvPr id="5" name="图片 4" descr="图层-22"/>
          <p:cNvPicPr>
            <a:picLocks noChangeAspect="1"/>
          </p:cNvPicPr>
          <p:nvPr/>
        </p:nvPicPr>
        <p:blipFill>
          <a:blip r:embed="rId2"/>
          <a:srcRect t="60311" r="51507"/>
          <a:stretch>
            <a:fillRect/>
          </a:stretch>
        </p:blipFill>
        <p:spPr>
          <a:xfrm>
            <a:off x="0" y="3865880"/>
            <a:ext cx="3073400" cy="299212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503805" y="0"/>
            <a:ext cx="7184390" cy="6858000"/>
            <a:chOff x="3943" y="0"/>
            <a:chExt cx="11314" cy="10800"/>
          </a:xfrm>
        </p:grpSpPr>
        <p:sp>
          <p:nvSpPr>
            <p:cNvPr id="7" name="矩形 6"/>
            <p:cNvSpPr/>
            <p:nvPr/>
          </p:nvSpPr>
          <p:spPr>
            <a:xfrm>
              <a:off x="6658" y="0"/>
              <a:ext cx="5885" cy="10800"/>
            </a:xfrm>
            <a:prstGeom prst="rect">
              <a:avLst/>
            </a:prstGeom>
            <a:solidFill>
              <a:srgbClr val="85A5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943" y="1908"/>
              <a:ext cx="11314" cy="6982"/>
              <a:chOff x="3943" y="1908"/>
              <a:chExt cx="11314" cy="6982"/>
            </a:xfrm>
          </p:grpSpPr>
          <p:pic>
            <p:nvPicPr>
              <p:cNvPr id="6" name="图片 5" descr="图层-18"/>
              <p:cNvPicPr>
                <a:picLocks noChangeAspect="1"/>
              </p:cNvPicPr>
              <p:nvPr/>
            </p:nvPicPr>
            <p:blipFill>
              <a:blip r:embed="rId3"/>
              <a:srcRect r="79402"/>
              <a:stretch>
                <a:fillRect/>
              </a:stretch>
            </p:blipFill>
            <p:spPr>
              <a:xfrm>
                <a:off x="3943" y="1908"/>
                <a:ext cx="2715" cy="6983"/>
              </a:xfrm>
              <a:prstGeom prst="rect">
                <a:avLst/>
              </a:prstGeom>
            </p:spPr>
          </p:pic>
          <p:pic>
            <p:nvPicPr>
              <p:cNvPr id="8" name="图片 7" descr="图层-18"/>
              <p:cNvPicPr>
                <a:picLocks noChangeAspect="1"/>
              </p:cNvPicPr>
              <p:nvPr/>
            </p:nvPicPr>
            <p:blipFill>
              <a:blip r:embed="rId3"/>
              <a:srcRect r="79402"/>
              <a:stretch>
                <a:fillRect/>
              </a:stretch>
            </p:blipFill>
            <p:spPr>
              <a:xfrm flipH="1">
                <a:off x="12543" y="1908"/>
                <a:ext cx="2715" cy="6983"/>
              </a:xfrm>
              <a:prstGeom prst="rect">
                <a:avLst/>
              </a:prstGeom>
            </p:spPr>
          </p:pic>
        </p:grpSp>
      </p:grpSp>
      <p:grpSp>
        <p:nvGrpSpPr>
          <p:cNvPr id="24" name="组合 23"/>
          <p:cNvGrpSpPr/>
          <p:nvPr/>
        </p:nvGrpSpPr>
        <p:grpSpPr>
          <a:xfrm>
            <a:off x="4671695" y="518160"/>
            <a:ext cx="2825750" cy="5745480"/>
            <a:chOff x="7357" y="816"/>
            <a:chExt cx="4450" cy="9048"/>
          </a:xfrm>
        </p:grpSpPr>
        <p:grpSp>
          <p:nvGrpSpPr>
            <p:cNvPr id="21" name="组合 20"/>
            <p:cNvGrpSpPr/>
            <p:nvPr/>
          </p:nvGrpSpPr>
          <p:grpSpPr>
            <a:xfrm>
              <a:off x="7357" y="816"/>
              <a:ext cx="4450" cy="9049"/>
              <a:chOff x="7357" y="816"/>
              <a:chExt cx="4450" cy="9049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7357" y="816"/>
                <a:ext cx="4450" cy="9017"/>
              </a:xfrm>
              <a:prstGeom prst="rect">
                <a:avLst/>
              </a:prstGeom>
              <a:noFill/>
              <a:ln w="57150">
                <a:solidFill>
                  <a:schemeClr val="bg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8457" y="833"/>
                <a:ext cx="0" cy="9033"/>
              </a:xfrm>
              <a:custGeom>
                <a:avLst/>
                <a:gdLst>
                  <a:gd name="connisteX0" fmla="*/ 0 w 0"/>
                  <a:gd name="connsiteY0" fmla="*/ 0 h 5735955"/>
                  <a:gd name="connisteX1" fmla="*/ 0 w 0"/>
                  <a:gd name="connsiteY1" fmla="*/ 5735955 h 5735955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</a:cxnLst>
                <a:rect l="l" t="t" r="r" b="b"/>
                <a:pathLst>
                  <a:path h="5735955">
                    <a:moveTo>
                      <a:pt x="0" y="0"/>
                    </a:moveTo>
                    <a:lnTo>
                      <a:pt x="0" y="5735955"/>
                    </a:ln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10724" y="816"/>
                <a:ext cx="0" cy="9033"/>
              </a:xfrm>
              <a:custGeom>
                <a:avLst/>
                <a:gdLst>
                  <a:gd name="connisteX0" fmla="*/ 0 w 0"/>
                  <a:gd name="connsiteY0" fmla="*/ 0 h 5735955"/>
                  <a:gd name="connisteX1" fmla="*/ 0 w 0"/>
                  <a:gd name="connsiteY1" fmla="*/ 5735955 h 5735955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</a:cxnLst>
                <a:rect l="l" t="t" r="r" b="b"/>
                <a:pathLst>
                  <a:path h="5735955">
                    <a:moveTo>
                      <a:pt x="0" y="0"/>
                    </a:moveTo>
                    <a:lnTo>
                      <a:pt x="0" y="5735955"/>
                    </a:ln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任意多边形 21"/>
            <p:cNvSpPr/>
            <p:nvPr/>
          </p:nvSpPr>
          <p:spPr>
            <a:xfrm>
              <a:off x="7524" y="5383"/>
              <a:ext cx="800" cy="0"/>
            </a:xfrm>
            <a:custGeom>
              <a:avLst/>
              <a:gdLst>
                <a:gd name="connisteX0" fmla="*/ 0 w 508000"/>
                <a:gd name="connsiteY0" fmla="*/ 0 h 0"/>
                <a:gd name="connisteX1" fmla="*/ 508000 w 508000"/>
                <a:gd name="connsiteY1" fmla="*/ 0 h 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508000">
                  <a:moveTo>
                    <a:pt x="0" y="0"/>
                  </a:moveTo>
                  <a:lnTo>
                    <a:pt x="508000" y="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0874" y="5366"/>
              <a:ext cx="800" cy="0"/>
            </a:xfrm>
            <a:custGeom>
              <a:avLst/>
              <a:gdLst>
                <a:gd name="connisteX0" fmla="*/ 0 w 508000"/>
                <a:gd name="connsiteY0" fmla="*/ 0 h 0"/>
                <a:gd name="connisteX1" fmla="*/ 508000 w 508000"/>
                <a:gd name="connsiteY1" fmla="*/ 0 h 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508000">
                  <a:moveTo>
                    <a:pt x="0" y="0"/>
                  </a:moveTo>
                  <a:lnTo>
                    <a:pt x="508000" y="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25035" y="635000"/>
            <a:ext cx="2740660" cy="5322570"/>
            <a:chOff x="7441" y="1000"/>
            <a:chExt cx="4316" cy="8382"/>
          </a:xfrm>
        </p:grpSpPr>
        <p:sp>
          <p:nvSpPr>
            <p:cNvPr id="25" name="文本框 24"/>
            <p:cNvSpPr txBox="1"/>
            <p:nvPr/>
          </p:nvSpPr>
          <p:spPr>
            <a:xfrm>
              <a:off x="8498" y="1000"/>
              <a:ext cx="2226" cy="838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800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水 暖 春 江</a:t>
              </a:r>
              <a:endParaRPr lang="zh-CN" altLang="en-US" sz="80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441" y="1369"/>
              <a:ext cx="966" cy="36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spc="800">
                  <a:solidFill>
                    <a:schemeClr val="bg1"/>
                  </a:solidFill>
                  <a:uFillTx/>
                  <a:latin typeface="方正启体繁体" panose="03000509000000000000" charset="-122"/>
                  <a:ea typeface="方正启体繁体" panose="03000509000000000000" charset="-122"/>
                </a:rPr>
                <a:t>年终总结</a:t>
              </a:r>
              <a:endParaRPr lang="zh-CN" altLang="en-US" sz="2800" spc="800">
                <a:solidFill>
                  <a:schemeClr val="bg1"/>
                </a:solidFill>
                <a:uFillTx/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791" y="1419"/>
              <a:ext cx="966" cy="36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spc="800">
                  <a:solidFill>
                    <a:schemeClr val="bg1"/>
                  </a:solidFill>
                  <a:uFillTx/>
                  <a:latin typeface="方正启体繁体" panose="03000509000000000000" charset="-122"/>
                  <a:ea typeface="方正启体繁体" panose="03000509000000000000" charset="-122"/>
                </a:rPr>
                <a:t>年终汇报</a:t>
              </a:r>
              <a:endParaRPr lang="zh-CN" altLang="en-US" sz="2800" spc="800">
                <a:solidFill>
                  <a:schemeClr val="bg1"/>
                </a:solidFill>
                <a:uFillTx/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441" y="5750"/>
              <a:ext cx="966" cy="36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spc="800">
                  <a:solidFill>
                    <a:schemeClr val="bg1"/>
                  </a:solidFill>
                  <a:uFillTx/>
                  <a:latin typeface="方正启体繁体" panose="03000509000000000000" charset="-122"/>
                  <a:ea typeface="方正启体繁体" panose="03000509000000000000" charset="-122"/>
                </a:rPr>
                <a:t>工作汇报</a:t>
              </a:r>
              <a:endParaRPr lang="zh-CN" altLang="en-US" sz="2800" spc="800">
                <a:solidFill>
                  <a:schemeClr val="bg1"/>
                </a:solidFill>
                <a:uFillTx/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0791" y="5750"/>
              <a:ext cx="966" cy="36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spc="800">
                  <a:solidFill>
                    <a:schemeClr val="bg1"/>
                  </a:solidFill>
                  <a:uFillTx/>
                  <a:latin typeface="方正启体繁体" panose="03000509000000000000" charset="-122"/>
                  <a:ea typeface="方正启体繁体" panose="03000509000000000000" charset="-122"/>
                </a:rPr>
                <a:t>设计方案</a:t>
              </a:r>
              <a:endParaRPr lang="zh-CN" altLang="en-US" sz="2800" spc="800">
                <a:solidFill>
                  <a:schemeClr val="bg1"/>
                </a:solidFill>
                <a:uFillTx/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2"/>
          <a:srcRect r="60177" b="16117"/>
          <a:stretch>
            <a:fillRect/>
          </a:stretch>
        </p:blipFill>
        <p:spPr>
          <a:xfrm>
            <a:off x="0" y="0"/>
            <a:ext cx="1751330" cy="207518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98270" y="-349250"/>
            <a:ext cx="795020" cy="1521460"/>
            <a:chOff x="2202" y="-550"/>
            <a:chExt cx="1252" cy="2396"/>
          </a:xfrm>
        </p:grpSpPr>
        <p:sp>
          <p:nvSpPr>
            <p:cNvPr id="4" name="圆角矩形 3"/>
            <p:cNvSpPr/>
            <p:nvPr/>
          </p:nvSpPr>
          <p:spPr>
            <a:xfrm>
              <a:off x="2202" y="-550"/>
              <a:ext cx="1252" cy="2396"/>
            </a:xfrm>
            <a:prstGeom prst="roundRect">
              <a:avLst>
                <a:gd name="adj" fmla="val 50000"/>
              </a:avLst>
            </a:prstGeom>
            <a:solidFill>
              <a:srgbClr val="85A5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256" y="501"/>
              <a:ext cx="114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贰</a:t>
              </a:r>
              <a:endParaRPr lang="zh-CN" altLang="en-US" sz="36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31085" y="261620"/>
            <a:ext cx="3195320" cy="75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工作成果展示</a:t>
            </a:r>
            <a:endParaRPr lang="zh-CN" altLang="en-US" sz="2800">
              <a:solidFill>
                <a:schemeClr val="tx1"/>
              </a:solidFill>
              <a:latin typeface="方正启体繁体" panose="03000509000000000000" charset="-122"/>
              <a:ea typeface="方正启体繁体" panose="03000509000000000000" charset="-122"/>
              <a:sym typeface="+mn-ea"/>
            </a:endParaRPr>
          </a:p>
          <a:p>
            <a:pPr algn="l">
              <a:lnSpc>
                <a:spcPct val="70000"/>
              </a:lnSpc>
            </a:pP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Work display</a:t>
            </a:r>
            <a:endParaRPr lang="zh-CN" altLang="en-US" sz="14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pic>
        <p:nvPicPr>
          <p:cNvPr id="9" name="图片 8" descr="图层-22"/>
          <p:cNvPicPr>
            <a:picLocks noChangeAspect="1"/>
          </p:cNvPicPr>
          <p:nvPr/>
        </p:nvPicPr>
        <p:blipFill>
          <a:blip r:embed="rId3"/>
          <a:srcRect t="60311" r="51507" b="4911"/>
          <a:stretch>
            <a:fillRect/>
          </a:stretch>
        </p:blipFill>
        <p:spPr>
          <a:xfrm flipH="1">
            <a:off x="10324465" y="5264785"/>
            <a:ext cx="1867535" cy="1593215"/>
          </a:xfrm>
          <a:prstGeom prst="rect">
            <a:avLst/>
          </a:prstGeom>
        </p:spPr>
      </p:pic>
      <p:pic>
        <p:nvPicPr>
          <p:cNvPr id="10" name="图片 9" descr="图层-18"/>
          <p:cNvPicPr>
            <a:picLocks noChangeAspect="1"/>
          </p:cNvPicPr>
          <p:nvPr/>
        </p:nvPicPr>
        <p:blipFill>
          <a:blip r:embed="rId4">
            <a:lum bright="48000" contrast="-36000"/>
          </a:blip>
          <a:srcRect r="79402"/>
          <a:stretch>
            <a:fillRect/>
          </a:stretch>
        </p:blipFill>
        <p:spPr>
          <a:xfrm>
            <a:off x="11481435" y="0"/>
            <a:ext cx="710565" cy="1828800"/>
          </a:xfrm>
          <a:prstGeom prst="rect">
            <a:avLst/>
          </a:prstGeom>
        </p:spPr>
      </p:pic>
      <p:grpSp>
        <p:nvGrpSpPr>
          <p:cNvPr id="87" name="组合 86"/>
          <p:cNvGrpSpPr/>
          <p:nvPr/>
        </p:nvGrpSpPr>
        <p:grpSpPr>
          <a:xfrm>
            <a:off x="875665" y="1687830"/>
            <a:ext cx="9669767" cy="4538021"/>
            <a:chOff x="1261117" y="1924032"/>
            <a:chExt cx="9669767" cy="4538021"/>
          </a:xfrm>
        </p:grpSpPr>
        <p:graphicFrame>
          <p:nvGraphicFramePr>
            <p:cNvPr id="88" name="koppt-数据图表"/>
            <p:cNvGraphicFramePr/>
            <p:nvPr/>
          </p:nvGraphicFramePr>
          <p:xfrm>
            <a:off x="1261117" y="1924032"/>
            <a:ext cx="9669767" cy="30035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89" name="koppt-任意多边形"/>
            <p:cNvSpPr/>
            <p:nvPr/>
          </p:nvSpPr>
          <p:spPr>
            <a:xfrm flipV="1">
              <a:off x="1432038" y="5105399"/>
              <a:ext cx="2844862" cy="1356654"/>
            </a:xfrm>
            <a:prstGeom prst="wedgeRectCallout">
              <a:avLst/>
            </a:prstGeom>
            <a:solidFill>
              <a:srgbClr val="85A59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lvl1pPr marL="0" marR="0" indent="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1pPr>
              <a:lvl2pPr marL="0" marR="0" indent="457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2pPr>
              <a:lvl3pPr marL="0" marR="0" indent="914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3pPr>
              <a:lvl4pPr marL="0" marR="0" indent="1371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4pPr>
              <a:lvl5pPr marL="0" marR="0" indent="18288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5pPr>
              <a:lvl6pPr marL="0" marR="0" indent="22860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6pPr>
              <a:lvl7pPr marL="0" marR="0" indent="2743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7pPr>
              <a:lvl8pPr marL="0" marR="0" indent="3200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8pPr>
              <a:lvl9pPr marL="0" marR="0" indent="3657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Calibri" panose="020F0502020204030204"/>
                <a:sym typeface="Arial Unicode MS" panose="020B0604020202020204" charset="-122"/>
              </a:endParaRPr>
            </a:p>
          </p:txBody>
        </p:sp>
        <p:sp>
          <p:nvSpPr>
            <p:cNvPr id="90" name="koppt-任意多边形"/>
            <p:cNvSpPr/>
            <p:nvPr/>
          </p:nvSpPr>
          <p:spPr>
            <a:xfrm flipV="1">
              <a:off x="4673569" y="5105399"/>
              <a:ext cx="2844862" cy="1356654"/>
            </a:xfrm>
            <a:prstGeom prst="wedgeRectCallout">
              <a:avLst/>
            </a:prstGeom>
            <a:solidFill>
              <a:srgbClr val="957F4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lvl1pPr marL="0" marR="0" indent="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1pPr>
              <a:lvl2pPr marL="0" marR="0" indent="457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2pPr>
              <a:lvl3pPr marL="0" marR="0" indent="914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3pPr>
              <a:lvl4pPr marL="0" marR="0" indent="1371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4pPr>
              <a:lvl5pPr marL="0" marR="0" indent="18288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5pPr>
              <a:lvl6pPr marL="0" marR="0" indent="22860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6pPr>
              <a:lvl7pPr marL="0" marR="0" indent="2743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7pPr>
              <a:lvl8pPr marL="0" marR="0" indent="3200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8pPr>
              <a:lvl9pPr marL="0" marR="0" indent="3657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Calibri" panose="020F0502020204030204"/>
                <a:sym typeface="Arial Unicode MS" panose="020B0604020202020204" charset="-122"/>
              </a:endParaRPr>
            </a:p>
          </p:txBody>
        </p:sp>
        <p:sp>
          <p:nvSpPr>
            <p:cNvPr id="91" name="koppt-任意多边形"/>
            <p:cNvSpPr/>
            <p:nvPr/>
          </p:nvSpPr>
          <p:spPr>
            <a:xfrm flipV="1">
              <a:off x="7915100" y="5105399"/>
              <a:ext cx="2844862" cy="1356654"/>
            </a:xfrm>
            <a:prstGeom prst="wedgeRectCallout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lvl1pPr marL="0" marR="0" indent="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1pPr>
              <a:lvl2pPr marL="0" marR="0" indent="457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2pPr>
              <a:lvl3pPr marL="0" marR="0" indent="914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3pPr>
              <a:lvl4pPr marL="0" marR="0" indent="1371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4pPr>
              <a:lvl5pPr marL="0" marR="0" indent="18288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5pPr>
              <a:lvl6pPr marL="0" marR="0" indent="22860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6pPr>
              <a:lvl7pPr marL="0" marR="0" indent="2743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7pPr>
              <a:lvl8pPr marL="0" marR="0" indent="3200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8pPr>
              <a:lvl9pPr marL="0" marR="0" indent="3657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Calibri" panose="020F0502020204030204"/>
                <a:sym typeface="Arial Unicode MS" panose="020B060402020202020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119784" y="4948106"/>
            <a:ext cx="2798451" cy="1329418"/>
            <a:chOff x="635141" y="2461265"/>
            <a:chExt cx="2798451" cy="1329418"/>
          </a:xfrm>
        </p:grpSpPr>
        <p:sp>
          <p:nvSpPr>
            <p:cNvPr id="96" name="文本框 4337"/>
            <p:cNvSpPr txBox="1"/>
            <p:nvPr/>
          </p:nvSpPr>
          <p:spPr>
            <a:xfrm>
              <a:off x="635155" y="2733471"/>
              <a:ext cx="2798437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97" name="文本框 4338"/>
            <p:cNvSpPr txBox="1"/>
            <p:nvPr/>
          </p:nvSpPr>
          <p:spPr>
            <a:xfrm>
              <a:off x="635141" y="2461265"/>
              <a:ext cx="20314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z="1600" spc="100" smtClean="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取得工作成效</a:t>
              </a:r>
              <a:endParaRPr lang="zh-CN" altLang="en-US" sz="1600" spc="1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342914" y="4905252"/>
            <a:ext cx="2798451" cy="1329418"/>
            <a:chOff x="635141" y="2461265"/>
            <a:chExt cx="2798451" cy="1329418"/>
          </a:xfrm>
        </p:grpSpPr>
        <p:sp>
          <p:nvSpPr>
            <p:cNvPr id="100" name="文本框 4337"/>
            <p:cNvSpPr txBox="1"/>
            <p:nvPr/>
          </p:nvSpPr>
          <p:spPr>
            <a:xfrm>
              <a:off x="635155" y="2733471"/>
              <a:ext cx="2798437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01" name="文本框 4338"/>
            <p:cNvSpPr txBox="1"/>
            <p:nvPr/>
          </p:nvSpPr>
          <p:spPr>
            <a:xfrm>
              <a:off x="635141" y="2461265"/>
              <a:ext cx="20314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z="1600" spc="100" smtClean="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取得工作成效</a:t>
              </a:r>
              <a:endParaRPr lang="zh-CN" altLang="en-US" sz="1600" spc="1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576059" y="4903835"/>
            <a:ext cx="2798451" cy="1329418"/>
            <a:chOff x="635141" y="2461265"/>
            <a:chExt cx="2798451" cy="1329418"/>
          </a:xfrm>
        </p:grpSpPr>
        <p:sp>
          <p:nvSpPr>
            <p:cNvPr id="104" name="文本框 4337"/>
            <p:cNvSpPr txBox="1"/>
            <p:nvPr/>
          </p:nvSpPr>
          <p:spPr>
            <a:xfrm>
              <a:off x="635155" y="2733471"/>
              <a:ext cx="2798437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05" name="文本框 4338"/>
            <p:cNvSpPr txBox="1"/>
            <p:nvPr/>
          </p:nvSpPr>
          <p:spPr>
            <a:xfrm>
              <a:off x="635141" y="2461265"/>
              <a:ext cx="20314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z="1600" spc="100" smtClean="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取得工作成效</a:t>
              </a:r>
              <a:endParaRPr lang="zh-CN" altLang="en-US" sz="1600" spc="1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 flipV="1">
            <a:off x="3977005" y="-2411730"/>
            <a:ext cx="4246880" cy="7567930"/>
          </a:xfrm>
          <a:prstGeom prst="roundRect">
            <a:avLst>
              <a:gd name="adj" fmla="val 50000"/>
            </a:avLst>
          </a:prstGeom>
          <a:solidFill>
            <a:srgbClr val="85A599"/>
          </a:solidFill>
          <a:ln w="25400">
            <a:noFill/>
          </a:ln>
          <a:effectLst>
            <a:outerShdw blurRad="1905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70" name="组合 369"/>
          <p:cNvGrpSpPr/>
          <p:nvPr/>
        </p:nvGrpSpPr>
        <p:grpSpPr>
          <a:xfrm rot="1495301" flipH="1">
            <a:off x="4840605" y="2930525"/>
            <a:ext cx="2672080" cy="2298700"/>
            <a:chOff x="1544638" y="-485775"/>
            <a:chExt cx="9102725" cy="7832726"/>
          </a:xfrm>
          <a:solidFill>
            <a:srgbClr val="FFFFFF">
              <a:alpha val="25000"/>
            </a:srgbClr>
          </a:solidFill>
        </p:grpSpPr>
        <p:sp>
          <p:nvSpPr>
            <p:cNvPr id="371" name="Freeform 5"/>
            <p:cNvSpPr/>
            <p:nvPr/>
          </p:nvSpPr>
          <p:spPr bwMode="auto">
            <a:xfrm>
              <a:off x="7000876" y="404813"/>
              <a:ext cx="2230438" cy="3649663"/>
            </a:xfrm>
            <a:custGeom>
              <a:avLst/>
              <a:gdLst>
                <a:gd name="T0" fmla="*/ 13 w 594"/>
                <a:gd name="T1" fmla="*/ 194 h 972"/>
                <a:gd name="T2" fmla="*/ 9 w 594"/>
                <a:gd name="T3" fmla="*/ 242 h 972"/>
                <a:gd name="T4" fmla="*/ 11 w 594"/>
                <a:gd name="T5" fmla="*/ 333 h 972"/>
                <a:gd name="T6" fmla="*/ 19 w 594"/>
                <a:gd name="T7" fmla="*/ 362 h 972"/>
                <a:gd name="T8" fmla="*/ 26 w 594"/>
                <a:gd name="T9" fmla="*/ 347 h 972"/>
                <a:gd name="T10" fmla="*/ 88 w 594"/>
                <a:gd name="T11" fmla="*/ 269 h 972"/>
                <a:gd name="T12" fmla="*/ 98 w 594"/>
                <a:gd name="T13" fmla="*/ 279 h 972"/>
                <a:gd name="T14" fmla="*/ 40 w 594"/>
                <a:gd name="T15" fmla="*/ 371 h 972"/>
                <a:gd name="T16" fmla="*/ 22 w 594"/>
                <a:gd name="T17" fmla="*/ 441 h 972"/>
                <a:gd name="T18" fmla="*/ 22 w 594"/>
                <a:gd name="T19" fmla="*/ 514 h 972"/>
                <a:gd name="T20" fmla="*/ 35 w 594"/>
                <a:gd name="T21" fmla="*/ 523 h 972"/>
                <a:gd name="T22" fmla="*/ 94 w 594"/>
                <a:gd name="T23" fmla="*/ 435 h 972"/>
                <a:gd name="T24" fmla="*/ 176 w 594"/>
                <a:gd name="T25" fmla="*/ 366 h 972"/>
                <a:gd name="T26" fmla="*/ 222 w 594"/>
                <a:gd name="T27" fmla="*/ 349 h 972"/>
                <a:gd name="T28" fmla="*/ 183 w 594"/>
                <a:gd name="T29" fmla="*/ 382 h 972"/>
                <a:gd name="T30" fmla="*/ 111 w 594"/>
                <a:gd name="T31" fmla="*/ 452 h 972"/>
                <a:gd name="T32" fmla="*/ 52 w 594"/>
                <a:gd name="T33" fmla="*/ 571 h 972"/>
                <a:gd name="T34" fmla="*/ 82 w 594"/>
                <a:gd name="T35" fmla="*/ 574 h 972"/>
                <a:gd name="T36" fmla="*/ 173 w 594"/>
                <a:gd name="T37" fmla="*/ 513 h 972"/>
                <a:gd name="T38" fmla="*/ 281 w 594"/>
                <a:gd name="T39" fmla="*/ 484 h 972"/>
                <a:gd name="T40" fmla="*/ 302 w 594"/>
                <a:gd name="T41" fmla="*/ 481 h 972"/>
                <a:gd name="T42" fmla="*/ 311 w 594"/>
                <a:gd name="T43" fmla="*/ 491 h 972"/>
                <a:gd name="T44" fmla="*/ 246 w 594"/>
                <a:gd name="T45" fmla="*/ 511 h 972"/>
                <a:gd name="T46" fmla="*/ 122 w 594"/>
                <a:gd name="T47" fmla="*/ 604 h 972"/>
                <a:gd name="T48" fmla="*/ 59 w 594"/>
                <a:gd name="T49" fmla="*/ 692 h 972"/>
                <a:gd name="T50" fmla="*/ 46 w 594"/>
                <a:gd name="T51" fmla="*/ 717 h 972"/>
                <a:gd name="T52" fmla="*/ 33 w 594"/>
                <a:gd name="T53" fmla="*/ 779 h 972"/>
                <a:gd name="T54" fmla="*/ 76 w 594"/>
                <a:gd name="T55" fmla="*/ 718 h 972"/>
                <a:gd name="T56" fmla="*/ 163 w 594"/>
                <a:gd name="T57" fmla="*/ 658 h 972"/>
                <a:gd name="T58" fmla="*/ 170 w 594"/>
                <a:gd name="T59" fmla="*/ 661 h 972"/>
                <a:gd name="T60" fmla="*/ 94 w 594"/>
                <a:gd name="T61" fmla="*/ 736 h 972"/>
                <a:gd name="T62" fmla="*/ 34 w 594"/>
                <a:gd name="T63" fmla="*/ 827 h 972"/>
                <a:gd name="T64" fmla="*/ 4 w 594"/>
                <a:gd name="T65" fmla="*/ 916 h 972"/>
                <a:gd name="T66" fmla="*/ 2 w 594"/>
                <a:gd name="T67" fmla="*/ 964 h 972"/>
                <a:gd name="T68" fmla="*/ 63 w 594"/>
                <a:gd name="T69" fmla="*/ 898 h 972"/>
                <a:gd name="T70" fmla="*/ 104 w 594"/>
                <a:gd name="T71" fmla="*/ 887 h 972"/>
                <a:gd name="T72" fmla="*/ 161 w 594"/>
                <a:gd name="T73" fmla="*/ 906 h 972"/>
                <a:gd name="T74" fmla="*/ 241 w 594"/>
                <a:gd name="T75" fmla="*/ 968 h 972"/>
                <a:gd name="T76" fmla="*/ 249 w 594"/>
                <a:gd name="T77" fmla="*/ 972 h 972"/>
                <a:gd name="T78" fmla="*/ 230 w 594"/>
                <a:gd name="T79" fmla="*/ 888 h 972"/>
                <a:gd name="T80" fmla="*/ 200 w 594"/>
                <a:gd name="T81" fmla="*/ 841 h 972"/>
                <a:gd name="T82" fmla="*/ 190 w 594"/>
                <a:gd name="T83" fmla="*/ 814 h 972"/>
                <a:gd name="T84" fmla="*/ 265 w 594"/>
                <a:gd name="T85" fmla="*/ 811 h 972"/>
                <a:gd name="T86" fmla="*/ 340 w 594"/>
                <a:gd name="T87" fmla="*/ 790 h 972"/>
                <a:gd name="T88" fmla="*/ 413 w 594"/>
                <a:gd name="T89" fmla="*/ 743 h 972"/>
                <a:gd name="T90" fmla="*/ 464 w 594"/>
                <a:gd name="T91" fmla="*/ 747 h 972"/>
                <a:gd name="T92" fmla="*/ 436 w 594"/>
                <a:gd name="T93" fmla="*/ 684 h 972"/>
                <a:gd name="T94" fmla="*/ 396 w 594"/>
                <a:gd name="T95" fmla="*/ 652 h 972"/>
                <a:gd name="T96" fmla="*/ 423 w 594"/>
                <a:gd name="T97" fmla="*/ 611 h 972"/>
                <a:gd name="T98" fmla="*/ 496 w 594"/>
                <a:gd name="T99" fmla="*/ 532 h 972"/>
                <a:gd name="T100" fmla="*/ 584 w 594"/>
                <a:gd name="T101" fmla="*/ 475 h 972"/>
                <a:gd name="T102" fmla="*/ 594 w 594"/>
                <a:gd name="T103" fmla="*/ 466 h 972"/>
                <a:gd name="T104" fmla="*/ 548 w 594"/>
                <a:gd name="T105" fmla="*/ 370 h 972"/>
                <a:gd name="T106" fmla="*/ 478 w 594"/>
                <a:gd name="T107" fmla="*/ 288 h 972"/>
                <a:gd name="T108" fmla="*/ 378 w 594"/>
                <a:gd name="T109" fmla="*/ 238 h 972"/>
                <a:gd name="T110" fmla="*/ 358 w 594"/>
                <a:gd name="T111" fmla="*/ 218 h 972"/>
                <a:gd name="T112" fmla="*/ 404 w 594"/>
                <a:gd name="T113" fmla="*/ 131 h 972"/>
                <a:gd name="T114" fmla="*/ 412 w 594"/>
                <a:gd name="T115" fmla="*/ 52 h 972"/>
                <a:gd name="T116" fmla="*/ 301 w 594"/>
                <a:gd name="T117" fmla="*/ 3 h 972"/>
                <a:gd name="T118" fmla="*/ 246 w 594"/>
                <a:gd name="T119" fmla="*/ 1 h 972"/>
                <a:gd name="T120" fmla="*/ 143 w 594"/>
                <a:gd name="T121" fmla="*/ 31 h 972"/>
                <a:gd name="T122" fmla="*/ 78 w 594"/>
                <a:gd name="T123" fmla="*/ 74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4" h="972">
                  <a:moveTo>
                    <a:pt x="62" y="91"/>
                  </a:moveTo>
                  <a:cubicBezTo>
                    <a:pt x="53" y="101"/>
                    <a:pt x="45" y="112"/>
                    <a:pt x="38" y="123"/>
                  </a:cubicBezTo>
                  <a:cubicBezTo>
                    <a:pt x="26" y="144"/>
                    <a:pt x="18" y="168"/>
                    <a:pt x="13" y="194"/>
                  </a:cubicBezTo>
                  <a:cubicBezTo>
                    <a:pt x="13" y="196"/>
                    <a:pt x="13" y="199"/>
                    <a:pt x="12" y="201"/>
                  </a:cubicBezTo>
                  <a:cubicBezTo>
                    <a:pt x="12" y="201"/>
                    <a:pt x="12" y="202"/>
                    <a:pt x="12" y="202"/>
                  </a:cubicBezTo>
                  <a:cubicBezTo>
                    <a:pt x="10" y="215"/>
                    <a:pt x="9" y="229"/>
                    <a:pt x="9" y="242"/>
                  </a:cubicBezTo>
                  <a:cubicBezTo>
                    <a:pt x="9" y="259"/>
                    <a:pt x="10" y="276"/>
                    <a:pt x="10" y="293"/>
                  </a:cubicBezTo>
                  <a:cubicBezTo>
                    <a:pt x="10" y="296"/>
                    <a:pt x="10" y="299"/>
                    <a:pt x="10" y="302"/>
                  </a:cubicBezTo>
                  <a:cubicBezTo>
                    <a:pt x="11" y="312"/>
                    <a:pt x="11" y="322"/>
                    <a:pt x="11" y="333"/>
                  </a:cubicBezTo>
                  <a:cubicBezTo>
                    <a:pt x="11" y="336"/>
                    <a:pt x="11" y="340"/>
                    <a:pt x="12" y="343"/>
                  </a:cubicBezTo>
                  <a:cubicBezTo>
                    <a:pt x="12" y="348"/>
                    <a:pt x="14" y="352"/>
                    <a:pt x="16" y="357"/>
                  </a:cubicBezTo>
                  <a:cubicBezTo>
                    <a:pt x="17" y="359"/>
                    <a:pt x="18" y="360"/>
                    <a:pt x="19" y="362"/>
                  </a:cubicBezTo>
                  <a:cubicBezTo>
                    <a:pt x="19" y="361"/>
                    <a:pt x="20" y="361"/>
                    <a:pt x="20" y="360"/>
                  </a:cubicBezTo>
                  <a:cubicBezTo>
                    <a:pt x="21" y="358"/>
                    <a:pt x="22" y="356"/>
                    <a:pt x="23" y="354"/>
                  </a:cubicBezTo>
                  <a:cubicBezTo>
                    <a:pt x="24" y="352"/>
                    <a:pt x="25" y="349"/>
                    <a:pt x="26" y="347"/>
                  </a:cubicBezTo>
                  <a:cubicBezTo>
                    <a:pt x="30" y="331"/>
                    <a:pt x="38" y="319"/>
                    <a:pt x="48" y="308"/>
                  </a:cubicBezTo>
                  <a:cubicBezTo>
                    <a:pt x="60" y="296"/>
                    <a:pt x="71" y="284"/>
                    <a:pt x="84" y="273"/>
                  </a:cubicBezTo>
                  <a:cubicBezTo>
                    <a:pt x="85" y="272"/>
                    <a:pt x="87" y="271"/>
                    <a:pt x="88" y="269"/>
                  </a:cubicBezTo>
                  <a:cubicBezTo>
                    <a:pt x="98" y="261"/>
                    <a:pt x="108" y="254"/>
                    <a:pt x="118" y="247"/>
                  </a:cubicBezTo>
                  <a:cubicBezTo>
                    <a:pt x="125" y="243"/>
                    <a:pt x="133" y="238"/>
                    <a:pt x="143" y="237"/>
                  </a:cubicBezTo>
                  <a:cubicBezTo>
                    <a:pt x="127" y="250"/>
                    <a:pt x="112" y="264"/>
                    <a:pt x="98" y="279"/>
                  </a:cubicBezTo>
                  <a:cubicBezTo>
                    <a:pt x="96" y="280"/>
                    <a:pt x="95" y="282"/>
                    <a:pt x="93" y="283"/>
                  </a:cubicBezTo>
                  <a:cubicBezTo>
                    <a:pt x="76" y="302"/>
                    <a:pt x="61" y="322"/>
                    <a:pt x="50" y="346"/>
                  </a:cubicBezTo>
                  <a:cubicBezTo>
                    <a:pt x="47" y="355"/>
                    <a:pt x="43" y="363"/>
                    <a:pt x="40" y="371"/>
                  </a:cubicBezTo>
                  <a:cubicBezTo>
                    <a:pt x="39" y="374"/>
                    <a:pt x="38" y="376"/>
                    <a:pt x="37" y="378"/>
                  </a:cubicBezTo>
                  <a:cubicBezTo>
                    <a:pt x="32" y="395"/>
                    <a:pt x="27" y="412"/>
                    <a:pt x="24" y="430"/>
                  </a:cubicBezTo>
                  <a:cubicBezTo>
                    <a:pt x="23" y="433"/>
                    <a:pt x="23" y="437"/>
                    <a:pt x="22" y="441"/>
                  </a:cubicBezTo>
                  <a:cubicBezTo>
                    <a:pt x="21" y="449"/>
                    <a:pt x="20" y="458"/>
                    <a:pt x="20" y="467"/>
                  </a:cubicBezTo>
                  <a:cubicBezTo>
                    <a:pt x="19" y="482"/>
                    <a:pt x="20" y="493"/>
                    <a:pt x="21" y="503"/>
                  </a:cubicBezTo>
                  <a:cubicBezTo>
                    <a:pt x="21" y="507"/>
                    <a:pt x="21" y="510"/>
                    <a:pt x="22" y="514"/>
                  </a:cubicBezTo>
                  <a:cubicBezTo>
                    <a:pt x="23" y="520"/>
                    <a:pt x="25" y="526"/>
                    <a:pt x="27" y="532"/>
                  </a:cubicBezTo>
                  <a:cubicBezTo>
                    <a:pt x="29" y="529"/>
                    <a:pt x="32" y="527"/>
                    <a:pt x="34" y="525"/>
                  </a:cubicBezTo>
                  <a:cubicBezTo>
                    <a:pt x="34" y="524"/>
                    <a:pt x="35" y="523"/>
                    <a:pt x="35" y="523"/>
                  </a:cubicBezTo>
                  <a:cubicBezTo>
                    <a:pt x="36" y="522"/>
                    <a:pt x="37" y="521"/>
                    <a:pt x="37" y="520"/>
                  </a:cubicBezTo>
                  <a:cubicBezTo>
                    <a:pt x="41" y="514"/>
                    <a:pt x="45" y="508"/>
                    <a:pt x="48" y="501"/>
                  </a:cubicBezTo>
                  <a:cubicBezTo>
                    <a:pt x="60" y="476"/>
                    <a:pt x="76" y="454"/>
                    <a:pt x="94" y="435"/>
                  </a:cubicBezTo>
                  <a:cubicBezTo>
                    <a:pt x="96" y="433"/>
                    <a:pt x="97" y="431"/>
                    <a:pt x="99" y="430"/>
                  </a:cubicBezTo>
                  <a:cubicBezTo>
                    <a:pt x="119" y="408"/>
                    <a:pt x="143" y="390"/>
                    <a:pt x="167" y="372"/>
                  </a:cubicBezTo>
                  <a:cubicBezTo>
                    <a:pt x="170" y="370"/>
                    <a:pt x="173" y="368"/>
                    <a:pt x="176" y="366"/>
                  </a:cubicBezTo>
                  <a:cubicBezTo>
                    <a:pt x="178" y="365"/>
                    <a:pt x="180" y="363"/>
                    <a:pt x="182" y="362"/>
                  </a:cubicBezTo>
                  <a:cubicBezTo>
                    <a:pt x="196" y="354"/>
                    <a:pt x="211" y="347"/>
                    <a:pt x="228" y="338"/>
                  </a:cubicBezTo>
                  <a:cubicBezTo>
                    <a:pt x="224" y="345"/>
                    <a:pt x="224" y="348"/>
                    <a:pt x="222" y="349"/>
                  </a:cubicBezTo>
                  <a:cubicBezTo>
                    <a:pt x="213" y="358"/>
                    <a:pt x="203" y="365"/>
                    <a:pt x="193" y="373"/>
                  </a:cubicBezTo>
                  <a:cubicBezTo>
                    <a:pt x="192" y="375"/>
                    <a:pt x="190" y="376"/>
                    <a:pt x="188" y="377"/>
                  </a:cubicBezTo>
                  <a:cubicBezTo>
                    <a:pt x="186" y="379"/>
                    <a:pt x="184" y="380"/>
                    <a:pt x="183" y="382"/>
                  </a:cubicBezTo>
                  <a:cubicBezTo>
                    <a:pt x="158" y="402"/>
                    <a:pt x="136" y="423"/>
                    <a:pt x="115" y="447"/>
                  </a:cubicBezTo>
                  <a:cubicBezTo>
                    <a:pt x="115" y="447"/>
                    <a:pt x="114" y="448"/>
                    <a:pt x="114" y="448"/>
                  </a:cubicBezTo>
                  <a:cubicBezTo>
                    <a:pt x="113" y="450"/>
                    <a:pt x="112" y="451"/>
                    <a:pt x="111" y="452"/>
                  </a:cubicBezTo>
                  <a:cubicBezTo>
                    <a:pt x="89" y="479"/>
                    <a:pt x="72" y="509"/>
                    <a:pt x="60" y="542"/>
                  </a:cubicBezTo>
                  <a:cubicBezTo>
                    <a:pt x="58" y="548"/>
                    <a:pt x="57" y="553"/>
                    <a:pt x="55" y="559"/>
                  </a:cubicBezTo>
                  <a:cubicBezTo>
                    <a:pt x="54" y="563"/>
                    <a:pt x="53" y="566"/>
                    <a:pt x="52" y="571"/>
                  </a:cubicBezTo>
                  <a:cubicBezTo>
                    <a:pt x="50" y="581"/>
                    <a:pt x="46" y="590"/>
                    <a:pt x="44" y="600"/>
                  </a:cubicBezTo>
                  <a:cubicBezTo>
                    <a:pt x="43" y="604"/>
                    <a:pt x="41" y="608"/>
                    <a:pt x="46" y="612"/>
                  </a:cubicBezTo>
                  <a:cubicBezTo>
                    <a:pt x="57" y="598"/>
                    <a:pt x="70" y="586"/>
                    <a:pt x="82" y="574"/>
                  </a:cubicBezTo>
                  <a:cubicBezTo>
                    <a:pt x="84" y="572"/>
                    <a:pt x="86" y="571"/>
                    <a:pt x="87" y="570"/>
                  </a:cubicBezTo>
                  <a:cubicBezTo>
                    <a:pt x="109" y="551"/>
                    <a:pt x="132" y="535"/>
                    <a:pt x="156" y="522"/>
                  </a:cubicBezTo>
                  <a:cubicBezTo>
                    <a:pt x="162" y="519"/>
                    <a:pt x="168" y="516"/>
                    <a:pt x="173" y="513"/>
                  </a:cubicBezTo>
                  <a:cubicBezTo>
                    <a:pt x="176" y="512"/>
                    <a:pt x="178" y="512"/>
                    <a:pt x="180" y="511"/>
                  </a:cubicBezTo>
                  <a:cubicBezTo>
                    <a:pt x="209" y="498"/>
                    <a:pt x="239" y="491"/>
                    <a:pt x="270" y="486"/>
                  </a:cubicBezTo>
                  <a:cubicBezTo>
                    <a:pt x="274" y="485"/>
                    <a:pt x="278" y="485"/>
                    <a:pt x="281" y="484"/>
                  </a:cubicBezTo>
                  <a:cubicBezTo>
                    <a:pt x="285" y="483"/>
                    <a:pt x="290" y="483"/>
                    <a:pt x="294" y="482"/>
                  </a:cubicBezTo>
                  <a:cubicBezTo>
                    <a:pt x="296" y="482"/>
                    <a:pt x="297" y="482"/>
                    <a:pt x="299" y="482"/>
                  </a:cubicBezTo>
                  <a:cubicBezTo>
                    <a:pt x="300" y="482"/>
                    <a:pt x="301" y="481"/>
                    <a:pt x="302" y="481"/>
                  </a:cubicBezTo>
                  <a:cubicBezTo>
                    <a:pt x="313" y="480"/>
                    <a:pt x="324" y="478"/>
                    <a:pt x="340" y="483"/>
                  </a:cubicBezTo>
                  <a:cubicBezTo>
                    <a:pt x="328" y="486"/>
                    <a:pt x="322" y="489"/>
                    <a:pt x="315" y="490"/>
                  </a:cubicBezTo>
                  <a:cubicBezTo>
                    <a:pt x="314" y="490"/>
                    <a:pt x="313" y="491"/>
                    <a:pt x="311" y="491"/>
                  </a:cubicBezTo>
                  <a:cubicBezTo>
                    <a:pt x="309" y="491"/>
                    <a:pt x="306" y="492"/>
                    <a:pt x="304" y="492"/>
                  </a:cubicBezTo>
                  <a:cubicBezTo>
                    <a:pt x="289" y="495"/>
                    <a:pt x="275" y="499"/>
                    <a:pt x="261" y="504"/>
                  </a:cubicBezTo>
                  <a:cubicBezTo>
                    <a:pt x="256" y="506"/>
                    <a:pt x="251" y="508"/>
                    <a:pt x="246" y="511"/>
                  </a:cubicBezTo>
                  <a:cubicBezTo>
                    <a:pt x="231" y="517"/>
                    <a:pt x="216" y="525"/>
                    <a:pt x="203" y="534"/>
                  </a:cubicBezTo>
                  <a:cubicBezTo>
                    <a:pt x="201" y="535"/>
                    <a:pt x="199" y="536"/>
                    <a:pt x="197" y="537"/>
                  </a:cubicBezTo>
                  <a:cubicBezTo>
                    <a:pt x="170" y="556"/>
                    <a:pt x="145" y="579"/>
                    <a:pt x="122" y="604"/>
                  </a:cubicBezTo>
                  <a:cubicBezTo>
                    <a:pt x="121" y="606"/>
                    <a:pt x="119" y="608"/>
                    <a:pt x="118" y="609"/>
                  </a:cubicBezTo>
                  <a:cubicBezTo>
                    <a:pt x="116" y="611"/>
                    <a:pt x="115" y="613"/>
                    <a:pt x="113" y="615"/>
                  </a:cubicBezTo>
                  <a:cubicBezTo>
                    <a:pt x="92" y="638"/>
                    <a:pt x="74" y="664"/>
                    <a:pt x="59" y="692"/>
                  </a:cubicBezTo>
                  <a:cubicBezTo>
                    <a:pt x="58" y="694"/>
                    <a:pt x="57" y="696"/>
                    <a:pt x="56" y="698"/>
                  </a:cubicBezTo>
                  <a:cubicBezTo>
                    <a:pt x="55" y="699"/>
                    <a:pt x="55" y="700"/>
                    <a:pt x="54" y="701"/>
                  </a:cubicBezTo>
                  <a:cubicBezTo>
                    <a:pt x="52" y="706"/>
                    <a:pt x="49" y="711"/>
                    <a:pt x="46" y="717"/>
                  </a:cubicBezTo>
                  <a:cubicBezTo>
                    <a:pt x="46" y="717"/>
                    <a:pt x="46" y="718"/>
                    <a:pt x="45" y="719"/>
                  </a:cubicBezTo>
                  <a:cubicBezTo>
                    <a:pt x="39" y="733"/>
                    <a:pt x="33" y="747"/>
                    <a:pt x="32" y="762"/>
                  </a:cubicBezTo>
                  <a:cubicBezTo>
                    <a:pt x="32" y="766"/>
                    <a:pt x="32" y="770"/>
                    <a:pt x="33" y="779"/>
                  </a:cubicBezTo>
                  <a:cubicBezTo>
                    <a:pt x="37" y="774"/>
                    <a:pt x="40" y="772"/>
                    <a:pt x="41" y="770"/>
                  </a:cubicBezTo>
                  <a:cubicBezTo>
                    <a:pt x="47" y="761"/>
                    <a:pt x="54" y="752"/>
                    <a:pt x="59" y="743"/>
                  </a:cubicBezTo>
                  <a:cubicBezTo>
                    <a:pt x="64" y="734"/>
                    <a:pt x="70" y="726"/>
                    <a:pt x="76" y="718"/>
                  </a:cubicBezTo>
                  <a:cubicBezTo>
                    <a:pt x="78" y="717"/>
                    <a:pt x="79" y="715"/>
                    <a:pt x="80" y="713"/>
                  </a:cubicBezTo>
                  <a:cubicBezTo>
                    <a:pt x="99" y="693"/>
                    <a:pt x="123" y="678"/>
                    <a:pt x="148" y="665"/>
                  </a:cubicBezTo>
                  <a:cubicBezTo>
                    <a:pt x="153" y="662"/>
                    <a:pt x="158" y="660"/>
                    <a:pt x="163" y="658"/>
                  </a:cubicBezTo>
                  <a:cubicBezTo>
                    <a:pt x="164" y="658"/>
                    <a:pt x="165" y="657"/>
                    <a:pt x="166" y="657"/>
                  </a:cubicBezTo>
                  <a:cubicBezTo>
                    <a:pt x="168" y="657"/>
                    <a:pt x="169" y="657"/>
                    <a:pt x="170" y="656"/>
                  </a:cubicBezTo>
                  <a:cubicBezTo>
                    <a:pt x="171" y="659"/>
                    <a:pt x="171" y="660"/>
                    <a:pt x="170" y="661"/>
                  </a:cubicBezTo>
                  <a:cubicBezTo>
                    <a:pt x="169" y="663"/>
                    <a:pt x="167" y="664"/>
                    <a:pt x="165" y="665"/>
                  </a:cubicBezTo>
                  <a:cubicBezTo>
                    <a:pt x="140" y="684"/>
                    <a:pt x="118" y="707"/>
                    <a:pt x="98" y="731"/>
                  </a:cubicBezTo>
                  <a:cubicBezTo>
                    <a:pt x="96" y="732"/>
                    <a:pt x="95" y="734"/>
                    <a:pt x="94" y="736"/>
                  </a:cubicBezTo>
                  <a:cubicBezTo>
                    <a:pt x="73" y="762"/>
                    <a:pt x="54" y="790"/>
                    <a:pt x="38" y="820"/>
                  </a:cubicBezTo>
                  <a:cubicBezTo>
                    <a:pt x="37" y="821"/>
                    <a:pt x="37" y="821"/>
                    <a:pt x="37" y="821"/>
                  </a:cubicBezTo>
                  <a:cubicBezTo>
                    <a:pt x="36" y="823"/>
                    <a:pt x="35" y="825"/>
                    <a:pt x="34" y="827"/>
                  </a:cubicBezTo>
                  <a:cubicBezTo>
                    <a:pt x="23" y="849"/>
                    <a:pt x="14" y="873"/>
                    <a:pt x="8" y="898"/>
                  </a:cubicBezTo>
                  <a:cubicBezTo>
                    <a:pt x="7" y="901"/>
                    <a:pt x="6" y="905"/>
                    <a:pt x="6" y="909"/>
                  </a:cubicBezTo>
                  <a:cubicBezTo>
                    <a:pt x="5" y="912"/>
                    <a:pt x="5" y="914"/>
                    <a:pt x="4" y="916"/>
                  </a:cubicBezTo>
                  <a:cubicBezTo>
                    <a:pt x="3" y="922"/>
                    <a:pt x="2" y="929"/>
                    <a:pt x="1" y="936"/>
                  </a:cubicBezTo>
                  <a:cubicBezTo>
                    <a:pt x="1" y="938"/>
                    <a:pt x="0" y="941"/>
                    <a:pt x="0" y="944"/>
                  </a:cubicBezTo>
                  <a:cubicBezTo>
                    <a:pt x="0" y="950"/>
                    <a:pt x="1" y="957"/>
                    <a:pt x="2" y="964"/>
                  </a:cubicBezTo>
                  <a:cubicBezTo>
                    <a:pt x="6" y="961"/>
                    <a:pt x="9" y="959"/>
                    <a:pt x="13" y="957"/>
                  </a:cubicBezTo>
                  <a:cubicBezTo>
                    <a:pt x="15" y="956"/>
                    <a:pt x="17" y="954"/>
                    <a:pt x="19" y="953"/>
                  </a:cubicBezTo>
                  <a:cubicBezTo>
                    <a:pt x="39" y="940"/>
                    <a:pt x="55" y="924"/>
                    <a:pt x="63" y="898"/>
                  </a:cubicBezTo>
                  <a:cubicBezTo>
                    <a:pt x="67" y="886"/>
                    <a:pt x="74" y="882"/>
                    <a:pt x="85" y="884"/>
                  </a:cubicBezTo>
                  <a:cubicBezTo>
                    <a:pt x="88" y="884"/>
                    <a:pt x="90" y="885"/>
                    <a:pt x="92" y="885"/>
                  </a:cubicBezTo>
                  <a:cubicBezTo>
                    <a:pt x="96" y="886"/>
                    <a:pt x="100" y="886"/>
                    <a:pt x="104" y="887"/>
                  </a:cubicBezTo>
                  <a:cubicBezTo>
                    <a:pt x="109" y="888"/>
                    <a:pt x="114" y="889"/>
                    <a:pt x="119" y="891"/>
                  </a:cubicBezTo>
                  <a:cubicBezTo>
                    <a:pt x="131" y="894"/>
                    <a:pt x="143" y="898"/>
                    <a:pt x="154" y="903"/>
                  </a:cubicBezTo>
                  <a:cubicBezTo>
                    <a:pt x="157" y="904"/>
                    <a:pt x="159" y="905"/>
                    <a:pt x="161" y="906"/>
                  </a:cubicBezTo>
                  <a:cubicBezTo>
                    <a:pt x="171" y="911"/>
                    <a:pt x="181" y="916"/>
                    <a:pt x="191" y="922"/>
                  </a:cubicBezTo>
                  <a:cubicBezTo>
                    <a:pt x="210" y="934"/>
                    <a:pt x="228" y="947"/>
                    <a:pt x="240" y="967"/>
                  </a:cubicBezTo>
                  <a:cubicBezTo>
                    <a:pt x="240" y="967"/>
                    <a:pt x="240" y="967"/>
                    <a:pt x="241" y="968"/>
                  </a:cubicBezTo>
                  <a:cubicBezTo>
                    <a:pt x="242" y="969"/>
                    <a:pt x="244" y="970"/>
                    <a:pt x="245" y="971"/>
                  </a:cubicBezTo>
                  <a:cubicBezTo>
                    <a:pt x="245" y="972"/>
                    <a:pt x="246" y="972"/>
                    <a:pt x="246" y="972"/>
                  </a:cubicBezTo>
                  <a:cubicBezTo>
                    <a:pt x="246" y="972"/>
                    <a:pt x="247" y="972"/>
                    <a:pt x="249" y="972"/>
                  </a:cubicBezTo>
                  <a:cubicBezTo>
                    <a:pt x="249" y="971"/>
                    <a:pt x="249" y="969"/>
                    <a:pt x="250" y="968"/>
                  </a:cubicBezTo>
                  <a:cubicBezTo>
                    <a:pt x="250" y="965"/>
                    <a:pt x="250" y="962"/>
                    <a:pt x="250" y="959"/>
                  </a:cubicBezTo>
                  <a:cubicBezTo>
                    <a:pt x="249" y="934"/>
                    <a:pt x="242" y="911"/>
                    <a:pt x="230" y="888"/>
                  </a:cubicBezTo>
                  <a:cubicBezTo>
                    <a:pt x="225" y="876"/>
                    <a:pt x="218" y="866"/>
                    <a:pt x="211" y="856"/>
                  </a:cubicBezTo>
                  <a:cubicBezTo>
                    <a:pt x="210" y="854"/>
                    <a:pt x="208" y="852"/>
                    <a:pt x="207" y="850"/>
                  </a:cubicBezTo>
                  <a:cubicBezTo>
                    <a:pt x="205" y="847"/>
                    <a:pt x="202" y="844"/>
                    <a:pt x="200" y="841"/>
                  </a:cubicBezTo>
                  <a:cubicBezTo>
                    <a:pt x="193" y="833"/>
                    <a:pt x="186" y="826"/>
                    <a:pt x="178" y="818"/>
                  </a:cubicBezTo>
                  <a:cubicBezTo>
                    <a:pt x="180" y="818"/>
                    <a:pt x="182" y="817"/>
                    <a:pt x="184" y="816"/>
                  </a:cubicBezTo>
                  <a:cubicBezTo>
                    <a:pt x="186" y="815"/>
                    <a:pt x="188" y="814"/>
                    <a:pt x="190" y="814"/>
                  </a:cubicBezTo>
                  <a:cubicBezTo>
                    <a:pt x="210" y="812"/>
                    <a:pt x="229" y="809"/>
                    <a:pt x="248" y="810"/>
                  </a:cubicBezTo>
                  <a:cubicBezTo>
                    <a:pt x="251" y="810"/>
                    <a:pt x="254" y="810"/>
                    <a:pt x="256" y="810"/>
                  </a:cubicBezTo>
                  <a:cubicBezTo>
                    <a:pt x="259" y="811"/>
                    <a:pt x="262" y="811"/>
                    <a:pt x="265" y="811"/>
                  </a:cubicBezTo>
                  <a:cubicBezTo>
                    <a:pt x="283" y="814"/>
                    <a:pt x="299" y="811"/>
                    <a:pt x="314" y="804"/>
                  </a:cubicBezTo>
                  <a:cubicBezTo>
                    <a:pt x="316" y="803"/>
                    <a:pt x="318" y="802"/>
                    <a:pt x="320" y="801"/>
                  </a:cubicBezTo>
                  <a:cubicBezTo>
                    <a:pt x="327" y="798"/>
                    <a:pt x="333" y="794"/>
                    <a:pt x="340" y="790"/>
                  </a:cubicBezTo>
                  <a:cubicBezTo>
                    <a:pt x="358" y="779"/>
                    <a:pt x="375" y="767"/>
                    <a:pt x="392" y="754"/>
                  </a:cubicBezTo>
                  <a:cubicBezTo>
                    <a:pt x="396" y="750"/>
                    <a:pt x="401" y="747"/>
                    <a:pt x="406" y="745"/>
                  </a:cubicBezTo>
                  <a:cubicBezTo>
                    <a:pt x="408" y="744"/>
                    <a:pt x="410" y="743"/>
                    <a:pt x="413" y="743"/>
                  </a:cubicBezTo>
                  <a:cubicBezTo>
                    <a:pt x="425" y="738"/>
                    <a:pt x="439" y="739"/>
                    <a:pt x="453" y="745"/>
                  </a:cubicBezTo>
                  <a:cubicBezTo>
                    <a:pt x="456" y="746"/>
                    <a:pt x="459" y="746"/>
                    <a:pt x="463" y="747"/>
                  </a:cubicBezTo>
                  <a:cubicBezTo>
                    <a:pt x="463" y="747"/>
                    <a:pt x="464" y="747"/>
                    <a:pt x="464" y="747"/>
                  </a:cubicBezTo>
                  <a:cubicBezTo>
                    <a:pt x="464" y="746"/>
                    <a:pt x="464" y="746"/>
                    <a:pt x="464" y="746"/>
                  </a:cubicBezTo>
                  <a:cubicBezTo>
                    <a:pt x="463" y="740"/>
                    <a:pt x="464" y="735"/>
                    <a:pt x="463" y="731"/>
                  </a:cubicBezTo>
                  <a:cubicBezTo>
                    <a:pt x="458" y="713"/>
                    <a:pt x="448" y="698"/>
                    <a:pt x="436" y="684"/>
                  </a:cubicBezTo>
                  <a:cubicBezTo>
                    <a:pt x="427" y="675"/>
                    <a:pt x="418" y="666"/>
                    <a:pt x="408" y="659"/>
                  </a:cubicBezTo>
                  <a:cubicBezTo>
                    <a:pt x="406" y="658"/>
                    <a:pt x="404" y="657"/>
                    <a:pt x="403" y="656"/>
                  </a:cubicBezTo>
                  <a:cubicBezTo>
                    <a:pt x="401" y="654"/>
                    <a:pt x="399" y="653"/>
                    <a:pt x="396" y="652"/>
                  </a:cubicBezTo>
                  <a:cubicBezTo>
                    <a:pt x="392" y="649"/>
                    <a:pt x="387" y="646"/>
                    <a:pt x="380" y="641"/>
                  </a:cubicBezTo>
                  <a:cubicBezTo>
                    <a:pt x="385" y="637"/>
                    <a:pt x="389" y="634"/>
                    <a:pt x="393" y="632"/>
                  </a:cubicBezTo>
                  <a:cubicBezTo>
                    <a:pt x="403" y="626"/>
                    <a:pt x="413" y="619"/>
                    <a:pt x="423" y="611"/>
                  </a:cubicBezTo>
                  <a:cubicBezTo>
                    <a:pt x="424" y="609"/>
                    <a:pt x="426" y="608"/>
                    <a:pt x="428" y="607"/>
                  </a:cubicBezTo>
                  <a:cubicBezTo>
                    <a:pt x="438" y="598"/>
                    <a:pt x="448" y="588"/>
                    <a:pt x="457" y="577"/>
                  </a:cubicBezTo>
                  <a:cubicBezTo>
                    <a:pt x="470" y="562"/>
                    <a:pt x="483" y="547"/>
                    <a:pt x="496" y="532"/>
                  </a:cubicBezTo>
                  <a:cubicBezTo>
                    <a:pt x="497" y="531"/>
                    <a:pt x="498" y="529"/>
                    <a:pt x="500" y="528"/>
                  </a:cubicBezTo>
                  <a:cubicBezTo>
                    <a:pt x="508" y="518"/>
                    <a:pt x="515" y="509"/>
                    <a:pt x="523" y="500"/>
                  </a:cubicBezTo>
                  <a:cubicBezTo>
                    <a:pt x="540" y="480"/>
                    <a:pt x="559" y="471"/>
                    <a:pt x="584" y="475"/>
                  </a:cubicBezTo>
                  <a:cubicBezTo>
                    <a:pt x="585" y="475"/>
                    <a:pt x="586" y="476"/>
                    <a:pt x="587" y="476"/>
                  </a:cubicBezTo>
                  <a:cubicBezTo>
                    <a:pt x="589" y="476"/>
                    <a:pt x="590" y="476"/>
                    <a:pt x="593" y="475"/>
                  </a:cubicBezTo>
                  <a:cubicBezTo>
                    <a:pt x="593" y="472"/>
                    <a:pt x="594" y="469"/>
                    <a:pt x="594" y="466"/>
                  </a:cubicBezTo>
                  <a:cubicBezTo>
                    <a:pt x="594" y="464"/>
                    <a:pt x="594" y="462"/>
                    <a:pt x="593" y="461"/>
                  </a:cubicBezTo>
                  <a:cubicBezTo>
                    <a:pt x="590" y="450"/>
                    <a:pt x="587" y="439"/>
                    <a:pt x="581" y="429"/>
                  </a:cubicBezTo>
                  <a:cubicBezTo>
                    <a:pt x="571" y="409"/>
                    <a:pt x="560" y="389"/>
                    <a:pt x="548" y="370"/>
                  </a:cubicBezTo>
                  <a:cubicBezTo>
                    <a:pt x="547" y="368"/>
                    <a:pt x="546" y="366"/>
                    <a:pt x="545" y="364"/>
                  </a:cubicBezTo>
                  <a:cubicBezTo>
                    <a:pt x="544" y="362"/>
                    <a:pt x="543" y="361"/>
                    <a:pt x="542" y="359"/>
                  </a:cubicBezTo>
                  <a:cubicBezTo>
                    <a:pt x="524" y="331"/>
                    <a:pt x="502" y="307"/>
                    <a:pt x="478" y="288"/>
                  </a:cubicBezTo>
                  <a:cubicBezTo>
                    <a:pt x="477" y="287"/>
                    <a:pt x="475" y="286"/>
                    <a:pt x="473" y="284"/>
                  </a:cubicBezTo>
                  <a:cubicBezTo>
                    <a:pt x="446" y="263"/>
                    <a:pt x="414" y="248"/>
                    <a:pt x="379" y="238"/>
                  </a:cubicBezTo>
                  <a:cubicBezTo>
                    <a:pt x="379" y="238"/>
                    <a:pt x="378" y="238"/>
                    <a:pt x="378" y="238"/>
                  </a:cubicBezTo>
                  <a:cubicBezTo>
                    <a:pt x="375" y="237"/>
                    <a:pt x="373" y="236"/>
                    <a:pt x="370" y="236"/>
                  </a:cubicBezTo>
                  <a:cubicBezTo>
                    <a:pt x="366" y="235"/>
                    <a:pt x="362" y="234"/>
                    <a:pt x="357" y="233"/>
                  </a:cubicBezTo>
                  <a:cubicBezTo>
                    <a:pt x="357" y="227"/>
                    <a:pt x="357" y="222"/>
                    <a:pt x="358" y="218"/>
                  </a:cubicBezTo>
                  <a:cubicBezTo>
                    <a:pt x="366" y="187"/>
                    <a:pt x="381" y="160"/>
                    <a:pt x="400" y="136"/>
                  </a:cubicBezTo>
                  <a:cubicBezTo>
                    <a:pt x="401" y="135"/>
                    <a:pt x="402" y="133"/>
                    <a:pt x="404" y="132"/>
                  </a:cubicBezTo>
                  <a:cubicBezTo>
                    <a:pt x="404" y="131"/>
                    <a:pt x="404" y="131"/>
                    <a:pt x="404" y="131"/>
                  </a:cubicBezTo>
                  <a:cubicBezTo>
                    <a:pt x="420" y="112"/>
                    <a:pt x="441" y="104"/>
                    <a:pt x="467" y="106"/>
                  </a:cubicBezTo>
                  <a:cubicBezTo>
                    <a:pt x="466" y="102"/>
                    <a:pt x="466" y="98"/>
                    <a:pt x="464" y="97"/>
                  </a:cubicBezTo>
                  <a:cubicBezTo>
                    <a:pt x="447" y="80"/>
                    <a:pt x="430" y="65"/>
                    <a:pt x="412" y="52"/>
                  </a:cubicBezTo>
                  <a:cubicBezTo>
                    <a:pt x="411" y="51"/>
                    <a:pt x="409" y="50"/>
                    <a:pt x="407" y="48"/>
                  </a:cubicBezTo>
                  <a:cubicBezTo>
                    <a:pt x="377" y="27"/>
                    <a:pt x="344" y="12"/>
                    <a:pt x="309" y="5"/>
                  </a:cubicBezTo>
                  <a:cubicBezTo>
                    <a:pt x="306" y="4"/>
                    <a:pt x="304" y="4"/>
                    <a:pt x="301" y="3"/>
                  </a:cubicBezTo>
                  <a:cubicBezTo>
                    <a:pt x="292" y="2"/>
                    <a:pt x="282" y="1"/>
                    <a:pt x="273" y="1"/>
                  </a:cubicBezTo>
                  <a:cubicBezTo>
                    <a:pt x="270" y="0"/>
                    <a:pt x="267" y="0"/>
                    <a:pt x="263" y="0"/>
                  </a:cubicBezTo>
                  <a:cubicBezTo>
                    <a:pt x="258" y="0"/>
                    <a:pt x="252" y="0"/>
                    <a:pt x="246" y="1"/>
                  </a:cubicBezTo>
                  <a:cubicBezTo>
                    <a:pt x="226" y="2"/>
                    <a:pt x="206" y="6"/>
                    <a:pt x="187" y="13"/>
                  </a:cubicBezTo>
                  <a:cubicBezTo>
                    <a:pt x="174" y="17"/>
                    <a:pt x="161" y="22"/>
                    <a:pt x="149" y="28"/>
                  </a:cubicBezTo>
                  <a:cubicBezTo>
                    <a:pt x="147" y="29"/>
                    <a:pt x="145" y="30"/>
                    <a:pt x="143" y="31"/>
                  </a:cubicBezTo>
                  <a:cubicBezTo>
                    <a:pt x="133" y="35"/>
                    <a:pt x="124" y="41"/>
                    <a:pt x="115" y="46"/>
                  </a:cubicBezTo>
                  <a:cubicBezTo>
                    <a:pt x="104" y="54"/>
                    <a:pt x="92" y="62"/>
                    <a:pt x="82" y="71"/>
                  </a:cubicBezTo>
                  <a:cubicBezTo>
                    <a:pt x="81" y="72"/>
                    <a:pt x="80" y="73"/>
                    <a:pt x="78" y="74"/>
                  </a:cubicBezTo>
                  <a:cubicBezTo>
                    <a:pt x="72" y="79"/>
                    <a:pt x="67" y="85"/>
                    <a:pt x="62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2" name="Freeform 6"/>
            <p:cNvSpPr/>
            <p:nvPr/>
          </p:nvSpPr>
          <p:spPr bwMode="auto">
            <a:xfrm>
              <a:off x="5006976" y="-485775"/>
              <a:ext cx="2422525" cy="4397375"/>
            </a:xfrm>
            <a:custGeom>
              <a:avLst/>
              <a:gdLst>
                <a:gd name="T0" fmla="*/ 55 w 645"/>
                <a:gd name="T1" fmla="*/ 387 h 1171"/>
                <a:gd name="T2" fmla="*/ 59 w 645"/>
                <a:gd name="T3" fmla="*/ 391 h 1171"/>
                <a:gd name="T4" fmla="*/ 72 w 645"/>
                <a:gd name="T5" fmla="*/ 403 h 1171"/>
                <a:gd name="T6" fmla="*/ 90 w 645"/>
                <a:gd name="T7" fmla="*/ 385 h 1171"/>
                <a:gd name="T8" fmla="*/ 90 w 645"/>
                <a:gd name="T9" fmla="*/ 362 h 1171"/>
                <a:gd name="T10" fmla="*/ 101 w 645"/>
                <a:gd name="T11" fmla="*/ 381 h 1171"/>
                <a:gd name="T12" fmla="*/ 169 w 645"/>
                <a:gd name="T13" fmla="*/ 457 h 1171"/>
                <a:gd name="T14" fmla="*/ 181 w 645"/>
                <a:gd name="T15" fmla="*/ 445 h 1171"/>
                <a:gd name="T16" fmla="*/ 143 w 645"/>
                <a:gd name="T17" fmla="*/ 385 h 1171"/>
                <a:gd name="T18" fmla="*/ 129 w 645"/>
                <a:gd name="T19" fmla="*/ 336 h 1171"/>
                <a:gd name="T20" fmla="*/ 124 w 645"/>
                <a:gd name="T21" fmla="*/ 301 h 1171"/>
                <a:gd name="T22" fmla="*/ 139 w 645"/>
                <a:gd name="T23" fmla="*/ 327 h 1171"/>
                <a:gd name="T24" fmla="*/ 193 w 645"/>
                <a:gd name="T25" fmla="*/ 432 h 1171"/>
                <a:gd name="T26" fmla="*/ 270 w 645"/>
                <a:gd name="T27" fmla="*/ 498 h 1171"/>
                <a:gd name="T28" fmla="*/ 306 w 645"/>
                <a:gd name="T29" fmla="*/ 535 h 1171"/>
                <a:gd name="T30" fmla="*/ 296 w 645"/>
                <a:gd name="T31" fmla="*/ 481 h 1171"/>
                <a:gd name="T32" fmla="*/ 271 w 645"/>
                <a:gd name="T33" fmla="*/ 424 h 1171"/>
                <a:gd name="T34" fmla="*/ 271 w 645"/>
                <a:gd name="T35" fmla="*/ 424 h 1171"/>
                <a:gd name="T36" fmla="*/ 301 w 645"/>
                <a:gd name="T37" fmla="*/ 468 h 1171"/>
                <a:gd name="T38" fmla="*/ 313 w 645"/>
                <a:gd name="T39" fmla="*/ 502 h 1171"/>
                <a:gd name="T40" fmla="*/ 346 w 645"/>
                <a:gd name="T41" fmla="*/ 582 h 1171"/>
                <a:gd name="T42" fmla="*/ 405 w 645"/>
                <a:gd name="T43" fmla="*/ 650 h 1171"/>
                <a:gd name="T44" fmla="*/ 354 w 645"/>
                <a:gd name="T45" fmla="*/ 544 h 1171"/>
                <a:gd name="T46" fmla="*/ 333 w 645"/>
                <a:gd name="T47" fmla="*/ 435 h 1171"/>
                <a:gd name="T48" fmla="*/ 342 w 645"/>
                <a:gd name="T49" fmla="*/ 381 h 1171"/>
                <a:gd name="T50" fmla="*/ 379 w 645"/>
                <a:gd name="T51" fmla="*/ 323 h 1171"/>
                <a:gd name="T52" fmla="*/ 383 w 645"/>
                <a:gd name="T53" fmla="*/ 320 h 1171"/>
                <a:gd name="T54" fmla="*/ 379 w 645"/>
                <a:gd name="T55" fmla="*/ 323 h 1171"/>
                <a:gd name="T56" fmla="*/ 354 w 645"/>
                <a:gd name="T57" fmla="*/ 402 h 1171"/>
                <a:gd name="T58" fmla="*/ 357 w 645"/>
                <a:gd name="T59" fmla="*/ 497 h 1171"/>
                <a:gd name="T60" fmla="*/ 379 w 645"/>
                <a:gd name="T61" fmla="*/ 568 h 1171"/>
                <a:gd name="T62" fmla="*/ 413 w 645"/>
                <a:gd name="T63" fmla="*/ 633 h 1171"/>
                <a:gd name="T64" fmla="*/ 445 w 645"/>
                <a:gd name="T65" fmla="*/ 724 h 1171"/>
                <a:gd name="T66" fmla="*/ 451 w 645"/>
                <a:gd name="T67" fmla="*/ 791 h 1171"/>
                <a:gd name="T68" fmla="*/ 444 w 645"/>
                <a:gd name="T69" fmla="*/ 928 h 1171"/>
                <a:gd name="T70" fmla="*/ 445 w 645"/>
                <a:gd name="T71" fmla="*/ 936 h 1171"/>
                <a:gd name="T72" fmla="*/ 462 w 645"/>
                <a:gd name="T73" fmla="*/ 1007 h 1171"/>
                <a:gd name="T74" fmla="*/ 453 w 645"/>
                <a:gd name="T75" fmla="*/ 1079 h 1171"/>
                <a:gd name="T76" fmla="*/ 500 w 645"/>
                <a:gd name="T77" fmla="*/ 1171 h 1171"/>
                <a:gd name="T78" fmla="*/ 508 w 645"/>
                <a:gd name="T79" fmla="*/ 1166 h 1171"/>
                <a:gd name="T80" fmla="*/ 506 w 645"/>
                <a:gd name="T81" fmla="*/ 1147 h 1171"/>
                <a:gd name="T82" fmla="*/ 540 w 645"/>
                <a:gd name="T83" fmla="*/ 1030 h 1171"/>
                <a:gd name="T84" fmla="*/ 559 w 645"/>
                <a:gd name="T85" fmla="*/ 964 h 1171"/>
                <a:gd name="T86" fmla="*/ 557 w 645"/>
                <a:gd name="T87" fmla="*/ 825 h 1171"/>
                <a:gd name="T88" fmla="*/ 532 w 645"/>
                <a:gd name="T89" fmla="*/ 745 h 1171"/>
                <a:gd name="T90" fmla="*/ 528 w 645"/>
                <a:gd name="T91" fmla="*/ 702 h 1171"/>
                <a:gd name="T92" fmla="*/ 532 w 645"/>
                <a:gd name="T93" fmla="*/ 586 h 1171"/>
                <a:gd name="T94" fmla="*/ 524 w 645"/>
                <a:gd name="T95" fmla="*/ 556 h 1171"/>
                <a:gd name="T96" fmla="*/ 509 w 645"/>
                <a:gd name="T97" fmla="*/ 420 h 1171"/>
                <a:gd name="T98" fmla="*/ 511 w 645"/>
                <a:gd name="T99" fmla="*/ 398 h 1171"/>
                <a:gd name="T100" fmla="*/ 545 w 645"/>
                <a:gd name="T101" fmla="*/ 279 h 1171"/>
                <a:gd name="T102" fmla="*/ 636 w 645"/>
                <a:gd name="T103" fmla="*/ 182 h 1171"/>
                <a:gd name="T104" fmla="*/ 626 w 645"/>
                <a:gd name="T105" fmla="*/ 153 h 1171"/>
                <a:gd name="T106" fmla="*/ 527 w 645"/>
                <a:gd name="T107" fmla="*/ 112 h 1171"/>
                <a:gd name="T108" fmla="*/ 394 w 645"/>
                <a:gd name="T109" fmla="*/ 131 h 1171"/>
                <a:gd name="T110" fmla="*/ 300 w 645"/>
                <a:gd name="T111" fmla="*/ 188 h 1171"/>
                <a:gd name="T112" fmla="*/ 273 w 645"/>
                <a:gd name="T113" fmla="*/ 202 h 1171"/>
                <a:gd name="T114" fmla="*/ 259 w 645"/>
                <a:gd name="T115" fmla="*/ 153 h 1171"/>
                <a:gd name="T116" fmla="*/ 231 w 645"/>
                <a:gd name="T117" fmla="*/ 85 h 1171"/>
                <a:gd name="T118" fmla="*/ 131 w 645"/>
                <a:gd name="T119" fmla="*/ 33 h 1171"/>
                <a:gd name="T120" fmla="*/ 50 w 645"/>
                <a:gd name="T121" fmla="*/ 100 h 1171"/>
                <a:gd name="T122" fmla="*/ 9 w 645"/>
                <a:gd name="T123" fmla="*/ 200 h 1171"/>
                <a:gd name="T124" fmla="*/ 6 w 645"/>
                <a:gd name="T125" fmla="*/ 308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5" h="1171">
                  <a:moveTo>
                    <a:pt x="6" y="308"/>
                  </a:moveTo>
                  <a:cubicBezTo>
                    <a:pt x="7" y="310"/>
                    <a:pt x="8" y="313"/>
                    <a:pt x="8" y="315"/>
                  </a:cubicBezTo>
                  <a:cubicBezTo>
                    <a:pt x="15" y="343"/>
                    <a:pt x="30" y="368"/>
                    <a:pt x="55" y="387"/>
                  </a:cubicBezTo>
                  <a:cubicBezTo>
                    <a:pt x="55" y="388"/>
                    <a:pt x="56" y="389"/>
                    <a:pt x="57" y="390"/>
                  </a:cubicBezTo>
                  <a:cubicBezTo>
                    <a:pt x="57" y="390"/>
                    <a:pt x="57" y="391"/>
                    <a:pt x="57" y="391"/>
                  </a:cubicBezTo>
                  <a:cubicBezTo>
                    <a:pt x="59" y="391"/>
                    <a:pt x="59" y="391"/>
                    <a:pt x="59" y="391"/>
                  </a:cubicBezTo>
                  <a:cubicBezTo>
                    <a:pt x="62" y="394"/>
                    <a:pt x="64" y="396"/>
                    <a:pt x="67" y="399"/>
                  </a:cubicBezTo>
                  <a:cubicBezTo>
                    <a:pt x="69" y="400"/>
                    <a:pt x="70" y="401"/>
                    <a:pt x="72" y="403"/>
                  </a:cubicBezTo>
                  <a:cubicBezTo>
                    <a:pt x="72" y="403"/>
                    <a:pt x="72" y="403"/>
                    <a:pt x="72" y="403"/>
                  </a:cubicBezTo>
                  <a:cubicBezTo>
                    <a:pt x="81" y="411"/>
                    <a:pt x="92" y="419"/>
                    <a:pt x="101" y="428"/>
                  </a:cubicBezTo>
                  <a:cubicBezTo>
                    <a:pt x="112" y="438"/>
                    <a:pt x="101" y="416"/>
                    <a:pt x="99" y="413"/>
                  </a:cubicBezTo>
                  <a:cubicBezTo>
                    <a:pt x="96" y="403"/>
                    <a:pt x="92" y="394"/>
                    <a:pt x="90" y="385"/>
                  </a:cubicBezTo>
                  <a:cubicBezTo>
                    <a:pt x="89" y="382"/>
                    <a:pt x="89" y="380"/>
                    <a:pt x="89" y="377"/>
                  </a:cubicBezTo>
                  <a:cubicBezTo>
                    <a:pt x="88" y="376"/>
                    <a:pt x="88" y="374"/>
                    <a:pt x="88" y="373"/>
                  </a:cubicBezTo>
                  <a:cubicBezTo>
                    <a:pt x="88" y="370"/>
                    <a:pt x="89" y="367"/>
                    <a:pt x="90" y="362"/>
                  </a:cubicBezTo>
                  <a:cubicBezTo>
                    <a:pt x="93" y="363"/>
                    <a:pt x="95" y="366"/>
                    <a:pt x="96" y="369"/>
                  </a:cubicBezTo>
                  <a:cubicBezTo>
                    <a:pt x="97" y="371"/>
                    <a:pt x="98" y="374"/>
                    <a:pt x="99" y="376"/>
                  </a:cubicBezTo>
                  <a:cubicBezTo>
                    <a:pt x="100" y="378"/>
                    <a:pt x="100" y="379"/>
                    <a:pt x="101" y="381"/>
                  </a:cubicBezTo>
                  <a:cubicBezTo>
                    <a:pt x="110" y="403"/>
                    <a:pt x="124" y="423"/>
                    <a:pt x="141" y="440"/>
                  </a:cubicBezTo>
                  <a:cubicBezTo>
                    <a:pt x="148" y="446"/>
                    <a:pt x="155" y="451"/>
                    <a:pt x="163" y="454"/>
                  </a:cubicBezTo>
                  <a:cubicBezTo>
                    <a:pt x="165" y="455"/>
                    <a:pt x="167" y="456"/>
                    <a:pt x="169" y="457"/>
                  </a:cubicBezTo>
                  <a:cubicBezTo>
                    <a:pt x="171" y="457"/>
                    <a:pt x="172" y="457"/>
                    <a:pt x="174" y="458"/>
                  </a:cubicBezTo>
                  <a:cubicBezTo>
                    <a:pt x="178" y="459"/>
                    <a:pt x="183" y="458"/>
                    <a:pt x="190" y="458"/>
                  </a:cubicBezTo>
                  <a:cubicBezTo>
                    <a:pt x="187" y="453"/>
                    <a:pt x="184" y="448"/>
                    <a:pt x="181" y="445"/>
                  </a:cubicBezTo>
                  <a:cubicBezTo>
                    <a:pt x="180" y="443"/>
                    <a:pt x="178" y="441"/>
                    <a:pt x="177" y="440"/>
                  </a:cubicBezTo>
                  <a:cubicBezTo>
                    <a:pt x="171" y="434"/>
                    <a:pt x="166" y="429"/>
                    <a:pt x="162" y="422"/>
                  </a:cubicBezTo>
                  <a:cubicBezTo>
                    <a:pt x="156" y="409"/>
                    <a:pt x="148" y="398"/>
                    <a:pt x="143" y="385"/>
                  </a:cubicBezTo>
                  <a:cubicBezTo>
                    <a:pt x="138" y="372"/>
                    <a:pt x="134" y="358"/>
                    <a:pt x="131" y="344"/>
                  </a:cubicBezTo>
                  <a:cubicBezTo>
                    <a:pt x="131" y="343"/>
                    <a:pt x="131" y="343"/>
                    <a:pt x="130" y="342"/>
                  </a:cubicBezTo>
                  <a:cubicBezTo>
                    <a:pt x="130" y="340"/>
                    <a:pt x="130" y="338"/>
                    <a:pt x="129" y="336"/>
                  </a:cubicBezTo>
                  <a:cubicBezTo>
                    <a:pt x="129" y="333"/>
                    <a:pt x="128" y="330"/>
                    <a:pt x="128" y="327"/>
                  </a:cubicBezTo>
                  <a:cubicBezTo>
                    <a:pt x="127" y="324"/>
                    <a:pt x="126" y="320"/>
                    <a:pt x="126" y="317"/>
                  </a:cubicBezTo>
                  <a:cubicBezTo>
                    <a:pt x="125" y="311"/>
                    <a:pt x="125" y="306"/>
                    <a:pt x="124" y="301"/>
                  </a:cubicBezTo>
                  <a:cubicBezTo>
                    <a:pt x="122" y="287"/>
                    <a:pt x="121" y="272"/>
                    <a:pt x="128" y="252"/>
                  </a:cubicBezTo>
                  <a:cubicBezTo>
                    <a:pt x="129" y="266"/>
                    <a:pt x="130" y="273"/>
                    <a:pt x="131" y="281"/>
                  </a:cubicBezTo>
                  <a:cubicBezTo>
                    <a:pt x="132" y="297"/>
                    <a:pt x="135" y="312"/>
                    <a:pt x="139" y="327"/>
                  </a:cubicBezTo>
                  <a:cubicBezTo>
                    <a:pt x="140" y="333"/>
                    <a:pt x="142" y="338"/>
                    <a:pt x="144" y="343"/>
                  </a:cubicBezTo>
                  <a:cubicBezTo>
                    <a:pt x="154" y="374"/>
                    <a:pt x="169" y="402"/>
                    <a:pt x="189" y="427"/>
                  </a:cubicBezTo>
                  <a:cubicBezTo>
                    <a:pt x="191" y="429"/>
                    <a:pt x="192" y="431"/>
                    <a:pt x="193" y="432"/>
                  </a:cubicBezTo>
                  <a:cubicBezTo>
                    <a:pt x="200" y="440"/>
                    <a:pt x="207" y="448"/>
                    <a:pt x="214" y="456"/>
                  </a:cubicBezTo>
                  <a:cubicBezTo>
                    <a:pt x="224" y="467"/>
                    <a:pt x="238" y="475"/>
                    <a:pt x="250" y="483"/>
                  </a:cubicBezTo>
                  <a:cubicBezTo>
                    <a:pt x="257" y="488"/>
                    <a:pt x="263" y="493"/>
                    <a:pt x="270" y="498"/>
                  </a:cubicBezTo>
                  <a:cubicBezTo>
                    <a:pt x="271" y="500"/>
                    <a:pt x="273" y="501"/>
                    <a:pt x="274" y="503"/>
                  </a:cubicBezTo>
                  <a:cubicBezTo>
                    <a:pt x="285" y="513"/>
                    <a:pt x="295" y="525"/>
                    <a:pt x="302" y="539"/>
                  </a:cubicBezTo>
                  <a:cubicBezTo>
                    <a:pt x="304" y="537"/>
                    <a:pt x="306" y="536"/>
                    <a:pt x="306" y="535"/>
                  </a:cubicBezTo>
                  <a:cubicBezTo>
                    <a:pt x="304" y="523"/>
                    <a:pt x="303" y="511"/>
                    <a:pt x="300" y="499"/>
                  </a:cubicBezTo>
                  <a:cubicBezTo>
                    <a:pt x="299" y="495"/>
                    <a:pt x="298" y="491"/>
                    <a:pt x="297" y="487"/>
                  </a:cubicBezTo>
                  <a:cubicBezTo>
                    <a:pt x="297" y="485"/>
                    <a:pt x="296" y="483"/>
                    <a:pt x="296" y="481"/>
                  </a:cubicBezTo>
                  <a:cubicBezTo>
                    <a:pt x="295" y="479"/>
                    <a:pt x="294" y="477"/>
                    <a:pt x="294" y="474"/>
                  </a:cubicBezTo>
                  <a:cubicBezTo>
                    <a:pt x="288" y="457"/>
                    <a:pt x="281" y="441"/>
                    <a:pt x="271" y="425"/>
                  </a:cubicBezTo>
                  <a:cubicBezTo>
                    <a:pt x="271" y="425"/>
                    <a:pt x="271" y="424"/>
                    <a:pt x="271" y="424"/>
                  </a:cubicBezTo>
                  <a:cubicBezTo>
                    <a:pt x="271" y="423"/>
                    <a:pt x="271" y="422"/>
                    <a:pt x="270" y="422"/>
                  </a:cubicBezTo>
                  <a:cubicBezTo>
                    <a:pt x="271" y="422"/>
                    <a:pt x="271" y="422"/>
                    <a:pt x="271" y="423"/>
                  </a:cubicBezTo>
                  <a:cubicBezTo>
                    <a:pt x="271" y="423"/>
                    <a:pt x="271" y="424"/>
                    <a:pt x="271" y="424"/>
                  </a:cubicBezTo>
                  <a:cubicBezTo>
                    <a:pt x="271" y="424"/>
                    <a:pt x="271" y="425"/>
                    <a:pt x="271" y="425"/>
                  </a:cubicBezTo>
                  <a:cubicBezTo>
                    <a:pt x="274" y="426"/>
                    <a:pt x="278" y="427"/>
                    <a:pt x="279" y="429"/>
                  </a:cubicBezTo>
                  <a:cubicBezTo>
                    <a:pt x="289" y="440"/>
                    <a:pt x="295" y="454"/>
                    <a:pt x="301" y="468"/>
                  </a:cubicBezTo>
                  <a:cubicBezTo>
                    <a:pt x="301" y="470"/>
                    <a:pt x="302" y="472"/>
                    <a:pt x="303" y="474"/>
                  </a:cubicBezTo>
                  <a:cubicBezTo>
                    <a:pt x="305" y="480"/>
                    <a:pt x="307" y="486"/>
                    <a:pt x="309" y="492"/>
                  </a:cubicBezTo>
                  <a:cubicBezTo>
                    <a:pt x="310" y="495"/>
                    <a:pt x="311" y="499"/>
                    <a:pt x="313" y="502"/>
                  </a:cubicBezTo>
                  <a:cubicBezTo>
                    <a:pt x="314" y="507"/>
                    <a:pt x="316" y="512"/>
                    <a:pt x="318" y="516"/>
                  </a:cubicBezTo>
                  <a:cubicBezTo>
                    <a:pt x="325" y="537"/>
                    <a:pt x="333" y="557"/>
                    <a:pt x="343" y="576"/>
                  </a:cubicBezTo>
                  <a:cubicBezTo>
                    <a:pt x="344" y="578"/>
                    <a:pt x="345" y="580"/>
                    <a:pt x="346" y="582"/>
                  </a:cubicBezTo>
                  <a:cubicBezTo>
                    <a:pt x="347" y="582"/>
                    <a:pt x="347" y="582"/>
                    <a:pt x="347" y="583"/>
                  </a:cubicBezTo>
                  <a:cubicBezTo>
                    <a:pt x="361" y="606"/>
                    <a:pt x="377" y="627"/>
                    <a:pt x="396" y="645"/>
                  </a:cubicBezTo>
                  <a:cubicBezTo>
                    <a:pt x="398" y="646"/>
                    <a:pt x="400" y="647"/>
                    <a:pt x="405" y="650"/>
                  </a:cubicBezTo>
                  <a:cubicBezTo>
                    <a:pt x="402" y="639"/>
                    <a:pt x="397" y="633"/>
                    <a:pt x="393" y="626"/>
                  </a:cubicBezTo>
                  <a:cubicBezTo>
                    <a:pt x="381" y="607"/>
                    <a:pt x="371" y="586"/>
                    <a:pt x="363" y="565"/>
                  </a:cubicBezTo>
                  <a:cubicBezTo>
                    <a:pt x="360" y="558"/>
                    <a:pt x="357" y="551"/>
                    <a:pt x="354" y="544"/>
                  </a:cubicBezTo>
                  <a:cubicBezTo>
                    <a:pt x="353" y="539"/>
                    <a:pt x="351" y="534"/>
                    <a:pt x="349" y="529"/>
                  </a:cubicBezTo>
                  <a:cubicBezTo>
                    <a:pt x="339" y="502"/>
                    <a:pt x="334" y="473"/>
                    <a:pt x="333" y="444"/>
                  </a:cubicBezTo>
                  <a:cubicBezTo>
                    <a:pt x="333" y="441"/>
                    <a:pt x="333" y="438"/>
                    <a:pt x="333" y="435"/>
                  </a:cubicBezTo>
                  <a:cubicBezTo>
                    <a:pt x="333" y="435"/>
                    <a:pt x="333" y="435"/>
                    <a:pt x="333" y="435"/>
                  </a:cubicBezTo>
                  <a:cubicBezTo>
                    <a:pt x="333" y="419"/>
                    <a:pt x="336" y="403"/>
                    <a:pt x="340" y="388"/>
                  </a:cubicBezTo>
                  <a:cubicBezTo>
                    <a:pt x="341" y="386"/>
                    <a:pt x="342" y="384"/>
                    <a:pt x="342" y="381"/>
                  </a:cubicBezTo>
                  <a:cubicBezTo>
                    <a:pt x="347" y="366"/>
                    <a:pt x="354" y="352"/>
                    <a:pt x="362" y="339"/>
                  </a:cubicBezTo>
                  <a:cubicBezTo>
                    <a:pt x="366" y="332"/>
                    <a:pt x="370" y="325"/>
                    <a:pt x="379" y="323"/>
                  </a:cubicBezTo>
                  <a:cubicBezTo>
                    <a:pt x="379" y="323"/>
                    <a:pt x="379" y="323"/>
                    <a:pt x="379" y="323"/>
                  </a:cubicBezTo>
                  <a:cubicBezTo>
                    <a:pt x="379" y="322"/>
                    <a:pt x="380" y="322"/>
                    <a:pt x="380" y="322"/>
                  </a:cubicBezTo>
                  <a:cubicBezTo>
                    <a:pt x="381" y="321"/>
                    <a:pt x="381" y="319"/>
                    <a:pt x="382" y="318"/>
                  </a:cubicBezTo>
                  <a:cubicBezTo>
                    <a:pt x="382" y="319"/>
                    <a:pt x="383" y="319"/>
                    <a:pt x="383" y="320"/>
                  </a:cubicBezTo>
                  <a:cubicBezTo>
                    <a:pt x="382" y="320"/>
                    <a:pt x="381" y="321"/>
                    <a:pt x="380" y="322"/>
                  </a:cubicBezTo>
                  <a:cubicBezTo>
                    <a:pt x="380" y="322"/>
                    <a:pt x="380" y="323"/>
                    <a:pt x="380" y="323"/>
                  </a:cubicBezTo>
                  <a:cubicBezTo>
                    <a:pt x="379" y="323"/>
                    <a:pt x="379" y="323"/>
                    <a:pt x="379" y="323"/>
                  </a:cubicBezTo>
                  <a:cubicBezTo>
                    <a:pt x="379" y="326"/>
                    <a:pt x="379" y="330"/>
                    <a:pt x="378" y="332"/>
                  </a:cubicBezTo>
                  <a:cubicBezTo>
                    <a:pt x="367" y="352"/>
                    <a:pt x="360" y="373"/>
                    <a:pt x="356" y="395"/>
                  </a:cubicBezTo>
                  <a:cubicBezTo>
                    <a:pt x="355" y="397"/>
                    <a:pt x="355" y="400"/>
                    <a:pt x="354" y="402"/>
                  </a:cubicBezTo>
                  <a:cubicBezTo>
                    <a:pt x="353" y="407"/>
                    <a:pt x="353" y="411"/>
                    <a:pt x="353" y="416"/>
                  </a:cubicBezTo>
                  <a:cubicBezTo>
                    <a:pt x="352" y="419"/>
                    <a:pt x="352" y="422"/>
                    <a:pt x="352" y="425"/>
                  </a:cubicBezTo>
                  <a:cubicBezTo>
                    <a:pt x="351" y="449"/>
                    <a:pt x="353" y="472"/>
                    <a:pt x="357" y="497"/>
                  </a:cubicBezTo>
                  <a:cubicBezTo>
                    <a:pt x="361" y="514"/>
                    <a:pt x="365" y="532"/>
                    <a:pt x="371" y="548"/>
                  </a:cubicBezTo>
                  <a:cubicBezTo>
                    <a:pt x="372" y="550"/>
                    <a:pt x="373" y="553"/>
                    <a:pt x="374" y="555"/>
                  </a:cubicBezTo>
                  <a:cubicBezTo>
                    <a:pt x="375" y="559"/>
                    <a:pt x="377" y="564"/>
                    <a:pt x="379" y="568"/>
                  </a:cubicBezTo>
                  <a:cubicBezTo>
                    <a:pt x="381" y="574"/>
                    <a:pt x="384" y="580"/>
                    <a:pt x="387" y="585"/>
                  </a:cubicBezTo>
                  <a:cubicBezTo>
                    <a:pt x="390" y="591"/>
                    <a:pt x="393" y="596"/>
                    <a:pt x="396" y="601"/>
                  </a:cubicBezTo>
                  <a:cubicBezTo>
                    <a:pt x="402" y="612"/>
                    <a:pt x="407" y="623"/>
                    <a:pt x="413" y="633"/>
                  </a:cubicBezTo>
                  <a:cubicBezTo>
                    <a:pt x="416" y="638"/>
                    <a:pt x="419" y="644"/>
                    <a:pt x="421" y="649"/>
                  </a:cubicBezTo>
                  <a:cubicBezTo>
                    <a:pt x="422" y="651"/>
                    <a:pt x="423" y="653"/>
                    <a:pt x="424" y="655"/>
                  </a:cubicBezTo>
                  <a:cubicBezTo>
                    <a:pt x="434" y="677"/>
                    <a:pt x="440" y="701"/>
                    <a:pt x="445" y="724"/>
                  </a:cubicBezTo>
                  <a:cubicBezTo>
                    <a:pt x="449" y="739"/>
                    <a:pt x="451" y="755"/>
                    <a:pt x="451" y="770"/>
                  </a:cubicBezTo>
                  <a:cubicBezTo>
                    <a:pt x="451" y="773"/>
                    <a:pt x="451" y="776"/>
                    <a:pt x="451" y="779"/>
                  </a:cubicBezTo>
                  <a:cubicBezTo>
                    <a:pt x="451" y="783"/>
                    <a:pt x="451" y="787"/>
                    <a:pt x="451" y="791"/>
                  </a:cubicBezTo>
                  <a:cubicBezTo>
                    <a:pt x="451" y="794"/>
                    <a:pt x="451" y="796"/>
                    <a:pt x="450" y="799"/>
                  </a:cubicBezTo>
                  <a:cubicBezTo>
                    <a:pt x="449" y="809"/>
                    <a:pt x="448" y="818"/>
                    <a:pt x="446" y="827"/>
                  </a:cubicBezTo>
                  <a:cubicBezTo>
                    <a:pt x="439" y="860"/>
                    <a:pt x="441" y="894"/>
                    <a:pt x="444" y="928"/>
                  </a:cubicBezTo>
                  <a:cubicBezTo>
                    <a:pt x="444" y="928"/>
                    <a:pt x="444" y="928"/>
                    <a:pt x="444" y="928"/>
                  </a:cubicBezTo>
                  <a:cubicBezTo>
                    <a:pt x="445" y="930"/>
                    <a:pt x="445" y="933"/>
                    <a:pt x="445" y="936"/>
                  </a:cubicBezTo>
                  <a:cubicBezTo>
                    <a:pt x="445" y="936"/>
                    <a:pt x="445" y="936"/>
                    <a:pt x="445" y="936"/>
                  </a:cubicBezTo>
                  <a:cubicBezTo>
                    <a:pt x="446" y="940"/>
                    <a:pt x="447" y="944"/>
                    <a:pt x="448" y="947"/>
                  </a:cubicBezTo>
                  <a:cubicBezTo>
                    <a:pt x="451" y="960"/>
                    <a:pt x="457" y="972"/>
                    <a:pt x="468" y="983"/>
                  </a:cubicBezTo>
                  <a:cubicBezTo>
                    <a:pt x="466" y="991"/>
                    <a:pt x="464" y="999"/>
                    <a:pt x="462" y="1007"/>
                  </a:cubicBezTo>
                  <a:cubicBezTo>
                    <a:pt x="456" y="1027"/>
                    <a:pt x="452" y="1047"/>
                    <a:pt x="452" y="1068"/>
                  </a:cubicBezTo>
                  <a:cubicBezTo>
                    <a:pt x="452" y="1069"/>
                    <a:pt x="452" y="1069"/>
                    <a:pt x="452" y="1070"/>
                  </a:cubicBezTo>
                  <a:cubicBezTo>
                    <a:pt x="452" y="1073"/>
                    <a:pt x="453" y="1076"/>
                    <a:pt x="453" y="1079"/>
                  </a:cubicBezTo>
                  <a:cubicBezTo>
                    <a:pt x="453" y="1085"/>
                    <a:pt x="454" y="1091"/>
                    <a:pt x="456" y="1097"/>
                  </a:cubicBezTo>
                  <a:cubicBezTo>
                    <a:pt x="456" y="1101"/>
                    <a:pt x="458" y="1105"/>
                    <a:pt x="459" y="1109"/>
                  </a:cubicBezTo>
                  <a:cubicBezTo>
                    <a:pt x="466" y="1133"/>
                    <a:pt x="480" y="1153"/>
                    <a:pt x="500" y="1171"/>
                  </a:cubicBezTo>
                  <a:cubicBezTo>
                    <a:pt x="500" y="1171"/>
                    <a:pt x="501" y="1171"/>
                    <a:pt x="502" y="1171"/>
                  </a:cubicBezTo>
                  <a:cubicBezTo>
                    <a:pt x="503" y="1171"/>
                    <a:pt x="503" y="1171"/>
                    <a:pt x="504" y="1171"/>
                  </a:cubicBezTo>
                  <a:cubicBezTo>
                    <a:pt x="506" y="1170"/>
                    <a:pt x="507" y="1168"/>
                    <a:pt x="508" y="1166"/>
                  </a:cubicBezTo>
                  <a:cubicBezTo>
                    <a:pt x="508" y="1163"/>
                    <a:pt x="507" y="1160"/>
                    <a:pt x="507" y="1157"/>
                  </a:cubicBezTo>
                  <a:cubicBezTo>
                    <a:pt x="507" y="1157"/>
                    <a:pt x="507" y="1157"/>
                    <a:pt x="507" y="1157"/>
                  </a:cubicBezTo>
                  <a:cubicBezTo>
                    <a:pt x="507" y="1154"/>
                    <a:pt x="506" y="1151"/>
                    <a:pt x="506" y="1147"/>
                  </a:cubicBezTo>
                  <a:cubicBezTo>
                    <a:pt x="506" y="1126"/>
                    <a:pt x="510" y="1106"/>
                    <a:pt x="517" y="1087"/>
                  </a:cubicBezTo>
                  <a:cubicBezTo>
                    <a:pt x="523" y="1070"/>
                    <a:pt x="530" y="1053"/>
                    <a:pt x="537" y="1036"/>
                  </a:cubicBezTo>
                  <a:cubicBezTo>
                    <a:pt x="538" y="1034"/>
                    <a:pt x="539" y="1032"/>
                    <a:pt x="540" y="1030"/>
                  </a:cubicBezTo>
                  <a:cubicBezTo>
                    <a:pt x="540" y="1030"/>
                    <a:pt x="540" y="1030"/>
                    <a:pt x="540" y="1030"/>
                  </a:cubicBezTo>
                  <a:cubicBezTo>
                    <a:pt x="547" y="1012"/>
                    <a:pt x="553" y="994"/>
                    <a:pt x="557" y="976"/>
                  </a:cubicBezTo>
                  <a:cubicBezTo>
                    <a:pt x="558" y="972"/>
                    <a:pt x="559" y="968"/>
                    <a:pt x="559" y="964"/>
                  </a:cubicBezTo>
                  <a:cubicBezTo>
                    <a:pt x="562" y="947"/>
                    <a:pt x="564" y="930"/>
                    <a:pt x="565" y="913"/>
                  </a:cubicBezTo>
                  <a:cubicBezTo>
                    <a:pt x="565" y="910"/>
                    <a:pt x="565" y="907"/>
                    <a:pt x="565" y="904"/>
                  </a:cubicBezTo>
                  <a:cubicBezTo>
                    <a:pt x="566" y="878"/>
                    <a:pt x="563" y="851"/>
                    <a:pt x="557" y="825"/>
                  </a:cubicBezTo>
                  <a:cubicBezTo>
                    <a:pt x="557" y="822"/>
                    <a:pt x="556" y="819"/>
                    <a:pt x="555" y="817"/>
                  </a:cubicBezTo>
                  <a:cubicBezTo>
                    <a:pt x="553" y="806"/>
                    <a:pt x="550" y="795"/>
                    <a:pt x="547" y="785"/>
                  </a:cubicBezTo>
                  <a:cubicBezTo>
                    <a:pt x="542" y="771"/>
                    <a:pt x="537" y="758"/>
                    <a:pt x="532" y="745"/>
                  </a:cubicBezTo>
                  <a:cubicBezTo>
                    <a:pt x="530" y="738"/>
                    <a:pt x="528" y="732"/>
                    <a:pt x="527" y="725"/>
                  </a:cubicBezTo>
                  <a:cubicBezTo>
                    <a:pt x="527" y="722"/>
                    <a:pt x="527" y="718"/>
                    <a:pt x="527" y="715"/>
                  </a:cubicBezTo>
                  <a:cubicBezTo>
                    <a:pt x="527" y="711"/>
                    <a:pt x="527" y="707"/>
                    <a:pt x="528" y="702"/>
                  </a:cubicBezTo>
                  <a:cubicBezTo>
                    <a:pt x="529" y="700"/>
                    <a:pt x="530" y="698"/>
                    <a:pt x="530" y="695"/>
                  </a:cubicBezTo>
                  <a:cubicBezTo>
                    <a:pt x="531" y="693"/>
                    <a:pt x="532" y="691"/>
                    <a:pt x="532" y="690"/>
                  </a:cubicBezTo>
                  <a:cubicBezTo>
                    <a:pt x="542" y="656"/>
                    <a:pt x="543" y="620"/>
                    <a:pt x="532" y="586"/>
                  </a:cubicBezTo>
                  <a:cubicBezTo>
                    <a:pt x="531" y="583"/>
                    <a:pt x="531" y="580"/>
                    <a:pt x="530" y="577"/>
                  </a:cubicBezTo>
                  <a:cubicBezTo>
                    <a:pt x="529" y="572"/>
                    <a:pt x="527" y="568"/>
                    <a:pt x="526" y="564"/>
                  </a:cubicBezTo>
                  <a:cubicBezTo>
                    <a:pt x="526" y="561"/>
                    <a:pt x="525" y="558"/>
                    <a:pt x="524" y="556"/>
                  </a:cubicBezTo>
                  <a:cubicBezTo>
                    <a:pt x="524" y="553"/>
                    <a:pt x="523" y="551"/>
                    <a:pt x="523" y="548"/>
                  </a:cubicBezTo>
                  <a:cubicBezTo>
                    <a:pt x="517" y="522"/>
                    <a:pt x="514" y="495"/>
                    <a:pt x="511" y="468"/>
                  </a:cubicBezTo>
                  <a:cubicBezTo>
                    <a:pt x="509" y="451"/>
                    <a:pt x="509" y="435"/>
                    <a:pt x="509" y="420"/>
                  </a:cubicBezTo>
                  <a:cubicBezTo>
                    <a:pt x="509" y="416"/>
                    <a:pt x="510" y="413"/>
                    <a:pt x="510" y="410"/>
                  </a:cubicBezTo>
                  <a:cubicBezTo>
                    <a:pt x="510" y="409"/>
                    <a:pt x="510" y="408"/>
                    <a:pt x="510" y="406"/>
                  </a:cubicBezTo>
                  <a:cubicBezTo>
                    <a:pt x="510" y="404"/>
                    <a:pt x="510" y="401"/>
                    <a:pt x="511" y="398"/>
                  </a:cubicBezTo>
                  <a:cubicBezTo>
                    <a:pt x="515" y="359"/>
                    <a:pt x="525" y="322"/>
                    <a:pt x="542" y="287"/>
                  </a:cubicBezTo>
                  <a:cubicBezTo>
                    <a:pt x="543" y="285"/>
                    <a:pt x="544" y="283"/>
                    <a:pt x="545" y="281"/>
                  </a:cubicBezTo>
                  <a:cubicBezTo>
                    <a:pt x="545" y="280"/>
                    <a:pt x="545" y="279"/>
                    <a:pt x="545" y="279"/>
                  </a:cubicBezTo>
                  <a:cubicBezTo>
                    <a:pt x="561" y="247"/>
                    <a:pt x="580" y="221"/>
                    <a:pt x="606" y="200"/>
                  </a:cubicBezTo>
                  <a:cubicBezTo>
                    <a:pt x="608" y="199"/>
                    <a:pt x="610" y="198"/>
                    <a:pt x="611" y="197"/>
                  </a:cubicBezTo>
                  <a:cubicBezTo>
                    <a:pt x="619" y="191"/>
                    <a:pt x="627" y="186"/>
                    <a:pt x="636" y="182"/>
                  </a:cubicBezTo>
                  <a:cubicBezTo>
                    <a:pt x="639" y="180"/>
                    <a:pt x="642" y="178"/>
                    <a:pt x="644" y="176"/>
                  </a:cubicBezTo>
                  <a:cubicBezTo>
                    <a:pt x="645" y="175"/>
                    <a:pt x="645" y="174"/>
                    <a:pt x="645" y="172"/>
                  </a:cubicBezTo>
                  <a:cubicBezTo>
                    <a:pt x="641" y="164"/>
                    <a:pt x="634" y="158"/>
                    <a:pt x="626" y="153"/>
                  </a:cubicBezTo>
                  <a:cubicBezTo>
                    <a:pt x="625" y="152"/>
                    <a:pt x="624" y="151"/>
                    <a:pt x="623" y="150"/>
                  </a:cubicBezTo>
                  <a:cubicBezTo>
                    <a:pt x="622" y="150"/>
                    <a:pt x="621" y="150"/>
                    <a:pt x="620" y="149"/>
                  </a:cubicBezTo>
                  <a:cubicBezTo>
                    <a:pt x="590" y="131"/>
                    <a:pt x="559" y="117"/>
                    <a:pt x="527" y="112"/>
                  </a:cubicBezTo>
                  <a:cubicBezTo>
                    <a:pt x="521" y="111"/>
                    <a:pt x="514" y="110"/>
                    <a:pt x="508" y="110"/>
                  </a:cubicBezTo>
                  <a:cubicBezTo>
                    <a:pt x="495" y="109"/>
                    <a:pt x="482" y="110"/>
                    <a:pt x="469" y="112"/>
                  </a:cubicBezTo>
                  <a:cubicBezTo>
                    <a:pt x="443" y="115"/>
                    <a:pt x="418" y="121"/>
                    <a:pt x="394" y="131"/>
                  </a:cubicBezTo>
                  <a:cubicBezTo>
                    <a:pt x="391" y="131"/>
                    <a:pt x="389" y="132"/>
                    <a:pt x="387" y="133"/>
                  </a:cubicBezTo>
                  <a:cubicBezTo>
                    <a:pt x="368" y="141"/>
                    <a:pt x="350" y="150"/>
                    <a:pt x="332" y="162"/>
                  </a:cubicBezTo>
                  <a:cubicBezTo>
                    <a:pt x="320" y="170"/>
                    <a:pt x="310" y="179"/>
                    <a:pt x="300" y="188"/>
                  </a:cubicBezTo>
                  <a:cubicBezTo>
                    <a:pt x="299" y="190"/>
                    <a:pt x="297" y="192"/>
                    <a:pt x="296" y="193"/>
                  </a:cubicBezTo>
                  <a:cubicBezTo>
                    <a:pt x="289" y="201"/>
                    <a:pt x="283" y="209"/>
                    <a:pt x="277" y="218"/>
                  </a:cubicBezTo>
                  <a:cubicBezTo>
                    <a:pt x="276" y="213"/>
                    <a:pt x="275" y="207"/>
                    <a:pt x="273" y="202"/>
                  </a:cubicBezTo>
                  <a:cubicBezTo>
                    <a:pt x="273" y="200"/>
                    <a:pt x="272" y="197"/>
                    <a:pt x="272" y="195"/>
                  </a:cubicBezTo>
                  <a:cubicBezTo>
                    <a:pt x="269" y="183"/>
                    <a:pt x="265" y="171"/>
                    <a:pt x="261" y="158"/>
                  </a:cubicBezTo>
                  <a:cubicBezTo>
                    <a:pt x="260" y="157"/>
                    <a:pt x="259" y="155"/>
                    <a:pt x="259" y="153"/>
                  </a:cubicBezTo>
                  <a:cubicBezTo>
                    <a:pt x="258" y="150"/>
                    <a:pt x="256" y="147"/>
                    <a:pt x="255" y="143"/>
                  </a:cubicBezTo>
                  <a:cubicBezTo>
                    <a:pt x="247" y="124"/>
                    <a:pt x="239" y="108"/>
                    <a:pt x="233" y="92"/>
                  </a:cubicBezTo>
                  <a:cubicBezTo>
                    <a:pt x="232" y="89"/>
                    <a:pt x="232" y="87"/>
                    <a:pt x="231" y="85"/>
                  </a:cubicBezTo>
                  <a:cubicBezTo>
                    <a:pt x="223" y="59"/>
                    <a:pt x="222" y="33"/>
                    <a:pt x="238" y="0"/>
                  </a:cubicBezTo>
                  <a:cubicBezTo>
                    <a:pt x="210" y="13"/>
                    <a:pt x="177" y="18"/>
                    <a:pt x="146" y="28"/>
                  </a:cubicBezTo>
                  <a:cubicBezTo>
                    <a:pt x="141" y="29"/>
                    <a:pt x="136" y="31"/>
                    <a:pt x="131" y="33"/>
                  </a:cubicBezTo>
                  <a:cubicBezTo>
                    <a:pt x="121" y="37"/>
                    <a:pt x="110" y="42"/>
                    <a:pt x="101" y="48"/>
                  </a:cubicBezTo>
                  <a:cubicBezTo>
                    <a:pt x="83" y="60"/>
                    <a:pt x="67" y="76"/>
                    <a:pt x="54" y="94"/>
                  </a:cubicBezTo>
                  <a:cubicBezTo>
                    <a:pt x="53" y="96"/>
                    <a:pt x="52" y="98"/>
                    <a:pt x="50" y="100"/>
                  </a:cubicBezTo>
                  <a:cubicBezTo>
                    <a:pt x="44" y="110"/>
                    <a:pt x="38" y="120"/>
                    <a:pt x="33" y="131"/>
                  </a:cubicBezTo>
                  <a:cubicBezTo>
                    <a:pt x="30" y="136"/>
                    <a:pt x="28" y="142"/>
                    <a:pt x="26" y="147"/>
                  </a:cubicBezTo>
                  <a:cubicBezTo>
                    <a:pt x="18" y="165"/>
                    <a:pt x="13" y="183"/>
                    <a:pt x="9" y="200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9" y="203"/>
                    <a:pt x="8" y="206"/>
                    <a:pt x="8" y="208"/>
                  </a:cubicBezTo>
                  <a:cubicBezTo>
                    <a:pt x="2" y="241"/>
                    <a:pt x="0" y="276"/>
                    <a:pt x="6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3" name="Freeform 7"/>
            <p:cNvSpPr>
              <a:spLocks noEditPoints="1"/>
            </p:cNvSpPr>
            <p:nvPr/>
          </p:nvSpPr>
          <p:spPr bwMode="auto">
            <a:xfrm>
              <a:off x="6989763" y="3779838"/>
              <a:ext cx="2455863" cy="3567113"/>
            </a:xfrm>
            <a:custGeom>
              <a:avLst/>
              <a:gdLst>
                <a:gd name="T0" fmla="*/ 651 w 654"/>
                <a:gd name="T1" fmla="*/ 78 h 950"/>
                <a:gd name="T2" fmla="*/ 639 w 654"/>
                <a:gd name="T3" fmla="*/ 14 h 950"/>
                <a:gd name="T4" fmla="*/ 541 w 654"/>
                <a:gd name="T5" fmla="*/ 74 h 950"/>
                <a:gd name="T6" fmla="*/ 434 w 654"/>
                <a:gd name="T7" fmla="*/ 91 h 950"/>
                <a:gd name="T8" fmla="*/ 339 w 654"/>
                <a:gd name="T9" fmla="*/ 134 h 950"/>
                <a:gd name="T10" fmla="*/ 315 w 654"/>
                <a:gd name="T11" fmla="*/ 113 h 950"/>
                <a:gd name="T12" fmla="*/ 259 w 654"/>
                <a:gd name="T13" fmla="*/ 172 h 950"/>
                <a:gd name="T14" fmla="*/ 219 w 654"/>
                <a:gd name="T15" fmla="*/ 260 h 950"/>
                <a:gd name="T16" fmla="*/ 204 w 654"/>
                <a:gd name="T17" fmla="*/ 409 h 950"/>
                <a:gd name="T18" fmla="*/ 200 w 654"/>
                <a:gd name="T19" fmla="*/ 533 h 950"/>
                <a:gd name="T20" fmla="*/ 198 w 654"/>
                <a:gd name="T21" fmla="*/ 538 h 950"/>
                <a:gd name="T22" fmla="*/ 184 w 654"/>
                <a:gd name="T23" fmla="*/ 467 h 950"/>
                <a:gd name="T24" fmla="*/ 178 w 654"/>
                <a:gd name="T25" fmla="*/ 370 h 950"/>
                <a:gd name="T26" fmla="*/ 182 w 654"/>
                <a:gd name="T27" fmla="*/ 281 h 950"/>
                <a:gd name="T28" fmla="*/ 229 w 654"/>
                <a:gd name="T29" fmla="*/ 132 h 950"/>
                <a:gd name="T30" fmla="*/ 163 w 654"/>
                <a:gd name="T31" fmla="*/ 204 h 950"/>
                <a:gd name="T32" fmla="*/ 138 w 654"/>
                <a:gd name="T33" fmla="*/ 183 h 950"/>
                <a:gd name="T34" fmla="*/ 112 w 654"/>
                <a:gd name="T35" fmla="*/ 49 h 950"/>
                <a:gd name="T36" fmla="*/ 70 w 654"/>
                <a:gd name="T37" fmla="*/ 45 h 950"/>
                <a:gd name="T38" fmla="*/ 5 w 654"/>
                <a:gd name="T39" fmla="*/ 93 h 950"/>
                <a:gd name="T40" fmla="*/ 31 w 654"/>
                <a:gd name="T41" fmla="*/ 174 h 950"/>
                <a:gd name="T42" fmla="*/ 99 w 654"/>
                <a:gd name="T43" fmla="*/ 282 h 950"/>
                <a:gd name="T44" fmla="*/ 118 w 654"/>
                <a:gd name="T45" fmla="*/ 353 h 950"/>
                <a:gd name="T46" fmla="*/ 147 w 654"/>
                <a:gd name="T47" fmla="*/ 480 h 950"/>
                <a:gd name="T48" fmla="*/ 169 w 654"/>
                <a:gd name="T49" fmla="*/ 605 h 950"/>
                <a:gd name="T50" fmla="*/ 164 w 654"/>
                <a:gd name="T51" fmla="*/ 751 h 950"/>
                <a:gd name="T52" fmla="*/ 122 w 654"/>
                <a:gd name="T53" fmla="*/ 909 h 950"/>
                <a:gd name="T54" fmla="*/ 116 w 654"/>
                <a:gd name="T55" fmla="*/ 949 h 950"/>
                <a:gd name="T56" fmla="*/ 144 w 654"/>
                <a:gd name="T57" fmla="*/ 932 h 950"/>
                <a:gd name="T58" fmla="*/ 191 w 654"/>
                <a:gd name="T59" fmla="*/ 854 h 950"/>
                <a:gd name="T60" fmla="*/ 213 w 654"/>
                <a:gd name="T61" fmla="*/ 711 h 950"/>
                <a:gd name="T62" fmla="*/ 230 w 654"/>
                <a:gd name="T63" fmla="*/ 572 h 950"/>
                <a:gd name="T64" fmla="*/ 346 w 654"/>
                <a:gd name="T65" fmla="*/ 528 h 950"/>
                <a:gd name="T66" fmla="*/ 437 w 654"/>
                <a:gd name="T67" fmla="*/ 497 h 950"/>
                <a:gd name="T68" fmla="*/ 533 w 654"/>
                <a:gd name="T69" fmla="*/ 422 h 950"/>
                <a:gd name="T70" fmla="*/ 598 w 654"/>
                <a:gd name="T71" fmla="*/ 320 h 950"/>
                <a:gd name="T72" fmla="*/ 557 w 654"/>
                <a:gd name="T73" fmla="*/ 295 h 950"/>
                <a:gd name="T74" fmla="*/ 554 w 654"/>
                <a:gd name="T75" fmla="*/ 283 h 950"/>
                <a:gd name="T76" fmla="*/ 638 w 654"/>
                <a:gd name="T77" fmla="*/ 134 h 950"/>
                <a:gd name="T78" fmla="*/ 533 w 654"/>
                <a:gd name="T79" fmla="*/ 206 h 950"/>
                <a:gd name="T80" fmla="*/ 397 w 654"/>
                <a:gd name="T81" fmla="*/ 277 h 950"/>
                <a:gd name="T82" fmla="*/ 315 w 654"/>
                <a:gd name="T83" fmla="*/ 355 h 950"/>
                <a:gd name="T84" fmla="*/ 260 w 654"/>
                <a:gd name="T85" fmla="*/ 452 h 950"/>
                <a:gd name="T86" fmla="*/ 247 w 654"/>
                <a:gd name="T87" fmla="*/ 452 h 950"/>
                <a:gd name="T88" fmla="*/ 303 w 654"/>
                <a:gd name="T89" fmla="*/ 334 h 950"/>
                <a:gd name="T90" fmla="*/ 378 w 654"/>
                <a:gd name="T91" fmla="*/ 258 h 950"/>
                <a:gd name="T92" fmla="*/ 523 w 654"/>
                <a:gd name="T93" fmla="*/ 188 h 950"/>
                <a:gd name="T94" fmla="*/ 580 w 654"/>
                <a:gd name="T95" fmla="*/ 1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54" h="950">
                  <a:moveTo>
                    <a:pt x="638" y="134"/>
                  </a:moveTo>
                  <a:cubicBezTo>
                    <a:pt x="639" y="131"/>
                    <a:pt x="640" y="129"/>
                    <a:pt x="641" y="126"/>
                  </a:cubicBezTo>
                  <a:cubicBezTo>
                    <a:pt x="645" y="113"/>
                    <a:pt x="648" y="99"/>
                    <a:pt x="650" y="86"/>
                  </a:cubicBezTo>
                  <a:cubicBezTo>
                    <a:pt x="650" y="83"/>
                    <a:pt x="651" y="80"/>
                    <a:pt x="651" y="78"/>
                  </a:cubicBezTo>
                  <a:cubicBezTo>
                    <a:pt x="654" y="56"/>
                    <a:pt x="654" y="34"/>
                    <a:pt x="652" y="11"/>
                  </a:cubicBezTo>
                  <a:cubicBezTo>
                    <a:pt x="652" y="10"/>
                    <a:pt x="651" y="8"/>
                    <a:pt x="649" y="5"/>
                  </a:cubicBezTo>
                  <a:cubicBezTo>
                    <a:pt x="647" y="7"/>
                    <a:pt x="644" y="9"/>
                    <a:pt x="642" y="11"/>
                  </a:cubicBezTo>
                  <a:cubicBezTo>
                    <a:pt x="641" y="12"/>
                    <a:pt x="640" y="13"/>
                    <a:pt x="639" y="14"/>
                  </a:cubicBezTo>
                  <a:cubicBezTo>
                    <a:pt x="629" y="24"/>
                    <a:pt x="620" y="32"/>
                    <a:pt x="612" y="39"/>
                  </a:cubicBezTo>
                  <a:cubicBezTo>
                    <a:pt x="610" y="40"/>
                    <a:pt x="609" y="41"/>
                    <a:pt x="607" y="43"/>
                  </a:cubicBezTo>
                  <a:cubicBezTo>
                    <a:pt x="588" y="58"/>
                    <a:pt x="573" y="66"/>
                    <a:pt x="553" y="71"/>
                  </a:cubicBezTo>
                  <a:cubicBezTo>
                    <a:pt x="549" y="72"/>
                    <a:pt x="545" y="73"/>
                    <a:pt x="541" y="74"/>
                  </a:cubicBezTo>
                  <a:cubicBezTo>
                    <a:pt x="530" y="77"/>
                    <a:pt x="518" y="79"/>
                    <a:pt x="503" y="81"/>
                  </a:cubicBezTo>
                  <a:cubicBezTo>
                    <a:pt x="503" y="81"/>
                    <a:pt x="503" y="81"/>
                    <a:pt x="503" y="81"/>
                  </a:cubicBezTo>
                  <a:cubicBezTo>
                    <a:pt x="500" y="81"/>
                    <a:pt x="498" y="82"/>
                    <a:pt x="495" y="82"/>
                  </a:cubicBezTo>
                  <a:cubicBezTo>
                    <a:pt x="475" y="85"/>
                    <a:pt x="454" y="88"/>
                    <a:pt x="434" y="91"/>
                  </a:cubicBezTo>
                  <a:cubicBezTo>
                    <a:pt x="415" y="94"/>
                    <a:pt x="397" y="100"/>
                    <a:pt x="380" y="109"/>
                  </a:cubicBezTo>
                  <a:cubicBezTo>
                    <a:pt x="378" y="110"/>
                    <a:pt x="376" y="111"/>
                    <a:pt x="374" y="112"/>
                  </a:cubicBezTo>
                  <a:cubicBezTo>
                    <a:pt x="371" y="114"/>
                    <a:pt x="368" y="116"/>
                    <a:pt x="365" y="118"/>
                  </a:cubicBezTo>
                  <a:cubicBezTo>
                    <a:pt x="356" y="123"/>
                    <a:pt x="348" y="129"/>
                    <a:pt x="339" y="134"/>
                  </a:cubicBezTo>
                  <a:cubicBezTo>
                    <a:pt x="331" y="139"/>
                    <a:pt x="323" y="144"/>
                    <a:pt x="315" y="149"/>
                  </a:cubicBezTo>
                  <a:cubicBezTo>
                    <a:pt x="314" y="150"/>
                    <a:pt x="313" y="150"/>
                    <a:pt x="312" y="151"/>
                  </a:cubicBezTo>
                  <a:cubicBezTo>
                    <a:pt x="314" y="138"/>
                    <a:pt x="315" y="128"/>
                    <a:pt x="317" y="113"/>
                  </a:cubicBezTo>
                  <a:cubicBezTo>
                    <a:pt x="315" y="113"/>
                    <a:pt x="315" y="113"/>
                    <a:pt x="315" y="113"/>
                  </a:cubicBezTo>
                  <a:cubicBezTo>
                    <a:pt x="307" y="118"/>
                    <a:pt x="302" y="122"/>
                    <a:pt x="297" y="126"/>
                  </a:cubicBezTo>
                  <a:cubicBezTo>
                    <a:pt x="289" y="135"/>
                    <a:pt x="280" y="144"/>
                    <a:pt x="273" y="153"/>
                  </a:cubicBezTo>
                  <a:cubicBezTo>
                    <a:pt x="271" y="155"/>
                    <a:pt x="270" y="157"/>
                    <a:pt x="268" y="159"/>
                  </a:cubicBezTo>
                  <a:cubicBezTo>
                    <a:pt x="265" y="163"/>
                    <a:pt x="262" y="167"/>
                    <a:pt x="259" y="172"/>
                  </a:cubicBezTo>
                  <a:cubicBezTo>
                    <a:pt x="246" y="192"/>
                    <a:pt x="235" y="214"/>
                    <a:pt x="226" y="237"/>
                  </a:cubicBezTo>
                  <a:cubicBezTo>
                    <a:pt x="224" y="241"/>
                    <a:pt x="223" y="246"/>
                    <a:pt x="221" y="251"/>
                  </a:cubicBezTo>
                  <a:cubicBezTo>
                    <a:pt x="221" y="251"/>
                    <a:pt x="221" y="252"/>
                    <a:pt x="221" y="252"/>
                  </a:cubicBezTo>
                  <a:cubicBezTo>
                    <a:pt x="220" y="255"/>
                    <a:pt x="219" y="257"/>
                    <a:pt x="219" y="260"/>
                  </a:cubicBezTo>
                  <a:cubicBezTo>
                    <a:pt x="213" y="280"/>
                    <a:pt x="209" y="302"/>
                    <a:pt x="208" y="324"/>
                  </a:cubicBezTo>
                  <a:cubicBezTo>
                    <a:pt x="206" y="345"/>
                    <a:pt x="205" y="366"/>
                    <a:pt x="205" y="387"/>
                  </a:cubicBezTo>
                  <a:cubicBezTo>
                    <a:pt x="205" y="390"/>
                    <a:pt x="205" y="393"/>
                    <a:pt x="204" y="396"/>
                  </a:cubicBezTo>
                  <a:cubicBezTo>
                    <a:pt x="204" y="401"/>
                    <a:pt x="204" y="405"/>
                    <a:pt x="204" y="409"/>
                  </a:cubicBezTo>
                  <a:cubicBezTo>
                    <a:pt x="204" y="413"/>
                    <a:pt x="204" y="416"/>
                    <a:pt x="204" y="419"/>
                  </a:cubicBezTo>
                  <a:cubicBezTo>
                    <a:pt x="204" y="437"/>
                    <a:pt x="204" y="456"/>
                    <a:pt x="205" y="474"/>
                  </a:cubicBezTo>
                  <a:cubicBezTo>
                    <a:pt x="206" y="492"/>
                    <a:pt x="203" y="510"/>
                    <a:pt x="202" y="528"/>
                  </a:cubicBezTo>
                  <a:cubicBezTo>
                    <a:pt x="202" y="530"/>
                    <a:pt x="201" y="531"/>
                    <a:pt x="200" y="533"/>
                  </a:cubicBezTo>
                  <a:cubicBezTo>
                    <a:pt x="199" y="534"/>
                    <a:pt x="198" y="535"/>
                    <a:pt x="197" y="536"/>
                  </a:cubicBezTo>
                  <a:cubicBezTo>
                    <a:pt x="197" y="536"/>
                    <a:pt x="197" y="536"/>
                    <a:pt x="197" y="537"/>
                  </a:cubicBezTo>
                  <a:cubicBezTo>
                    <a:pt x="198" y="538"/>
                    <a:pt x="198" y="538"/>
                    <a:pt x="199" y="539"/>
                  </a:cubicBezTo>
                  <a:cubicBezTo>
                    <a:pt x="199" y="539"/>
                    <a:pt x="198" y="539"/>
                    <a:pt x="198" y="538"/>
                  </a:cubicBezTo>
                  <a:cubicBezTo>
                    <a:pt x="197" y="538"/>
                    <a:pt x="197" y="537"/>
                    <a:pt x="197" y="537"/>
                  </a:cubicBezTo>
                  <a:cubicBezTo>
                    <a:pt x="197" y="537"/>
                    <a:pt x="197" y="536"/>
                    <a:pt x="197" y="536"/>
                  </a:cubicBezTo>
                  <a:cubicBezTo>
                    <a:pt x="197" y="534"/>
                    <a:pt x="196" y="531"/>
                    <a:pt x="196" y="529"/>
                  </a:cubicBezTo>
                  <a:cubicBezTo>
                    <a:pt x="191" y="508"/>
                    <a:pt x="187" y="488"/>
                    <a:pt x="184" y="467"/>
                  </a:cubicBezTo>
                  <a:cubicBezTo>
                    <a:pt x="183" y="459"/>
                    <a:pt x="182" y="450"/>
                    <a:pt x="181" y="442"/>
                  </a:cubicBezTo>
                  <a:cubicBezTo>
                    <a:pt x="181" y="439"/>
                    <a:pt x="181" y="436"/>
                    <a:pt x="181" y="433"/>
                  </a:cubicBezTo>
                  <a:cubicBezTo>
                    <a:pt x="180" y="421"/>
                    <a:pt x="179" y="409"/>
                    <a:pt x="179" y="397"/>
                  </a:cubicBezTo>
                  <a:cubicBezTo>
                    <a:pt x="178" y="388"/>
                    <a:pt x="178" y="379"/>
                    <a:pt x="178" y="370"/>
                  </a:cubicBezTo>
                  <a:cubicBezTo>
                    <a:pt x="178" y="366"/>
                    <a:pt x="178" y="363"/>
                    <a:pt x="178" y="360"/>
                  </a:cubicBezTo>
                  <a:cubicBezTo>
                    <a:pt x="177" y="348"/>
                    <a:pt x="178" y="336"/>
                    <a:pt x="178" y="324"/>
                  </a:cubicBezTo>
                  <a:cubicBezTo>
                    <a:pt x="179" y="313"/>
                    <a:pt x="179" y="303"/>
                    <a:pt x="180" y="292"/>
                  </a:cubicBezTo>
                  <a:cubicBezTo>
                    <a:pt x="181" y="288"/>
                    <a:pt x="181" y="285"/>
                    <a:pt x="182" y="281"/>
                  </a:cubicBezTo>
                  <a:cubicBezTo>
                    <a:pt x="184" y="264"/>
                    <a:pt x="186" y="248"/>
                    <a:pt x="190" y="231"/>
                  </a:cubicBezTo>
                  <a:cubicBezTo>
                    <a:pt x="191" y="229"/>
                    <a:pt x="191" y="226"/>
                    <a:pt x="192" y="224"/>
                  </a:cubicBezTo>
                  <a:cubicBezTo>
                    <a:pt x="197" y="203"/>
                    <a:pt x="203" y="184"/>
                    <a:pt x="211" y="164"/>
                  </a:cubicBezTo>
                  <a:cubicBezTo>
                    <a:pt x="215" y="153"/>
                    <a:pt x="223" y="143"/>
                    <a:pt x="229" y="132"/>
                  </a:cubicBezTo>
                  <a:cubicBezTo>
                    <a:pt x="226" y="128"/>
                    <a:pt x="223" y="131"/>
                    <a:pt x="220" y="131"/>
                  </a:cubicBezTo>
                  <a:cubicBezTo>
                    <a:pt x="208" y="136"/>
                    <a:pt x="199" y="146"/>
                    <a:pt x="191" y="157"/>
                  </a:cubicBezTo>
                  <a:cubicBezTo>
                    <a:pt x="182" y="170"/>
                    <a:pt x="174" y="184"/>
                    <a:pt x="166" y="198"/>
                  </a:cubicBezTo>
                  <a:cubicBezTo>
                    <a:pt x="165" y="200"/>
                    <a:pt x="164" y="202"/>
                    <a:pt x="163" y="204"/>
                  </a:cubicBezTo>
                  <a:cubicBezTo>
                    <a:pt x="160" y="208"/>
                    <a:pt x="158" y="212"/>
                    <a:pt x="155" y="217"/>
                  </a:cubicBezTo>
                  <a:cubicBezTo>
                    <a:pt x="152" y="223"/>
                    <a:pt x="149" y="230"/>
                    <a:pt x="144" y="241"/>
                  </a:cubicBezTo>
                  <a:cubicBezTo>
                    <a:pt x="142" y="233"/>
                    <a:pt x="141" y="229"/>
                    <a:pt x="141" y="225"/>
                  </a:cubicBezTo>
                  <a:cubicBezTo>
                    <a:pt x="140" y="211"/>
                    <a:pt x="139" y="197"/>
                    <a:pt x="138" y="183"/>
                  </a:cubicBezTo>
                  <a:cubicBezTo>
                    <a:pt x="137" y="178"/>
                    <a:pt x="137" y="174"/>
                    <a:pt x="136" y="169"/>
                  </a:cubicBezTo>
                  <a:cubicBezTo>
                    <a:pt x="135" y="151"/>
                    <a:pt x="133" y="134"/>
                    <a:pt x="132" y="116"/>
                  </a:cubicBezTo>
                  <a:cubicBezTo>
                    <a:pt x="129" y="94"/>
                    <a:pt x="124" y="74"/>
                    <a:pt x="115" y="55"/>
                  </a:cubicBezTo>
                  <a:cubicBezTo>
                    <a:pt x="114" y="53"/>
                    <a:pt x="113" y="51"/>
                    <a:pt x="112" y="49"/>
                  </a:cubicBezTo>
                  <a:cubicBezTo>
                    <a:pt x="106" y="35"/>
                    <a:pt x="97" y="22"/>
                    <a:pt x="88" y="9"/>
                  </a:cubicBezTo>
                  <a:cubicBezTo>
                    <a:pt x="85" y="6"/>
                    <a:pt x="82" y="3"/>
                    <a:pt x="79" y="0"/>
                  </a:cubicBezTo>
                  <a:cubicBezTo>
                    <a:pt x="78" y="0"/>
                    <a:pt x="77" y="0"/>
                    <a:pt x="75" y="1"/>
                  </a:cubicBezTo>
                  <a:cubicBezTo>
                    <a:pt x="72" y="15"/>
                    <a:pt x="78" y="31"/>
                    <a:pt x="70" y="45"/>
                  </a:cubicBezTo>
                  <a:cubicBezTo>
                    <a:pt x="63" y="57"/>
                    <a:pt x="56" y="69"/>
                    <a:pt x="46" y="78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4" y="80"/>
                    <a:pt x="42" y="81"/>
                    <a:pt x="41" y="82"/>
                  </a:cubicBezTo>
                  <a:cubicBezTo>
                    <a:pt x="30" y="89"/>
                    <a:pt x="18" y="91"/>
                    <a:pt x="5" y="93"/>
                  </a:cubicBezTo>
                  <a:cubicBezTo>
                    <a:pt x="0" y="107"/>
                    <a:pt x="4" y="120"/>
                    <a:pt x="9" y="133"/>
                  </a:cubicBezTo>
                  <a:cubicBezTo>
                    <a:pt x="11" y="137"/>
                    <a:pt x="13" y="141"/>
                    <a:pt x="15" y="146"/>
                  </a:cubicBezTo>
                  <a:cubicBezTo>
                    <a:pt x="16" y="148"/>
                    <a:pt x="17" y="150"/>
                    <a:pt x="18" y="152"/>
                  </a:cubicBezTo>
                  <a:cubicBezTo>
                    <a:pt x="22" y="159"/>
                    <a:pt x="26" y="167"/>
                    <a:pt x="31" y="174"/>
                  </a:cubicBezTo>
                  <a:cubicBezTo>
                    <a:pt x="44" y="195"/>
                    <a:pt x="58" y="216"/>
                    <a:pt x="73" y="236"/>
                  </a:cubicBezTo>
                  <a:cubicBezTo>
                    <a:pt x="73" y="237"/>
                    <a:pt x="74" y="237"/>
                    <a:pt x="74" y="238"/>
                  </a:cubicBezTo>
                  <a:cubicBezTo>
                    <a:pt x="75" y="239"/>
                    <a:pt x="76" y="241"/>
                    <a:pt x="78" y="243"/>
                  </a:cubicBezTo>
                  <a:cubicBezTo>
                    <a:pt x="86" y="255"/>
                    <a:pt x="93" y="268"/>
                    <a:pt x="99" y="282"/>
                  </a:cubicBezTo>
                  <a:cubicBezTo>
                    <a:pt x="100" y="286"/>
                    <a:pt x="101" y="290"/>
                    <a:pt x="102" y="294"/>
                  </a:cubicBezTo>
                  <a:cubicBezTo>
                    <a:pt x="103" y="294"/>
                    <a:pt x="103" y="295"/>
                    <a:pt x="103" y="295"/>
                  </a:cubicBezTo>
                  <a:cubicBezTo>
                    <a:pt x="107" y="312"/>
                    <a:pt x="112" y="329"/>
                    <a:pt x="117" y="346"/>
                  </a:cubicBezTo>
                  <a:cubicBezTo>
                    <a:pt x="117" y="348"/>
                    <a:pt x="118" y="351"/>
                    <a:pt x="118" y="353"/>
                  </a:cubicBezTo>
                  <a:cubicBezTo>
                    <a:pt x="122" y="365"/>
                    <a:pt x="125" y="377"/>
                    <a:pt x="127" y="390"/>
                  </a:cubicBezTo>
                  <a:cubicBezTo>
                    <a:pt x="133" y="416"/>
                    <a:pt x="139" y="443"/>
                    <a:pt x="145" y="469"/>
                  </a:cubicBezTo>
                  <a:cubicBezTo>
                    <a:pt x="145" y="472"/>
                    <a:pt x="146" y="474"/>
                    <a:pt x="146" y="477"/>
                  </a:cubicBezTo>
                  <a:cubicBezTo>
                    <a:pt x="146" y="478"/>
                    <a:pt x="147" y="479"/>
                    <a:pt x="147" y="480"/>
                  </a:cubicBezTo>
                  <a:cubicBezTo>
                    <a:pt x="148" y="484"/>
                    <a:pt x="149" y="488"/>
                    <a:pt x="149" y="492"/>
                  </a:cubicBezTo>
                  <a:cubicBezTo>
                    <a:pt x="153" y="507"/>
                    <a:pt x="156" y="523"/>
                    <a:pt x="159" y="538"/>
                  </a:cubicBezTo>
                  <a:cubicBezTo>
                    <a:pt x="164" y="557"/>
                    <a:pt x="166" y="577"/>
                    <a:pt x="168" y="596"/>
                  </a:cubicBezTo>
                  <a:cubicBezTo>
                    <a:pt x="168" y="599"/>
                    <a:pt x="169" y="602"/>
                    <a:pt x="169" y="605"/>
                  </a:cubicBezTo>
                  <a:cubicBezTo>
                    <a:pt x="170" y="619"/>
                    <a:pt x="171" y="634"/>
                    <a:pt x="171" y="649"/>
                  </a:cubicBezTo>
                  <a:cubicBezTo>
                    <a:pt x="171" y="651"/>
                    <a:pt x="171" y="653"/>
                    <a:pt x="171" y="655"/>
                  </a:cubicBezTo>
                  <a:cubicBezTo>
                    <a:pt x="171" y="658"/>
                    <a:pt x="171" y="661"/>
                    <a:pt x="171" y="664"/>
                  </a:cubicBezTo>
                  <a:cubicBezTo>
                    <a:pt x="170" y="694"/>
                    <a:pt x="168" y="723"/>
                    <a:pt x="164" y="751"/>
                  </a:cubicBezTo>
                  <a:cubicBezTo>
                    <a:pt x="163" y="755"/>
                    <a:pt x="163" y="759"/>
                    <a:pt x="162" y="762"/>
                  </a:cubicBezTo>
                  <a:cubicBezTo>
                    <a:pt x="160" y="772"/>
                    <a:pt x="159" y="782"/>
                    <a:pt x="157" y="792"/>
                  </a:cubicBezTo>
                  <a:cubicBezTo>
                    <a:pt x="156" y="794"/>
                    <a:pt x="156" y="797"/>
                    <a:pt x="155" y="799"/>
                  </a:cubicBezTo>
                  <a:cubicBezTo>
                    <a:pt x="147" y="836"/>
                    <a:pt x="136" y="873"/>
                    <a:pt x="122" y="909"/>
                  </a:cubicBezTo>
                  <a:cubicBezTo>
                    <a:pt x="122" y="909"/>
                    <a:pt x="122" y="909"/>
                    <a:pt x="122" y="910"/>
                  </a:cubicBezTo>
                  <a:cubicBezTo>
                    <a:pt x="121" y="912"/>
                    <a:pt x="121" y="913"/>
                    <a:pt x="120" y="915"/>
                  </a:cubicBezTo>
                  <a:cubicBezTo>
                    <a:pt x="116" y="926"/>
                    <a:pt x="111" y="937"/>
                    <a:pt x="106" y="950"/>
                  </a:cubicBezTo>
                  <a:cubicBezTo>
                    <a:pt x="110" y="950"/>
                    <a:pt x="113" y="950"/>
                    <a:pt x="116" y="949"/>
                  </a:cubicBezTo>
                  <a:cubicBezTo>
                    <a:pt x="117" y="949"/>
                    <a:pt x="119" y="949"/>
                    <a:pt x="120" y="948"/>
                  </a:cubicBezTo>
                  <a:cubicBezTo>
                    <a:pt x="125" y="945"/>
                    <a:pt x="131" y="942"/>
                    <a:pt x="136" y="939"/>
                  </a:cubicBezTo>
                  <a:cubicBezTo>
                    <a:pt x="137" y="938"/>
                    <a:pt x="139" y="936"/>
                    <a:pt x="141" y="935"/>
                  </a:cubicBezTo>
                  <a:cubicBezTo>
                    <a:pt x="142" y="934"/>
                    <a:pt x="143" y="933"/>
                    <a:pt x="144" y="932"/>
                  </a:cubicBezTo>
                  <a:cubicBezTo>
                    <a:pt x="144" y="932"/>
                    <a:pt x="145" y="931"/>
                    <a:pt x="145" y="931"/>
                  </a:cubicBezTo>
                  <a:cubicBezTo>
                    <a:pt x="151" y="926"/>
                    <a:pt x="156" y="920"/>
                    <a:pt x="160" y="915"/>
                  </a:cubicBezTo>
                  <a:cubicBezTo>
                    <a:pt x="167" y="907"/>
                    <a:pt x="172" y="898"/>
                    <a:pt x="177" y="889"/>
                  </a:cubicBezTo>
                  <a:cubicBezTo>
                    <a:pt x="182" y="878"/>
                    <a:pt x="187" y="866"/>
                    <a:pt x="191" y="854"/>
                  </a:cubicBezTo>
                  <a:cubicBezTo>
                    <a:pt x="192" y="849"/>
                    <a:pt x="194" y="844"/>
                    <a:pt x="195" y="839"/>
                  </a:cubicBezTo>
                  <a:cubicBezTo>
                    <a:pt x="196" y="836"/>
                    <a:pt x="196" y="834"/>
                    <a:pt x="197" y="832"/>
                  </a:cubicBezTo>
                  <a:cubicBezTo>
                    <a:pt x="204" y="801"/>
                    <a:pt x="209" y="770"/>
                    <a:pt x="211" y="738"/>
                  </a:cubicBezTo>
                  <a:cubicBezTo>
                    <a:pt x="212" y="729"/>
                    <a:pt x="213" y="720"/>
                    <a:pt x="213" y="711"/>
                  </a:cubicBezTo>
                  <a:cubicBezTo>
                    <a:pt x="213" y="707"/>
                    <a:pt x="213" y="702"/>
                    <a:pt x="213" y="697"/>
                  </a:cubicBezTo>
                  <a:cubicBezTo>
                    <a:pt x="214" y="672"/>
                    <a:pt x="213" y="647"/>
                    <a:pt x="210" y="621"/>
                  </a:cubicBezTo>
                  <a:cubicBezTo>
                    <a:pt x="207" y="602"/>
                    <a:pt x="213" y="589"/>
                    <a:pt x="225" y="577"/>
                  </a:cubicBezTo>
                  <a:cubicBezTo>
                    <a:pt x="226" y="576"/>
                    <a:pt x="228" y="574"/>
                    <a:pt x="230" y="572"/>
                  </a:cubicBezTo>
                  <a:cubicBezTo>
                    <a:pt x="232" y="571"/>
                    <a:pt x="233" y="569"/>
                    <a:pt x="235" y="568"/>
                  </a:cubicBezTo>
                  <a:cubicBezTo>
                    <a:pt x="242" y="563"/>
                    <a:pt x="250" y="558"/>
                    <a:pt x="259" y="555"/>
                  </a:cubicBezTo>
                  <a:cubicBezTo>
                    <a:pt x="286" y="547"/>
                    <a:pt x="312" y="538"/>
                    <a:pt x="339" y="530"/>
                  </a:cubicBezTo>
                  <a:cubicBezTo>
                    <a:pt x="342" y="530"/>
                    <a:pt x="344" y="529"/>
                    <a:pt x="346" y="528"/>
                  </a:cubicBezTo>
                  <a:cubicBezTo>
                    <a:pt x="347" y="528"/>
                    <a:pt x="348" y="528"/>
                    <a:pt x="349" y="528"/>
                  </a:cubicBezTo>
                  <a:cubicBezTo>
                    <a:pt x="368" y="522"/>
                    <a:pt x="388" y="516"/>
                    <a:pt x="407" y="510"/>
                  </a:cubicBezTo>
                  <a:cubicBezTo>
                    <a:pt x="412" y="508"/>
                    <a:pt x="416" y="506"/>
                    <a:pt x="421" y="504"/>
                  </a:cubicBezTo>
                  <a:cubicBezTo>
                    <a:pt x="427" y="502"/>
                    <a:pt x="432" y="500"/>
                    <a:pt x="437" y="497"/>
                  </a:cubicBezTo>
                  <a:cubicBezTo>
                    <a:pt x="442" y="495"/>
                    <a:pt x="446" y="493"/>
                    <a:pt x="451" y="490"/>
                  </a:cubicBezTo>
                  <a:cubicBezTo>
                    <a:pt x="453" y="489"/>
                    <a:pt x="455" y="488"/>
                    <a:pt x="457" y="487"/>
                  </a:cubicBezTo>
                  <a:cubicBezTo>
                    <a:pt x="474" y="477"/>
                    <a:pt x="490" y="465"/>
                    <a:pt x="505" y="451"/>
                  </a:cubicBezTo>
                  <a:cubicBezTo>
                    <a:pt x="515" y="442"/>
                    <a:pt x="524" y="432"/>
                    <a:pt x="533" y="422"/>
                  </a:cubicBezTo>
                  <a:cubicBezTo>
                    <a:pt x="535" y="420"/>
                    <a:pt x="536" y="418"/>
                    <a:pt x="537" y="417"/>
                  </a:cubicBezTo>
                  <a:cubicBezTo>
                    <a:pt x="557" y="393"/>
                    <a:pt x="574" y="366"/>
                    <a:pt x="589" y="337"/>
                  </a:cubicBezTo>
                  <a:cubicBezTo>
                    <a:pt x="590" y="335"/>
                    <a:pt x="591" y="333"/>
                    <a:pt x="592" y="331"/>
                  </a:cubicBezTo>
                  <a:cubicBezTo>
                    <a:pt x="594" y="327"/>
                    <a:pt x="596" y="323"/>
                    <a:pt x="598" y="320"/>
                  </a:cubicBezTo>
                  <a:cubicBezTo>
                    <a:pt x="605" y="306"/>
                    <a:pt x="613" y="292"/>
                    <a:pt x="620" y="278"/>
                  </a:cubicBezTo>
                  <a:cubicBezTo>
                    <a:pt x="621" y="277"/>
                    <a:pt x="620" y="275"/>
                    <a:pt x="620" y="272"/>
                  </a:cubicBezTo>
                  <a:cubicBezTo>
                    <a:pt x="600" y="276"/>
                    <a:pt x="582" y="283"/>
                    <a:pt x="563" y="292"/>
                  </a:cubicBezTo>
                  <a:cubicBezTo>
                    <a:pt x="561" y="293"/>
                    <a:pt x="559" y="294"/>
                    <a:pt x="557" y="295"/>
                  </a:cubicBezTo>
                  <a:cubicBezTo>
                    <a:pt x="553" y="298"/>
                    <a:pt x="548" y="301"/>
                    <a:pt x="543" y="303"/>
                  </a:cubicBezTo>
                  <a:cubicBezTo>
                    <a:pt x="542" y="294"/>
                    <a:pt x="546" y="291"/>
                    <a:pt x="550" y="288"/>
                  </a:cubicBezTo>
                  <a:cubicBezTo>
                    <a:pt x="550" y="287"/>
                    <a:pt x="551" y="287"/>
                    <a:pt x="551" y="286"/>
                  </a:cubicBezTo>
                  <a:cubicBezTo>
                    <a:pt x="552" y="285"/>
                    <a:pt x="553" y="284"/>
                    <a:pt x="554" y="283"/>
                  </a:cubicBezTo>
                  <a:cubicBezTo>
                    <a:pt x="579" y="258"/>
                    <a:pt x="597" y="230"/>
                    <a:pt x="612" y="198"/>
                  </a:cubicBezTo>
                  <a:cubicBezTo>
                    <a:pt x="613" y="196"/>
                    <a:pt x="614" y="194"/>
                    <a:pt x="615" y="192"/>
                  </a:cubicBezTo>
                  <a:cubicBezTo>
                    <a:pt x="623" y="175"/>
                    <a:pt x="630" y="158"/>
                    <a:pt x="636" y="140"/>
                  </a:cubicBezTo>
                  <a:cubicBezTo>
                    <a:pt x="637" y="138"/>
                    <a:pt x="638" y="136"/>
                    <a:pt x="638" y="134"/>
                  </a:cubicBezTo>
                  <a:close/>
                  <a:moveTo>
                    <a:pt x="578" y="156"/>
                  </a:moveTo>
                  <a:cubicBezTo>
                    <a:pt x="578" y="158"/>
                    <a:pt x="578" y="160"/>
                    <a:pt x="577" y="161"/>
                  </a:cubicBezTo>
                  <a:cubicBezTo>
                    <a:pt x="577" y="162"/>
                    <a:pt x="576" y="162"/>
                    <a:pt x="576" y="163"/>
                  </a:cubicBezTo>
                  <a:cubicBezTo>
                    <a:pt x="567" y="183"/>
                    <a:pt x="551" y="196"/>
                    <a:pt x="533" y="206"/>
                  </a:cubicBezTo>
                  <a:cubicBezTo>
                    <a:pt x="521" y="212"/>
                    <a:pt x="508" y="218"/>
                    <a:pt x="496" y="225"/>
                  </a:cubicBezTo>
                  <a:cubicBezTo>
                    <a:pt x="494" y="226"/>
                    <a:pt x="492" y="227"/>
                    <a:pt x="490" y="228"/>
                  </a:cubicBezTo>
                  <a:cubicBezTo>
                    <a:pt x="483" y="231"/>
                    <a:pt x="477" y="234"/>
                    <a:pt x="471" y="237"/>
                  </a:cubicBezTo>
                  <a:cubicBezTo>
                    <a:pt x="446" y="250"/>
                    <a:pt x="421" y="262"/>
                    <a:pt x="397" y="277"/>
                  </a:cubicBezTo>
                  <a:cubicBezTo>
                    <a:pt x="396" y="278"/>
                    <a:pt x="395" y="278"/>
                    <a:pt x="395" y="279"/>
                  </a:cubicBezTo>
                  <a:cubicBezTo>
                    <a:pt x="394" y="279"/>
                    <a:pt x="393" y="280"/>
                    <a:pt x="392" y="281"/>
                  </a:cubicBezTo>
                  <a:cubicBezTo>
                    <a:pt x="364" y="299"/>
                    <a:pt x="340" y="324"/>
                    <a:pt x="319" y="350"/>
                  </a:cubicBezTo>
                  <a:cubicBezTo>
                    <a:pt x="317" y="351"/>
                    <a:pt x="316" y="353"/>
                    <a:pt x="315" y="355"/>
                  </a:cubicBezTo>
                  <a:cubicBezTo>
                    <a:pt x="308" y="362"/>
                    <a:pt x="303" y="370"/>
                    <a:pt x="297" y="377"/>
                  </a:cubicBezTo>
                  <a:cubicBezTo>
                    <a:pt x="282" y="397"/>
                    <a:pt x="270" y="418"/>
                    <a:pt x="263" y="442"/>
                  </a:cubicBezTo>
                  <a:cubicBezTo>
                    <a:pt x="263" y="443"/>
                    <a:pt x="263" y="444"/>
                    <a:pt x="262" y="445"/>
                  </a:cubicBezTo>
                  <a:cubicBezTo>
                    <a:pt x="262" y="447"/>
                    <a:pt x="261" y="449"/>
                    <a:pt x="260" y="452"/>
                  </a:cubicBezTo>
                  <a:cubicBezTo>
                    <a:pt x="256" y="465"/>
                    <a:pt x="253" y="477"/>
                    <a:pt x="249" y="490"/>
                  </a:cubicBezTo>
                  <a:cubicBezTo>
                    <a:pt x="248" y="494"/>
                    <a:pt x="246" y="498"/>
                    <a:pt x="243" y="506"/>
                  </a:cubicBezTo>
                  <a:cubicBezTo>
                    <a:pt x="241" y="498"/>
                    <a:pt x="239" y="495"/>
                    <a:pt x="239" y="492"/>
                  </a:cubicBezTo>
                  <a:cubicBezTo>
                    <a:pt x="241" y="479"/>
                    <a:pt x="243" y="465"/>
                    <a:pt x="247" y="452"/>
                  </a:cubicBezTo>
                  <a:cubicBezTo>
                    <a:pt x="248" y="448"/>
                    <a:pt x="249" y="445"/>
                    <a:pt x="250" y="442"/>
                  </a:cubicBezTo>
                  <a:cubicBezTo>
                    <a:pt x="251" y="439"/>
                    <a:pt x="251" y="437"/>
                    <a:pt x="252" y="435"/>
                  </a:cubicBezTo>
                  <a:cubicBezTo>
                    <a:pt x="264" y="401"/>
                    <a:pt x="280" y="369"/>
                    <a:pt x="300" y="340"/>
                  </a:cubicBezTo>
                  <a:cubicBezTo>
                    <a:pt x="301" y="338"/>
                    <a:pt x="302" y="336"/>
                    <a:pt x="303" y="334"/>
                  </a:cubicBezTo>
                  <a:cubicBezTo>
                    <a:pt x="304" y="334"/>
                    <a:pt x="304" y="333"/>
                    <a:pt x="305" y="333"/>
                  </a:cubicBezTo>
                  <a:cubicBezTo>
                    <a:pt x="321" y="309"/>
                    <a:pt x="338" y="288"/>
                    <a:pt x="360" y="271"/>
                  </a:cubicBezTo>
                  <a:cubicBezTo>
                    <a:pt x="364" y="268"/>
                    <a:pt x="368" y="265"/>
                    <a:pt x="372" y="262"/>
                  </a:cubicBezTo>
                  <a:cubicBezTo>
                    <a:pt x="374" y="260"/>
                    <a:pt x="376" y="259"/>
                    <a:pt x="378" y="258"/>
                  </a:cubicBezTo>
                  <a:cubicBezTo>
                    <a:pt x="401" y="241"/>
                    <a:pt x="427" y="226"/>
                    <a:pt x="454" y="215"/>
                  </a:cubicBezTo>
                  <a:cubicBezTo>
                    <a:pt x="459" y="213"/>
                    <a:pt x="465" y="211"/>
                    <a:pt x="471" y="209"/>
                  </a:cubicBezTo>
                  <a:cubicBezTo>
                    <a:pt x="473" y="208"/>
                    <a:pt x="475" y="207"/>
                    <a:pt x="477" y="206"/>
                  </a:cubicBezTo>
                  <a:cubicBezTo>
                    <a:pt x="492" y="200"/>
                    <a:pt x="508" y="194"/>
                    <a:pt x="523" y="188"/>
                  </a:cubicBezTo>
                  <a:cubicBezTo>
                    <a:pt x="540" y="180"/>
                    <a:pt x="557" y="171"/>
                    <a:pt x="570" y="157"/>
                  </a:cubicBezTo>
                  <a:cubicBezTo>
                    <a:pt x="571" y="156"/>
                    <a:pt x="572" y="155"/>
                    <a:pt x="572" y="154"/>
                  </a:cubicBezTo>
                  <a:cubicBezTo>
                    <a:pt x="573" y="153"/>
                    <a:pt x="574" y="153"/>
                    <a:pt x="575" y="153"/>
                  </a:cubicBezTo>
                  <a:cubicBezTo>
                    <a:pt x="576" y="152"/>
                    <a:pt x="578" y="151"/>
                    <a:pt x="580" y="150"/>
                  </a:cubicBezTo>
                  <a:cubicBezTo>
                    <a:pt x="579" y="153"/>
                    <a:pt x="579" y="155"/>
                    <a:pt x="578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4" name="Freeform 8"/>
            <p:cNvSpPr/>
            <p:nvPr/>
          </p:nvSpPr>
          <p:spPr bwMode="auto">
            <a:xfrm>
              <a:off x="4718051" y="4008438"/>
              <a:ext cx="2436813" cy="2384425"/>
            </a:xfrm>
            <a:custGeom>
              <a:avLst/>
              <a:gdLst>
                <a:gd name="T0" fmla="*/ 639 w 649"/>
                <a:gd name="T1" fmla="*/ 165 h 635"/>
                <a:gd name="T2" fmla="*/ 609 w 649"/>
                <a:gd name="T3" fmla="*/ 105 h 635"/>
                <a:gd name="T4" fmla="*/ 585 w 649"/>
                <a:gd name="T5" fmla="*/ 52 h 635"/>
                <a:gd name="T6" fmla="*/ 552 w 649"/>
                <a:gd name="T7" fmla="*/ 11 h 635"/>
                <a:gd name="T8" fmla="*/ 525 w 649"/>
                <a:gd name="T9" fmla="*/ 43 h 635"/>
                <a:gd name="T10" fmla="*/ 504 w 649"/>
                <a:gd name="T11" fmla="*/ 165 h 635"/>
                <a:gd name="T12" fmla="*/ 506 w 649"/>
                <a:gd name="T13" fmla="*/ 191 h 635"/>
                <a:gd name="T14" fmla="*/ 430 w 649"/>
                <a:gd name="T15" fmla="*/ 122 h 635"/>
                <a:gd name="T16" fmla="*/ 387 w 649"/>
                <a:gd name="T17" fmla="*/ 112 h 635"/>
                <a:gd name="T18" fmla="*/ 352 w 649"/>
                <a:gd name="T19" fmla="*/ 208 h 635"/>
                <a:gd name="T20" fmla="*/ 313 w 649"/>
                <a:gd name="T21" fmla="*/ 284 h 635"/>
                <a:gd name="T22" fmla="*/ 303 w 649"/>
                <a:gd name="T23" fmla="*/ 400 h 635"/>
                <a:gd name="T24" fmla="*/ 310 w 649"/>
                <a:gd name="T25" fmla="*/ 441 h 635"/>
                <a:gd name="T26" fmla="*/ 317 w 649"/>
                <a:gd name="T27" fmla="*/ 497 h 635"/>
                <a:gd name="T28" fmla="*/ 279 w 649"/>
                <a:gd name="T29" fmla="*/ 314 h 635"/>
                <a:gd name="T30" fmla="*/ 285 w 649"/>
                <a:gd name="T31" fmla="*/ 266 h 635"/>
                <a:gd name="T32" fmla="*/ 324 w 649"/>
                <a:gd name="T33" fmla="*/ 153 h 635"/>
                <a:gd name="T34" fmla="*/ 340 w 649"/>
                <a:gd name="T35" fmla="*/ 116 h 635"/>
                <a:gd name="T36" fmla="*/ 242 w 649"/>
                <a:gd name="T37" fmla="*/ 196 h 635"/>
                <a:gd name="T38" fmla="*/ 203 w 649"/>
                <a:gd name="T39" fmla="*/ 326 h 635"/>
                <a:gd name="T40" fmla="*/ 204 w 649"/>
                <a:gd name="T41" fmla="*/ 348 h 635"/>
                <a:gd name="T42" fmla="*/ 202 w 649"/>
                <a:gd name="T43" fmla="*/ 359 h 635"/>
                <a:gd name="T44" fmla="*/ 193 w 649"/>
                <a:gd name="T45" fmla="*/ 319 h 635"/>
                <a:gd name="T46" fmla="*/ 215 w 649"/>
                <a:gd name="T47" fmla="*/ 196 h 635"/>
                <a:gd name="T48" fmla="*/ 263 w 649"/>
                <a:gd name="T49" fmla="*/ 138 h 635"/>
                <a:gd name="T50" fmla="*/ 197 w 649"/>
                <a:gd name="T51" fmla="*/ 139 h 635"/>
                <a:gd name="T52" fmla="*/ 166 w 649"/>
                <a:gd name="T53" fmla="*/ 147 h 635"/>
                <a:gd name="T54" fmla="*/ 64 w 649"/>
                <a:gd name="T55" fmla="*/ 197 h 635"/>
                <a:gd name="T56" fmla="*/ 7 w 649"/>
                <a:gd name="T57" fmla="*/ 291 h 635"/>
                <a:gd name="T58" fmla="*/ 7 w 649"/>
                <a:gd name="T59" fmla="*/ 393 h 635"/>
                <a:gd name="T60" fmla="*/ 18 w 649"/>
                <a:gd name="T61" fmla="*/ 428 h 635"/>
                <a:gd name="T62" fmla="*/ 110 w 649"/>
                <a:gd name="T63" fmla="*/ 387 h 635"/>
                <a:gd name="T64" fmla="*/ 123 w 649"/>
                <a:gd name="T65" fmla="*/ 428 h 635"/>
                <a:gd name="T66" fmla="*/ 187 w 649"/>
                <a:gd name="T67" fmla="*/ 516 h 635"/>
                <a:gd name="T68" fmla="*/ 272 w 649"/>
                <a:gd name="T69" fmla="*/ 590 h 635"/>
                <a:gd name="T70" fmla="*/ 336 w 649"/>
                <a:gd name="T71" fmla="*/ 618 h 635"/>
                <a:gd name="T72" fmla="*/ 381 w 649"/>
                <a:gd name="T73" fmla="*/ 633 h 635"/>
                <a:gd name="T74" fmla="*/ 387 w 649"/>
                <a:gd name="T75" fmla="*/ 618 h 635"/>
                <a:gd name="T76" fmla="*/ 395 w 649"/>
                <a:gd name="T77" fmla="*/ 526 h 635"/>
                <a:gd name="T78" fmla="*/ 433 w 649"/>
                <a:gd name="T79" fmla="*/ 489 h 635"/>
                <a:gd name="T80" fmla="*/ 492 w 649"/>
                <a:gd name="T81" fmla="*/ 372 h 635"/>
                <a:gd name="T82" fmla="*/ 492 w 649"/>
                <a:gd name="T83" fmla="*/ 330 h 635"/>
                <a:gd name="T84" fmla="*/ 512 w 649"/>
                <a:gd name="T85" fmla="*/ 343 h 635"/>
                <a:gd name="T86" fmla="*/ 537 w 649"/>
                <a:gd name="T87" fmla="*/ 357 h 635"/>
                <a:gd name="T88" fmla="*/ 621 w 649"/>
                <a:gd name="T89" fmla="*/ 358 h 635"/>
                <a:gd name="T90" fmla="*/ 629 w 649"/>
                <a:gd name="T91" fmla="*/ 29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49" h="635">
                  <a:moveTo>
                    <a:pt x="649" y="215"/>
                  </a:moveTo>
                  <a:cubicBezTo>
                    <a:pt x="649" y="212"/>
                    <a:pt x="649" y="209"/>
                    <a:pt x="649" y="206"/>
                  </a:cubicBezTo>
                  <a:cubicBezTo>
                    <a:pt x="648" y="193"/>
                    <a:pt x="644" y="179"/>
                    <a:pt x="639" y="165"/>
                  </a:cubicBezTo>
                  <a:cubicBezTo>
                    <a:pt x="638" y="163"/>
                    <a:pt x="637" y="160"/>
                    <a:pt x="635" y="158"/>
                  </a:cubicBezTo>
                  <a:cubicBezTo>
                    <a:pt x="634" y="154"/>
                    <a:pt x="632" y="151"/>
                    <a:pt x="630" y="148"/>
                  </a:cubicBezTo>
                  <a:cubicBezTo>
                    <a:pt x="623" y="133"/>
                    <a:pt x="616" y="119"/>
                    <a:pt x="609" y="105"/>
                  </a:cubicBezTo>
                  <a:cubicBezTo>
                    <a:pt x="608" y="103"/>
                    <a:pt x="607" y="101"/>
                    <a:pt x="606" y="98"/>
                  </a:cubicBezTo>
                  <a:cubicBezTo>
                    <a:pt x="604" y="95"/>
                    <a:pt x="603" y="91"/>
                    <a:pt x="601" y="88"/>
                  </a:cubicBezTo>
                  <a:cubicBezTo>
                    <a:pt x="595" y="76"/>
                    <a:pt x="590" y="64"/>
                    <a:pt x="585" y="52"/>
                  </a:cubicBezTo>
                  <a:cubicBezTo>
                    <a:pt x="579" y="39"/>
                    <a:pt x="576" y="26"/>
                    <a:pt x="578" y="12"/>
                  </a:cubicBezTo>
                  <a:cubicBezTo>
                    <a:pt x="578" y="8"/>
                    <a:pt x="577" y="5"/>
                    <a:pt x="576" y="1"/>
                  </a:cubicBezTo>
                  <a:cubicBezTo>
                    <a:pt x="566" y="0"/>
                    <a:pt x="559" y="6"/>
                    <a:pt x="552" y="11"/>
                  </a:cubicBezTo>
                  <a:cubicBezTo>
                    <a:pt x="550" y="13"/>
                    <a:pt x="548" y="15"/>
                    <a:pt x="546" y="17"/>
                  </a:cubicBezTo>
                  <a:cubicBezTo>
                    <a:pt x="545" y="18"/>
                    <a:pt x="544" y="18"/>
                    <a:pt x="543" y="19"/>
                  </a:cubicBezTo>
                  <a:cubicBezTo>
                    <a:pt x="536" y="26"/>
                    <a:pt x="530" y="34"/>
                    <a:pt x="525" y="43"/>
                  </a:cubicBezTo>
                  <a:cubicBezTo>
                    <a:pt x="524" y="45"/>
                    <a:pt x="523" y="47"/>
                    <a:pt x="522" y="49"/>
                  </a:cubicBezTo>
                  <a:cubicBezTo>
                    <a:pt x="518" y="56"/>
                    <a:pt x="515" y="64"/>
                    <a:pt x="512" y="73"/>
                  </a:cubicBezTo>
                  <a:cubicBezTo>
                    <a:pt x="503" y="102"/>
                    <a:pt x="501" y="133"/>
                    <a:pt x="504" y="165"/>
                  </a:cubicBezTo>
                  <a:cubicBezTo>
                    <a:pt x="504" y="168"/>
                    <a:pt x="504" y="170"/>
                    <a:pt x="504" y="173"/>
                  </a:cubicBezTo>
                  <a:cubicBezTo>
                    <a:pt x="505" y="176"/>
                    <a:pt x="505" y="180"/>
                    <a:pt x="505" y="183"/>
                  </a:cubicBezTo>
                  <a:cubicBezTo>
                    <a:pt x="506" y="186"/>
                    <a:pt x="506" y="189"/>
                    <a:pt x="506" y="191"/>
                  </a:cubicBezTo>
                  <a:cubicBezTo>
                    <a:pt x="500" y="186"/>
                    <a:pt x="496" y="183"/>
                    <a:pt x="493" y="179"/>
                  </a:cubicBezTo>
                  <a:cubicBezTo>
                    <a:pt x="476" y="158"/>
                    <a:pt x="457" y="140"/>
                    <a:pt x="436" y="126"/>
                  </a:cubicBezTo>
                  <a:cubicBezTo>
                    <a:pt x="434" y="125"/>
                    <a:pt x="432" y="123"/>
                    <a:pt x="430" y="122"/>
                  </a:cubicBezTo>
                  <a:cubicBezTo>
                    <a:pt x="424" y="118"/>
                    <a:pt x="417" y="114"/>
                    <a:pt x="409" y="110"/>
                  </a:cubicBezTo>
                  <a:cubicBezTo>
                    <a:pt x="403" y="107"/>
                    <a:pt x="396" y="102"/>
                    <a:pt x="388" y="105"/>
                  </a:cubicBezTo>
                  <a:cubicBezTo>
                    <a:pt x="388" y="107"/>
                    <a:pt x="387" y="110"/>
                    <a:pt x="387" y="112"/>
                  </a:cubicBezTo>
                  <a:cubicBezTo>
                    <a:pt x="390" y="130"/>
                    <a:pt x="385" y="147"/>
                    <a:pt x="377" y="162"/>
                  </a:cubicBezTo>
                  <a:cubicBezTo>
                    <a:pt x="374" y="170"/>
                    <a:pt x="369" y="178"/>
                    <a:pt x="365" y="185"/>
                  </a:cubicBezTo>
                  <a:cubicBezTo>
                    <a:pt x="361" y="193"/>
                    <a:pt x="356" y="200"/>
                    <a:pt x="352" y="208"/>
                  </a:cubicBezTo>
                  <a:cubicBezTo>
                    <a:pt x="351" y="209"/>
                    <a:pt x="350" y="210"/>
                    <a:pt x="350" y="212"/>
                  </a:cubicBezTo>
                  <a:cubicBezTo>
                    <a:pt x="340" y="229"/>
                    <a:pt x="330" y="247"/>
                    <a:pt x="321" y="265"/>
                  </a:cubicBezTo>
                  <a:cubicBezTo>
                    <a:pt x="318" y="272"/>
                    <a:pt x="316" y="278"/>
                    <a:pt x="313" y="284"/>
                  </a:cubicBezTo>
                  <a:cubicBezTo>
                    <a:pt x="313" y="287"/>
                    <a:pt x="312" y="289"/>
                    <a:pt x="311" y="291"/>
                  </a:cubicBezTo>
                  <a:cubicBezTo>
                    <a:pt x="302" y="321"/>
                    <a:pt x="299" y="353"/>
                    <a:pt x="302" y="386"/>
                  </a:cubicBezTo>
                  <a:cubicBezTo>
                    <a:pt x="302" y="390"/>
                    <a:pt x="302" y="395"/>
                    <a:pt x="303" y="400"/>
                  </a:cubicBezTo>
                  <a:cubicBezTo>
                    <a:pt x="303" y="403"/>
                    <a:pt x="304" y="405"/>
                    <a:pt x="304" y="408"/>
                  </a:cubicBezTo>
                  <a:cubicBezTo>
                    <a:pt x="305" y="415"/>
                    <a:pt x="306" y="422"/>
                    <a:pt x="308" y="429"/>
                  </a:cubicBezTo>
                  <a:cubicBezTo>
                    <a:pt x="308" y="433"/>
                    <a:pt x="309" y="437"/>
                    <a:pt x="310" y="441"/>
                  </a:cubicBezTo>
                  <a:cubicBezTo>
                    <a:pt x="313" y="458"/>
                    <a:pt x="318" y="476"/>
                    <a:pt x="323" y="493"/>
                  </a:cubicBezTo>
                  <a:cubicBezTo>
                    <a:pt x="324" y="498"/>
                    <a:pt x="325" y="503"/>
                    <a:pt x="324" y="509"/>
                  </a:cubicBezTo>
                  <a:cubicBezTo>
                    <a:pt x="322" y="505"/>
                    <a:pt x="319" y="501"/>
                    <a:pt x="317" y="497"/>
                  </a:cubicBezTo>
                  <a:cubicBezTo>
                    <a:pt x="308" y="474"/>
                    <a:pt x="300" y="449"/>
                    <a:pt x="294" y="425"/>
                  </a:cubicBezTo>
                  <a:cubicBezTo>
                    <a:pt x="293" y="421"/>
                    <a:pt x="292" y="416"/>
                    <a:pt x="291" y="412"/>
                  </a:cubicBezTo>
                  <a:cubicBezTo>
                    <a:pt x="284" y="380"/>
                    <a:pt x="280" y="348"/>
                    <a:pt x="279" y="314"/>
                  </a:cubicBezTo>
                  <a:cubicBezTo>
                    <a:pt x="279" y="302"/>
                    <a:pt x="280" y="290"/>
                    <a:pt x="282" y="279"/>
                  </a:cubicBezTo>
                  <a:cubicBezTo>
                    <a:pt x="283" y="275"/>
                    <a:pt x="284" y="271"/>
                    <a:pt x="285" y="267"/>
                  </a:cubicBezTo>
                  <a:cubicBezTo>
                    <a:pt x="285" y="267"/>
                    <a:pt x="285" y="266"/>
                    <a:pt x="285" y="266"/>
                  </a:cubicBezTo>
                  <a:cubicBezTo>
                    <a:pt x="285" y="263"/>
                    <a:pt x="286" y="261"/>
                    <a:pt x="287" y="258"/>
                  </a:cubicBezTo>
                  <a:cubicBezTo>
                    <a:pt x="289" y="250"/>
                    <a:pt x="291" y="242"/>
                    <a:pt x="294" y="234"/>
                  </a:cubicBezTo>
                  <a:cubicBezTo>
                    <a:pt x="302" y="206"/>
                    <a:pt x="312" y="179"/>
                    <a:pt x="324" y="153"/>
                  </a:cubicBezTo>
                  <a:cubicBezTo>
                    <a:pt x="325" y="151"/>
                    <a:pt x="326" y="149"/>
                    <a:pt x="327" y="147"/>
                  </a:cubicBezTo>
                  <a:cubicBezTo>
                    <a:pt x="329" y="143"/>
                    <a:pt x="332" y="138"/>
                    <a:pt x="334" y="133"/>
                  </a:cubicBezTo>
                  <a:cubicBezTo>
                    <a:pt x="337" y="128"/>
                    <a:pt x="338" y="123"/>
                    <a:pt x="340" y="116"/>
                  </a:cubicBezTo>
                  <a:cubicBezTo>
                    <a:pt x="330" y="121"/>
                    <a:pt x="320" y="126"/>
                    <a:pt x="311" y="132"/>
                  </a:cubicBezTo>
                  <a:cubicBezTo>
                    <a:pt x="309" y="133"/>
                    <a:pt x="307" y="134"/>
                    <a:pt x="306" y="135"/>
                  </a:cubicBezTo>
                  <a:cubicBezTo>
                    <a:pt x="281" y="151"/>
                    <a:pt x="259" y="171"/>
                    <a:pt x="242" y="196"/>
                  </a:cubicBezTo>
                  <a:cubicBezTo>
                    <a:pt x="239" y="200"/>
                    <a:pt x="237" y="203"/>
                    <a:pt x="235" y="206"/>
                  </a:cubicBezTo>
                  <a:cubicBezTo>
                    <a:pt x="234" y="208"/>
                    <a:pt x="232" y="210"/>
                    <a:pt x="231" y="212"/>
                  </a:cubicBezTo>
                  <a:cubicBezTo>
                    <a:pt x="211" y="247"/>
                    <a:pt x="203" y="284"/>
                    <a:pt x="203" y="326"/>
                  </a:cubicBezTo>
                  <a:cubicBezTo>
                    <a:pt x="203" y="327"/>
                    <a:pt x="203" y="327"/>
                    <a:pt x="203" y="328"/>
                  </a:cubicBezTo>
                  <a:cubicBezTo>
                    <a:pt x="203" y="331"/>
                    <a:pt x="204" y="333"/>
                    <a:pt x="204" y="335"/>
                  </a:cubicBezTo>
                  <a:cubicBezTo>
                    <a:pt x="204" y="340"/>
                    <a:pt x="204" y="344"/>
                    <a:pt x="204" y="348"/>
                  </a:cubicBezTo>
                  <a:cubicBezTo>
                    <a:pt x="204" y="351"/>
                    <a:pt x="204" y="354"/>
                    <a:pt x="203" y="357"/>
                  </a:cubicBezTo>
                  <a:cubicBezTo>
                    <a:pt x="203" y="359"/>
                    <a:pt x="203" y="360"/>
                    <a:pt x="203" y="361"/>
                  </a:cubicBezTo>
                  <a:cubicBezTo>
                    <a:pt x="203" y="361"/>
                    <a:pt x="202" y="360"/>
                    <a:pt x="202" y="359"/>
                  </a:cubicBezTo>
                  <a:cubicBezTo>
                    <a:pt x="201" y="357"/>
                    <a:pt x="200" y="355"/>
                    <a:pt x="199" y="352"/>
                  </a:cubicBezTo>
                  <a:cubicBezTo>
                    <a:pt x="196" y="344"/>
                    <a:pt x="194" y="335"/>
                    <a:pt x="194" y="325"/>
                  </a:cubicBezTo>
                  <a:cubicBezTo>
                    <a:pt x="193" y="323"/>
                    <a:pt x="193" y="321"/>
                    <a:pt x="193" y="319"/>
                  </a:cubicBezTo>
                  <a:cubicBezTo>
                    <a:pt x="193" y="318"/>
                    <a:pt x="193" y="317"/>
                    <a:pt x="193" y="315"/>
                  </a:cubicBezTo>
                  <a:cubicBezTo>
                    <a:pt x="191" y="284"/>
                    <a:pt x="195" y="254"/>
                    <a:pt x="203" y="225"/>
                  </a:cubicBezTo>
                  <a:cubicBezTo>
                    <a:pt x="206" y="214"/>
                    <a:pt x="210" y="205"/>
                    <a:pt x="215" y="196"/>
                  </a:cubicBezTo>
                  <a:cubicBezTo>
                    <a:pt x="220" y="189"/>
                    <a:pt x="224" y="183"/>
                    <a:pt x="230" y="177"/>
                  </a:cubicBezTo>
                  <a:cubicBezTo>
                    <a:pt x="239" y="167"/>
                    <a:pt x="248" y="158"/>
                    <a:pt x="256" y="148"/>
                  </a:cubicBezTo>
                  <a:cubicBezTo>
                    <a:pt x="259" y="145"/>
                    <a:pt x="261" y="141"/>
                    <a:pt x="263" y="138"/>
                  </a:cubicBezTo>
                  <a:cubicBezTo>
                    <a:pt x="263" y="138"/>
                    <a:pt x="263" y="138"/>
                    <a:pt x="263" y="138"/>
                  </a:cubicBezTo>
                  <a:cubicBezTo>
                    <a:pt x="260" y="132"/>
                    <a:pt x="256" y="135"/>
                    <a:pt x="252" y="135"/>
                  </a:cubicBezTo>
                  <a:cubicBezTo>
                    <a:pt x="234" y="136"/>
                    <a:pt x="216" y="138"/>
                    <a:pt x="197" y="139"/>
                  </a:cubicBezTo>
                  <a:cubicBezTo>
                    <a:pt x="192" y="140"/>
                    <a:pt x="187" y="140"/>
                    <a:pt x="183" y="142"/>
                  </a:cubicBezTo>
                  <a:cubicBezTo>
                    <a:pt x="180" y="143"/>
                    <a:pt x="176" y="144"/>
                    <a:pt x="173" y="145"/>
                  </a:cubicBezTo>
                  <a:cubicBezTo>
                    <a:pt x="171" y="146"/>
                    <a:pt x="168" y="146"/>
                    <a:pt x="166" y="147"/>
                  </a:cubicBezTo>
                  <a:cubicBezTo>
                    <a:pt x="143" y="155"/>
                    <a:pt x="119" y="162"/>
                    <a:pt x="97" y="174"/>
                  </a:cubicBezTo>
                  <a:cubicBezTo>
                    <a:pt x="87" y="179"/>
                    <a:pt x="78" y="185"/>
                    <a:pt x="69" y="192"/>
                  </a:cubicBezTo>
                  <a:cubicBezTo>
                    <a:pt x="67" y="194"/>
                    <a:pt x="66" y="195"/>
                    <a:pt x="64" y="197"/>
                  </a:cubicBezTo>
                  <a:cubicBezTo>
                    <a:pt x="52" y="208"/>
                    <a:pt x="41" y="220"/>
                    <a:pt x="32" y="235"/>
                  </a:cubicBezTo>
                  <a:cubicBezTo>
                    <a:pt x="23" y="250"/>
                    <a:pt x="15" y="267"/>
                    <a:pt x="10" y="284"/>
                  </a:cubicBezTo>
                  <a:cubicBezTo>
                    <a:pt x="9" y="286"/>
                    <a:pt x="8" y="288"/>
                    <a:pt x="7" y="291"/>
                  </a:cubicBezTo>
                  <a:cubicBezTo>
                    <a:pt x="6" y="294"/>
                    <a:pt x="5" y="297"/>
                    <a:pt x="4" y="300"/>
                  </a:cubicBezTo>
                  <a:cubicBezTo>
                    <a:pt x="2" y="308"/>
                    <a:pt x="1" y="317"/>
                    <a:pt x="1" y="325"/>
                  </a:cubicBezTo>
                  <a:cubicBezTo>
                    <a:pt x="0" y="348"/>
                    <a:pt x="3" y="371"/>
                    <a:pt x="7" y="393"/>
                  </a:cubicBezTo>
                  <a:cubicBezTo>
                    <a:pt x="8" y="396"/>
                    <a:pt x="8" y="398"/>
                    <a:pt x="9" y="401"/>
                  </a:cubicBezTo>
                  <a:cubicBezTo>
                    <a:pt x="10" y="407"/>
                    <a:pt x="12" y="414"/>
                    <a:pt x="13" y="420"/>
                  </a:cubicBezTo>
                  <a:cubicBezTo>
                    <a:pt x="14" y="423"/>
                    <a:pt x="16" y="425"/>
                    <a:pt x="18" y="428"/>
                  </a:cubicBezTo>
                  <a:cubicBezTo>
                    <a:pt x="32" y="413"/>
                    <a:pt x="49" y="408"/>
                    <a:pt x="67" y="404"/>
                  </a:cubicBezTo>
                  <a:cubicBezTo>
                    <a:pt x="80" y="401"/>
                    <a:pt x="93" y="394"/>
                    <a:pt x="106" y="389"/>
                  </a:cubicBezTo>
                  <a:cubicBezTo>
                    <a:pt x="107" y="388"/>
                    <a:pt x="109" y="388"/>
                    <a:pt x="110" y="387"/>
                  </a:cubicBezTo>
                  <a:cubicBezTo>
                    <a:pt x="111" y="389"/>
                    <a:pt x="113" y="391"/>
                    <a:pt x="114" y="393"/>
                  </a:cubicBezTo>
                  <a:cubicBezTo>
                    <a:pt x="114" y="394"/>
                    <a:pt x="114" y="396"/>
                    <a:pt x="114" y="397"/>
                  </a:cubicBezTo>
                  <a:cubicBezTo>
                    <a:pt x="116" y="408"/>
                    <a:pt x="119" y="418"/>
                    <a:pt x="123" y="428"/>
                  </a:cubicBezTo>
                  <a:cubicBezTo>
                    <a:pt x="124" y="430"/>
                    <a:pt x="125" y="432"/>
                    <a:pt x="126" y="434"/>
                  </a:cubicBezTo>
                  <a:cubicBezTo>
                    <a:pt x="130" y="441"/>
                    <a:pt x="135" y="448"/>
                    <a:pt x="139" y="455"/>
                  </a:cubicBezTo>
                  <a:cubicBezTo>
                    <a:pt x="153" y="477"/>
                    <a:pt x="169" y="497"/>
                    <a:pt x="187" y="516"/>
                  </a:cubicBezTo>
                  <a:cubicBezTo>
                    <a:pt x="188" y="517"/>
                    <a:pt x="190" y="519"/>
                    <a:pt x="191" y="520"/>
                  </a:cubicBezTo>
                  <a:cubicBezTo>
                    <a:pt x="214" y="545"/>
                    <a:pt x="240" y="567"/>
                    <a:pt x="267" y="586"/>
                  </a:cubicBezTo>
                  <a:cubicBezTo>
                    <a:pt x="269" y="588"/>
                    <a:pt x="271" y="589"/>
                    <a:pt x="272" y="590"/>
                  </a:cubicBezTo>
                  <a:cubicBezTo>
                    <a:pt x="275" y="592"/>
                    <a:pt x="278" y="594"/>
                    <a:pt x="281" y="596"/>
                  </a:cubicBezTo>
                  <a:cubicBezTo>
                    <a:pt x="287" y="600"/>
                    <a:pt x="293" y="603"/>
                    <a:pt x="299" y="605"/>
                  </a:cubicBezTo>
                  <a:cubicBezTo>
                    <a:pt x="311" y="609"/>
                    <a:pt x="324" y="614"/>
                    <a:pt x="336" y="618"/>
                  </a:cubicBezTo>
                  <a:cubicBezTo>
                    <a:pt x="340" y="619"/>
                    <a:pt x="345" y="621"/>
                    <a:pt x="350" y="622"/>
                  </a:cubicBezTo>
                  <a:cubicBezTo>
                    <a:pt x="358" y="625"/>
                    <a:pt x="366" y="628"/>
                    <a:pt x="374" y="630"/>
                  </a:cubicBezTo>
                  <a:cubicBezTo>
                    <a:pt x="377" y="631"/>
                    <a:pt x="379" y="632"/>
                    <a:pt x="381" y="633"/>
                  </a:cubicBezTo>
                  <a:cubicBezTo>
                    <a:pt x="384" y="633"/>
                    <a:pt x="386" y="634"/>
                    <a:pt x="388" y="635"/>
                  </a:cubicBezTo>
                  <a:cubicBezTo>
                    <a:pt x="388" y="632"/>
                    <a:pt x="388" y="629"/>
                    <a:pt x="387" y="627"/>
                  </a:cubicBezTo>
                  <a:cubicBezTo>
                    <a:pt x="387" y="624"/>
                    <a:pt x="387" y="621"/>
                    <a:pt x="387" y="618"/>
                  </a:cubicBezTo>
                  <a:cubicBezTo>
                    <a:pt x="386" y="611"/>
                    <a:pt x="385" y="603"/>
                    <a:pt x="385" y="596"/>
                  </a:cubicBezTo>
                  <a:cubicBezTo>
                    <a:pt x="384" y="586"/>
                    <a:pt x="384" y="577"/>
                    <a:pt x="384" y="567"/>
                  </a:cubicBezTo>
                  <a:cubicBezTo>
                    <a:pt x="384" y="551"/>
                    <a:pt x="387" y="537"/>
                    <a:pt x="395" y="526"/>
                  </a:cubicBezTo>
                  <a:cubicBezTo>
                    <a:pt x="396" y="524"/>
                    <a:pt x="397" y="522"/>
                    <a:pt x="398" y="520"/>
                  </a:cubicBezTo>
                  <a:cubicBezTo>
                    <a:pt x="402" y="516"/>
                    <a:pt x="406" y="511"/>
                    <a:pt x="411" y="507"/>
                  </a:cubicBezTo>
                  <a:cubicBezTo>
                    <a:pt x="418" y="501"/>
                    <a:pt x="425" y="495"/>
                    <a:pt x="433" y="489"/>
                  </a:cubicBezTo>
                  <a:cubicBezTo>
                    <a:pt x="448" y="477"/>
                    <a:pt x="460" y="463"/>
                    <a:pt x="469" y="448"/>
                  </a:cubicBezTo>
                  <a:cubicBezTo>
                    <a:pt x="470" y="447"/>
                    <a:pt x="471" y="445"/>
                    <a:pt x="472" y="443"/>
                  </a:cubicBezTo>
                  <a:cubicBezTo>
                    <a:pt x="484" y="422"/>
                    <a:pt x="490" y="398"/>
                    <a:pt x="492" y="372"/>
                  </a:cubicBezTo>
                  <a:cubicBezTo>
                    <a:pt x="492" y="369"/>
                    <a:pt x="492" y="365"/>
                    <a:pt x="493" y="362"/>
                  </a:cubicBezTo>
                  <a:cubicBezTo>
                    <a:pt x="493" y="357"/>
                    <a:pt x="493" y="353"/>
                    <a:pt x="493" y="348"/>
                  </a:cubicBezTo>
                  <a:cubicBezTo>
                    <a:pt x="493" y="342"/>
                    <a:pt x="492" y="336"/>
                    <a:pt x="492" y="330"/>
                  </a:cubicBezTo>
                  <a:cubicBezTo>
                    <a:pt x="492" y="329"/>
                    <a:pt x="493" y="328"/>
                    <a:pt x="493" y="326"/>
                  </a:cubicBezTo>
                  <a:cubicBezTo>
                    <a:pt x="497" y="329"/>
                    <a:pt x="501" y="332"/>
                    <a:pt x="504" y="335"/>
                  </a:cubicBezTo>
                  <a:cubicBezTo>
                    <a:pt x="507" y="338"/>
                    <a:pt x="509" y="340"/>
                    <a:pt x="512" y="343"/>
                  </a:cubicBezTo>
                  <a:cubicBezTo>
                    <a:pt x="514" y="344"/>
                    <a:pt x="516" y="345"/>
                    <a:pt x="517" y="347"/>
                  </a:cubicBezTo>
                  <a:cubicBezTo>
                    <a:pt x="518" y="347"/>
                    <a:pt x="519" y="348"/>
                    <a:pt x="519" y="348"/>
                  </a:cubicBezTo>
                  <a:cubicBezTo>
                    <a:pt x="525" y="352"/>
                    <a:pt x="531" y="355"/>
                    <a:pt x="537" y="357"/>
                  </a:cubicBezTo>
                  <a:cubicBezTo>
                    <a:pt x="543" y="359"/>
                    <a:pt x="548" y="360"/>
                    <a:pt x="554" y="361"/>
                  </a:cubicBezTo>
                  <a:cubicBezTo>
                    <a:pt x="576" y="364"/>
                    <a:pt x="597" y="367"/>
                    <a:pt x="621" y="370"/>
                  </a:cubicBezTo>
                  <a:cubicBezTo>
                    <a:pt x="621" y="366"/>
                    <a:pt x="621" y="362"/>
                    <a:pt x="621" y="358"/>
                  </a:cubicBezTo>
                  <a:cubicBezTo>
                    <a:pt x="619" y="339"/>
                    <a:pt x="621" y="321"/>
                    <a:pt x="627" y="304"/>
                  </a:cubicBezTo>
                  <a:cubicBezTo>
                    <a:pt x="627" y="303"/>
                    <a:pt x="627" y="303"/>
                    <a:pt x="627" y="302"/>
                  </a:cubicBezTo>
                  <a:cubicBezTo>
                    <a:pt x="628" y="300"/>
                    <a:pt x="628" y="299"/>
                    <a:pt x="629" y="297"/>
                  </a:cubicBezTo>
                  <a:cubicBezTo>
                    <a:pt x="633" y="284"/>
                    <a:pt x="638" y="271"/>
                    <a:pt x="642" y="259"/>
                  </a:cubicBezTo>
                  <a:cubicBezTo>
                    <a:pt x="647" y="244"/>
                    <a:pt x="649" y="230"/>
                    <a:pt x="649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5" name="Freeform 9"/>
            <p:cNvSpPr/>
            <p:nvPr/>
          </p:nvSpPr>
          <p:spPr bwMode="auto">
            <a:xfrm>
              <a:off x="3298826" y="3111500"/>
              <a:ext cx="3517900" cy="1352550"/>
            </a:xfrm>
            <a:custGeom>
              <a:avLst/>
              <a:gdLst>
                <a:gd name="T0" fmla="*/ 937 w 937"/>
                <a:gd name="T1" fmla="*/ 228 h 360"/>
                <a:gd name="T2" fmla="*/ 898 w 937"/>
                <a:gd name="T3" fmla="*/ 187 h 360"/>
                <a:gd name="T4" fmla="*/ 850 w 937"/>
                <a:gd name="T5" fmla="*/ 178 h 360"/>
                <a:gd name="T6" fmla="*/ 799 w 937"/>
                <a:gd name="T7" fmla="*/ 179 h 360"/>
                <a:gd name="T8" fmla="*/ 735 w 937"/>
                <a:gd name="T9" fmla="*/ 189 h 360"/>
                <a:gd name="T10" fmla="*/ 663 w 937"/>
                <a:gd name="T11" fmla="*/ 204 h 360"/>
                <a:gd name="T12" fmla="*/ 521 w 937"/>
                <a:gd name="T13" fmla="*/ 212 h 360"/>
                <a:gd name="T14" fmla="*/ 505 w 937"/>
                <a:gd name="T15" fmla="*/ 211 h 360"/>
                <a:gd name="T16" fmla="*/ 400 w 937"/>
                <a:gd name="T17" fmla="*/ 190 h 360"/>
                <a:gd name="T18" fmla="*/ 382 w 937"/>
                <a:gd name="T19" fmla="*/ 183 h 360"/>
                <a:gd name="T20" fmla="*/ 270 w 937"/>
                <a:gd name="T21" fmla="*/ 108 h 360"/>
                <a:gd name="T22" fmla="*/ 198 w 937"/>
                <a:gd name="T23" fmla="*/ 38 h 360"/>
                <a:gd name="T24" fmla="*/ 119 w 937"/>
                <a:gd name="T25" fmla="*/ 1 h 360"/>
                <a:gd name="T26" fmla="*/ 89 w 937"/>
                <a:gd name="T27" fmla="*/ 0 h 360"/>
                <a:gd name="T28" fmla="*/ 25 w 937"/>
                <a:gd name="T29" fmla="*/ 12 h 360"/>
                <a:gd name="T30" fmla="*/ 0 w 937"/>
                <a:gd name="T31" fmla="*/ 33 h 360"/>
                <a:gd name="T32" fmla="*/ 22 w 937"/>
                <a:gd name="T33" fmla="*/ 98 h 360"/>
                <a:gd name="T34" fmla="*/ 84 w 937"/>
                <a:gd name="T35" fmla="*/ 178 h 360"/>
                <a:gd name="T36" fmla="*/ 112 w 937"/>
                <a:gd name="T37" fmla="*/ 194 h 360"/>
                <a:gd name="T38" fmla="*/ 151 w 937"/>
                <a:gd name="T39" fmla="*/ 146 h 360"/>
                <a:gd name="T40" fmla="*/ 203 w 937"/>
                <a:gd name="T41" fmla="*/ 169 h 360"/>
                <a:gd name="T42" fmla="*/ 217 w 937"/>
                <a:gd name="T43" fmla="*/ 197 h 360"/>
                <a:gd name="T44" fmla="*/ 223 w 937"/>
                <a:gd name="T45" fmla="*/ 209 h 360"/>
                <a:gd name="T46" fmla="*/ 249 w 937"/>
                <a:gd name="T47" fmla="*/ 234 h 360"/>
                <a:gd name="T48" fmla="*/ 294 w 937"/>
                <a:gd name="T49" fmla="*/ 228 h 360"/>
                <a:gd name="T50" fmla="*/ 307 w 937"/>
                <a:gd name="T51" fmla="*/ 257 h 360"/>
                <a:gd name="T52" fmla="*/ 321 w 937"/>
                <a:gd name="T53" fmla="*/ 284 h 360"/>
                <a:gd name="T54" fmla="*/ 403 w 937"/>
                <a:gd name="T55" fmla="*/ 287 h 360"/>
                <a:gd name="T56" fmla="*/ 436 w 937"/>
                <a:gd name="T57" fmla="*/ 273 h 360"/>
                <a:gd name="T58" fmla="*/ 445 w 937"/>
                <a:gd name="T59" fmla="*/ 271 h 360"/>
                <a:gd name="T60" fmla="*/ 467 w 937"/>
                <a:gd name="T61" fmla="*/ 270 h 360"/>
                <a:gd name="T62" fmla="*/ 520 w 937"/>
                <a:gd name="T63" fmla="*/ 310 h 360"/>
                <a:gd name="T64" fmla="*/ 545 w 937"/>
                <a:gd name="T65" fmla="*/ 332 h 360"/>
                <a:gd name="T66" fmla="*/ 647 w 937"/>
                <a:gd name="T67" fmla="*/ 338 h 360"/>
                <a:gd name="T68" fmla="*/ 662 w 937"/>
                <a:gd name="T69" fmla="*/ 324 h 360"/>
                <a:gd name="T70" fmla="*/ 683 w 937"/>
                <a:gd name="T71" fmla="*/ 320 h 360"/>
                <a:gd name="T72" fmla="*/ 699 w 937"/>
                <a:gd name="T73" fmla="*/ 329 h 360"/>
                <a:gd name="T74" fmla="*/ 783 w 937"/>
                <a:gd name="T75" fmla="*/ 323 h 360"/>
                <a:gd name="T76" fmla="*/ 822 w 937"/>
                <a:gd name="T77" fmla="*/ 298 h 360"/>
                <a:gd name="T78" fmla="*/ 864 w 937"/>
                <a:gd name="T79" fmla="*/ 252 h 360"/>
                <a:gd name="T80" fmla="*/ 871 w 937"/>
                <a:gd name="T81" fmla="*/ 24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7" h="360">
                  <a:moveTo>
                    <a:pt x="923" y="229"/>
                  </a:moveTo>
                  <a:cubicBezTo>
                    <a:pt x="927" y="229"/>
                    <a:pt x="932" y="228"/>
                    <a:pt x="937" y="228"/>
                  </a:cubicBezTo>
                  <a:cubicBezTo>
                    <a:pt x="937" y="217"/>
                    <a:pt x="931" y="212"/>
                    <a:pt x="926" y="207"/>
                  </a:cubicBezTo>
                  <a:cubicBezTo>
                    <a:pt x="918" y="198"/>
                    <a:pt x="909" y="190"/>
                    <a:pt x="898" y="187"/>
                  </a:cubicBezTo>
                  <a:cubicBezTo>
                    <a:pt x="883" y="183"/>
                    <a:pt x="869" y="179"/>
                    <a:pt x="854" y="179"/>
                  </a:cubicBezTo>
                  <a:cubicBezTo>
                    <a:pt x="853" y="178"/>
                    <a:pt x="852" y="178"/>
                    <a:pt x="850" y="178"/>
                  </a:cubicBezTo>
                  <a:cubicBezTo>
                    <a:pt x="847" y="178"/>
                    <a:pt x="844" y="178"/>
                    <a:pt x="841" y="178"/>
                  </a:cubicBezTo>
                  <a:cubicBezTo>
                    <a:pt x="827" y="177"/>
                    <a:pt x="813" y="178"/>
                    <a:pt x="799" y="179"/>
                  </a:cubicBezTo>
                  <a:cubicBezTo>
                    <a:pt x="796" y="179"/>
                    <a:pt x="793" y="179"/>
                    <a:pt x="790" y="179"/>
                  </a:cubicBezTo>
                  <a:cubicBezTo>
                    <a:pt x="772" y="181"/>
                    <a:pt x="753" y="184"/>
                    <a:pt x="735" y="189"/>
                  </a:cubicBezTo>
                  <a:cubicBezTo>
                    <a:pt x="715" y="194"/>
                    <a:pt x="695" y="198"/>
                    <a:pt x="675" y="202"/>
                  </a:cubicBezTo>
                  <a:cubicBezTo>
                    <a:pt x="671" y="202"/>
                    <a:pt x="667" y="203"/>
                    <a:pt x="663" y="204"/>
                  </a:cubicBezTo>
                  <a:cubicBezTo>
                    <a:pt x="619" y="211"/>
                    <a:pt x="575" y="214"/>
                    <a:pt x="530" y="212"/>
                  </a:cubicBezTo>
                  <a:cubicBezTo>
                    <a:pt x="527" y="212"/>
                    <a:pt x="524" y="212"/>
                    <a:pt x="521" y="212"/>
                  </a:cubicBezTo>
                  <a:cubicBezTo>
                    <a:pt x="518" y="212"/>
                    <a:pt x="516" y="212"/>
                    <a:pt x="513" y="212"/>
                  </a:cubicBezTo>
                  <a:cubicBezTo>
                    <a:pt x="511" y="211"/>
                    <a:pt x="508" y="211"/>
                    <a:pt x="505" y="211"/>
                  </a:cubicBezTo>
                  <a:cubicBezTo>
                    <a:pt x="505" y="211"/>
                    <a:pt x="505" y="211"/>
                    <a:pt x="505" y="211"/>
                  </a:cubicBezTo>
                  <a:cubicBezTo>
                    <a:pt x="469" y="209"/>
                    <a:pt x="434" y="202"/>
                    <a:pt x="400" y="190"/>
                  </a:cubicBezTo>
                  <a:cubicBezTo>
                    <a:pt x="396" y="189"/>
                    <a:pt x="392" y="187"/>
                    <a:pt x="388" y="186"/>
                  </a:cubicBezTo>
                  <a:cubicBezTo>
                    <a:pt x="386" y="185"/>
                    <a:pt x="384" y="184"/>
                    <a:pt x="382" y="183"/>
                  </a:cubicBezTo>
                  <a:cubicBezTo>
                    <a:pt x="355" y="172"/>
                    <a:pt x="330" y="159"/>
                    <a:pt x="307" y="141"/>
                  </a:cubicBezTo>
                  <a:cubicBezTo>
                    <a:pt x="294" y="131"/>
                    <a:pt x="281" y="120"/>
                    <a:pt x="270" y="108"/>
                  </a:cubicBezTo>
                  <a:cubicBezTo>
                    <a:pt x="258" y="95"/>
                    <a:pt x="246" y="83"/>
                    <a:pt x="234" y="71"/>
                  </a:cubicBezTo>
                  <a:cubicBezTo>
                    <a:pt x="222" y="60"/>
                    <a:pt x="210" y="49"/>
                    <a:pt x="198" y="38"/>
                  </a:cubicBezTo>
                  <a:cubicBezTo>
                    <a:pt x="193" y="34"/>
                    <a:pt x="188" y="30"/>
                    <a:pt x="182" y="26"/>
                  </a:cubicBezTo>
                  <a:cubicBezTo>
                    <a:pt x="162" y="13"/>
                    <a:pt x="141" y="5"/>
                    <a:pt x="119" y="1"/>
                  </a:cubicBezTo>
                  <a:cubicBezTo>
                    <a:pt x="116" y="1"/>
                    <a:pt x="113" y="1"/>
                    <a:pt x="111" y="0"/>
                  </a:cubicBezTo>
                  <a:cubicBezTo>
                    <a:pt x="104" y="0"/>
                    <a:pt x="96" y="0"/>
                    <a:pt x="89" y="0"/>
                  </a:cubicBezTo>
                  <a:cubicBezTo>
                    <a:pt x="82" y="0"/>
                    <a:pt x="76" y="0"/>
                    <a:pt x="70" y="0"/>
                  </a:cubicBezTo>
                  <a:cubicBezTo>
                    <a:pt x="53" y="1"/>
                    <a:pt x="38" y="4"/>
                    <a:pt x="25" y="12"/>
                  </a:cubicBezTo>
                  <a:cubicBezTo>
                    <a:pt x="23" y="13"/>
                    <a:pt x="21" y="14"/>
                    <a:pt x="19" y="15"/>
                  </a:cubicBezTo>
                  <a:cubicBezTo>
                    <a:pt x="12" y="20"/>
                    <a:pt x="6" y="26"/>
                    <a:pt x="0" y="33"/>
                  </a:cubicBezTo>
                  <a:cubicBezTo>
                    <a:pt x="3" y="50"/>
                    <a:pt x="10" y="71"/>
                    <a:pt x="19" y="91"/>
                  </a:cubicBezTo>
                  <a:cubicBezTo>
                    <a:pt x="20" y="93"/>
                    <a:pt x="21" y="95"/>
                    <a:pt x="22" y="98"/>
                  </a:cubicBezTo>
                  <a:cubicBezTo>
                    <a:pt x="32" y="119"/>
                    <a:pt x="44" y="139"/>
                    <a:pt x="55" y="152"/>
                  </a:cubicBezTo>
                  <a:cubicBezTo>
                    <a:pt x="63" y="161"/>
                    <a:pt x="73" y="170"/>
                    <a:pt x="84" y="178"/>
                  </a:cubicBezTo>
                  <a:cubicBezTo>
                    <a:pt x="86" y="179"/>
                    <a:pt x="88" y="180"/>
                    <a:pt x="89" y="182"/>
                  </a:cubicBezTo>
                  <a:cubicBezTo>
                    <a:pt x="97" y="186"/>
                    <a:pt x="104" y="191"/>
                    <a:pt x="112" y="194"/>
                  </a:cubicBezTo>
                  <a:cubicBezTo>
                    <a:pt x="116" y="179"/>
                    <a:pt x="123" y="166"/>
                    <a:pt x="135" y="156"/>
                  </a:cubicBezTo>
                  <a:cubicBezTo>
                    <a:pt x="140" y="151"/>
                    <a:pt x="146" y="148"/>
                    <a:pt x="151" y="146"/>
                  </a:cubicBezTo>
                  <a:cubicBezTo>
                    <a:pt x="154" y="145"/>
                    <a:pt x="156" y="145"/>
                    <a:pt x="158" y="144"/>
                  </a:cubicBezTo>
                  <a:cubicBezTo>
                    <a:pt x="175" y="142"/>
                    <a:pt x="192" y="150"/>
                    <a:pt x="203" y="169"/>
                  </a:cubicBezTo>
                  <a:cubicBezTo>
                    <a:pt x="208" y="178"/>
                    <a:pt x="212" y="187"/>
                    <a:pt x="217" y="196"/>
                  </a:cubicBezTo>
                  <a:cubicBezTo>
                    <a:pt x="217" y="197"/>
                    <a:pt x="217" y="197"/>
                    <a:pt x="217" y="197"/>
                  </a:cubicBezTo>
                  <a:cubicBezTo>
                    <a:pt x="218" y="199"/>
                    <a:pt x="219" y="201"/>
                    <a:pt x="220" y="202"/>
                  </a:cubicBezTo>
                  <a:cubicBezTo>
                    <a:pt x="221" y="205"/>
                    <a:pt x="222" y="207"/>
                    <a:pt x="223" y="209"/>
                  </a:cubicBezTo>
                  <a:cubicBezTo>
                    <a:pt x="224" y="210"/>
                    <a:pt x="225" y="212"/>
                    <a:pt x="226" y="213"/>
                  </a:cubicBezTo>
                  <a:cubicBezTo>
                    <a:pt x="234" y="224"/>
                    <a:pt x="241" y="231"/>
                    <a:pt x="249" y="234"/>
                  </a:cubicBezTo>
                  <a:cubicBezTo>
                    <a:pt x="256" y="236"/>
                    <a:pt x="264" y="235"/>
                    <a:pt x="277" y="232"/>
                  </a:cubicBezTo>
                  <a:cubicBezTo>
                    <a:pt x="282" y="231"/>
                    <a:pt x="287" y="230"/>
                    <a:pt x="294" y="228"/>
                  </a:cubicBezTo>
                  <a:cubicBezTo>
                    <a:pt x="297" y="236"/>
                    <a:pt x="300" y="243"/>
                    <a:pt x="303" y="250"/>
                  </a:cubicBezTo>
                  <a:cubicBezTo>
                    <a:pt x="304" y="252"/>
                    <a:pt x="306" y="255"/>
                    <a:pt x="307" y="257"/>
                  </a:cubicBezTo>
                  <a:cubicBezTo>
                    <a:pt x="308" y="260"/>
                    <a:pt x="309" y="262"/>
                    <a:pt x="310" y="264"/>
                  </a:cubicBezTo>
                  <a:cubicBezTo>
                    <a:pt x="313" y="271"/>
                    <a:pt x="317" y="278"/>
                    <a:pt x="321" y="284"/>
                  </a:cubicBezTo>
                  <a:cubicBezTo>
                    <a:pt x="336" y="306"/>
                    <a:pt x="350" y="310"/>
                    <a:pt x="372" y="302"/>
                  </a:cubicBezTo>
                  <a:cubicBezTo>
                    <a:pt x="383" y="298"/>
                    <a:pt x="392" y="292"/>
                    <a:pt x="403" y="287"/>
                  </a:cubicBezTo>
                  <a:cubicBezTo>
                    <a:pt x="412" y="283"/>
                    <a:pt x="421" y="278"/>
                    <a:pt x="431" y="274"/>
                  </a:cubicBezTo>
                  <a:cubicBezTo>
                    <a:pt x="433" y="274"/>
                    <a:pt x="434" y="273"/>
                    <a:pt x="436" y="273"/>
                  </a:cubicBezTo>
                  <a:cubicBezTo>
                    <a:pt x="437" y="273"/>
                    <a:pt x="438" y="272"/>
                    <a:pt x="438" y="272"/>
                  </a:cubicBezTo>
                  <a:cubicBezTo>
                    <a:pt x="441" y="272"/>
                    <a:pt x="443" y="271"/>
                    <a:pt x="445" y="271"/>
                  </a:cubicBezTo>
                  <a:cubicBezTo>
                    <a:pt x="448" y="270"/>
                    <a:pt x="452" y="270"/>
                    <a:pt x="455" y="270"/>
                  </a:cubicBezTo>
                  <a:cubicBezTo>
                    <a:pt x="459" y="270"/>
                    <a:pt x="463" y="270"/>
                    <a:pt x="467" y="270"/>
                  </a:cubicBezTo>
                  <a:cubicBezTo>
                    <a:pt x="475" y="269"/>
                    <a:pt x="482" y="273"/>
                    <a:pt x="489" y="279"/>
                  </a:cubicBezTo>
                  <a:cubicBezTo>
                    <a:pt x="499" y="290"/>
                    <a:pt x="509" y="300"/>
                    <a:pt x="520" y="310"/>
                  </a:cubicBezTo>
                  <a:cubicBezTo>
                    <a:pt x="526" y="316"/>
                    <a:pt x="533" y="322"/>
                    <a:pt x="540" y="328"/>
                  </a:cubicBezTo>
                  <a:cubicBezTo>
                    <a:pt x="541" y="329"/>
                    <a:pt x="543" y="330"/>
                    <a:pt x="545" y="332"/>
                  </a:cubicBezTo>
                  <a:cubicBezTo>
                    <a:pt x="548" y="334"/>
                    <a:pt x="551" y="337"/>
                    <a:pt x="555" y="339"/>
                  </a:cubicBezTo>
                  <a:cubicBezTo>
                    <a:pt x="587" y="360"/>
                    <a:pt x="620" y="359"/>
                    <a:pt x="647" y="338"/>
                  </a:cubicBezTo>
                  <a:cubicBezTo>
                    <a:pt x="649" y="337"/>
                    <a:pt x="650" y="336"/>
                    <a:pt x="652" y="334"/>
                  </a:cubicBezTo>
                  <a:cubicBezTo>
                    <a:pt x="655" y="331"/>
                    <a:pt x="659" y="328"/>
                    <a:pt x="662" y="324"/>
                  </a:cubicBezTo>
                  <a:cubicBezTo>
                    <a:pt x="664" y="321"/>
                    <a:pt x="667" y="318"/>
                    <a:pt x="670" y="314"/>
                  </a:cubicBezTo>
                  <a:cubicBezTo>
                    <a:pt x="674" y="316"/>
                    <a:pt x="679" y="317"/>
                    <a:pt x="683" y="320"/>
                  </a:cubicBezTo>
                  <a:cubicBezTo>
                    <a:pt x="686" y="322"/>
                    <a:pt x="689" y="324"/>
                    <a:pt x="693" y="326"/>
                  </a:cubicBezTo>
                  <a:cubicBezTo>
                    <a:pt x="695" y="327"/>
                    <a:pt x="697" y="328"/>
                    <a:pt x="699" y="329"/>
                  </a:cubicBezTo>
                  <a:cubicBezTo>
                    <a:pt x="723" y="340"/>
                    <a:pt x="748" y="340"/>
                    <a:pt x="773" y="328"/>
                  </a:cubicBezTo>
                  <a:cubicBezTo>
                    <a:pt x="777" y="327"/>
                    <a:pt x="780" y="325"/>
                    <a:pt x="783" y="323"/>
                  </a:cubicBezTo>
                  <a:cubicBezTo>
                    <a:pt x="785" y="322"/>
                    <a:pt x="787" y="321"/>
                    <a:pt x="789" y="320"/>
                  </a:cubicBezTo>
                  <a:cubicBezTo>
                    <a:pt x="801" y="313"/>
                    <a:pt x="812" y="306"/>
                    <a:pt x="822" y="298"/>
                  </a:cubicBezTo>
                  <a:cubicBezTo>
                    <a:pt x="827" y="294"/>
                    <a:pt x="831" y="288"/>
                    <a:pt x="835" y="283"/>
                  </a:cubicBezTo>
                  <a:cubicBezTo>
                    <a:pt x="844" y="272"/>
                    <a:pt x="853" y="261"/>
                    <a:pt x="864" y="252"/>
                  </a:cubicBezTo>
                  <a:cubicBezTo>
                    <a:pt x="866" y="251"/>
                    <a:pt x="868" y="250"/>
                    <a:pt x="869" y="248"/>
                  </a:cubicBezTo>
                  <a:cubicBezTo>
                    <a:pt x="870" y="248"/>
                    <a:pt x="871" y="247"/>
                    <a:pt x="871" y="247"/>
                  </a:cubicBezTo>
                  <a:cubicBezTo>
                    <a:pt x="887" y="236"/>
                    <a:pt x="904" y="229"/>
                    <a:pt x="923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6" name="Freeform 10"/>
            <p:cNvSpPr/>
            <p:nvPr/>
          </p:nvSpPr>
          <p:spPr bwMode="auto">
            <a:xfrm>
              <a:off x="3114676" y="268288"/>
              <a:ext cx="1895475" cy="2859088"/>
            </a:xfrm>
            <a:custGeom>
              <a:avLst/>
              <a:gdLst>
                <a:gd name="T0" fmla="*/ 34 w 505"/>
                <a:gd name="T1" fmla="*/ 185 h 761"/>
                <a:gd name="T2" fmla="*/ 5 w 505"/>
                <a:gd name="T3" fmla="*/ 257 h 761"/>
                <a:gd name="T4" fmla="*/ 6 w 505"/>
                <a:gd name="T5" fmla="*/ 307 h 761"/>
                <a:gd name="T6" fmla="*/ 37 w 505"/>
                <a:gd name="T7" fmla="*/ 408 h 761"/>
                <a:gd name="T8" fmla="*/ 29 w 505"/>
                <a:gd name="T9" fmla="*/ 422 h 761"/>
                <a:gd name="T10" fmla="*/ 0 w 505"/>
                <a:gd name="T11" fmla="*/ 436 h 761"/>
                <a:gd name="T12" fmla="*/ 10 w 505"/>
                <a:gd name="T13" fmla="*/ 454 h 761"/>
                <a:gd name="T14" fmla="*/ 19 w 505"/>
                <a:gd name="T15" fmla="*/ 473 h 761"/>
                <a:gd name="T16" fmla="*/ 48 w 505"/>
                <a:gd name="T17" fmla="*/ 567 h 761"/>
                <a:gd name="T18" fmla="*/ 84 w 505"/>
                <a:gd name="T19" fmla="*/ 620 h 761"/>
                <a:gd name="T20" fmla="*/ 119 w 505"/>
                <a:gd name="T21" fmla="*/ 656 h 761"/>
                <a:gd name="T22" fmla="*/ 179 w 505"/>
                <a:gd name="T23" fmla="*/ 705 h 761"/>
                <a:gd name="T24" fmla="*/ 202 w 505"/>
                <a:gd name="T25" fmla="*/ 724 h 761"/>
                <a:gd name="T26" fmla="*/ 255 w 505"/>
                <a:gd name="T27" fmla="*/ 761 h 761"/>
                <a:gd name="T28" fmla="*/ 220 w 505"/>
                <a:gd name="T29" fmla="*/ 706 h 761"/>
                <a:gd name="T30" fmla="*/ 207 w 505"/>
                <a:gd name="T31" fmla="*/ 684 h 761"/>
                <a:gd name="T32" fmla="*/ 176 w 505"/>
                <a:gd name="T33" fmla="*/ 599 h 761"/>
                <a:gd name="T34" fmla="*/ 168 w 505"/>
                <a:gd name="T35" fmla="*/ 570 h 761"/>
                <a:gd name="T36" fmla="*/ 158 w 505"/>
                <a:gd name="T37" fmla="*/ 523 h 761"/>
                <a:gd name="T38" fmla="*/ 145 w 505"/>
                <a:gd name="T39" fmla="*/ 480 h 761"/>
                <a:gd name="T40" fmla="*/ 136 w 505"/>
                <a:gd name="T41" fmla="*/ 460 h 761"/>
                <a:gd name="T42" fmla="*/ 157 w 505"/>
                <a:gd name="T43" fmla="*/ 468 h 761"/>
                <a:gd name="T44" fmla="*/ 172 w 505"/>
                <a:gd name="T45" fmla="*/ 466 h 761"/>
                <a:gd name="T46" fmla="*/ 164 w 505"/>
                <a:gd name="T47" fmla="*/ 451 h 761"/>
                <a:gd name="T48" fmla="*/ 149 w 505"/>
                <a:gd name="T49" fmla="*/ 391 h 761"/>
                <a:gd name="T50" fmla="*/ 150 w 505"/>
                <a:gd name="T51" fmla="*/ 349 h 761"/>
                <a:gd name="T52" fmla="*/ 147 w 505"/>
                <a:gd name="T53" fmla="*/ 317 h 761"/>
                <a:gd name="T54" fmla="*/ 131 w 505"/>
                <a:gd name="T55" fmla="*/ 281 h 761"/>
                <a:gd name="T56" fmla="*/ 167 w 505"/>
                <a:gd name="T57" fmla="*/ 267 h 761"/>
                <a:gd name="T58" fmla="*/ 175 w 505"/>
                <a:gd name="T59" fmla="*/ 262 h 761"/>
                <a:gd name="T60" fmla="*/ 207 w 505"/>
                <a:gd name="T61" fmla="*/ 202 h 761"/>
                <a:gd name="T62" fmla="*/ 223 w 505"/>
                <a:gd name="T63" fmla="*/ 202 h 761"/>
                <a:gd name="T64" fmla="*/ 258 w 505"/>
                <a:gd name="T65" fmla="*/ 207 h 761"/>
                <a:gd name="T66" fmla="*/ 297 w 505"/>
                <a:gd name="T67" fmla="*/ 195 h 761"/>
                <a:gd name="T68" fmla="*/ 362 w 505"/>
                <a:gd name="T69" fmla="*/ 160 h 761"/>
                <a:gd name="T70" fmla="*/ 433 w 505"/>
                <a:gd name="T71" fmla="*/ 156 h 761"/>
                <a:gd name="T72" fmla="*/ 461 w 505"/>
                <a:gd name="T73" fmla="*/ 166 h 761"/>
                <a:gd name="T74" fmla="*/ 486 w 505"/>
                <a:gd name="T75" fmla="*/ 188 h 761"/>
                <a:gd name="T76" fmla="*/ 504 w 505"/>
                <a:gd name="T77" fmla="*/ 150 h 761"/>
                <a:gd name="T78" fmla="*/ 503 w 505"/>
                <a:gd name="T79" fmla="*/ 124 h 761"/>
                <a:gd name="T80" fmla="*/ 486 w 505"/>
                <a:gd name="T81" fmla="*/ 88 h 761"/>
                <a:gd name="T82" fmla="*/ 430 w 505"/>
                <a:gd name="T83" fmla="*/ 37 h 761"/>
                <a:gd name="T84" fmla="*/ 379 w 505"/>
                <a:gd name="T85" fmla="*/ 19 h 761"/>
                <a:gd name="T86" fmla="*/ 341 w 505"/>
                <a:gd name="T87" fmla="*/ 0 h 761"/>
                <a:gd name="T88" fmla="*/ 278 w 505"/>
                <a:gd name="T89" fmla="*/ 66 h 761"/>
                <a:gd name="T90" fmla="*/ 271 w 505"/>
                <a:gd name="T91" fmla="*/ 90 h 761"/>
                <a:gd name="T92" fmla="*/ 248 w 505"/>
                <a:gd name="T93" fmla="*/ 94 h 761"/>
                <a:gd name="T94" fmla="*/ 225 w 505"/>
                <a:gd name="T95" fmla="*/ 89 h 761"/>
                <a:gd name="T96" fmla="*/ 158 w 505"/>
                <a:gd name="T97" fmla="*/ 99 h 761"/>
                <a:gd name="T98" fmla="*/ 121 w 505"/>
                <a:gd name="T99" fmla="*/ 131 h 761"/>
                <a:gd name="T100" fmla="*/ 88 w 505"/>
                <a:gd name="T101" fmla="*/ 179 h 761"/>
                <a:gd name="T102" fmla="*/ 84 w 505"/>
                <a:gd name="T103" fmla="*/ 184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5" h="761">
                  <a:moveTo>
                    <a:pt x="56" y="190"/>
                  </a:moveTo>
                  <a:cubicBezTo>
                    <a:pt x="49" y="188"/>
                    <a:pt x="42" y="187"/>
                    <a:pt x="34" y="185"/>
                  </a:cubicBezTo>
                  <a:cubicBezTo>
                    <a:pt x="18" y="204"/>
                    <a:pt x="9" y="225"/>
                    <a:pt x="6" y="249"/>
                  </a:cubicBezTo>
                  <a:cubicBezTo>
                    <a:pt x="6" y="251"/>
                    <a:pt x="6" y="254"/>
                    <a:pt x="5" y="257"/>
                  </a:cubicBezTo>
                  <a:cubicBezTo>
                    <a:pt x="5" y="261"/>
                    <a:pt x="5" y="264"/>
                    <a:pt x="5" y="268"/>
                  </a:cubicBezTo>
                  <a:cubicBezTo>
                    <a:pt x="5" y="281"/>
                    <a:pt x="5" y="294"/>
                    <a:pt x="6" y="307"/>
                  </a:cubicBezTo>
                  <a:cubicBezTo>
                    <a:pt x="6" y="310"/>
                    <a:pt x="7" y="313"/>
                    <a:pt x="7" y="315"/>
                  </a:cubicBezTo>
                  <a:cubicBezTo>
                    <a:pt x="11" y="348"/>
                    <a:pt x="19" y="379"/>
                    <a:pt x="37" y="408"/>
                  </a:cubicBezTo>
                  <a:cubicBezTo>
                    <a:pt x="38" y="410"/>
                    <a:pt x="38" y="413"/>
                    <a:pt x="39" y="418"/>
                  </a:cubicBezTo>
                  <a:cubicBezTo>
                    <a:pt x="36" y="419"/>
                    <a:pt x="33" y="421"/>
                    <a:pt x="29" y="422"/>
                  </a:cubicBezTo>
                  <a:cubicBezTo>
                    <a:pt x="27" y="423"/>
                    <a:pt x="25" y="424"/>
                    <a:pt x="23" y="425"/>
                  </a:cubicBezTo>
                  <a:cubicBezTo>
                    <a:pt x="15" y="429"/>
                    <a:pt x="8" y="432"/>
                    <a:pt x="0" y="436"/>
                  </a:cubicBezTo>
                  <a:cubicBezTo>
                    <a:pt x="3" y="442"/>
                    <a:pt x="6" y="446"/>
                    <a:pt x="9" y="451"/>
                  </a:cubicBezTo>
                  <a:cubicBezTo>
                    <a:pt x="9" y="452"/>
                    <a:pt x="10" y="453"/>
                    <a:pt x="10" y="454"/>
                  </a:cubicBezTo>
                  <a:cubicBezTo>
                    <a:pt x="11" y="456"/>
                    <a:pt x="12" y="458"/>
                    <a:pt x="13" y="460"/>
                  </a:cubicBezTo>
                  <a:cubicBezTo>
                    <a:pt x="16" y="464"/>
                    <a:pt x="18" y="469"/>
                    <a:pt x="19" y="473"/>
                  </a:cubicBezTo>
                  <a:cubicBezTo>
                    <a:pt x="25" y="492"/>
                    <a:pt x="30" y="511"/>
                    <a:pt x="34" y="530"/>
                  </a:cubicBezTo>
                  <a:cubicBezTo>
                    <a:pt x="38" y="543"/>
                    <a:pt x="42" y="555"/>
                    <a:pt x="48" y="567"/>
                  </a:cubicBezTo>
                  <a:cubicBezTo>
                    <a:pt x="49" y="569"/>
                    <a:pt x="50" y="571"/>
                    <a:pt x="51" y="574"/>
                  </a:cubicBezTo>
                  <a:cubicBezTo>
                    <a:pt x="59" y="591"/>
                    <a:pt x="70" y="606"/>
                    <a:pt x="84" y="620"/>
                  </a:cubicBezTo>
                  <a:cubicBezTo>
                    <a:pt x="94" y="631"/>
                    <a:pt x="104" y="642"/>
                    <a:pt x="114" y="652"/>
                  </a:cubicBezTo>
                  <a:cubicBezTo>
                    <a:pt x="116" y="653"/>
                    <a:pt x="118" y="655"/>
                    <a:pt x="119" y="656"/>
                  </a:cubicBezTo>
                  <a:cubicBezTo>
                    <a:pt x="132" y="669"/>
                    <a:pt x="146" y="680"/>
                    <a:pt x="161" y="689"/>
                  </a:cubicBezTo>
                  <a:cubicBezTo>
                    <a:pt x="168" y="693"/>
                    <a:pt x="173" y="699"/>
                    <a:pt x="179" y="705"/>
                  </a:cubicBezTo>
                  <a:cubicBezTo>
                    <a:pt x="185" y="710"/>
                    <a:pt x="191" y="715"/>
                    <a:pt x="197" y="720"/>
                  </a:cubicBezTo>
                  <a:cubicBezTo>
                    <a:pt x="199" y="722"/>
                    <a:pt x="200" y="723"/>
                    <a:pt x="202" y="724"/>
                  </a:cubicBezTo>
                  <a:cubicBezTo>
                    <a:pt x="211" y="732"/>
                    <a:pt x="220" y="740"/>
                    <a:pt x="229" y="748"/>
                  </a:cubicBezTo>
                  <a:cubicBezTo>
                    <a:pt x="237" y="754"/>
                    <a:pt x="245" y="759"/>
                    <a:pt x="255" y="761"/>
                  </a:cubicBezTo>
                  <a:cubicBezTo>
                    <a:pt x="253" y="757"/>
                    <a:pt x="251" y="753"/>
                    <a:pt x="248" y="749"/>
                  </a:cubicBezTo>
                  <a:cubicBezTo>
                    <a:pt x="239" y="735"/>
                    <a:pt x="229" y="721"/>
                    <a:pt x="220" y="706"/>
                  </a:cubicBezTo>
                  <a:cubicBezTo>
                    <a:pt x="219" y="704"/>
                    <a:pt x="218" y="703"/>
                    <a:pt x="217" y="701"/>
                  </a:cubicBezTo>
                  <a:cubicBezTo>
                    <a:pt x="213" y="695"/>
                    <a:pt x="210" y="690"/>
                    <a:pt x="207" y="684"/>
                  </a:cubicBezTo>
                  <a:cubicBezTo>
                    <a:pt x="199" y="669"/>
                    <a:pt x="192" y="653"/>
                    <a:pt x="187" y="636"/>
                  </a:cubicBezTo>
                  <a:cubicBezTo>
                    <a:pt x="183" y="624"/>
                    <a:pt x="180" y="612"/>
                    <a:pt x="176" y="599"/>
                  </a:cubicBezTo>
                  <a:cubicBezTo>
                    <a:pt x="175" y="597"/>
                    <a:pt x="175" y="595"/>
                    <a:pt x="174" y="592"/>
                  </a:cubicBezTo>
                  <a:cubicBezTo>
                    <a:pt x="172" y="585"/>
                    <a:pt x="170" y="577"/>
                    <a:pt x="168" y="570"/>
                  </a:cubicBezTo>
                  <a:cubicBezTo>
                    <a:pt x="167" y="566"/>
                    <a:pt x="166" y="562"/>
                    <a:pt x="165" y="558"/>
                  </a:cubicBezTo>
                  <a:cubicBezTo>
                    <a:pt x="162" y="546"/>
                    <a:pt x="160" y="535"/>
                    <a:pt x="158" y="523"/>
                  </a:cubicBezTo>
                  <a:cubicBezTo>
                    <a:pt x="156" y="513"/>
                    <a:pt x="153" y="502"/>
                    <a:pt x="150" y="491"/>
                  </a:cubicBezTo>
                  <a:cubicBezTo>
                    <a:pt x="148" y="487"/>
                    <a:pt x="147" y="483"/>
                    <a:pt x="145" y="480"/>
                  </a:cubicBezTo>
                  <a:cubicBezTo>
                    <a:pt x="144" y="478"/>
                    <a:pt x="143" y="475"/>
                    <a:pt x="142" y="473"/>
                  </a:cubicBezTo>
                  <a:cubicBezTo>
                    <a:pt x="140" y="469"/>
                    <a:pt x="138" y="465"/>
                    <a:pt x="136" y="460"/>
                  </a:cubicBezTo>
                  <a:cubicBezTo>
                    <a:pt x="142" y="460"/>
                    <a:pt x="146" y="462"/>
                    <a:pt x="151" y="465"/>
                  </a:cubicBezTo>
                  <a:cubicBezTo>
                    <a:pt x="153" y="466"/>
                    <a:pt x="155" y="467"/>
                    <a:pt x="157" y="468"/>
                  </a:cubicBezTo>
                  <a:cubicBezTo>
                    <a:pt x="163" y="472"/>
                    <a:pt x="169" y="476"/>
                    <a:pt x="176" y="477"/>
                  </a:cubicBezTo>
                  <a:cubicBezTo>
                    <a:pt x="174" y="472"/>
                    <a:pt x="174" y="469"/>
                    <a:pt x="172" y="466"/>
                  </a:cubicBezTo>
                  <a:cubicBezTo>
                    <a:pt x="170" y="463"/>
                    <a:pt x="169" y="460"/>
                    <a:pt x="167" y="457"/>
                  </a:cubicBezTo>
                  <a:cubicBezTo>
                    <a:pt x="166" y="455"/>
                    <a:pt x="165" y="453"/>
                    <a:pt x="164" y="451"/>
                  </a:cubicBezTo>
                  <a:cubicBezTo>
                    <a:pt x="157" y="435"/>
                    <a:pt x="152" y="418"/>
                    <a:pt x="150" y="401"/>
                  </a:cubicBezTo>
                  <a:cubicBezTo>
                    <a:pt x="149" y="397"/>
                    <a:pt x="149" y="394"/>
                    <a:pt x="149" y="391"/>
                  </a:cubicBezTo>
                  <a:cubicBezTo>
                    <a:pt x="148" y="382"/>
                    <a:pt x="148" y="374"/>
                    <a:pt x="149" y="366"/>
                  </a:cubicBezTo>
                  <a:cubicBezTo>
                    <a:pt x="149" y="360"/>
                    <a:pt x="149" y="355"/>
                    <a:pt x="150" y="349"/>
                  </a:cubicBezTo>
                  <a:cubicBezTo>
                    <a:pt x="151" y="341"/>
                    <a:pt x="150" y="333"/>
                    <a:pt x="149" y="325"/>
                  </a:cubicBezTo>
                  <a:cubicBezTo>
                    <a:pt x="149" y="322"/>
                    <a:pt x="148" y="320"/>
                    <a:pt x="147" y="317"/>
                  </a:cubicBezTo>
                  <a:cubicBezTo>
                    <a:pt x="145" y="309"/>
                    <a:pt x="142" y="301"/>
                    <a:pt x="138" y="294"/>
                  </a:cubicBezTo>
                  <a:cubicBezTo>
                    <a:pt x="136" y="290"/>
                    <a:pt x="134" y="286"/>
                    <a:pt x="131" y="281"/>
                  </a:cubicBezTo>
                  <a:cubicBezTo>
                    <a:pt x="139" y="278"/>
                    <a:pt x="147" y="276"/>
                    <a:pt x="154" y="273"/>
                  </a:cubicBezTo>
                  <a:cubicBezTo>
                    <a:pt x="159" y="272"/>
                    <a:pt x="163" y="269"/>
                    <a:pt x="167" y="267"/>
                  </a:cubicBezTo>
                  <a:cubicBezTo>
                    <a:pt x="169" y="266"/>
                    <a:pt x="171" y="265"/>
                    <a:pt x="173" y="264"/>
                  </a:cubicBezTo>
                  <a:cubicBezTo>
                    <a:pt x="174" y="263"/>
                    <a:pt x="175" y="263"/>
                    <a:pt x="175" y="262"/>
                  </a:cubicBezTo>
                  <a:cubicBezTo>
                    <a:pt x="195" y="252"/>
                    <a:pt x="206" y="235"/>
                    <a:pt x="206" y="210"/>
                  </a:cubicBezTo>
                  <a:cubicBezTo>
                    <a:pt x="206" y="207"/>
                    <a:pt x="207" y="205"/>
                    <a:pt x="207" y="202"/>
                  </a:cubicBezTo>
                  <a:cubicBezTo>
                    <a:pt x="207" y="201"/>
                    <a:pt x="208" y="201"/>
                    <a:pt x="210" y="199"/>
                  </a:cubicBezTo>
                  <a:cubicBezTo>
                    <a:pt x="214" y="200"/>
                    <a:pt x="218" y="201"/>
                    <a:pt x="223" y="202"/>
                  </a:cubicBezTo>
                  <a:cubicBezTo>
                    <a:pt x="234" y="204"/>
                    <a:pt x="246" y="206"/>
                    <a:pt x="257" y="207"/>
                  </a:cubicBezTo>
                  <a:cubicBezTo>
                    <a:pt x="257" y="207"/>
                    <a:pt x="257" y="207"/>
                    <a:pt x="258" y="207"/>
                  </a:cubicBezTo>
                  <a:cubicBezTo>
                    <a:pt x="261" y="208"/>
                    <a:pt x="265" y="208"/>
                    <a:pt x="268" y="208"/>
                  </a:cubicBezTo>
                  <a:cubicBezTo>
                    <a:pt x="279" y="207"/>
                    <a:pt x="289" y="204"/>
                    <a:pt x="297" y="195"/>
                  </a:cubicBezTo>
                  <a:cubicBezTo>
                    <a:pt x="298" y="194"/>
                    <a:pt x="300" y="193"/>
                    <a:pt x="301" y="192"/>
                  </a:cubicBezTo>
                  <a:cubicBezTo>
                    <a:pt x="320" y="175"/>
                    <a:pt x="340" y="165"/>
                    <a:pt x="362" y="160"/>
                  </a:cubicBezTo>
                  <a:cubicBezTo>
                    <a:pt x="365" y="159"/>
                    <a:pt x="367" y="159"/>
                    <a:pt x="370" y="158"/>
                  </a:cubicBezTo>
                  <a:cubicBezTo>
                    <a:pt x="390" y="154"/>
                    <a:pt x="411" y="154"/>
                    <a:pt x="433" y="156"/>
                  </a:cubicBezTo>
                  <a:cubicBezTo>
                    <a:pt x="441" y="157"/>
                    <a:pt x="448" y="159"/>
                    <a:pt x="455" y="162"/>
                  </a:cubicBezTo>
                  <a:cubicBezTo>
                    <a:pt x="457" y="163"/>
                    <a:pt x="459" y="164"/>
                    <a:pt x="461" y="166"/>
                  </a:cubicBezTo>
                  <a:cubicBezTo>
                    <a:pt x="465" y="168"/>
                    <a:pt x="470" y="172"/>
                    <a:pt x="474" y="175"/>
                  </a:cubicBezTo>
                  <a:cubicBezTo>
                    <a:pt x="478" y="179"/>
                    <a:pt x="481" y="183"/>
                    <a:pt x="486" y="188"/>
                  </a:cubicBezTo>
                  <a:cubicBezTo>
                    <a:pt x="489" y="185"/>
                    <a:pt x="492" y="183"/>
                    <a:pt x="494" y="179"/>
                  </a:cubicBezTo>
                  <a:cubicBezTo>
                    <a:pt x="499" y="170"/>
                    <a:pt x="503" y="160"/>
                    <a:pt x="504" y="150"/>
                  </a:cubicBezTo>
                  <a:cubicBezTo>
                    <a:pt x="504" y="147"/>
                    <a:pt x="504" y="144"/>
                    <a:pt x="504" y="141"/>
                  </a:cubicBezTo>
                  <a:cubicBezTo>
                    <a:pt x="505" y="136"/>
                    <a:pt x="504" y="130"/>
                    <a:pt x="503" y="124"/>
                  </a:cubicBezTo>
                  <a:cubicBezTo>
                    <a:pt x="502" y="121"/>
                    <a:pt x="502" y="119"/>
                    <a:pt x="501" y="116"/>
                  </a:cubicBezTo>
                  <a:cubicBezTo>
                    <a:pt x="498" y="106"/>
                    <a:pt x="493" y="97"/>
                    <a:pt x="486" y="88"/>
                  </a:cubicBezTo>
                  <a:cubicBezTo>
                    <a:pt x="470" y="69"/>
                    <a:pt x="454" y="53"/>
                    <a:pt x="435" y="40"/>
                  </a:cubicBezTo>
                  <a:cubicBezTo>
                    <a:pt x="433" y="39"/>
                    <a:pt x="431" y="38"/>
                    <a:pt x="430" y="37"/>
                  </a:cubicBezTo>
                  <a:cubicBezTo>
                    <a:pt x="415" y="28"/>
                    <a:pt x="399" y="22"/>
                    <a:pt x="382" y="19"/>
                  </a:cubicBezTo>
                  <a:cubicBezTo>
                    <a:pt x="381" y="19"/>
                    <a:pt x="380" y="19"/>
                    <a:pt x="379" y="19"/>
                  </a:cubicBezTo>
                  <a:cubicBezTo>
                    <a:pt x="376" y="19"/>
                    <a:pt x="373" y="18"/>
                    <a:pt x="370" y="17"/>
                  </a:cubicBezTo>
                  <a:cubicBezTo>
                    <a:pt x="360" y="15"/>
                    <a:pt x="350" y="10"/>
                    <a:pt x="341" y="0"/>
                  </a:cubicBezTo>
                  <a:cubicBezTo>
                    <a:pt x="327" y="12"/>
                    <a:pt x="315" y="22"/>
                    <a:pt x="303" y="33"/>
                  </a:cubicBezTo>
                  <a:cubicBezTo>
                    <a:pt x="292" y="42"/>
                    <a:pt x="283" y="53"/>
                    <a:pt x="278" y="66"/>
                  </a:cubicBezTo>
                  <a:cubicBezTo>
                    <a:pt x="277" y="68"/>
                    <a:pt x="276" y="71"/>
                    <a:pt x="275" y="73"/>
                  </a:cubicBezTo>
                  <a:cubicBezTo>
                    <a:pt x="273" y="78"/>
                    <a:pt x="272" y="84"/>
                    <a:pt x="271" y="90"/>
                  </a:cubicBezTo>
                  <a:cubicBezTo>
                    <a:pt x="270" y="93"/>
                    <a:pt x="269" y="96"/>
                    <a:pt x="268" y="101"/>
                  </a:cubicBezTo>
                  <a:cubicBezTo>
                    <a:pt x="261" y="98"/>
                    <a:pt x="254" y="96"/>
                    <a:pt x="248" y="94"/>
                  </a:cubicBezTo>
                  <a:cubicBezTo>
                    <a:pt x="243" y="93"/>
                    <a:pt x="238" y="91"/>
                    <a:pt x="233" y="90"/>
                  </a:cubicBezTo>
                  <a:cubicBezTo>
                    <a:pt x="230" y="90"/>
                    <a:pt x="228" y="89"/>
                    <a:pt x="225" y="89"/>
                  </a:cubicBezTo>
                  <a:cubicBezTo>
                    <a:pt x="216" y="88"/>
                    <a:pt x="206" y="88"/>
                    <a:pt x="197" y="89"/>
                  </a:cubicBezTo>
                  <a:cubicBezTo>
                    <a:pt x="183" y="90"/>
                    <a:pt x="170" y="93"/>
                    <a:pt x="158" y="99"/>
                  </a:cubicBezTo>
                  <a:cubicBezTo>
                    <a:pt x="156" y="100"/>
                    <a:pt x="154" y="101"/>
                    <a:pt x="152" y="102"/>
                  </a:cubicBezTo>
                  <a:cubicBezTo>
                    <a:pt x="140" y="109"/>
                    <a:pt x="130" y="118"/>
                    <a:pt x="121" y="131"/>
                  </a:cubicBezTo>
                  <a:cubicBezTo>
                    <a:pt x="115" y="141"/>
                    <a:pt x="108" y="151"/>
                    <a:pt x="101" y="160"/>
                  </a:cubicBezTo>
                  <a:cubicBezTo>
                    <a:pt x="97" y="167"/>
                    <a:pt x="93" y="173"/>
                    <a:pt x="88" y="179"/>
                  </a:cubicBezTo>
                  <a:cubicBezTo>
                    <a:pt x="88" y="179"/>
                    <a:pt x="88" y="179"/>
                    <a:pt x="88" y="180"/>
                  </a:cubicBezTo>
                  <a:cubicBezTo>
                    <a:pt x="87" y="181"/>
                    <a:pt x="85" y="183"/>
                    <a:pt x="84" y="184"/>
                  </a:cubicBezTo>
                  <a:cubicBezTo>
                    <a:pt x="76" y="191"/>
                    <a:pt x="67" y="193"/>
                    <a:pt x="56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7" name="Freeform 11"/>
            <p:cNvSpPr/>
            <p:nvPr/>
          </p:nvSpPr>
          <p:spPr bwMode="auto">
            <a:xfrm>
              <a:off x="5595938" y="2135188"/>
              <a:ext cx="1071563" cy="1697038"/>
            </a:xfrm>
            <a:custGeom>
              <a:avLst/>
              <a:gdLst>
                <a:gd name="T0" fmla="*/ 193 w 285"/>
                <a:gd name="T1" fmla="*/ 95 h 452"/>
                <a:gd name="T2" fmla="*/ 158 w 285"/>
                <a:gd name="T3" fmla="*/ 66 h 452"/>
                <a:gd name="T4" fmla="*/ 152 w 285"/>
                <a:gd name="T5" fmla="*/ 62 h 452"/>
                <a:gd name="T6" fmla="*/ 143 w 285"/>
                <a:gd name="T7" fmla="*/ 56 h 452"/>
                <a:gd name="T8" fmla="*/ 84 w 285"/>
                <a:gd name="T9" fmla="*/ 9 h 452"/>
                <a:gd name="T10" fmla="*/ 71 w 285"/>
                <a:gd name="T11" fmla="*/ 2 h 452"/>
                <a:gd name="T12" fmla="*/ 74 w 285"/>
                <a:gd name="T13" fmla="*/ 24 h 452"/>
                <a:gd name="T14" fmla="*/ 75 w 285"/>
                <a:gd name="T15" fmla="*/ 34 h 452"/>
                <a:gd name="T16" fmla="*/ 76 w 285"/>
                <a:gd name="T17" fmla="*/ 43 h 452"/>
                <a:gd name="T18" fmla="*/ 76 w 285"/>
                <a:gd name="T19" fmla="*/ 115 h 452"/>
                <a:gd name="T20" fmla="*/ 71 w 285"/>
                <a:gd name="T21" fmla="*/ 143 h 452"/>
                <a:gd name="T22" fmla="*/ 70 w 285"/>
                <a:gd name="T23" fmla="*/ 154 h 452"/>
                <a:gd name="T24" fmla="*/ 68 w 285"/>
                <a:gd name="T25" fmla="*/ 169 h 452"/>
                <a:gd name="T26" fmla="*/ 66 w 285"/>
                <a:gd name="T27" fmla="*/ 177 h 452"/>
                <a:gd name="T28" fmla="*/ 64 w 285"/>
                <a:gd name="T29" fmla="*/ 194 h 452"/>
                <a:gd name="T30" fmla="*/ 37 w 285"/>
                <a:gd name="T31" fmla="*/ 276 h 452"/>
                <a:gd name="T32" fmla="*/ 32 w 285"/>
                <a:gd name="T33" fmla="*/ 285 h 452"/>
                <a:gd name="T34" fmla="*/ 29 w 285"/>
                <a:gd name="T35" fmla="*/ 291 h 452"/>
                <a:gd name="T36" fmla="*/ 10 w 285"/>
                <a:gd name="T37" fmla="*/ 336 h 452"/>
                <a:gd name="T38" fmla="*/ 3 w 285"/>
                <a:gd name="T39" fmla="*/ 362 h 452"/>
                <a:gd name="T40" fmla="*/ 1 w 285"/>
                <a:gd name="T41" fmla="*/ 372 h 452"/>
                <a:gd name="T42" fmla="*/ 1 w 285"/>
                <a:gd name="T43" fmla="*/ 381 h 452"/>
                <a:gd name="T44" fmla="*/ 3 w 285"/>
                <a:gd name="T45" fmla="*/ 406 h 452"/>
                <a:gd name="T46" fmla="*/ 9 w 285"/>
                <a:gd name="T47" fmla="*/ 421 h 452"/>
                <a:gd name="T48" fmla="*/ 31 w 285"/>
                <a:gd name="T49" fmla="*/ 443 h 452"/>
                <a:gd name="T50" fmla="*/ 46 w 285"/>
                <a:gd name="T51" fmla="*/ 449 h 452"/>
                <a:gd name="T52" fmla="*/ 63 w 285"/>
                <a:gd name="T53" fmla="*/ 451 h 452"/>
                <a:gd name="T54" fmla="*/ 64 w 285"/>
                <a:gd name="T55" fmla="*/ 451 h 452"/>
                <a:gd name="T56" fmla="*/ 73 w 285"/>
                <a:gd name="T57" fmla="*/ 451 h 452"/>
                <a:gd name="T58" fmla="*/ 74 w 285"/>
                <a:gd name="T59" fmla="*/ 451 h 452"/>
                <a:gd name="T60" fmla="*/ 156 w 285"/>
                <a:gd name="T61" fmla="*/ 430 h 452"/>
                <a:gd name="T62" fmla="*/ 166 w 285"/>
                <a:gd name="T63" fmla="*/ 427 h 452"/>
                <a:gd name="T64" fmla="*/ 172 w 285"/>
                <a:gd name="T65" fmla="*/ 424 h 452"/>
                <a:gd name="T66" fmla="*/ 179 w 285"/>
                <a:gd name="T67" fmla="*/ 422 h 452"/>
                <a:gd name="T68" fmla="*/ 224 w 285"/>
                <a:gd name="T69" fmla="*/ 419 h 452"/>
                <a:gd name="T70" fmla="*/ 250 w 285"/>
                <a:gd name="T71" fmla="*/ 417 h 452"/>
                <a:gd name="T72" fmla="*/ 261 w 285"/>
                <a:gd name="T73" fmla="*/ 406 h 452"/>
                <a:gd name="T74" fmla="*/ 266 w 285"/>
                <a:gd name="T75" fmla="*/ 399 h 452"/>
                <a:gd name="T76" fmla="*/ 273 w 285"/>
                <a:gd name="T77" fmla="*/ 382 h 452"/>
                <a:gd name="T78" fmla="*/ 275 w 285"/>
                <a:gd name="T79" fmla="*/ 375 h 452"/>
                <a:gd name="T80" fmla="*/ 280 w 285"/>
                <a:gd name="T81" fmla="*/ 353 h 452"/>
                <a:gd name="T82" fmla="*/ 278 w 285"/>
                <a:gd name="T83" fmla="*/ 248 h 452"/>
                <a:gd name="T84" fmla="*/ 276 w 285"/>
                <a:gd name="T85" fmla="*/ 240 h 452"/>
                <a:gd name="T86" fmla="*/ 275 w 285"/>
                <a:gd name="T87" fmla="*/ 233 h 452"/>
                <a:gd name="T88" fmla="*/ 271 w 285"/>
                <a:gd name="T89" fmla="*/ 221 h 452"/>
                <a:gd name="T90" fmla="*/ 233 w 285"/>
                <a:gd name="T91" fmla="*/ 142 h 452"/>
                <a:gd name="T92" fmla="*/ 229 w 285"/>
                <a:gd name="T93" fmla="*/ 137 h 452"/>
                <a:gd name="T94" fmla="*/ 193 w 285"/>
                <a:gd name="T95" fmla="*/ 95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5" h="452">
                  <a:moveTo>
                    <a:pt x="193" y="95"/>
                  </a:moveTo>
                  <a:cubicBezTo>
                    <a:pt x="182" y="84"/>
                    <a:pt x="170" y="75"/>
                    <a:pt x="158" y="66"/>
                  </a:cubicBezTo>
                  <a:cubicBezTo>
                    <a:pt x="156" y="65"/>
                    <a:pt x="154" y="63"/>
                    <a:pt x="152" y="62"/>
                  </a:cubicBezTo>
                  <a:cubicBezTo>
                    <a:pt x="149" y="60"/>
                    <a:pt x="146" y="58"/>
                    <a:pt x="143" y="56"/>
                  </a:cubicBezTo>
                  <a:cubicBezTo>
                    <a:pt x="123" y="42"/>
                    <a:pt x="102" y="28"/>
                    <a:pt x="84" y="9"/>
                  </a:cubicBezTo>
                  <a:cubicBezTo>
                    <a:pt x="80" y="6"/>
                    <a:pt x="78" y="0"/>
                    <a:pt x="71" y="2"/>
                  </a:cubicBezTo>
                  <a:cubicBezTo>
                    <a:pt x="72" y="9"/>
                    <a:pt x="73" y="17"/>
                    <a:pt x="74" y="24"/>
                  </a:cubicBezTo>
                  <a:cubicBezTo>
                    <a:pt x="74" y="27"/>
                    <a:pt x="74" y="31"/>
                    <a:pt x="75" y="34"/>
                  </a:cubicBezTo>
                  <a:cubicBezTo>
                    <a:pt x="75" y="37"/>
                    <a:pt x="76" y="40"/>
                    <a:pt x="76" y="43"/>
                  </a:cubicBezTo>
                  <a:cubicBezTo>
                    <a:pt x="79" y="67"/>
                    <a:pt x="79" y="91"/>
                    <a:pt x="76" y="115"/>
                  </a:cubicBezTo>
                  <a:cubicBezTo>
                    <a:pt x="74" y="124"/>
                    <a:pt x="73" y="134"/>
                    <a:pt x="71" y="143"/>
                  </a:cubicBezTo>
                  <a:cubicBezTo>
                    <a:pt x="71" y="147"/>
                    <a:pt x="70" y="150"/>
                    <a:pt x="70" y="154"/>
                  </a:cubicBezTo>
                  <a:cubicBezTo>
                    <a:pt x="69" y="159"/>
                    <a:pt x="68" y="164"/>
                    <a:pt x="68" y="169"/>
                  </a:cubicBezTo>
                  <a:cubicBezTo>
                    <a:pt x="67" y="171"/>
                    <a:pt x="67" y="174"/>
                    <a:pt x="66" y="177"/>
                  </a:cubicBezTo>
                  <a:cubicBezTo>
                    <a:pt x="65" y="182"/>
                    <a:pt x="65" y="188"/>
                    <a:pt x="64" y="194"/>
                  </a:cubicBezTo>
                  <a:cubicBezTo>
                    <a:pt x="59" y="223"/>
                    <a:pt x="49" y="250"/>
                    <a:pt x="37" y="276"/>
                  </a:cubicBezTo>
                  <a:cubicBezTo>
                    <a:pt x="35" y="279"/>
                    <a:pt x="34" y="282"/>
                    <a:pt x="32" y="285"/>
                  </a:cubicBezTo>
                  <a:cubicBezTo>
                    <a:pt x="31" y="287"/>
                    <a:pt x="30" y="289"/>
                    <a:pt x="29" y="291"/>
                  </a:cubicBezTo>
                  <a:cubicBezTo>
                    <a:pt x="22" y="306"/>
                    <a:pt x="16" y="320"/>
                    <a:pt x="10" y="336"/>
                  </a:cubicBezTo>
                  <a:cubicBezTo>
                    <a:pt x="7" y="344"/>
                    <a:pt x="5" y="353"/>
                    <a:pt x="3" y="362"/>
                  </a:cubicBezTo>
                  <a:cubicBezTo>
                    <a:pt x="2" y="365"/>
                    <a:pt x="2" y="369"/>
                    <a:pt x="1" y="372"/>
                  </a:cubicBezTo>
                  <a:cubicBezTo>
                    <a:pt x="1" y="375"/>
                    <a:pt x="1" y="378"/>
                    <a:pt x="1" y="381"/>
                  </a:cubicBezTo>
                  <a:cubicBezTo>
                    <a:pt x="0" y="390"/>
                    <a:pt x="1" y="398"/>
                    <a:pt x="3" y="406"/>
                  </a:cubicBezTo>
                  <a:cubicBezTo>
                    <a:pt x="4" y="412"/>
                    <a:pt x="6" y="417"/>
                    <a:pt x="9" y="421"/>
                  </a:cubicBezTo>
                  <a:cubicBezTo>
                    <a:pt x="14" y="430"/>
                    <a:pt x="21" y="438"/>
                    <a:pt x="31" y="443"/>
                  </a:cubicBezTo>
                  <a:cubicBezTo>
                    <a:pt x="35" y="446"/>
                    <a:pt x="40" y="447"/>
                    <a:pt x="46" y="449"/>
                  </a:cubicBezTo>
                  <a:cubicBezTo>
                    <a:pt x="51" y="450"/>
                    <a:pt x="57" y="451"/>
                    <a:pt x="63" y="451"/>
                  </a:cubicBezTo>
                  <a:cubicBezTo>
                    <a:pt x="63" y="451"/>
                    <a:pt x="64" y="451"/>
                    <a:pt x="64" y="451"/>
                  </a:cubicBezTo>
                  <a:cubicBezTo>
                    <a:pt x="67" y="452"/>
                    <a:pt x="70" y="452"/>
                    <a:pt x="73" y="451"/>
                  </a:cubicBezTo>
                  <a:cubicBezTo>
                    <a:pt x="73" y="451"/>
                    <a:pt x="74" y="451"/>
                    <a:pt x="74" y="451"/>
                  </a:cubicBezTo>
                  <a:cubicBezTo>
                    <a:pt x="102" y="444"/>
                    <a:pt x="130" y="442"/>
                    <a:pt x="156" y="430"/>
                  </a:cubicBezTo>
                  <a:cubicBezTo>
                    <a:pt x="160" y="429"/>
                    <a:pt x="163" y="428"/>
                    <a:pt x="166" y="427"/>
                  </a:cubicBezTo>
                  <a:cubicBezTo>
                    <a:pt x="168" y="426"/>
                    <a:pt x="170" y="425"/>
                    <a:pt x="172" y="424"/>
                  </a:cubicBezTo>
                  <a:cubicBezTo>
                    <a:pt x="175" y="423"/>
                    <a:pt x="177" y="423"/>
                    <a:pt x="179" y="422"/>
                  </a:cubicBezTo>
                  <a:cubicBezTo>
                    <a:pt x="194" y="417"/>
                    <a:pt x="208" y="415"/>
                    <a:pt x="224" y="419"/>
                  </a:cubicBezTo>
                  <a:cubicBezTo>
                    <a:pt x="236" y="421"/>
                    <a:pt x="244" y="421"/>
                    <a:pt x="250" y="417"/>
                  </a:cubicBezTo>
                  <a:cubicBezTo>
                    <a:pt x="254" y="415"/>
                    <a:pt x="258" y="411"/>
                    <a:pt x="261" y="406"/>
                  </a:cubicBezTo>
                  <a:cubicBezTo>
                    <a:pt x="263" y="404"/>
                    <a:pt x="264" y="402"/>
                    <a:pt x="266" y="399"/>
                  </a:cubicBezTo>
                  <a:cubicBezTo>
                    <a:pt x="269" y="394"/>
                    <a:pt x="271" y="388"/>
                    <a:pt x="273" y="382"/>
                  </a:cubicBezTo>
                  <a:cubicBezTo>
                    <a:pt x="274" y="380"/>
                    <a:pt x="274" y="378"/>
                    <a:pt x="275" y="375"/>
                  </a:cubicBezTo>
                  <a:cubicBezTo>
                    <a:pt x="277" y="368"/>
                    <a:pt x="279" y="360"/>
                    <a:pt x="280" y="353"/>
                  </a:cubicBezTo>
                  <a:cubicBezTo>
                    <a:pt x="285" y="316"/>
                    <a:pt x="284" y="281"/>
                    <a:pt x="278" y="248"/>
                  </a:cubicBezTo>
                  <a:cubicBezTo>
                    <a:pt x="277" y="245"/>
                    <a:pt x="277" y="243"/>
                    <a:pt x="276" y="240"/>
                  </a:cubicBezTo>
                  <a:cubicBezTo>
                    <a:pt x="276" y="238"/>
                    <a:pt x="275" y="236"/>
                    <a:pt x="275" y="233"/>
                  </a:cubicBezTo>
                  <a:cubicBezTo>
                    <a:pt x="274" y="229"/>
                    <a:pt x="273" y="225"/>
                    <a:pt x="271" y="221"/>
                  </a:cubicBezTo>
                  <a:cubicBezTo>
                    <a:pt x="263" y="193"/>
                    <a:pt x="250" y="167"/>
                    <a:pt x="233" y="142"/>
                  </a:cubicBezTo>
                  <a:cubicBezTo>
                    <a:pt x="232" y="140"/>
                    <a:pt x="230" y="139"/>
                    <a:pt x="229" y="137"/>
                  </a:cubicBezTo>
                  <a:cubicBezTo>
                    <a:pt x="219" y="122"/>
                    <a:pt x="207" y="108"/>
                    <a:pt x="193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8" name="Freeform 12"/>
            <p:cNvSpPr/>
            <p:nvPr/>
          </p:nvSpPr>
          <p:spPr bwMode="auto">
            <a:xfrm>
              <a:off x="3749676" y="933450"/>
              <a:ext cx="1122363" cy="2744788"/>
            </a:xfrm>
            <a:custGeom>
              <a:avLst/>
              <a:gdLst>
                <a:gd name="T0" fmla="*/ 240 w 299"/>
                <a:gd name="T1" fmla="*/ 717 h 731"/>
                <a:gd name="T2" fmla="*/ 210 w 299"/>
                <a:gd name="T3" fmla="*/ 663 h 731"/>
                <a:gd name="T4" fmla="*/ 165 w 299"/>
                <a:gd name="T5" fmla="*/ 549 h 731"/>
                <a:gd name="T6" fmla="*/ 147 w 299"/>
                <a:gd name="T7" fmla="*/ 434 h 731"/>
                <a:gd name="T8" fmla="*/ 147 w 299"/>
                <a:gd name="T9" fmla="*/ 424 h 731"/>
                <a:gd name="T10" fmla="*/ 147 w 299"/>
                <a:gd name="T11" fmla="*/ 389 h 731"/>
                <a:gd name="T12" fmla="*/ 124 w 299"/>
                <a:gd name="T13" fmla="*/ 320 h 731"/>
                <a:gd name="T14" fmla="*/ 117 w 299"/>
                <a:gd name="T15" fmla="*/ 304 h 731"/>
                <a:gd name="T16" fmla="*/ 124 w 299"/>
                <a:gd name="T17" fmla="*/ 206 h 731"/>
                <a:gd name="T18" fmla="*/ 159 w 299"/>
                <a:gd name="T19" fmla="*/ 172 h 731"/>
                <a:gd name="T20" fmla="*/ 187 w 299"/>
                <a:gd name="T21" fmla="*/ 127 h 731"/>
                <a:gd name="T22" fmla="*/ 199 w 299"/>
                <a:gd name="T23" fmla="*/ 100 h 731"/>
                <a:gd name="T24" fmla="*/ 260 w 299"/>
                <a:gd name="T25" fmla="*/ 50 h 731"/>
                <a:gd name="T26" fmla="*/ 289 w 299"/>
                <a:gd name="T27" fmla="*/ 52 h 731"/>
                <a:gd name="T28" fmla="*/ 288 w 299"/>
                <a:gd name="T29" fmla="*/ 29 h 731"/>
                <a:gd name="T30" fmla="*/ 261 w 299"/>
                <a:gd name="T31" fmla="*/ 10 h 731"/>
                <a:gd name="T32" fmla="*/ 220 w 299"/>
                <a:gd name="T33" fmla="*/ 2 h 731"/>
                <a:gd name="T34" fmla="*/ 130 w 299"/>
                <a:gd name="T35" fmla="*/ 50 h 731"/>
                <a:gd name="T36" fmla="*/ 120 w 299"/>
                <a:gd name="T37" fmla="*/ 61 h 731"/>
                <a:gd name="T38" fmla="*/ 65 w 299"/>
                <a:gd name="T39" fmla="*/ 63 h 731"/>
                <a:gd name="T40" fmla="*/ 41 w 299"/>
                <a:gd name="T41" fmla="*/ 73 h 731"/>
                <a:gd name="T42" fmla="*/ 40 w 299"/>
                <a:gd name="T43" fmla="*/ 88 h 731"/>
                <a:gd name="T44" fmla="*/ 33 w 299"/>
                <a:gd name="T45" fmla="*/ 115 h 731"/>
                <a:gd name="T46" fmla="*/ 26 w 299"/>
                <a:gd name="T47" fmla="*/ 127 h 731"/>
                <a:gd name="T48" fmla="*/ 15 w 299"/>
                <a:gd name="T49" fmla="*/ 250 h 731"/>
                <a:gd name="T50" fmla="*/ 34 w 299"/>
                <a:gd name="T51" fmla="*/ 300 h 731"/>
                <a:gd name="T52" fmla="*/ 22 w 299"/>
                <a:gd name="T53" fmla="*/ 399 h 731"/>
                <a:gd name="T54" fmla="*/ 23 w 299"/>
                <a:gd name="T55" fmla="*/ 407 h 731"/>
                <a:gd name="T56" fmla="*/ 48 w 299"/>
                <a:gd name="T57" fmla="*/ 487 h 731"/>
                <a:gd name="T58" fmla="*/ 64 w 299"/>
                <a:gd name="T59" fmla="*/ 516 h 731"/>
                <a:gd name="T60" fmla="*/ 114 w 299"/>
                <a:gd name="T61" fmla="*/ 589 h 731"/>
                <a:gd name="T62" fmla="*/ 124 w 299"/>
                <a:gd name="T63" fmla="*/ 608 h 731"/>
                <a:gd name="T64" fmla="*/ 188 w 299"/>
                <a:gd name="T65" fmla="*/ 686 h 731"/>
                <a:gd name="T66" fmla="*/ 219 w 299"/>
                <a:gd name="T67" fmla="*/ 716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9" h="731">
                  <a:moveTo>
                    <a:pt x="245" y="731"/>
                  </a:moveTo>
                  <a:cubicBezTo>
                    <a:pt x="243" y="725"/>
                    <a:pt x="242" y="720"/>
                    <a:pt x="240" y="717"/>
                  </a:cubicBezTo>
                  <a:cubicBezTo>
                    <a:pt x="230" y="701"/>
                    <a:pt x="221" y="686"/>
                    <a:pt x="213" y="670"/>
                  </a:cubicBezTo>
                  <a:cubicBezTo>
                    <a:pt x="212" y="667"/>
                    <a:pt x="211" y="665"/>
                    <a:pt x="210" y="663"/>
                  </a:cubicBezTo>
                  <a:cubicBezTo>
                    <a:pt x="194" y="631"/>
                    <a:pt x="181" y="597"/>
                    <a:pt x="169" y="562"/>
                  </a:cubicBezTo>
                  <a:cubicBezTo>
                    <a:pt x="168" y="558"/>
                    <a:pt x="166" y="553"/>
                    <a:pt x="165" y="549"/>
                  </a:cubicBezTo>
                  <a:cubicBezTo>
                    <a:pt x="163" y="543"/>
                    <a:pt x="161" y="537"/>
                    <a:pt x="160" y="532"/>
                  </a:cubicBezTo>
                  <a:cubicBezTo>
                    <a:pt x="150" y="500"/>
                    <a:pt x="143" y="467"/>
                    <a:pt x="147" y="434"/>
                  </a:cubicBezTo>
                  <a:cubicBezTo>
                    <a:pt x="147" y="434"/>
                    <a:pt x="147" y="433"/>
                    <a:pt x="147" y="432"/>
                  </a:cubicBezTo>
                  <a:cubicBezTo>
                    <a:pt x="147" y="430"/>
                    <a:pt x="147" y="427"/>
                    <a:pt x="147" y="424"/>
                  </a:cubicBezTo>
                  <a:cubicBezTo>
                    <a:pt x="147" y="424"/>
                    <a:pt x="147" y="424"/>
                    <a:pt x="147" y="424"/>
                  </a:cubicBezTo>
                  <a:cubicBezTo>
                    <a:pt x="149" y="412"/>
                    <a:pt x="149" y="401"/>
                    <a:pt x="147" y="389"/>
                  </a:cubicBezTo>
                  <a:cubicBezTo>
                    <a:pt x="147" y="386"/>
                    <a:pt x="146" y="382"/>
                    <a:pt x="146" y="379"/>
                  </a:cubicBezTo>
                  <a:cubicBezTo>
                    <a:pt x="142" y="358"/>
                    <a:pt x="135" y="339"/>
                    <a:pt x="124" y="320"/>
                  </a:cubicBezTo>
                  <a:cubicBezTo>
                    <a:pt x="123" y="317"/>
                    <a:pt x="121" y="314"/>
                    <a:pt x="120" y="310"/>
                  </a:cubicBezTo>
                  <a:cubicBezTo>
                    <a:pt x="119" y="308"/>
                    <a:pt x="118" y="306"/>
                    <a:pt x="117" y="304"/>
                  </a:cubicBezTo>
                  <a:cubicBezTo>
                    <a:pt x="108" y="275"/>
                    <a:pt x="109" y="239"/>
                    <a:pt x="121" y="212"/>
                  </a:cubicBezTo>
                  <a:cubicBezTo>
                    <a:pt x="122" y="210"/>
                    <a:pt x="123" y="208"/>
                    <a:pt x="124" y="206"/>
                  </a:cubicBezTo>
                  <a:cubicBezTo>
                    <a:pt x="126" y="202"/>
                    <a:pt x="128" y="198"/>
                    <a:pt x="130" y="195"/>
                  </a:cubicBezTo>
                  <a:cubicBezTo>
                    <a:pt x="138" y="185"/>
                    <a:pt x="148" y="177"/>
                    <a:pt x="159" y="172"/>
                  </a:cubicBezTo>
                  <a:cubicBezTo>
                    <a:pt x="176" y="165"/>
                    <a:pt x="186" y="152"/>
                    <a:pt x="187" y="131"/>
                  </a:cubicBezTo>
                  <a:cubicBezTo>
                    <a:pt x="187" y="130"/>
                    <a:pt x="187" y="129"/>
                    <a:pt x="187" y="127"/>
                  </a:cubicBezTo>
                  <a:cubicBezTo>
                    <a:pt x="187" y="125"/>
                    <a:pt x="188" y="122"/>
                    <a:pt x="189" y="120"/>
                  </a:cubicBezTo>
                  <a:cubicBezTo>
                    <a:pt x="191" y="112"/>
                    <a:pt x="194" y="106"/>
                    <a:pt x="199" y="100"/>
                  </a:cubicBezTo>
                  <a:cubicBezTo>
                    <a:pt x="208" y="90"/>
                    <a:pt x="216" y="79"/>
                    <a:pt x="225" y="70"/>
                  </a:cubicBezTo>
                  <a:cubicBezTo>
                    <a:pt x="236" y="59"/>
                    <a:pt x="247" y="52"/>
                    <a:pt x="260" y="50"/>
                  </a:cubicBezTo>
                  <a:cubicBezTo>
                    <a:pt x="263" y="49"/>
                    <a:pt x="266" y="49"/>
                    <a:pt x="269" y="49"/>
                  </a:cubicBezTo>
                  <a:cubicBezTo>
                    <a:pt x="275" y="49"/>
                    <a:pt x="282" y="50"/>
                    <a:pt x="289" y="52"/>
                  </a:cubicBezTo>
                  <a:cubicBezTo>
                    <a:pt x="291" y="53"/>
                    <a:pt x="294" y="52"/>
                    <a:pt x="298" y="52"/>
                  </a:cubicBezTo>
                  <a:cubicBezTo>
                    <a:pt x="299" y="41"/>
                    <a:pt x="294" y="34"/>
                    <a:pt x="288" y="29"/>
                  </a:cubicBezTo>
                  <a:cubicBezTo>
                    <a:pt x="281" y="23"/>
                    <a:pt x="275" y="17"/>
                    <a:pt x="267" y="13"/>
                  </a:cubicBezTo>
                  <a:cubicBezTo>
                    <a:pt x="265" y="12"/>
                    <a:pt x="263" y="11"/>
                    <a:pt x="261" y="10"/>
                  </a:cubicBezTo>
                  <a:cubicBezTo>
                    <a:pt x="249" y="3"/>
                    <a:pt x="236" y="0"/>
                    <a:pt x="222" y="2"/>
                  </a:cubicBezTo>
                  <a:cubicBezTo>
                    <a:pt x="221" y="2"/>
                    <a:pt x="221" y="2"/>
                    <a:pt x="220" y="2"/>
                  </a:cubicBezTo>
                  <a:cubicBezTo>
                    <a:pt x="218" y="2"/>
                    <a:pt x="216" y="3"/>
                    <a:pt x="214" y="3"/>
                  </a:cubicBezTo>
                  <a:cubicBezTo>
                    <a:pt x="181" y="9"/>
                    <a:pt x="154" y="26"/>
                    <a:pt x="130" y="50"/>
                  </a:cubicBezTo>
                  <a:cubicBezTo>
                    <a:pt x="128" y="52"/>
                    <a:pt x="126" y="54"/>
                    <a:pt x="124" y="56"/>
                  </a:cubicBezTo>
                  <a:cubicBezTo>
                    <a:pt x="123" y="57"/>
                    <a:pt x="121" y="59"/>
                    <a:pt x="120" y="61"/>
                  </a:cubicBezTo>
                  <a:cubicBezTo>
                    <a:pt x="117" y="64"/>
                    <a:pt x="114" y="67"/>
                    <a:pt x="111" y="70"/>
                  </a:cubicBezTo>
                  <a:cubicBezTo>
                    <a:pt x="95" y="63"/>
                    <a:pt x="80" y="61"/>
                    <a:pt x="65" y="63"/>
                  </a:cubicBezTo>
                  <a:cubicBezTo>
                    <a:pt x="61" y="64"/>
                    <a:pt x="56" y="65"/>
                    <a:pt x="52" y="67"/>
                  </a:cubicBezTo>
                  <a:cubicBezTo>
                    <a:pt x="48" y="68"/>
                    <a:pt x="45" y="70"/>
                    <a:pt x="41" y="73"/>
                  </a:cubicBezTo>
                  <a:cubicBezTo>
                    <a:pt x="41" y="75"/>
                    <a:pt x="41" y="77"/>
                    <a:pt x="40" y="79"/>
                  </a:cubicBezTo>
                  <a:cubicBezTo>
                    <a:pt x="40" y="82"/>
                    <a:pt x="40" y="85"/>
                    <a:pt x="40" y="88"/>
                  </a:cubicBezTo>
                  <a:cubicBezTo>
                    <a:pt x="39" y="93"/>
                    <a:pt x="39" y="97"/>
                    <a:pt x="38" y="102"/>
                  </a:cubicBezTo>
                  <a:cubicBezTo>
                    <a:pt x="36" y="106"/>
                    <a:pt x="35" y="111"/>
                    <a:pt x="33" y="115"/>
                  </a:cubicBezTo>
                  <a:cubicBezTo>
                    <a:pt x="32" y="117"/>
                    <a:pt x="30" y="119"/>
                    <a:pt x="29" y="121"/>
                  </a:cubicBezTo>
                  <a:cubicBezTo>
                    <a:pt x="28" y="123"/>
                    <a:pt x="27" y="125"/>
                    <a:pt x="26" y="127"/>
                  </a:cubicBezTo>
                  <a:cubicBezTo>
                    <a:pt x="0" y="163"/>
                    <a:pt x="2" y="205"/>
                    <a:pt x="14" y="248"/>
                  </a:cubicBezTo>
                  <a:cubicBezTo>
                    <a:pt x="14" y="248"/>
                    <a:pt x="14" y="249"/>
                    <a:pt x="15" y="250"/>
                  </a:cubicBezTo>
                  <a:cubicBezTo>
                    <a:pt x="16" y="254"/>
                    <a:pt x="17" y="257"/>
                    <a:pt x="18" y="261"/>
                  </a:cubicBezTo>
                  <a:cubicBezTo>
                    <a:pt x="23" y="274"/>
                    <a:pt x="29" y="286"/>
                    <a:pt x="34" y="300"/>
                  </a:cubicBezTo>
                  <a:cubicBezTo>
                    <a:pt x="34" y="302"/>
                    <a:pt x="33" y="305"/>
                    <a:pt x="32" y="308"/>
                  </a:cubicBezTo>
                  <a:cubicBezTo>
                    <a:pt x="22" y="339"/>
                    <a:pt x="19" y="369"/>
                    <a:pt x="22" y="399"/>
                  </a:cubicBezTo>
                  <a:cubicBezTo>
                    <a:pt x="22" y="401"/>
                    <a:pt x="22" y="404"/>
                    <a:pt x="23" y="407"/>
                  </a:cubicBezTo>
                  <a:cubicBezTo>
                    <a:pt x="23" y="407"/>
                    <a:pt x="23" y="407"/>
                    <a:pt x="23" y="407"/>
                  </a:cubicBezTo>
                  <a:cubicBezTo>
                    <a:pt x="23" y="411"/>
                    <a:pt x="24" y="415"/>
                    <a:pt x="25" y="418"/>
                  </a:cubicBezTo>
                  <a:cubicBezTo>
                    <a:pt x="29" y="441"/>
                    <a:pt x="37" y="464"/>
                    <a:pt x="48" y="487"/>
                  </a:cubicBezTo>
                  <a:cubicBezTo>
                    <a:pt x="52" y="495"/>
                    <a:pt x="56" y="503"/>
                    <a:pt x="61" y="510"/>
                  </a:cubicBezTo>
                  <a:cubicBezTo>
                    <a:pt x="62" y="512"/>
                    <a:pt x="63" y="514"/>
                    <a:pt x="64" y="516"/>
                  </a:cubicBezTo>
                  <a:cubicBezTo>
                    <a:pt x="72" y="528"/>
                    <a:pt x="80" y="539"/>
                    <a:pt x="89" y="551"/>
                  </a:cubicBezTo>
                  <a:cubicBezTo>
                    <a:pt x="98" y="563"/>
                    <a:pt x="107" y="576"/>
                    <a:pt x="114" y="589"/>
                  </a:cubicBezTo>
                  <a:cubicBezTo>
                    <a:pt x="116" y="594"/>
                    <a:pt x="118" y="598"/>
                    <a:pt x="120" y="602"/>
                  </a:cubicBezTo>
                  <a:cubicBezTo>
                    <a:pt x="122" y="604"/>
                    <a:pt x="123" y="606"/>
                    <a:pt x="124" y="608"/>
                  </a:cubicBezTo>
                  <a:cubicBezTo>
                    <a:pt x="134" y="625"/>
                    <a:pt x="145" y="642"/>
                    <a:pt x="159" y="656"/>
                  </a:cubicBezTo>
                  <a:cubicBezTo>
                    <a:pt x="169" y="666"/>
                    <a:pt x="178" y="676"/>
                    <a:pt x="188" y="686"/>
                  </a:cubicBezTo>
                  <a:cubicBezTo>
                    <a:pt x="189" y="687"/>
                    <a:pt x="191" y="689"/>
                    <a:pt x="192" y="690"/>
                  </a:cubicBezTo>
                  <a:cubicBezTo>
                    <a:pt x="201" y="699"/>
                    <a:pt x="210" y="708"/>
                    <a:pt x="219" y="716"/>
                  </a:cubicBezTo>
                  <a:cubicBezTo>
                    <a:pt x="226" y="723"/>
                    <a:pt x="233" y="730"/>
                    <a:pt x="245" y="7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9" name="Freeform 13"/>
            <p:cNvSpPr/>
            <p:nvPr/>
          </p:nvSpPr>
          <p:spPr bwMode="auto">
            <a:xfrm>
              <a:off x="4383088" y="2473325"/>
              <a:ext cx="1058863" cy="1336675"/>
            </a:xfrm>
            <a:custGeom>
              <a:avLst/>
              <a:gdLst>
                <a:gd name="T0" fmla="*/ 175 w 282"/>
                <a:gd name="T1" fmla="*/ 352 h 356"/>
                <a:gd name="T2" fmla="*/ 205 w 282"/>
                <a:gd name="T3" fmla="*/ 356 h 356"/>
                <a:gd name="T4" fmla="*/ 214 w 282"/>
                <a:gd name="T5" fmla="*/ 356 h 356"/>
                <a:gd name="T6" fmla="*/ 243 w 282"/>
                <a:gd name="T7" fmla="*/ 355 h 356"/>
                <a:gd name="T8" fmla="*/ 253 w 282"/>
                <a:gd name="T9" fmla="*/ 354 h 356"/>
                <a:gd name="T10" fmla="*/ 257 w 282"/>
                <a:gd name="T11" fmla="*/ 353 h 356"/>
                <a:gd name="T12" fmla="*/ 282 w 282"/>
                <a:gd name="T13" fmla="*/ 349 h 356"/>
                <a:gd name="T14" fmla="*/ 278 w 282"/>
                <a:gd name="T15" fmla="*/ 337 h 356"/>
                <a:gd name="T16" fmla="*/ 275 w 282"/>
                <a:gd name="T17" fmla="*/ 331 h 356"/>
                <a:gd name="T18" fmla="*/ 273 w 282"/>
                <a:gd name="T19" fmla="*/ 325 h 356"/>
                <a:gd name="T20" fmla="*/ 253 w 282"/>
                <a:gd name="T21" fmla="*/ 252 h 356"/>
                <a:gd name="T22" fmla="*/ 252 w 282"/>
                <a:gd name="T23" fmla="*/ 242 h 356"/>
                <a:gd name="T24" fmla="*/ 252 w 282"/>
                <a:gd name="T25" fmla="*/ 204 h 356"/>
                <a:gd name="T26" fmla="*/ 253 w 282"/>
                <a:gd name="T27" fmla="*/ 193 h 356"/>
                <a:gd name="T28" fmla="*/ 255 w 282"/>
                <a:gd name="T29" fmla="*/ 183 h 356"/>
                <a:gd name="T30" fmla="*/ 263 w 282"/>
                <a:gd name="T31" fmla="*/ 140 h 356"/>
                <a:gd name="T32" fmla="*/ 266 w 282"/>
                <a:gd name="T33" fmla="*/ 115 h 356"/>
                <a:gd name="T34" fmla="*/ 267 w 282"/>
                <a:gd name="T35" fmla="*/ 110 h 356"/>
                <a:gd name="T36" fmla="*/ 267 w 282"/>
                <a:gd name="T37" fmla="*/ 106 h 356"/>
                <a:gd name="T38" fmla="*/ 240 w 282"/>
                <a:gd name="T39" fmla="*/ 65 h 356"/>
                <a:gd name="T40" fmla="*/ 232 w 282"/>
                <a:gd name="T41" fmla="*/ 64 h 356"/>
                <a:gd name="T42" fmla="*/ 226 w 282"/>
                <a:gd name="T43" fmla="*/ 64 h 356"/>
                <a:gd name="T44" fmla="*/ 224 w 282"/>
                <a:gd name="T45" fmla="*/ 64 h 356"/>
                <a:gd name="T46" fmla="*/ 215 w 282"/>
                <a:gd name="T47" fmla="*/ 65 h 356"/>
                <a:gd name="T48" fmla="*/ 181 w 282"/>
                <a:gd name="T49" fmla="*/ 70 h 356"/>
                <a:gd name="T50" fmla="*/ 141 w 282"/>
                <a:gd name="T51" fmla="*/ 80 h 356"/>
                <a:gd name="T52" fmla="*/ 85 w 282"/>
                <a:gd name="T53" fmla="*/ 76 h 356"/>
                <a:gd name="T54" fmla="*/ 67 w 282"/>
                <a:gd name="T55" fmla="*/ 68 h 356"/>
                <a:gd name="T56" fmla="*/ 23 w 282"/>
                <a:gd name="T57" fmla="*/ 24 h 356"/>
                <a:gd name="T58" fmla="*/ 22 w 282"/>
                <a:gd name="T59" fmla="*/ 22 h 356"/>
                <a:gd name="T60" fmla="*/ 10 w 282"/>
                <a:gd name="T61" fmla="*/ 2 h 356"/>
                <a:gd name="T62" fmla="*/ 9 w 282"/>
                <a:gd name="T63" fmla="*/ 0 h 356"/>
                <a:gd name="T64" fmla="*/ 9 w 282"/>
                <a:gd name="T65" fmla="*/ 1 h 356"/>
                <a:gd name="T66" fmla="*/ 6 w 282"/>
                <a:gd name="T67" fmla="*/ 7 h 356"/>
                <a:gd name="T68" fmla="*/ 0 w 282"/>
                <a:gd name="T69" fmla="*/ 46 h 356"/>
                <a:gd name="T70" fmla="*/ 13 w 282"/>
                <a:gd name="T71" fmla="*/ 125 h 356"/>
                <a:gd name="T72" fmla="*/ 14 w 282"/>
                <a:gd name="T73" fmla="*/ 129 h 356"/>
                <a:gd name="T74" fmla="*/ 17 w 282"/>
                <a:gd name="T75" fmla="*/ 136 h 356"/>
                <a:gd name="T76" fmla="*/ 28 w 282"/>
                <a:gd name="T77" fmla="*/ 170 h 356"/>
                <a:gd name="T78" fmla="*/ 28 w 282"/>
                <a:gd name="T79" fmla="*/ 173 h 356"/>
                <a:gd name="T80" fmla="*/ 32 w 282"/>
                <a:gd name="T81" fmla="*/ 184 h 356"/>
                <a:gd name="T82" fmla="*/ 55 w 282"/>
                <a:gd name="T83" fmla="*/ 240 h 356"/>
                <a:gd name="T84" fmla="*/ 58 w 282"/>
                <a:gd name="T85" fmla="*/ 246 h 356"/>
                <a:gd name="T86" fmla="*/ 75 w 282"/>
                <a:gd name="T87" fmla="*/ 277 h 356"/>
                <a:gd name="T88" fmla="*/ 95 w 282"/>
                <a:gd name="T89" fmla="*/ 304 h 356"/>
                <a:gd name="T90" fmla="*/ 119 w 282"/>
                <a:gd name="T91" fmla="*/ 327 h 356"/>
                <a:gd name="T92" fmla="*/ 124 w 282"/>
                <a:gd name="T93" fmla="*/ 331 h 356"/>
                <a:gd name="T94" fmla="*/ 175 w 282"/>
                <a:gd name="T95" fmla="*/ 35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2" h="356">
                  <a:moveTo>
                    <a:pt x="175" y="352"/>
                  </a:moveTo>
                  <a:cubicBezTo>
                    <a:pt x="185" y="354"/>
                    <a:pt x="195" y="355"/>
                    <a:pt x="205" y="356"/>
                  </a:cubicBezTo>
                  <a:cubicBezTo>
                    <a:pt x="208" y="356"/>
                    <a:pt x="211" y="356"/>
                    <a:pt x="214" y="356"/>
                  </a:cubicBezTo>
                  <a:cubicBezTo>
                    <a:pt x="224" y="356"/>
                    <a:pt x="233" y="355"/>
                    <a:pt x="243" y="355"/>
                  </a:cubicBezTo>
                  <a:cubicBezTo>
                    <a:pt x="246" y="354"/>
                    <a:pt x="250" y="354"/>
                    <a:pt x="253" y="354"/>
                  </a:cubicBezTo>
                  <a:cubicBezTo>
                    <a:pt x="254" y="353"/>
                    <a:pt x="256" y="353"/>
                    <a:pt x="257" y="353"/>
                  </a:cubicBezTo>
                  <a:cubicBezTo>
                    <a:pt x="265" y="352"/>
                    <a:pt x="273" y="351"/>
                    <a:pt x="282" y="349"/>
                  </a:cubicBezTo>
                  <a:cubicBezTo>
                    <a:pt x="281" y="345"/>
                    <a:pt x="280" y="341"/>
                    <a:pt x="278" y="337"/>
                  </a:cubicBezTo>
                  <a:cubicBezTo>
                    <a:pt x="277" y="335"/>
                    <a:pt x="276" y="333"/>
                    <a:pt x="275" y="331"/>
                  </a:cubicBezTo>
                  <a:cubicBezTo>
                    <a:pt x="274" y="329"/>
                    <a:pt x="273" y="327"/>
                    <a:pt x="273" y="325"/>
                  </a:cubicBezTo>
                  <a:cubicBezTo>
                    <a:pt x="263" y="301"/>
                    <a:pt x="256" y="277"/>
                    <a:pt x="253" y="252"/>
                  </a:cubicBezTo>
                  <a:cubicBezTo>
                    <a:pt x="252" y="249"/>
                    <a:pt x="252" y="245"/>
                    <a:pt x="252" y="242"/>
                  </a:cubicBezTo>
                  <a:cubicBezTo>
                    <a:pt x="251" y="229"/>
                    <a:pt x="251" y="217"/>
                    <a:pt x="252" y="204"/>
                  </a:cubicBezTo>
                  <a:cubicBezTo>
                    <a:pt x="252" y="200"/>
                    <a:pt x="253" y="197"/>
                    <a:pt x="253" y="193"/>
                  </a:cubicBezTo>
                  <a:cubicBezTo>
                    <a:pt x="254" y="190"/>
                    <a:pt x="254" y="187"/>
                    <a:pt x="255" y="183"/>
                  </a:cubicBezTo>
                  <a:cubicBezTo>
                    <a:pt x="258" y="169"/>
                    <a:pt x="260" y="155"/>
                    <a:pt x="263" y="140"/>
                  </a:cubicBezTo>
                  <a:cubicBezTo>
                    <a:pt x="264" y="132"/>
                    <a:pt x="265" y="123"/>
                    <a:pt x="266" y="115"/>
                  </a:cubicBezTo>
                  <a:cubicBezTo>
                    <a:pt x="266" y="113"/>
                    <a:pt x="266" y="111"/>
                    <a:pt x="267" y="110"/>
                  </a:cubicBezTo>
                  <a:cubicBezTo>
                    <a:pt x="267" y="108"/>
                    <a:pt x="267" y="107"/>
                    <a:pt x="267" y="106"/>
                  </a:cubicBezTo>
                  <a:cubicBezTo>
                    <a:pt x="269" y="75"/>
                    <a:pt x="263" y="67"/>
                    <a:pt x="240" y="65"/>
                  </a:cubicBezTo>
                  <a:cubicBezTo>
                    <a:pt x="238" y="65"/>
                    <a:pt x="235" y="64"/>
                    <a:pt x="232" y="64"/>
                  </a:cubicBezTo>
                  <a:cubicBezTo>
                    <a:pt x="230" y="64"/>
                    <a:pt x="228" y="64"/>
                    <a:pt x="226" y="64"/>
                  </a:cubicBezTo>
                  <a:cubicBezTo>
                    <a:pt x="225" y="64"/>
                    <a:pt x="225" y="64"/>
                    <a:pt x="224" y="64"/>
                  </a:cubicBezTo>
                  <a:cubicBezTo>
                    <a:pt x="221" y="64"/>
                    <a:pt x="218" y="64"/>
                    <a:pt x="215" y="65"/>
                  </a:cubicBezTo>
                  <a:cubicBezTo>
                    <a:pt x="204" y="66"/>
                    <a:pt x="192" y="68"/>
                    <a:pt x="181" y="70"/>
                  </a:cubicBezTo>
                  <a:cubicBezTo>
                    <a:pt x="167" y="73"/>
                    <a:pt x="154" y="77"/>
                    <a:pt x="141" y="80"/>
                  </a:cubicBezTo>
                  <a:cubicBezTo>
                    <a:pt x="122" y="84"/>
                    <a:pt x="103" y="82"/>
                    <a:pt x="85" y="76"/>
                  </a:cubicBezTo>
                  <a:cubicBezTo>
                    <a:pt x="79" y="74"/>
                    <a:pt x="73" y="71"/>
                    <a:pt x="67" y="68"/>
                  </a:cubicBezTo>
                  <a:cubicBezTo>
                    <a:pt x="49" y="58"/>
                    <a:pt x="34" y="43"/>
                    <a:pt x="23" y="24"/>
                  </a:cubicBezTo>
                  <a:cubicBezTo>
                    <a:pt x="23" y="23"/>
                    <a:pt x="22" y="23"/>
                    <a:pt x="22" y="22"/>
                  </a:cubicBezTo>
                  <a:cubicBezTo>
                    <a:pt x="18" y="15"/>
                    <a:pt x="14" y="9"/>
                    <a:pt x="10" y="2"/>
                  </a:cubicBezTo>
                  <a:cubicBezTo>
                    <a:pt x="10" y="1"/>
                    <a:pt x="9" y="1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8" y="3"/>
                    <a:pt x="7" y="5"/>
                    <a:pt x="6" y="7"/>
                  </a:cubicBezTo>
                  <a:cubicBezTo>
                    <a:pt x="1" y="20"/>
                    <a:pt x="0" y="33"/>
                    <a:pt x="0" y="46"/>
                  </a:cubicBezTo>
                  <a:cubicBezTo>
                    <a:pt x="1" y="73"/>
                    <a:pt x="4" y="100"/>
                    <a:pt x="13" y="125"/>
                  </a:cubicBezTo>
                  <a:cubicBezTo>
                    <a:pt x="14" y="127"/>
                    <a:pt x="14" y="128"/>
                    <a:pt x="14" y="129"/>
                  </a:cubicBezTo>
                  <a:cubicBezTo>
                    <a:pt x="15" y="132"/>
                    <a:pt x="16" y="134"/>
                    <a:pt x="17" y="136"/>
                  </a:cubicBezTo>
                  <a:cubicBezTo>
                    <a:pt x="21" y="147"/>
                    <a:pt x="24" y="159"/>
                    <a:pt x="28" y="170"/>
                  </a:cubicBezTo>
                  <a:cubicBezTo>
                    <a:pt x="28" y="171"/>
                    <a:pt x="28" y="172"/>
                    <a:pt x="28" y="173"/>
                  </a:cubicBezTo>
                  <a:cubicBezTo>
                    <a:pt x="30" y="176"/>
                    <a:pt x="31" y="180"/>
                    <a:pt x="32" y="184"/>
                  </a:cubicBezTo>
                  <a:cubicBezTo>
                    <a:pt x="39" y="203"/>
                    <a:pt x="46" y="222"/>
                    <a:pt x="55" y="240"/>
                  </a:cubicBezTo>
                  <a:cubicBezTo>
                    <a:pt x="56" y="242"/>
                    <a:pt x="57" y="244"/>
                    <a:pt x="58" y="246"/>
                  </a:cubicBezTo>
                  <a:cubicBezTo>
                    <a:pt x="63" y="256"/>
                    <a:pt x="69" y="267"/>
                    <a:pt x="75" y="277"/>
                  </a:cubicBezTo>
                  <a:cubicBezTo>
                    <a:pt x="81" y="286"/>
                    <a:pt x="88" y="295"/>
                    <a:pt x="95" y="304"/>
                  </a:cubicBezTo>
                  <a:cubicBezTo>
                    <a:pt x="102" y="313"/>
                    <a:pt x="110" y="321"/>
                    <a:pt x="119" y="327"/>
                  </a:cubicBezTo>
                  <a:cubicBezTo>
                    <a:pt x="121" y="328"/>
                    <a:pt x="122" y="330"/>
                    <a:pt x="124" y="331"/>
                  </a:cubicBezTo>
                  <a:cubicBezTo>
                    <a:pt x="139" y="341"/>
                    <a:pt x="156" y="348"/>
                    <a:pt x="175" y="3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0" name="Freeform 14"/>
            <p:cNvSpPr/>
            <p:nvPr/>
          </p:nvSpPr>
          <p:spPr bwMode="auto">
            <a:xfrm>
              <a:off x="5438776" y="1181100"/>
              <a:ext cx="1198563" cy="1638300"/>
            </a:xfrm>
            <a:custGeom>
              <a:avLst/>
              <a:gdLst>
                <a:gd name="T0" fmla="*/ 12 w 319"/>
                <a:gd name="T1" fmla="*/ 45 h 436"/>
                <a:gd name="T2" fmla="*/ 15 w 319"/>
                <a:gd name="T3" fmla="*/ 51 h 436"/>
                <a:gd name="T4" fmla="*/ 21 w 319"/>
                <a:gd name="T5" fmla="*/ 62 h 436"/>
                <a:gd name="T6" fmla="*/ 54 w 319"/>
                <a:gd name="T7" fmla="*/ 109 h 436"/>
                <a:gd name="T8" fmla="*/ 73 w 319"/>
                <a:gd name="T9" fmla="*/ 136 h 436"/>
                <a:gd name="T10" fmla="*/ 76 w 319"/>
                <a:gd name="T11" fmla="*/ 141 h 436"/>
                <a:gd name="T12" fmla="*/ 96 w 319"/>
                <a:gd name="T13" fmla="*/ 189 h 436"/>
                <a:gd name="T14" fmla="*/ 124 w 319"/>
                <a:gd name="T15" fmla="*/ 236 h 436"/>
                <a:gd name="T16" fmla="*/ 128 w 319"/>
                <a:gd name="T17" fmla="*/ 241 h 436"/>
                <a:gd name="T18" fmla="*/ 138 w 319"/>
                <a:gd name="T19" fmla="*/ 250 h 436"/>
                <a:gd name="T20" fmla="*/ 138 w 319"/>
                <a:gd name="T21" fmla="*/ 231 h 436"/>
                <a:gd name="T22" fmla="*/ 136 w 319"/>
                <a:gd name="T23" fmla="*/ 224 h 436"/>
                <a:gd name="T24" fmla="*/ 137 w 319"/>
                <a:gd name="T25" fmla="*/ 214 h 436"/>
                <a:gd name="T26" fmla="*/ 142 w 319"/>
                <a:gd name="T27" fmla="*/ 217 h 436"/>
                <a:gd name="T28" fmla="*/ 143 w 319"/>
                <a:gd name="T29" fmla="*/ 219 h 436"/>
                <a:gd name="T30" fmla="*/ 145 w 319"/>
                <a:gd name="T31" fmla="*/ 224 h 436"/>
                <a:gd name="T32" fmla="*/ 204 w 319"/>
                <a:gd name="T33" fmla="*/ 307 h 436"/>
                <a:gd name="T34" fmla="*/ 209 w 319"/>
                <a:gd name="T35" fmla="*/ 311 h 436"/>
                <a:gd name="T36" fmla="*/ 216 w 319"/>
                <a:gd name="T37" fmla="*/ 318 h 436"/>
                <a:gd name="T38" fmla="*/ 242 w 319"/>
                <a:gd name="T39" fmla="*/ 338 h 436"/>
                <a:gd name="T40" fmla="*/ 281 w 319"/>
                <a:gd name="T41" fmla="*/ 380 h 436"/>
                <a:gd name="T42" fmla="*/ 285 w 319"/>
                <a:gd name="T43" fmla="*/ 386 h 436"/>
                <a:gd name="T44" fmla="*/ 298 w 319"/>
                <a:gd name="T45" fmla="*/ 411 h 436"/>
                <a:gd name="T46" fmla="*/ 314 w 319"/>
                <a:gd name="T47" fmla="*/ 436 h 436"/>
                <a:gd name="T48" fmla="*/ 316 w 319"/>
                <a:gd name="T49" fmla="*/ 420 h 436"/>
                <a:gd name="T50" fmla="*/ 316 w 319"/>
                <a:gd name="T51" fmla="*/ 374 h 436"/>
                <a:gd name="T52" fmla="*/ 319 w 319"/>
                <a:gd name="T53" fmla="*/ 353 h 436"/>
                <a:gd name="T54" fmla="*/ 318 w 319"/>
                <a:gd name="T55" fmla="*/ 344 h 436"/>
                <a:gd name="T56" fmla="*/ 318 w 319"/>
                <a:gd name="T57" fmla="*/ 338 h 436"/>
                <a:gd name="T58" fmla="*/ 317 w 319"/>
                <a:gd name="T59" fmla="*/ 328 h 436"/>
                <a:gd name="T60" fmla="*/ 304 w 319"/>
                <a:gd name="T61" fmla="*/ 285 h 436"/>
                <a:gd name="T62" fmla="*/ 281 w 319"/>
                <a:gd name="T63" fmla="*/ 239 h 436"/>
                <a:gd name="T64" fmla="*/ 278 w 319"/>
                <a:gd name="T65" fmla="*/ 233 h 436"/>
                <a:gd name="T66" fmla="*/ 219 w 319"/>
                <a:gd name="T67" fmla="*/ 150 h 436"/>
                <a:gd name="T68" fmla="*/ 215 w 319"/>
                <a:gd name="T69" fmla="*/ 145 h 436"/>
                <a:gd name="T70" fmla="*/ 214 w 319"/>
                <a:gd name="T71" fmla="*/ 144 h 436"/>
                <a:gd name="T72" fmla="*/ 184 w 319"/>
                <a:gd name="T73" fmla="*/ 108 h 436"/>
                <a:gd name="T74" fmla="*/ 147 w 319"/>
                <a:gd name="T75" fmla="*/ 71 h 436"/>
                <a:gd name="T76" fmla="*/ 143 w 319"/>
                <a:gd name="T77" fmla="*/ 66 h 436"/>
                <a:gd name="T78" fmla="*/ 99 w 319"/>
                <a:gd name="T79" fmla="*/ 37 h 436"/>
                <a:gd name="T80" fmla="*/ 50 w 319"/>
                <a:gd name="T81" fmla="*/ 21 h 436"/>
                <a:gd name="T82" fmla="*/ 46 w 319"/>
                <a:gd name="T83" fmla="*/ 20 h 436"/>
                <a:gd name="T84" fmla="*/ 39 w 319"/>
                <a:gd name="T85" fmla="*/ 19 h 436"/>
                <a:gd name="T86" fmla="*/ 0 w 319"/>
                <a:gd name="T87" fmla="*/ 0 h 436"/>
                <a:gd name="T88" fmla="*/ 2 w 319"/>
                <a:gd name="T89" fmla="*/ 15 h 436"/>
                <a:gd name="T90" fmla="*/ 6 w 319"/>
                <a:gd name="T91" fmla="*/ 27 h 436"/>
                <a:gd name="T92" fmla="*/ 12 w 319"/>
                <a:gd name="T93" fmla="*/ 4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9" h="436">
                  <a:moveTo>
                    <a:pt x="12" y="45"/>
                  </a:moveTo>
                  <a:cubicBezTo>
                    <a:pt x="13" y="47"/>
                    <a:pt x="14" y="49"/>
                    <a:pt x="15" y="51"/>
                  </a:cubicBezTo>
                  <a:cubicBezTo>
                    <a:pt x="17" y="55"/>
                    <a:pt x="19" y="59"/>
                    <a:pt x="21" y="62"/>
                  </a:cubicBezTo>
                  <a:cubicBezTo>
                    <a:pt x="32" y="78"/>
                    <a:pt x="42" y="94"/>
                    <a:pt x="54" y="109"/>
                  </a:cubicBezTo>
                  <a:cubicBezTo>
                    <a:pt x="61" y="118"/>
                    <a:pt x="67" y="126"/>
                    <a:pt x="73" y="136"/>
                  </a:cubicBezTo>
                  <a:cubicBezTo>
                    <a:pt x="74" y="138"/>
                    <a:pt x="75" y="139"/>
                    <a:pt x="76" y="141"/>
                  </a:cubicBezTo>
                  <a:cubicBezTo>
                    <a:pt x="85" y="156"/>
                    <a:pt x="91" y="172"/>
                    <a:pt x="96" y="189"/>
                  </a:cubicBezTo>
                  <a:cubicBezTo>
                    <a:pt x="101" y="207"/>
                    <a:pt x="111" y="222"/>
                    <a:pt x="124" y="236"/>
                  </a:cubicBezTo>
                  <a:cubicBezTo>
                    <a:pt x="125" y="238"/>
                    <a:pt x="127" y="239"/>
                    <a:pt x="128" y="241"/>
                  </a:cubicBezTo>
                  <a:cubicBezTo>
                    <a:pt x="131" y="244"/>
                    <a:pt x="135" y="247"/>
                    <a:pt x="138" y="250"/>
                  </a:cubicBezTo>
                  <a:cubicBezTo>
                    <a:pt x="141" y="243"/>
                    <a:pt x="139" y="237"/>
                    <a:pt x="138" y="231"/>
                  </a:cubicBezTo>
                  <a:cubicBezTo>
                    <a:pt x="137" y="229"/>
                    <a:pt x="136" y="226"/>
                    <a:pt x="136" y="224"/>
                  </a:cubicBezTo>
                  <a:cubicBezTo>
                    <a:pt x="136" y="220"/>
                    <a:pt x="136" y="217"/>
                    <a:pt x="137" y="214"/>
                  </a:cubicBezTo>
                  <a:cubicBezTo>
                    <a:pt x="141" y="212"/>
                    <a:pt x="142" y="215"/>
                    <a:pt x="142" y="217"/>
                  </a:cubicBezTo>
                  <a:cubicBezTo>
                    <a:pt x="143" y="218"/>
                    <a:pt x="143" y="219"/>
                    <a:pt x="143" y="219"/>
                  </a:cubicBezTo>
                  <a:cubicBezTo>
                    <a:pt x="144" y="221"/>
                    <a:pt x="144" y="222"/>
                    <a:pt x="145" y="224"/>
                  </a:cubicBezTo>
                  <a:cubicBezTo>
                    <a:pt x="159" y="257"/>
                    <a:pt x="179" y="284"/>
                    <a:pt x="204" y="307"/>
                  </a:cubicBezTo>
                  <a:cubicBezTo>
                    <a:pt x="205" y="308"/>
                    <a:pt x="207" y="310"/>
                    <a:pt x="209" y="311"/>
                  </a:cubicBezTo>
                  <a:cubicBezTo>
                    <a:pt x="211" y="313"/>
                    <a:pt x="214" y="315"/>
                    <a:pt x="216" y="318"/>
                  </a:cubicBezTo>
                  <a:cubicBezTo>
                    <a:pt x="225" y="325"/>
                    <a:pt x="233" y="332"/>
                    <a:pt x="242" y="338"/>
                  </a:cubicBezTo>
                  <a:cubicBezTo>
                    <a:pt x="258" y="350"/>
                    <a:pt x="271" y="364"/>
                    <a:pt x="281" y="380"/>
                  </a:cubicBezTo>
                  <a:cubicBezTo>
                    <a:pt x="283" y="382"/>
                    <a:pt x="284" y="384"/>
                    <a:pt x="285" y="386"/>
                  </a:cubicBezTo>
                  <a:cubicBezTo>
                    <a:pt x="290" y="394"/>
                    <a:pt x="294" y="402"/>
                    <a:pt x="298" y="411"/>
                  </a:cubicBezTo>
                  <a:cubicBezTo>
                    <a:pt x="302" y="419"/>
                    <a:pt x="305" y="428"/>
                    <a:pt x="314" y="436"/>
                  </a:cubicBezTo>
                  <a:cubicBezTo>
                    <a:pt x="315" y="430"/>
                    <a:pt x="316" y="425"/>
                    <a:pt x="316" y="420"/>
                  </a:cubicBezTo>
                  <a:cubicBezTo>
                    <a:pt x="314" y="405"/>
                    <a:pt x="314" y="389"/>
                    <a:pt x="316" y="374"/>
                  </a:cubicBezTo>
                  <a:cubicBezTo>
                    <a:pt x="318" y="367"/>
                    <a:pt x="318" y="360"/>
                    <a:pt x="319" y="353"/>
                  </a:cubicBezTo>
                  <a:cubicBezTo>
                    <a:pt x="319" y="350"/>
                    <a:pt x="319" y="347"/>
                    <a:pt x="318" y="344"/>
                  </a:cubicBezTo>
                  <a:cubicBezTo>
                    <a:pt x="318" y="342"/>
                    <a:pt x="318" y="340"/>
                    <a:pt x="318" y="338"/>
                  </a:cubicBezTo>
                  <a:cubicBezTo>
                    <a:pt x="318" y="335"/>
                    <a:pt x="317" y="331"/>
                    <a:pt x="317" y="328"/>
                  </a:cubicBezTo>
                  <a:cubicBezTo>
                    <a:pt x="314" y="313"/>
                    <a:pt x="310" y="299"/>
                    <a:pt x="304" y="285"/>
                  </a:cubicBezTo>
                  <a:cubicBezTo>
                    <a:pt x="297" y="269"/>
                    <a:pt x="290" y="254"/>
                    <a:pt x="281" y="239"/>
                  </a:cubicBezTo>
                  <a:cubicBezTo>
                    <a:pt x="280" y="237"/>
                    <a:pt x="279" y="235"/>
                    <a:pt x="278" y="233"/>
                  </a:cubicBezTo>
                  <a:cubicBezTo>
                    <a:pt x="261" y="203"/>
                    <a:pt x="242" y="176"/>
                    <a:pt x="219" y="150"/>
                  </a:cubicBezTo>
                  <a:cubicBezTo>
                    <a:pt x="218" y="148"/>
                    <a:pt x="217" y="146"/>
                    <a:pt x="215" y="145"/>
                  </a:cubicBezTo>
                  <a:cubicBezTo>
                    <a:pt x="215" y="144"/>
                    <a:pt x="215" y="144"/>
                    <a:pt x="214" y="144"/>
                  </a:cubicBezTo>
                  <a:cubicBezTo>
                    <a:pt x="204" y="132"/>
                    <a:pt x="194" y="120"/>
                    <a:pt x="184" y="108"/>
                  </a:cubicBezTo>
                  <a:cubicBezTo>
                    <a:pt x="173" y="95"/>
                    <a:pt x="160" y="82"/>
                    <a:pt x="147" y="71"/>
                  </a:cubicBezTo>
                  <a:cubicBezTo>
                    <a:pt x="146" y="69"/>
                    <a:pt x="144" y="68"/>
                    <a:pt x="143" y="66"/>
                  </a:cubicBezTo>
                  <a:cubicBezTo>
                    <a:pt x="129" y="55"/>
                    <a:pt x="115" y="45"/>
                    <a:pt x="99" y="37"/>
                  </a:cubicBezTo>
                  <a:cubicBezTo>
                    <a:pt x="83" y="29"/>
                    <a:pt x="68" y="23"/>
                    <a:pt x="50" y="21"/>
                  </a:cubicBezTo>
                  <a:cubicBezTo>
                    <a:pt x="49" y="21"/>
                    <a:pt x="48" y="21"/>
                    <a:pt x="46" y="20"/>
                  </a:cubicBezTo>
                  <a:cubicBezTo>
                    <a:pt x="44" y="20"/>
                    <a:pt x="41" y="19"/>
                    <a:pt x="39" y="19"/>
                  </a:cubicBezTo>
                  <a:cubicBezTo>
                    <a:pt x="26" y="16"/>
                    <a:pt x="13" y="10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cubicBezTo>
                    <a:pt x="3" y="19"/>
                    <a:pt x="5" y="23"/>
                    <a:pt x="6" y="27"/>
                  </a:cubicBezTo>
                  <a:cubicBezTo>
                    <a:pt x="8" y="34"/>
                    <a:pt x="10" y="39"/>
                    <a:pt x="1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1" name="Freeform 15"/>
            <p:cNvSpPr/>
            <p:nvPr/>
          </p:nvSpPr>
          <p:spPr bwMode="auto">
            <a:xfrm>
              <a:off x="4275138" y="963613"/>
              <a:ext cx="1208088" cy="1760538"/>
            </a:xfrm>
            <a:custGeom>
              <a:avLst/>
              <a:gdLst>
                <a:gd name="T0" fmla="*/ 122 w 322"/>
                <a:gd name="T1" fmla="*/ 74 h 469"/>
                <a:gd name="T2" fmla="*/ 65 w 322"/>
                <a:gd name="T3" fmla="*/ 138 h 469"/>
                <a:gd name="T4" fmla="*/ 52 w 322"/>
                <a:gd name="T5" fmla="*/ 173 h 469"/>
                <a:gd name="T6" fmla="*/ 5 w 322"/>
                <a:gd name="T7" fmla="*/ 219 h 469"/>
                <a:gd name="T8" fmla="*/ 1 w 322"/>
                <a:gd name="T9" fmla="*/ 242 h 469"/>
                <a:gd name="T10" fmla="*/ 2 w 322"/>
                <a:gd name="T11" fmla="*/ 280 h 469"/>
                <a:gd name="T12" fmla="*/ 45 w 322"/>
                <a:gd name="T13" fmla="*/ 379 h 469"/>
                <a:gd name="T14" fmla="*/ 53 w 322"/>
                <a:gd name="T15" fmla="*/ 390 h 469"/>
                <a:gd name="T16" fmla="*/ 123 w 322"/>
                <a:gd name="T17" fmla="*/ 453 h 469"/>
                <a:gd name="T18" fmla="*/ 172 w 322"/>
                <a:gd name="T19" fmla="*/ 456 h 469"/>
                <a:gd name="T20" fmla="*/ 231 w 322"/>
                <a:gd name="T21" fmla="*/ 445 h 469"/>
                <a:gd name="T22" fmla="*/ 272 w 322"/>
                <a:gd name="T23" fmla="*/ 444 h 469"/>
                <a:gd name="T24" fmla="*/ 289 w 322"/>
                <a:gd name="T25" fmla="*/ 447 h 469"/>
                <a:gd name="T26" fmla="*/ 322 w 322"/>
                <a:gd name="T27" fmla="*/ 469 h 469"/>
                <a:gd name="T28" fmla="*/ 296 w 322"/>
                <a:gd name="T29" fmla="*/ 431 h 469"/>
                <a:gd name="T30" fmla="*/ 265 w 322"/>
                <a:gd name="T31" fmla="*/ 420 h 469"/>
                <a:gd name="T32" fmla="*/ 202 w 322"/>
                <a:gd name="T33" fmla="*/ 416 h 469"/>
                <a:gd name="T34" fmla="*/ 173 w 322"/>
                <a:gd name="T35" fmla="*/ 412 h 469"/>
                <a:gd name="T36" fmla="*/ 160 w 322"/>
                <a:gd name="T37" fmla="*/ 409 h 469"/>
                <a:gd name="T38" fmla="*/ 82 w 322"/>
                <a:gd name="T39" fmla="*/ 342 h 469"/>
                <a:gd name="T40" fmla="*/ 71 w 322"/>
                <a:gd name="T41" fmla="*/ 294 h 469"/>
                <a:gd name="T42" fmla="*/ 89 w 322"/>
                <a:gd name="T43" fmla="*/ 193 h 469"/>
                <a:gd name="T44" fmla="*/ 105 w 322"/>
                <a:gd name="T45" fmla="*/ 168 h 469"/>
                <a:gd name="T46" fmla="*/ 123 w 322"/>
                <a:gd name="T47" fmla="*/ 156 h 469"/>
                <a:gd name="T48" fmla="*/ 138 w 322"/>
                <a:gd name="T49" fmla="*/ 149 h 469"/>
                <a:gd name="T50" fmla="*/ 173 w 322"/>
                <a:gd name="T51" fmla="*/ 115 h 469"/>
                <a:gd name="T52" fmla="*/ 190 w 322"/>
                <a:gd name="T53" fmla="*/ 102 h 469"/>
                <a:gd name="T54" fmla="*/ 258 w 322"/>
                <a:gd name="T55" fmla="*/ 110 h 469"/>
                <a:gd name="T56" fmla="*/ 307 w 322"/>
                <a:gd name="T57" fmla="*/ 119 h 469"/>
                <a:gd name="T58" fmla="*/ 311 w 322"/>
                <a:gd name="T59" fmla="*/ 114 h 469"/>
                <a:gd name="T60" fmla="*/ 296 w 322"/>
                <a:gd name="T61" fmla="*/ 65 h 469"/>
                <a:gd name="T62" fmla="*/ 267 w 322"/>
                <a:gd name="T63" fmla="*/ 25 h 469"/>
                <a:gd name="T64" fmla="*/ 258 w 322"/>
                <a:gd name="T65" fmla="*/ 17 h 469"/>
                <a:gd name="T66" fmla="*/ 246 w 322"/>
                <a:gd name="T67" fmla="*/ 9 h 469"/>
                <a:gd name="T68" fmla="*/ 193 w 322"/>
                <a:gd name="T69" fmla="*/ 15 h 469"/>
                <a:gd name="T70" fmla="*/ 163 w 322"/>
                <a:gd name="T71" fmla="*/ 59 h 469"/>
                <a:gd name="T72" fmla="*/ 145 w 322"/>
                <a:gd name="T73" fmla="*/ 66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2" h="469">
                  <a:moveTo>
                    <a:pt x="143" y="67"/>
                  </a:moveTo>
                  <a:cubicBezTo>
                    <a:pt x="136" y="69"/>
                    <a:pt x="129" y="72"/>
                    <a:pt x="122" y="74"/>
                  </a:cubicBezTo>
                  <a:cubicBezTo>
                    <a:pt x="92" y="82"/>
                    <a:pt x="74" y="100"/>
                    <a:pt x="67" y="130"/>
                  </a:cubicBezTo>
                  <a:cubicBezTo>
                    <a:pt x="66" y="133"/>
                    <a:pt x="66" y="135"/>
                    <a:pt x="65" y="138"/>
                  </a:cubicBezTo>
                  <a:cubicBezTo>
                    <a:pt x="65" y="142"/>
                    <a:pt x="64" y="145"/>
                    <a:pt x="64" y="149"/>
                  </a:cubicBezTo>
                  <a:cubicBezTo>
                    <a:pt x="64" y="160"/>
                    <a:pt x="60" y="167"/>
                    <a:pt x="52" y="173"/>
                  </a:cubicBezTo>
                  <a:cubicBezTo>
                    <a:pt x="42" y="180"/>
                    <a:pt x="33" y="188"/>
                    <a:pt x="23" y="196"/>
                  </a:cubicBezTo>
                  <a:cubicBezTo>
                    <a:pt x="15" y="202"/>
                    <a:pt x="9" y="210"/>
                    <a:pt x="5" y="219"/>
                  </a:cubicBezTo>
                  <a:cubicBezTo>
                    <a:pt x="4" y="222"/>
                    <a:pt x="4" y="224"/>
                    <a:pt x="3" y="226"/>
                  </a:cubicBezTo>
                  <a:cubicBezTo>
                    <a:pt x="2" y="231"/>
                    <a:pt x="1" y="237"/>
                    <a:pt x="1" y="242"/>
                  </a:cubicBezTo>
                  <a:cubicBezTo>
                    <a:pt x="0" y="252"/>
                    <a:pt x="1" y="262"/>
                    <a:pt x="1" y="272"/>
                  </a:cubicBezTo>
                  <a:cubicBezTo>
                    <a:pt x="2" y="275"/>
                    <a:pt x="2" y="277"/>
                    <a:pt x="2" y="280"/>
                  </a:cubicBezTo>
                  <a:cubicBezTo>
                    <a:pt x="6" y="314"/>
                    <a:pt x="17" y="345"/>
                    <a:pt x="41" y="373"/>
                  </a:cubicBezTo>
                  <a:cubicBezTo>
                    <a:pt x="43" y="374"/>
                    <a:pt x="44" y="376"/>
                    <a:pt x="45" y="379"/>
                  </a:cubicBezTo>
                  <a:cubicBezTo>
                    <a:pt x="47" y="380"/>
                    <a:pt x="48" y="382"/>
                    <a:pt x="49" y="384"/>
                  </a:cubicBezTo>
                  <a:cubicBezTo>
                    <a:pt x="50" y="386"/>
                    <a:pt x="52" y="388"/>
                    <a:pt x="53" y="390"/>
                  </a:cubicBezTo>
                  <a:cubicBezTo>
                    <a:pt x="57" y="396"/>
                    <a:pt x="61" y="402"/>
                    <a:pt x="65" y="408"/>
                  </a:cubicBezTo>
                  <a:cubicBezTo>
                    <a:pt x="82" y="430"/>
                    <a:pt x="101" y="446"/>
                    <a:pt x="123" y="453"/>
                  </a:cubicBezTo>
                  <a:cubicBezTo>
                    <a:pt x="125" y="453"/>
                    <a:pt x="127" y="454"/>
                    <a:pt x="130" y="455"/>
                  </a:cubicBezTo>
                  <a:cubicBezTo>
                    <a:pt x="143" y="458"/>
                    <a:pt x="157" y="458"/>
                    <a:pt x="172" y="456"/>
                  </a:cubicBezTo>
                  <a:cubicBezTo>
                    <a:pt x="189" y="453"/>
                    <a:pt x="206" y="449"/>
                    <a:pt x="223" y="446"/>
                  </a:cubicBezTo>
                  <a:cubicBezTo>
                    <a:pt x="226" y="445"/>
                    <a:pt x="228" y="445"/>
                    <a:pt x="231" y="445"/>
                  </a:cubicBezTo>
                  <a:cubicBezTo>
                    <a:pt x="231" y="445"/>
                    <a:pt x="231" y="445"/>
                    <a:pt x="231" y="445"/>
                  </a:cubicBezTo>
                  <a:cubicBezTo>
                    <a:pt x="245" y="443"/>
                    <a:pt x="258" y="443"/>
                    <a:pt x="272" y="444"/>
                  </a:cubicBezTo>
                  <a:cubicBezTo>
                    <a:pt x="275" y="444"/>
                    <a:pt x="278" y="444"/>
                    <a:pt x="282" y="445"/>
                  </a:cubicBezTo>
                  <a:cubicBezTo>
                    <a:pt x="284" y="446"/>
                    <a:pt x="286" y="446"/>
                    <a:pt x="289" y="447"/>
                  </a:cubicBezTo>
                  <a:cubicBezTo>
                    <a:pt x="297" y="450"/>
                    <a:pt x="305" y="455"/>
                    <a:pt x="312" y="463"/>
                  </a:cubicBezTo>
                  <a:cubicBezTo>
                    <a:pt x="314" y="465"/>
                    <a:pt x="316" y="465"/>
                    <a:pt x="322" y="469"/>
                  </a:cubicBezTo>
                  <a:cubicBezTo>
                    <a:pt x="319" y="452"/>
                    <a:pt x="311" y="442"/>
                    <a:pt x="302" y="435"/>
                  </a:cubicBezTo>
                  <a:cubicBezTo>
                    <a:pt x="300" y="433"/>
                    <a:pt x="298" y="432"/>
                    <a:pt x="296" y="431"/>
                  </a:cubicBezTo>
                  <a:cubicBezTo>
                    <a:pt x="294" y="429"/>
                    <a:pt x="291" y="428"/>
                    <a:pt x="288" y="427"/>
                  </a:cubicBezTo>
                  <a:cubicBezTo>
                    <a:pt x="281" y="423"/>
                    <a:pt x="273" y="421"/>
                    <a:pt x="265" y="420"/>
                  </a:cubicBezTo>
                  <a:cubicBezTo>
                    <a:pt x="247" y="418"/>
                    <a:pt x="229" y="418"/>
                    <a:pt x="211" y="416"/>
                  </a:cubicBezTo>
                  <a:cubicBezTo>
                    <a:pt x="208" y="416"/>
                    <a:pt x="205" y="416"/>
                    <a:pt x="202" y="416"/>
                  </a:cubicBezTo>
                  <a:cubicBezTo>
                    <a:pt x="199" y="415"/>
                    <a:pt x="195" y="415"/>
                    <a:pt x="192" y="414"/>
                  </a:cubicBezTo>
                  <a:cubicBezTo>
                    <a:pt x="186" y="414"/>
                    <a:pt x="179" y="413"/>
                    <a:pt x="173" y="412"/>
                  </a:cubicBezTo>
                  <a:cubicBezTo>
                    <a:pt x="170" y="411"/>
                    <a:pt x="168" y="411"/>
                    <a:pt x="165" y="410"/>
                  </a:cubicBezTo>
                  <a:cubicBezTo>
                    <a:pt x="163" y="410"/>
                    <a:pt x="162" y="410"/>
                    <a:pt x="160" y="409"/>
                  </a:cubicBezTo>
                  <a:cubicBezTo>
                    <a:pt x="125" y="400"/>
                    <a:pt x="99" y="379"/>
                    <a:pt x="85" y="349"/>
                  </a:cubicBezTo>
                  <a:cubicBezTo>
                    <a:pt x="84" y="346"/>
                    <a:pt x="83" y="344"/>
                    <a:pt x="82" y="342"/>
                  </a:cubicBezTo>
                  <a:cubicBezTo>
                    <a:pt x="77" y="330"/>
                    <a:pt x="73" y="316"/>
                    <a:pt x="72" y="301"/>
                  </a:cubicBezTo>
                  <a:cubicBezTo>
                    <a:pt x="71" y="299"/>
                    <a:pt x="71" y="296"/>
                    <a:pt x="71" y="294"/>
                  </a:cubicBezTo>
                  <a:cubicBezTo>
                    <a:pt x="71" y="291"/>
                    <a:pt x="70" y="288"/>
                    <a:pt x="70" y="284"/>
                  </a:cubicBezTo>
                  <a:cubicBezTo>
                    <a:pt x="69" y="252"/>
                    <a:pt x="75" y="221"/>
                    <a:pt x="89" y="193"/>
                  </a:cubicBezTo>
                  <a:cubicBezTo>
                    <a:pt x="92" y="188"/>
                    <a:pt x="94" y="183"/>
                    <a:pt x="97" y="178"/>
                  </a:cubicBezTo>
                  <a:cubicBezTo>
                    <a:pt x="100" y="174"/>
                    <a:pt x="102" y="171"/>
                    <a:pt x="105" y="168"/>
                  </a:cubicBezTo>
                  <a:cubicBezTo>
                    <a:pt x="108" y="165"/>
                    <a:pt x="111" y="162"/>
                    <a:pt x="114" y="159"/>
                  </a:cubicBezTo>
                  <a:cubicBezTo>
                    <a:pt x="117" y="158"/>
                    <a:pt x="120" y="157"/>
                    <a:pt x="123" y="156"/>
                  </a:cubicBezTo>
                  <a:cubicBezTo>
                    <a:pt x="126" y="155"/>
                    <a:pt x="128" y="153"/>
                    <a:pt x="131" y="152"/>
                  </a:cubicBezTo>
                  <a:cubicBezTo>
                    <a:pt x="133" y="151"/>
                    <a:pt x="136" y="150"/>
                    <a:pt x="138" y="149"/>
                  </a:cubicBezTo>
                  <a:cubicBezTo>
                    <a:pt x="150" y="144"/>
                    <a:pt x="161" y="136"/>
                    <a:pt x="167" y="124"/>
                  </a:cubicBezTo>
                  <a:cubicBezTo>
                    <a:pt x="169" y="121"/>
                    <a:pt x="171" y="118"/>
                    <a:pt x="173" y="115"/>
                  </a:cubicBezTo>
                  <a:cubicBezTo>
                    <a:pt x="176" y="110"/>
                    <a:pt x="179" y="106"/>
                    <a:pt x="183" y="104"/>
                  </a:cubicBezTo>
                  <a:cubicBezTo>
                    <a:pt x="185" y="103"/>
                    <a:pt x="188" y="102"/>
                    <a:pt x="190" y="102"/>
                  </a:cubicBezTo>
                  <a:cubicBezTo>
                    <a:pt x="194" y="102"/>
                    <a:pt x="199" y="103"/>
                    <a:pt x="204" y="106"/>
                  </a:cubicBezTo>
                  <a:cubicBezTo>
                    <a:pt x="222" y="115"/>
                    <a:pt x="240" y="115"/>
                    <a:pt x="258" y="110"/>
                  </a:cubicBezTo>
                  <a:cubicBezTo>
                    <a:pt x="274" y="105"/>
                    <a:pt x="289" y="107"/>
                    <a:pt x="303" y="117"/>
                  </a:cubicBezTo>
                  <a:cubicBezTo>
                    <a:pt x="304" y="118"/>
                    <a:pt x="305" y="118"/>
                    <a:pt x="307" y="119"/>
                  </a:cubicBezTo>
                  <a:cubicBezTo>
                    <a:pt x="308" y="119"/>
                    <a:pt x="309" y="119"/>
                    <a:pt x="310" y="120"/>
                  </a:cubicBezTo>
                  <a:cubicBezTo>
                    <a:pt x="311" y="118"/>
                    <a:pt x="311" y="116"/>
                    <a:pt x="311" y="114"/>
                  </a:cubicBezTo>
                  <a:cubicBezTo>
                    <a:pt x="311" y="114"/>
                    <a:pt x="311" y="113"/>
                    <a:pt x="311" y="112"/>
                  </a:cubicBezTo>
                  <a:cubicBezTo>
                    <a:pt x="308" y="95"/>
                    <a:pt x="303" y="79"/>
                    <a:pt x="296" y="65"/>
                  </a:cubicBezTo>
                  <a:cubicBezTo>
                    <a:pt x="291" y="56"/>
                    <a:pt x="286" y="48"/>
                    <a:pt x="280" y="40"/>
                  </a:cubicBezTo>
                  <a:cubicBezTo>
                    <a:pt x="276" y="35"/>
                    <a:pt x="272" y="30"/>
                    <a:pt x="267" y="25"/>
                  </a:cubicBezTo>
                  <a:cubicBezTo>
                    <a:pt x="266" y="24"/>
                    <a:pt x="265" y="22"/>
                    <a:pt x="263" y="21"/>
                  </a:cubicBezTo>
                  <a:cubicBezTo>
                    <a:pt x="261" y="20"/>
                    <a:pt x="259" y="18"/>
                    <a:pt x="258" y="17"/>
                  </a:cubicBezTo>
                  <a:cubicBezTo>
                    <a:pt x="256" y="16"/>
                    <a:pt x="254" y="14"/>
                    <a:pt x="252" y="13"/>
                  </a:cubicBezTo>
                  <a:cubicBezTo>
                    <a:pt x="250" y="12"/>
                    <a:pt x="247" y="10"/>
                    <a:pt x="246" y="9"/>
                  </a:cubicBezTo>
                  <a:cubicBezTo>
                    <a:pt x="242" y="8"/>
                    <a:pt x="239" y="6"/>
                    <a:pt x="235" y="5"/>
                  </a:cubicBezTo>
                  <a:cubicBezTo>
                    <a:pt x="219" y="0"/>
                    <a:pt x="203" y="1"/>
                    <a:pt x="193" y="15"/>
                  </a:cubicBezTo>
                  <a:cubicBezTo>
                    <a:pt x="190" y="22"/>
                    <a:pt x="187" y="29"/>
                    <a:pt x="184" y="36"/>
                  </a:cubicBezTo>
                  <a:cubicBezTo>
                    <a:pt x="180" y="47"/>
                    <a:pt x="173" y="55"/>
                    <a:pt x="163" y="59"/>
                  </a:cubicBezTo>
                  <a:cubicBezTo>
                    <a:pt x="159" y="60"/>
                    <a:pt x="155" y="62"/>
                    <a:pt x="152" y="63"/>
                  </a:cubicBezTo>
                  <a:cubicBezTo>
                    <a:pt x="149" y="64"/>
                    <a:pt x="147" y="65"/>
                    <a:pt x="145" y="66"/>
                  </a:cubicBezTo>
                  <a:cubicBezTo>
                    <a:pt x="144" y="66"/>
                    <a:pt x="143" y="67"/>
                    <a:pt x="143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2" name="Freeform 16"/>
            <p:cNvSpPr/>
            <p:nvPr/>
          </p:nvSpPr>
          <p:spPr bwMode="auto">
            <a:xfrm>
              <a:off x="5322888" y="1477963"/>
              <a:ext cx="506413" cy="2346325"/>
            </a:xfrm>
            <a:custGeom>
              <a:avLst/>
              <a:gdLst>
                <a:gd name="T0" fmla="*/ 59 w 135"/>
                <a:gd name="T1" fmla="*/ 564 h 625"/>
                <a:gd name="T2" fmla="*/ 59 w 135"/>
                <a:gd name="T3" fmla="*/ 563 h 625"/>
                <a:gd name="T4" fmla="*/ 60 w 135"/>
                <a:gd name="T5" fmla="*/ 552 h 625"/>
                <a:gd name="T6" fmla="*/ 62 w 135"/>
                <a:gd name="T7" fmla="*/ 546 h 625"/>
                <a:gd name="T8" fmla="*/ 78 w 135"/>
                <a:gd name="T9" fmla="*/ 490 h 625"/>
                <a:gd name="T10" fmla="*/ 91 w 135"/>
                <a:gd name="T11" fmla="*/ 454 h 625"/>
                <a:gd name="T12" fmla="*/ 93 w 135"/>
                <a:gd name="T13" fmla="*/ 448 h 625"/>
                <a:gd name="T14" fmla="*/ 110 w 135"/>
                <a:gd name="T15" fmla="*/ 399 h 625"/>
                <a:gd name="T16" fmla="*/ 122 w 135"/>
                <a:gd name="T17" fmla="*/ 349 h 625"/>
                <a:gd name="T18" fmla="*/ 124 w 135"/>
                <a:gd name="T19" fmla="*/ 338 h 625"/>
                <a:gd name="T20" fmla="*/ 124 w 135"/>
                <a:gd name="T21" fmla="*/ 337 h 625"/>
                <a:gd name="T22" fmla="*/ 125 w 135"/>
                <a:gd name="T23" fmla="*/ 329 h 625"/>
                <a:gd name="T24" fmla="*/ 133 w 135"/>
                <a:gd name="T25" fmla="*/ 267 h 625"/>
                <a:gd name="T26" fmla="*/ 129 w 135"/>
                <a:gd name="T27" fmla="*/ 191 h 625"/>
                <a:gd name="T28" fmla="*/ 128 w 135"/>
                <a:gd name="T29" fmla="*/ 181 h 625"/>
                <a:gd name="T30" fmla="*/ 90 w 135"/>
                <a:gd name="T31" fmla="*/ 79 h 625"/>
                <a:gd name="T32" fmla="*/ 87 w 135"/>
                <a:gd name="T33" fmla="*/ 73 h 625"/>
                <a:gd name="T34" fmla="*/ 77 w 135"/>
                <a:gd name="T35" fmla="*/ 57 h 625"/>
                <a:gd name="T36" fmla="*/ 28 w 135"/>
                <a:gd name="T37" fmla="*/ 6 h 625"/>
                <a:gd name="T38" fmla="*/ 18 w 135"/>
                <a:gd name="T39" fmla="*/ 0 h 625"/>
                <a:gd name="T40" fmla="*/ 9 w 135"/>
                <a:gd name="T41" fmla="*/ 0 h 625"/>
                <a:gd name="T42" fmla="*/ 0 w 135"/>
                <a:gd name="T43" fmla="*/ 2 h 625"/>
                <a:gd name="T44" fmla="*/ 3 w 135"/>
                <a:gd name="T45" fmla="*/ 6 h 625"/>
                <a:gd name="T46" fmla="*/ 7 w 135"/>
                <a:gd name="T47" fmla="*/ 11 h 625"/>
                <a:gd name="T48" fmla="*/ 17 w 135"/>
                <a:gd name="T49" fmla="*/ 22 h 625"/>
                <a:gd name="T50" fmla="*/ 62 w 135"/>
                <a:gd name="T51" fmla="*/ 98 h 625"/>
                <a:gd name="T52" fmla="*/ 65 w 135"/>
                <a:gd name="T53" fmla="*/ 105 h 625"/>
                <a:gd name="T54" fmla="*/ 68 w 135"/>
                <a:gd name="T55" fmla="*/ 119 h 625"/>
                <a:gd name="T56" fmla="*/ 69 w 135"/>
                <a:gd name="T57" fmla="*/ 122 h 625"/>
                <a:gd name="T58" fmla="*/ 70 w 135"/>
                <a:gd name="T59" fmla="*/ 132 h 625"/>
                <a:gd name="T60" fmla="*/ 70 w 135"/>
                <a:gd name="T61" fmla="*/ 147 h 625"/>
                <a:gd name="T62" fmla="*/ 67 w 135"/>
                <a:gd name="T63" fmla="*/ 244 h 625"/>
                <a:gd name="T64" fmla="*/ 66 w 135"/>
                <a:gd name="T65" fmla="*/ 254 h 625"/>
                <a:gd name="T66" fmla="*/ 64 w 135"/>
                <a:gd name="T67" fmla="*/ 268 h 625"/>
                <a:gd name="T68" fmla="*/ 63 w 135"/>
                <a:gd name="T69" fmla="*/ 276 h 625"/>
                <a:gd name="T70" fmla="*/ 62 w 135"/>
                <a:gd name="T71" fmla="*/ 286 h 625"/>
                <a:gd name="T72" fmla="*/ 46 w 135"/>
                <a:gd name="T73" fmla="*/ 359 h 625"/>
                <a:gd name="T74" fmla="*/ 37 w 135"/>
                <a:gd name="T75" fmla="*/ 391 h 625"/>
                <a:gd name="T76" fmla="*/ 35 w 135"/>
                <a:gd name="T77" fmla="*/ 399 h 625"/>
                <a:gd name="T78" fmla="*/ 31 w 135"/>
                <a:gd name="T79" fmla="*/ 416 h 625"/>
                <a:gd name="T80" fmla="*/ 27 w 135"/>
                <a:gd name="T81" fmla="*/ 435 h 625"/>
                <a:gd name="T82" fmla="*/ 25 w 135"/>
                <a:gd name="T83" fmla="*/ 446 h 625"/>
                <a:gd name="T84" fmla="*/ 21 w 135"/>
                <a:gd name="T85" fmla="*/ 471 h 625"/>
                <a:gd name="T86" fmla="*/ 23 w 135"/>
                <a:gd name="T87" fmla="*/ 529 h 625"/>
                <a:gd name="T88" fmla="*/ 26 w 135"/>
                <a:gd name="T89" fmla="*/ 540 h 625"/>
                <a:gd name="T90" fmla="*/ 37 w 135"/>
                <a:gd name="T91" fmla="*/ 576 h 625"/>
                <a:gd name="T92" fmla="*/ 39 w 135"/>
                <a:gd name="T93" fmla="*/ 582 h 625"/>
                <a:gd name="T94" fmla="*/ 50 w 135"/>
                <a:gd name="T95" fmla="*/ 607 h 625"/>
                <a:gd name="T96" fmla="*/ 72 w 135"/>
                <a:gd name="T97" fmla="*/ 625 h 625"/>
                <a:gd name="T98" fmla="*/ 68 w 135"/>
                <a:gd name="T99" fmla="*/ 612 h 625"/>
                <a:gd name="T100" fmla="*/ 59 w 135"/>
                <a:gd name="T101" fmla="*/ 573 h 625"/>
                <a:gd name="T102" fmla="*/ 59 w 135"/>
                <a:gd name="T103" fmla="*/ 564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5" h="625">
                  <a:moveTo>
                    <a:pt x="59" y="564"/>
                  </a:moveTo>
                  <a:cubicBezTo>
                    <a:pt x="59" y="564"/>
                    <a:pt x="59" y="563"/>
                    <a:pt x="59" y="563"/>
                  </a:cubicBezTo>
                  <a:cubicBezTo>
                    <a:pt x="59" y="559"/>
                    <a:pt x="60" y="556"/>
                    <a:pt x="60" y="552"/>
                  </a:cubicBezTo>
                  <a:cubicBezTo>
                    <a:pt x="61" y="550"/>
                    <a:pt x="61" y="548"/>
                    <a:pt x="62" y="546"/>
                  </a:cubicBezTo>
                  <a:cubicBezTo>
                    <a:pt x="66" y="527"/>
                    <a:pt x="72" y="508"/>
                    <a:pt x="78" y="490"/>
                  </a:cubicBezTo>
                  <a:cubicBezTo>
                    <a:pt x="82" y="478"/>
                    <a:pt x="86" y="466"/>
                    <a:pt x="91" y="454"/>
                  </a:cubicBezTo>
                  <a:cubicBezTo>
                    <a:pt x="91" y="452"/>
                    <a:pt x="92" y="450"/>
                    <a:pt x="93" y="448"/>
                  </a:cubicBezTo>
                  <a:cubicBezTo>
                    <a:pt x="99" y="431"/>
                    <a:pt x="105" y="415"/>
                    <a:pt x="110" y="399"/>
                  </a:cubicBezTo>
                  <a:cubicBezTo>
                    <a:pt x="114" y="382"/>
                    <a:pt x="119" y="366"/>
                    <a:pt x="122" y="349"/>
                  </a:cubicBezTo>
                  <a:cubicBezTo>
                    <a:pt x="123" y="345"/>
                    <a:pt x="123" y="342"/>
                    <a:pt x="124" y="338"/>
                  </a:cubicBezTo>
                  <a:cubicBezTo>
                    <a:pt x="124" y="338"/>
                    <a:pt x="124" y="337"/>
                    <a:pt x="124" y="337"/>
                  </a:cubicBezTo>
                  <a:cubicBezTo>
                    <a:pt x="125" y="334"/>
                    <a:pt x="125" y="332"/>
                    <a:pt x="125" y="329"/>
                  </a:cubicBezTo>
                  <a:cubicBezTo>
                    <a:pt x="129" y="309"/>
                    <a:pt x="131" y="288"/>
                    <a:pt x="133" y="267"/>
                  </a:cubicBezTo>
                  <a:cubicBezTo>
                    <a:pt x="135" y="241"/>
                    <a:pt x="133" y="216"/>
                    <a:pt x="129" y="191"/>
                  </a:cubicBezTo>
                  <a:cubicBezTo>
                    <a:pt x="129" y="188"/>
                    <a:pt x="128" y="184"/>
                    <a:pt x="128" y="181"/>
                  </a:cubicBezTo>
                  <a:cubicBezTo>
                    <a:pt x="121" y="145"/>
                    <a:pt x="108" y="111"/>
                    <a:pt x="90" y="79"/>
                  </a:cubicBezTo>
                  <a:cubicBezTo>
                    <a:pt x="89" y="77"/>
                    <a:pt x="88" y="75"/>
                    <a:pt x="87" y="73"/>
                  </a:cubicBezTo>
                  <a:cubicBezTo>
                    <a:pt x="84" y="68"/>
                    <a:pt x="81" y="62"/>
                    <a:pt x="77" y="57"/>
                  </a:cubicBezTo>
                  <a:cubicBezTo>
                    <a:pt x="64" y="36"/>
                    <a:pt x="47" y="20"/>
                    <a:pt x="28" y="6"/>
                  </a:cubicBezTo>
                  <a:cubicBezTo>
                    <a:pt x="24" y="3"/>
                    <a:pt x="21" y="1"/>
                    <a:pt x="18" y="0"/>
                  </a:cubicBezTo>
                  <a:cubicBezTo>
                    <a:pt x="16" y="0"/>
                    <a:pt x="13" y="0"/>
                    <a:pt x="9" y="0"/>
                  </a:cubicBezTo>
                  <a:cubicBezTo>
                    <a:pt x="7" y="1"/>
                    <a:pt x="4" y="1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cubicBezTo>
                    <a:pt x="5" y="8"/>
                    <a:pt x="6" y="10"/>
                    <a:pt x="7" y="11"/>
                  </a:cubicBezTo>
                  <a:cubicBezTo>
                    <a:pt x="11" y="15"/>
                    <a:pt x="14" y="19"/>
                    <a:pt x="17" y="22"/>
                  </a:cubicBezTo>
                  <a:cubicBezTo>
                    <a:pt x="40" y="42"/>
                    <a:pt x="53" y="69"/>
                    <a:pt x="62" y="98"/>
                  </a:cubicBezTo>
                  <a:cubicBezTo>
                    <a:pt x="63" y="100"/>
                    <a:pt x="64" y="102"/>
                    <a:pt x="65" y="105"/>
                  </a:cubicBezTo>
                  <a:cubicBezTo>
                    <a:pt x="66" y="109"/>
                    <a:pt x="67" y="114"/>
                    <a:pt x="68" y="119"/>
                  </a:cubicBezTo>
                  <a:cubicBezTo>
                    <a:pt x="69" y="120"/>
                    <a:pt x="69" y="121"/>
                    <a:pt x="69" y="122"/>
                  </a:cubicBezTo>
                  <a:cubicBezTo>
                    <a:pt x="70" y="125"/>
                    <a:pt x="70" y="128"/>
                    <a:pt x="70" y="132"/>
                  </a:cubicBezTo>
                  <a:cubicBezTo>
                    <a:pt x="70" y="137"/>
                    <a:pt x="69" y="142"/>
                    <a:pt x="70" y="147"/>
                  </a:cubicBezTo>
                  <a:cubicBezTo>
                    <a:pt x="73" y="180"/>
                    <a:pt x="71" y="212"/>
                    <a:pt x="67" y="244"/>
                  </a:cubicBezTo>
                  <a:cubicBezTo>
                    <a:pt x="67" y="247"/>
                    <a:pt x="67" y="251"/>
                    <a:pt x="66" y="254"/>
                  </a:cubicBezTo>
                  <a:cubicBezTo>
                    <a:pt x="66" y="259"/>
                    <a:pt x="65" y="263"/>
                    <a:pt x="64" y="268"/>
                  </a:cubicBezTo>
                  <a:cubicBezTo>
                    <a:pt x="64" y="271"/>
                    <a:pt x="64" y="273"/>
                    <a:pt x="63" y="276"/>
                  </a:cubicBezTo>
                  <a:cubicBezTo>
                    <a:pt x="63" y="279"/>
                    <a:pt x="62" y="283"/>
                    <a:pt x="62" y="286"/>
                  </a:cubicBezTo>
                  <a:cubicBezTo>
                    <a:pt x="57" y="311"/>
                    <a:pt x="51" y="335"/>
                    <a:pt x="46" y="359"/>
                  </a:cubicBezTo>
                  <a:cubicBezTo>
                    <a:pt x="43" y="370"/>
                    <a:pt x="40" y="381"/>
                    <a:pt x="37" y="391"/>
                  </a:cubicBezTo>
                  <a:cubicBezTo>
                    <a:pt x="36" y="394"/>
                    <a:pt x="35" y="396"/>
                    <a:pt x="35" y="399"/>
                  </a:cubicBezTo>
                  <a:cubicBezTo>
                    <a:pt x="33" y="404"/>
                    <a:pt x="32" y="410"/>
                    <a:pt x="31" y="416"/>
                  </a:cubicBezTo>
                  <a:cubicBezTo>
                    <a:pt x="29" y="422"/>
                    <a:pt x="28" y="428"/>
                    <a:pt x="27" y="435"/>
                  </a:cubicBezTo>
                  <a:cubicBezTo>
                    <a:pt x="26" y="439"/>
                    <a:pt x="25" y="442"/>
                    <a:pt x="25" y="446"/>
                  </a:cubicBezTo>
                  <a:cubicBezTo>
                    <a:pt x="23" y="454"/>
                    <a:pt x="22" y="463"/>
                    <a:pt x="21" y="471"/>
                  </a:cubicBezTo>
                  <a:cubicBezTo>
                    <a:pt x="19" y="491"/>
                    <a:pt x="20" y="510"/>
                    <a:pt x="23" y="529"/>
                  </a:cubicBezTo>
                  <a:cubicBezTo>
                    <a:pt x="24" y="532"/>
                    <a:pt x="25" y="536"/>
                    <a:pt x="26" y="540"/>
                  </a:cubicBezTo>
                  <a:cubicBezTo>
                    <a:pt x="29" y="552"/>
                    <a:pt x="32" y="564"/>
                    <a:pt x="37" y="576"/>
                  </a:cubicBezTo>
                  <a:cubicBezTo>
                    <a:pt x="38" y="578"/>
                    <a:pt x="39" y="580"/>
                    <a:pt x="39" y="582"/>
                  </a:cubicBezTo>
                  <a:cubicBezTo>
                    <a:pt x="43" y="590"/>
                    <a:pt x="46" y="599"/>
                    <a:pt x="50" y="607"/>
                  </a:cubicBezTo>
                  <a:cubicBezTo>
                    <a:pt x="54" y="615"/>
                    <a:pt x="59" y="624"/>
                    <a:pt x="72" y="625"/>
                  </a:cubicBezTo>
                  <a:cubicBezTo>
                    <a:pt x="70" y="620"/>
                    <a:pt x="70" y="615"/>
                    <a:pt x="68" y="612"/>
                  </a:cubicBezTo>
                  <a:cubicBezTo>
                    <a:pt x="62" y="599"/>
                    <a:pt x="59" y="586"/>
                    <a:pt x="59" y="573"/>
                  </a:cubicBezTo>
                  <a:cubicBezTo>
                    <a:pt x="59" y="570"/>
                    <a:pt x="59" y="567"/>
                    <a:pt x="59" y="5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3" name="Freeform 17"/>
            <p:cNvSpPr/>
            <p:nvPr/>
          </p:nvSpPr>
          <p:spPr bwMode="auto">
            <a:xfrm>
              <a:off x="4583113" y="1647825"/>
              <a:ext cx="960438" cy="885825"/>
            </a:xfrm>
            <a:custGeom>
              <a:avLst/>
              <a:gdLst>
                <a:gd name="T0" fmla="*/ 250 w 256"/>
                <a:gd name="T1" fmla="*/ 212 h 236"/>
                <a:gd name="T2" fmla="*/ 249 w 256"/>
                <a:gd name="T3" fmla="*/ 72 h 236"/>
                <a:gd name="T4" fmla="*/ 246 w 256"/>
                <a:gd name="T5" fmla="*/ 57 h 236"/>
                <a:gd name="T6" fmla="*/ 246 w 256"/>
                <a:gd name="T7" fmla="*/ 54 h 236"/>
                <a:gd name="T8" fmla="*/ 210 w 256"/>
                <a:gd name="T9" fmla="*/ 0 h 236"/>
                <a:gd name="T10" fmla="*/ 207 w 256"/>
                <a:gd name="T11" fmla="*/ 11 h 236"/>
                <a:gd name="T12" fmla="*/ 207 w 256"/>
                <a:gd name="T13" fmla="*/ 19 h 236"/>
                <a:gd name="T14" fmla="*/ 207 w 256"/>
                <a:gd name="T15" fmla="*/ 27 h 236"/>
                <a:gd name="T16" fmla="*/ 188 w 256"/>
                <a:gd name="T17" fmla="*/ 87 h 236"/>
                <a:gd name="T18" fmla="*/ 159 w 256"/>
                <a:gd name="T19" fmla="*/ 121 h 236"/>
                <a:gd name="T20" fmla="*/ 154 w 256"/>
                <a:gd name="T21" fmla="*/ 125 h 236"/>
                <a:gd name="T22" fmla="*/ 127 w 256"/>
                <a:gd name="T23" fmla="*/ 137 h 236"/>
                <a:gd name="T24" fmla="*/ 70 w 256"/>
                <a:gd name="T25" fmla="*/ 143 h 236"/>
                <a:gd name="T26" fmla="*/ 37 w 256"/>
                <a:gd name="T27" fmla="*/ 133 h 236"/>
                <a:gd name="T28" fmla="*/ 31 w 256"/>
                <a:gd name="T29" fmla="*/ 129 h 236"/>
                <a:gd name="T30" fmla="*/ 19 w 256"/>
                <a:gd name="T31" fmla="*/ 119 h 236"/>
                <a:gd name="T32" fmla="*/ 5 w 256"/>
                <a:gd name="T33" fmla="*/ 109 h 236"/>
                <a:gd name="T34" fmla="*/ 2 w 256"/>
                <a:gd name="T35" fmla="*/ 110 h 236"/>
                <a:gd name="T36" fmla="*/ 1 w 256"/>
                <a:gd name="T37" fmla="*/ 115 h 236"/>
                <a:gd name="T38" fmla="*/ 1 w 256"/>
                <a:gd name="T39" fmla="*/ 119 h 236"/>
                <a:gd name="T40" fmla="*/ 4 w 256"/>
                <a:gd name="T41" fmla="*/ 127 h 236"/>
                <a:gd name="T42" fmla="*/ 11 w 256"/>
                <a:gd name="T43" fmla="*/ 142 h 236"/>
                <a:gd name="T44" fmla="*/ 14 w 256"/>
                <a:gd name="T45" fmla="*/ 146 h 236"/>
                <a:gd name="T46" fmla="*/ 17 w 256"/>
                <a:gd name="T47" fmla="*/ 152 h 236"/>
                <a:gd name="T48" fmla="*/ 40 w 256"/>
                <a:gd name="T49" fmla="*/ 182 h 236"/>
                <a:gd name="T50" fmla="*/ 94 w 256"/>
                <a:gd name="T51" fmla="*/ 218 h 236"/>
                <a:gd name="T52" fmla="*/ 96 w 256"/>
                <a:gd name="T53" fmla="*/ 218 h 236"/>
                <a:gd name="T54" fmla="*/ 107 w 256"/>
                <a:gd name="T55" fmla="*/ 220 h 236"/>
                <a:gd name="T56" fmla="*/ 139 w 256"/>
                <a:gd name="T57" fmla="*/ 224 h 236"/>
                <a:gd name="T58" fmla="*/ 200 w 256"/>
                <a:gd name="T59" fmla="*/ 228 h 236"/>
                <a:gd name="T60" fmla="*/ 229 w 256"/>
                <a:gd name="T61" fmla="*/ 234 h 236"/>
                <a:gd name="T62" fmla="*/ 233 w 256"/>
                <a:gd name="T63" fmla="*/ 235 h 236"/>
                <a:gd name="T64" fmla="*/ 236 w 256"/>
                <a:gd name="T65" fmla="*/ 236 h 236"/>
                <a:gd name="T66" fmla="*/ 248 w 256"/>
                <a:gd name="T67" fmla="*/ 226 h 236"/>
                <a:gd name="T68" fmla="*/ 248 w 256"/>
                <a:gd name="T69" fmla="*/ 224 h 236"/>
                <a:gd name="T70" fmla="*/ 249 w 256"/>
                <a:gd name="T71" fmla="*/ 219 h 236"/>
                <a:gd name="T72" fmla="*/ 250 w 256"/>
                <a:gd name="T73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6" h="236">
                  <a:moveTo>
                    <a:pt x="250" y="212"/>
                  </a:moveTo>
                  <a:cubicBezTo>
                    <a:pt x="256" y="166"/>
                    <a:pt x="256" y="119"/>
                    <a:pt x="249" y="72"/>
                  </a:cubicBezTo>
                  <a:cubicBezTo>
                    <a:pt x="248" y="67"/>
                    <a:pt x="247" y="62"/>
                    <a:pt x="246" y="57"/>
                  </a:cubicBezTo>
                  <a:cubicBezTo>
                    <a:pt x="246" y="56"/>
                    <a:pt x="246" y="55"/>
                    <a:pt x="246" y="54"/>
                  </a:cubicBezTo>
                  <a:cubicBezTo>
                    <a:pt x="240" y="28"/>
                    <a:pt x="232" y="15"/>
                    <a:pt x="210" y="0"/>
                  </a:cubicBezTo>
                  <a:cubicBezTo>
                    <a:pt x="209" y="4"/>
                    <a:pt x="207" y="8"/>
                    <a:pt x="207" y="11"/>
                  </a:cubicBezTo>
                  <a:cubicBezTo>
                    <a:pt x="207" y="14"/>
                    <a:pt x="207" y="16"/>
                    <a:pt x="207" y="19"/>
                  </a:cubicBezTo>
                  <a:cubicBezTo>
                    <a:pt x="207" y="22"/>
                    <a:pt x="207" y="24"/>
                    <a:pt x="207" y="27"/>
                  </a:cubicBezTo>
                  <a:cubicBezTo>
                    <a:pt x="205" y="49"/>
                    <a:pt x="197" y="68"/>
                    <a:pt x="188" y="87"/>
                  </a:cubicBezTo>
                  <a:cubicBezTo>
                    <a:pt x="180" y="102"/>
                    <a:pt x="171" y="113"/>
                    <a:pt x="159" y="121"/>
                  </a:cubicBezTo>
                  <a:cubicBezTo>
                    <a:pt x="157" y="123"/>
                    <a:pt x="155" y="124"/>
                    <a:pt x="154" y="125"/>
                  </a:cubicBezTo>
                  <a:cubicBezTo>
                    <a:pt x="146" y="130"/>
                    <a:pt x="137" y="134"/>
                    <a:pt x="127" y="137"/>
                  </a:cubicBezTo>
                  <a:cubicBezTo>
                    <a:pt x="109" y="142"/>
                    <a:pt x="89" y="144"/>
                    <a:pt x="70" y="143"/>
                  </a:cubicBezTo>
                  <a:cubicBezTo>
                    <a:pt x="58" y="142"/>
                    <a:pt x="47" y="138"/>
                    <a:pt x="37" y="133"/>
                  </a:cubicBezTo>
                  <a:cubicBezTo>
                    <a:pt x="35" y="132"/>
                    <a:pt x="33" y="131"/>
                    <a:pt x="31" y="129"/>
                  </a:cubicBezTo>
                  <a:cubicBezTo>
                    <a:pt x="27" y="127"/>
                    <a:pt x="23" y="123"/>
                    <a:pt x="19" y="119"/>
                  </a:cubicBezTo>
                  <a:cubicBezTo>
                    <a:pt x="15" y="115"/>
                    <a:pt x="10" y="112"/>
                    <a:pt x="5" y="109"/>
                  </a:cubicBezTo>
                  <a:cubicBezTo>
                    <a:pt x="5" y="109"/>
                    <a:pt x="4" y="109"/>
                    <a:pt x="2" y="110"/>
                  </a:cubicBezTo>
                  <a:cubicBezTo>
                    <a:pt x="1" y="111"/>
                    <a:pt x="1" y="113"/>
                    <a:pt x="1" y="115"/>
                  </a:cubicBezTo>
                  <a:cubicBezTo>
                    <a:pt x="0" y="116"/>
                    <a:pt x="0" y="117"/>
                    <a:pt x="1" y="119"/>
                  </a:cubicBezTo>
                  <a:cubicBezTo>
                    <a:pt x="2" y="121"/>
                    <a:pt x="3" y="124"/>
                    <a:pt x="4" y="127"/>
                  </a:cubicBezTo>
                  <a:cubicBezTo>
                    <a:pt x="6" y="132"/>
                    <a:pt x="8" y="138"/>
                    <a:pt x="11" y="142"/>
                  </a:cubicBezTo>
                  <a:cubicBezTo>
                    <a:pt x="12" y="144"/>
                    <a:pt x="13" y="145"/>
                    <a:pt x="14" y="146"/>
                  </a:cubicBezTo>
                  <a:cubicBezTo>
                    <a:pt x="15" y="148"/>
                    <a:pt x="16" y="150"/>
                    <a:pt x="17" y="152"/>
                  </a:cubicBezTo>
                  <a:cubicBezTo>
                    <a:pt x="25" y="162"/>
                    <a:pt x="32" y="172"/>
                    <a:pt x="40" y="182"/>
                  </a:cubicBezTo>
                  <a:cubicBezTo>
                    <a:pt x="54" y="201"/>
                    <a:pt x="72" y="213"/>
                    <a:pt x="94" y="218"/>
                  </a:cubicBezTo>
                  <a:cubicBezTo>
                    <a:pt x="94" y="218"/>
                    <a:pt x="95" y="218"/>
                    <a:pt x="96" y="218"/>
                  </a:cubicBezTo>
                  <a:cubicBezTo>
                    <a:pt x="99" y="219"/>
                    <a:pt x="103" y="220"/>
                    <a:pt x="107" y="220"/>
                  </a:cubicBezTo>
                  <a:cubicBezTo>
                    <a:pt x="118" y="222"/>
                    <a:pt x="128" y="223"/>
                    <a:pt x="139" y="224"/>
                  </a:cubicBezTo>
                  <a:cubicBezTo>
                    <a:pt x="159" y="226"/>
                    <a:pt x="179" y="226"/>
                    <a:pt x="200" y="228"/>
                  </a:cubicBezTo>
                  <a:cubicBezTo>
                    <a:pt x="209" y="230"/>
                    <a:pt x="219" y="232"/>
                    <a:pt x="229" y="234"/>
                  </a:cubicBezTo>
                  <a:cubicBezTo>
                    <a:pt x="230" y="235"/>
                    <a:pt x="231" y="235"/>
                    <a:pt x="233" y="235"/>
                  </a:cubicBezTo>
                  <a:cubicBezTo>
                    <a:pt x="234" y="235"/>
                    <a:pt x="235" y="236"/>
                    <a:pt x="236" y="236"/>
                  </a:cubicBezTo>
                  <a:cubicBezTo>
                    <a:pt x="242" y="236"/>
                    <a:pt x="246" y="233"/>
                    <a:pt x="248" y="226"/>
                  </a:cubicBezTo>
                  <a:cubicBezTo>
                    <a:pt x="248" y="225"/>
                    <a:pt x="248" y="225"/>
                    <a:pt x="248" y="224"/>
                  </a:cubicBezTo>
                  <a:cubicBezTo>
                    <a:pt x="249" y="222"/>
                    <a:pt x="249" y="220"/>
                    <a:pt x="249" y="219"/>
                  </a:cubicBezTo>
                  <a:cubicBezTo>
                    <a:pt x="250" y="217"/>
                    <a:pt x="250" y="214"/>
                    <a:pt x="250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4" name="Freeform 18"/>
            <p:cNvSpPr/>
            <p:nvPr/>
          </p:nvSpPr>
          <p:spPr bwMode="auto">
            <a:xfrm>
              <a:off x="4635501" y="1466850"/>
              <a:ext cx="668338" cy="627063"/>
            </a:xfrm>
            <a:custGeom>
              <a:avLst/>
              <a:gdLst>
                <a:gd name="T0" fmla="*/ 38 w 178"/>
                <a:gd name="T1" fmla="*/ 167 h 167"/>
                <a:gd name="T2" fmla="*/ 44 w 178"/>
                <a:gd name="T3" fmla="*/ 159 h 167"/>
                <a:gd name="T4" fmla="*/ 44 w 178"/>
                <a:gd name="T5" fmla="*/ 150 h 167"/>
                <a:gd name="T6" fmla="*/ 44 w 178"/>
                <a:gd name="T7" fmla="*/ 148 h 167"/>
                <a:gd name="T8" fmla="*/ 49 w 178"/>
                <a:gd name="T9" fmla="*/ 105 h 167"/>
                <a:gd name="T10" fmla="*/ 56 w 178"/>
                <a:gd name="T11" fmla="*/ 90 h 167"/>
                <a:gd name="T12" fmla="*/ 60 w 178"/>
                <a:gd name="T13" fmla="*/ 85 h 167"/>
                <a:gd name="T14" fmla="*/ 86 w 178"/>
                <a:gd name="T15" fmla="*/ 79 h 167"/>
                <a:gd name="T16" fmla="*/ 89 w 178"/>
                <a:gd name="T17" fmla="*/ 80 h 167"/>
                <a:gd name="T18" fmla="*/ 115 w 178"/>
                <a:gd name="T19" fmla="*/ 80 h 167"/>
                <a:gd name="T20" fmla="*/ 140 w 178"/>
                <a:gd name="T21" fmla="*/ 63 h 167"/>
                <a:gd name="T22" fmla="*/ 141 w 178"/>
                <a:gd name="T23" fmla="*/ 63 h 167"/>
                <a:gd name="T24" fmla="*/ 149 w 178"/>
                <a:gd name="T25" fmla="*/ 73 h 167"/>
                <a:gd name="T26" fmla="*/ 160 w 178"/>
                <a:gd name="T27" fmla="*/ 99 h 167"/>
                <a:gd name="T28" fmla="*/ 176 w 178"/>
                <a:gd name="T29" fmla="*/ 81 h 167"/>
                <a:gd name="T30" fmla="*/ 178 w 178"/>
                <a:gd name="T31" fmla="*/ 60 h 167"/>
                <a:gd name="T32" fmla="*/ 177 w 178"/>
                <a:gd name="T33" fmla="*/ 50 h 167"/>
                <a:gd name="T34" fmla="*/ 172 w 178"/>
                <a:gd name="T35" fmla="*/ 33 h 167"/>
                <a:gd name="T36" fmla="*/ 169 w 178"/>
                <a:gd name="T37" fmla="*/ 26 h 167"/>
                <a:gd name="T38" fmla="*/ 167 w 178"/>
                <a:gd name="T39" fmla="*/ 23 h 167"/>
                <a:gd name="T40" fmla="*/ 128 w 178"/>
                <a:gd name="T41" fmla="*/ 1 h 167"/>
                <a:gd name="T42" fmla="*/ 127 w 178"/>
                <a:gd name="T43" fmla="*/ 1 h 167"/>
                <a:gd name="T44" fmla="*/ 119 w 178"/>
                <a:gd name="T45" fmla="*/ 2 h 167"/>
                <a:gd name="T46" fmla="*/ 80 w 178"/>
                <a:gd name="T47" fmla="*/ 28 h 167"/>
                <a:gd name="T48" fmla="*/ 55 w 178"/>
                <a:gd name="T49" fmla="*/ 47 h 167"/>
                <a:gd name="T50" fmla="*/ 34 w 178"/>
                <a:gd name="T51" fmla="*/ 57 h 167"/>
                <a:gd name="T52" fmla="*/ 33 w 178"/>
                <a:gd name="T53" fmla="*/ 58 h 167"/>
                <a:gd name="T54" fmla="*/ 28 w 178"/>
                <a:gd name="T55" fmla="*/ 61 h 167"/>
                <a:gd name="T56" fmla="*/ 10 w 178"/>
                <a:gd name="T57" fmla="*/ 129 h 167"/>
                <a:gd name="T58" fmla="*/ 32 w 178"/>
                <a:gd name="T59" fmla="*/ 163 h 167"/>
                <a:gd name="T60" fmla="*/ 38 w 178"/>
                <a:gd name="T61" fmla="*/ 166 h 167"/>
                <a:gd name="T62" fmla="*/ 38 w 178"/>
                <a:gd name="T63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8" h="167">
                  <a:moveTo>
                    <a:pt x="38" y="167"/>
                  </a:moveTo>
                  <a:cubicBezTo>
                    <a:pt x="42" y="165"/>
                    <a:pt x="44" y="162"/>
                    <a:pt x="44" y="159"/>
                  </a:cubicBezTo>
                  <a:cubicBezTo>
                    <a:pt x="45" y="156"/>
                    <a:pt x="45" y="153"/>
                    <a:pt x="44" y="150"/>
                  </a:cubicBezTo>
                  <a:cubicBezTo>
                    <a:pt x="44" y="150"/>
                    <a:pt x="44" y="149"/>
                    <a:pt x="44" y="148"/>
                  </a:cubicBezTo>
                  <a:cubicBezTo>
                    <a:pt x="42" y="133"/>
                    <a:pt x="44" y="119"/>
                    <a:pt x="49" y="105"/>
                  </a:cubicBezTo>
                  <a:cubicBezTo>
                    <a:pt x="51" y="99"/>
                    <a:pt x="53" y="94"/>
                    <a:pt x="56" y="90"/>
                  </a:cubicBezTo>
                  <a:cubicBezTo>
                    <a:pt x="57" y="88"/>
                    <a:pt x="59" y="86"/>
                    <a:pt x="60" y="85"/>
                  </a:cubicBezTo>
                  <a:cubicBezTo>
                    <a:pt x="66" y="80"/>
                    <a:pt x="74" y="78"/>
                    <a:pt x="86" y="79"/>
                  </a:cubicBezTo>
                  <a:cubicBezTo>
                    <a:pt x="87" y="79"/>
                    <a:pt x="88" y="79"/>
                    <a:pt x="89" y="80"/>
                  </a:cubicBezTo>
                  <a:cubicBezTo>
                    <a:pt x="102" y="81"/>
                    <a:pt x="109" y="81"/>
                    <a:pt x="115" y="80"/>
                  </a:cubicBezTo>
                  <a:cubicBezTo>
                    <a:pt x="122" y="78"/>
                    <a:pt x="128" y="74"/>
                    <a:pt x="140" y="63"/>
                  </a:cubicBezTo>
                  <a:cubicBezTo>
                    <a:pt x="140" y="63"/>
                    <a:pt x="140" y="63"/>
                    <a:pt x="141" y="63"/>
                  </a:cubicBezTo>
                  <a:cubicBezTo>
                    <a:pt x="144" y="66"/>
                    <a:pt x="148" y="69"/>
                    <a:pt x="149" y="73"/>
                  </a:cubicBezTo>
                  <a:cubicBezTo>
                    <a:pt x="153" y="81"/>
                    <a:pt x="151" y="92"/>
                    <a:pt x="160" y="99"/>
                  </a:cubicBezTo>
                  <a:cubicBezTo>
                    <a:pt x="170" y="98"/>
                    <a:pt x="174" y="90"/>
                    <a:pt x="176" y="81"/>
                  </a:cubicBezTo>
                  <a:cubicBezTo>
                    <a:pt x="178" y="74"/>
                    <a:pt x="178" y="67"/>
                    <a:pt x="178" y="60"/>
                  </a:cubicBezTo>
                  <a:cubicBezTo>
                    <a:pt x="178" y="57"/>
                    <a:pt x="177" y="53"/>
                    <a:pt x="177" y="50"/>
                  </a:cubicBezTo>
                  <a:cubicBezTo>
                    <a:pt x="176" y="44"/>
                    <a:pt x="174" y="38"/>
                    <a:pt x="172" y="33"/>
                  </a:cubicBezTo>
                  <a:cubicBezTo>
                    <a:pt x="171" y="31"/>
                    <a:pt x="170" y="28"/>
                    <a:pt x="169" y="26"/>
                  </a:cubicBezTo>
                  <a:cubicBezTo>
                    <a:pt x="168" y="25"/>
                    <a:pt x="168" y="24"/>
                    <a:pt x="167" y="23"/>
                  </a:cubicBezTo>
                  <a:cubicBezTo>
                    <a:pt x="158" y="8"/>
                    <a:pt x="146" y="0"/>
                    <a:pt x="128" y="1"/>
                  </a:cubicBezTo>
                  <a:cubicBezTo>
                    <a:pt x="128" y="1"/>
                    <a:pt x="128" y="1"/>
                    <a:pt x="127" y="1"/>
                  </a:cubicBezTo>
                  <a:cubicBezTo>
                    <a:pt x="125" y="1"/>
                    <a:pt x="122" y="2"/>
                    <a:pt x="119" y="2"/>
                  </a:cubicBezTo>
                  <a:cubicBezTo>
                    <a:pt x="103" y="5"/>
                    <a:pt x="89" y="12"/>
                    <a:pt x="80" y="28"/>
                  </a:cubicBezTo>
                  <a:cubicBezTo>
                    <a:pt x="74" y="38"/>
                    <a:pt x="65" y="43"/>
                    <a:pt x="55" y="47"/>
                  </a:cubicBezTo>
                  <a:cubicBezTo>
                    <a:pt x="48" y="50"/>
                    <a:pt x="41" y="53"/>
                    <a:pt x="34" y="57"/>
                  </a:cubicBezTo>
                  <a:cubicBezTo>
                    <a:pt x="33" y="57"/>
                    <a:pt x="33" y="57"/>
                    <a:pt x="33" y="58"/>
                  </a:cubicBezTo>
                  <a:cubicBezTo>
                    <a:pt x="31" y="59"/>
                    <a:pt x="29" y="60"/>
                    <a:pt x="28" y="61"/>
                  </a:cubicBezTo>
                  <a:cubicBezTo>
                    <a:pt x="6" y="78"/>
                    <a:pt x="0" y="101"/>
                    <a:pt x="10" y="129"/>
                  </a:cubicBezTo>
                  <a:cubicBezTo>
                    <a:pt x="15" y="142"/>
                    <a:pt x="20" y="155"/>
                    <a:pt x="32" y="163"/>
                  </a:cubicBezTo>
                  <a:cubicBezTo>
                    <a:pt x="33" y="164"/>
                    <a:pt x="35" y="165"/>
                    <a:pt x="38" y="166"/>
                  </a:cubicBezTo>
                  <a:cubicBezTo>
                    <a:pt x="38" y="166"/>
                    <a:pt x="38" y="166"/>
                    <a:pt x="38" y="1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5" name="Freeform 19"/>
            <p:cNvSpPr/>
            <p:nvPr/>
          </p:nvSpPr>
          <p:spPr bwMode="auto">
            <a:xfrm>
              <a:off x="4852988" y="1816100"/>
              <a:ext cx="357188" cy="319088"/>
            </a:xfrm>
            <a:custGeom>
              <a:avLst/>
              <a:gdLst>
                <a:gd name="T0" fmla="*/ 39 w 95"/>
                <a:gd name="T1" fmla="*/ 4 h 85"/>
                <a:gd name="T2" fmla="*/ 24 w 95"/>
                <a:gd name="T3" fmla="*/ 11 h 85"/>
                <a:gd name="T4" fmla="*/ 22 w 95"/>
                <a:gd name="T5" fmla="*/ 12 h 85"/>
                <a:gd name="T6" fmla="*/ 17 w 95"/>
                <a:gd name="T7" fmla="*/ 16 h 85"/>
                <a:gd name="T8" fmla="*/ 1 w 95"/>
                <a:gd name="T9" fmla="*/ 43 h 85"/>
                <a:gd name="T10" fmla="*/ 0 w 95"/>
                <a:gd name="T11" fmla="*/ 53 h 85"/>
                <a:gd name="T12" fmla="*/ 1 w 95"/>
                <a:gd name="T13" fmla="*/ 70 h 85"/>
                <a:gd name="T14" fmla="*/ 16 w 95"/>
                <a:gd name="T15" fmla="*/ 85 h 85"/>
                <a:gd name="T16" fmla="*/ 23 w 95"/>
                <a:gd name="T17" fmla="*/ 58 h 85"/>
                <a:gd name="T18" fmla="*/ 50 w 95"/>
                <a:gd name="T19" fmla="*/ 65 h 85"/>
                <a:gd name="T20" fmla="*/ 56 w 95"/>
                <a:gd name="T21" fmla="*/ 54 h 85"/>
                <a:gd name="T22" fmla="*/ 58 w 95"/>
                <a:gd name="T23" fmla="*/ 48 h 85"/>
                <a:gd name="T24" fmla="*/ 59 w 95"/>
                <a:gd name="T25" fmla="*/ 46 h 85"/>
                <a:gd name="T26" fmla="*/ 93 w 95"/>
                <a:gd name="T27" fmla="*/ 57 h 85"/>
                <a:gd name="T28" fmla="*/ 95 w 95"/>
                <a:gd name="T29" fmla="*/ 43 h 85"/>
                <a:gd name="T30" fmla="*/ 52 w 95"/>
                <a:gd name="T31" fmla="*/ 1 h 85"/>
                <a:gd name="T32" fmla="*/ 41 w 95"/>
                <a:gd name="T33" fmla="*/ 3 h 85"/>
                <a:gd name="T34" fmla="*/ 39 w 95"/>
                <a:gd name="T35" fmla="*/ 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5" h="85">
                  <a:moveTo>
                    <a:pt x="39" y="4"/>
                  </a:moveTo>
                  <a:cubicBezTo>
                    <a:pt x="34" y="5"/>
                    <a:pt x="29" y="8"/>
                    <a:pt x="24" y="11"/>
                  </a:cubicBezTo>
                  <a:cubicBezTo>
                    <a:pt x="24" y="11"/>
                    <a:pt x="23" y="12"/>
                    <a:pt x="22" y="12"/>
                  </a:cubicBezTo>
                  <a:cubicBezTo>
                    <a:pt x="21" y="13"/>
                    <a:pt x="19" y="15"/>
                    <a:pt x="17" y="16"/>
                  </a:cubicBezTo>
                  <a:cubicBezTo>
                    <a:pt x="8" y="23"/>
                    <a:pt x="3" y="32"/>
                    <a:pt x="1" y="43"/>
                  </a:cubicBezTo>
                  <a:cubicBezTo>
                    <a:pt x="0" y="46"/>
                    <a:pt x="0" y="49"/>
                    <a:pt x="0" y="53"/>
                  </a:cubicBezTo>
                  <a:cubicBezTo>
                    <a:pt x="0" y="58"/>
                    <a:pt x="0" y="64"/>
                    <a:pt x="1" y="70"/>
                  </a:cubicBezTo>
                  <a:cubicBezTo>
                    <a:pt x="2" y="77"/>
                    <a:pt x="5" y="83"/>
                    <a:pt x="16" y="85"/>
                  </a:cubicBezTo>
                  <a:cubicBezTo>
                    <a:pt x="18" y="76"/>
                    <a:pt x="21" y="68"/>
                    <a:pt x="23" y="58"/>
                  </a:cubicBezTo>
                  <a:cubicBezTo>
                    <a:pt x="32" y="61"/>
                    <a:pt x="41" y="63"/>
                    <a:pt x="50" y="65"/>
                  </a:cubicBezTo>
                  <a:cubicBezTo>
                    <a:pt x="52" y="62"/>
                    <a:pt x="54" y="58"/>
                    <a:pt x="56" y="54"/>
                  </a:cubicBezTo>
                  <a:cubicBezTo>
                    <a:pt x="56" y="52"/>
                    <a:pt x="57" y="50"/>
                    <a:pt x="58" y="48"/>
                  </a:cubicBezTo>
                  <a:cubicBezTo>
                    <a:pt x="59" y="47"/>
                    <a:pt x="59" y="46"/>
                    <a:pt x="59" y="46"/>
                  </a:cubicBezTo>
                  <a:cubicBezTo>
                    <a:pt x="72" y="42"/>
                    <a:pt x="80" y="57"/>
                    <a:pt x="93" y="57"/>
                  </a:cubicBezTo>
                  <a:cubicBezTo>
                    <a:pt x="93" y="53"/>
                    <a:pt x="95" y="48"/>
                    <a:pt x="95" y="43"/>
                  </a:cubicBezTo>
                  <a:cubicBezTo>
                    <a:pt x="93" y="17"/>
                    <a:pt x="74" y="0"/>
                    <a:pt x="52" y="1"/>
                  </a:cubicBezTo>
                  <a:cubicBezTo>
                    <a:pt x="48" y="1"/>
                    <a:pt x="44" y="2"/>
                    <a:pt x="41" y="3"/>
                  </a:cubicBezTo>
                  <a:cubicBezTo>
                    <a:pt x="40" y="3"/>
                    <a:pt x="40" y="3"/>
                    <a:pt x="3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6" name="Freeform 20"/>
            <p:cNvSpPr/>
            <p:nvPr/>
          </p:nvSpPr>
          <p:spPr bwMode="auto">
            <a:xfrm>
              <a:off x="2212976" y="2652713"/>
              <a:ext cx="3200400" cy="2622550"/>
            </a:xfrm>
            <a:custGeom>
              <a:avLst/>
              <a:gdLst>
                <a:gd name="T0" fmla="*/ 852 w 852"/>
                <a:gd name="T1" fmla="*/ 485 h 698"/>
                <a:gd name="T2" fmla="*/ 815 w 852"/>
                <a:gd name="T3" fmla="*/ 463 h 698"/>
                <a:gd name="T4" fmla="*/ 769 w 852"/>
                <a:gd name="T5" fmla="*/ 445 h 698"/>
                <a:gd name="T6" fmla="*/ 664 w 852"/>
                <a:gd name="T7" fmla="*/ 452 h 698"/>
                <a:gd name="T8" fmla="*/ 573 w 852"/>
                <a:gd name="T9" fmla="*/ 497 h 698"/>
                <a:gd name="T10" fmla="*/ 605 w 852"/>
                <a:gd name="T11" fmla="*/ 452 h 698"/>
                <a:gd name="T12" fmla="*/ 607 w 852"/>
                <a:gd name="T13" fmla="*/ 435 h 698"/>
                <a:gd name="T14" fmla="*/ 543 w 852"/>
                <a:gd name="T15" fmla="*/ 432 h 698"/>
                <a:gd name="T16" fmla="*/ 468 w 852"/>
                <a:gd name="T17" fmla="*/ 447 h 698"/>
                <a:gd name="T18" fmla="*/ 368 w 852"/>
                <a:gd name="T19" fmla="*/ 491 h 698"/>
                <a:gd name="T20" fmla="*/ 450 w 852"/>
                <a:gd name="T21" fmla="*/ 429 h 698"/>
                <a:gd name="T22" fmla="*/ 574 w 852"/>
                <a:gd name="T23" fmla="*/ 402 h 698"/>
                <a:gd name="T24" fmla="*/ 587 w 852"/>
                <a:gd name="T25" fmla="*/ 397 h 698"/>
                <a:gd name="T26" fmla="*/ 576 w 852"/>
                <a:gd name="T27" fmla="*/ 388 h 698"/>
                <a:gd name="T28" fmla="*/ 486 w 852"/>
                <a:gd name="T29" fmla="*/ 347 h 698"/>
                <a:gd name="T30" fmla="*/ 364 w 852"/>
                <a:gd name="T31" fmla="*/ 334 h 698"/>
                <a:gd name="T32" fmla="*/ 331 w 852"/>
                <a:gd name="T33" fmla="*/ 341 h 698"/>
                <a:gd name="T34" fmla="*/ 253 w 852"/>
                <a:gd name="T35" fmla="*/ 383 h 698"/>
                <a:gd name="T36" fmla="*/ 226 w 852"/>
                <a:gd name="T37" fmla="*/ 400 h 698"/>
                <a:gd name="T38" fmla="*/ 265 w 852"/>
                <a:gd name="T39" fmla="*/ 360 h 698"/>
                <a:gd name="T40" fmla="*/ 361 w 852"/>
                <a:gd name="T41" fmla="*/ 321 h 698"/>
                <a:gd name="T42" fmla="*/ 361 w 852"/>
                <a:gd name="T43" fmla="*/ 312 h 698"/>
                <a:gd name="T44" fmla="*/ 296 w 852"/>
                <a:gd name="T45" fmla="*/ 225 h 698"/>
                <a:gd name="T46" fmla="*/ 249 w 852"/>
                <a:gd name="T47" fmla="*/ 140 h 698"/>
                <a:gd name="T48" fmla="*/ 330 w 852"/>
                <a:gd name="T49" fmla="*/ 110 h 698"/>
                <a:gd name="T50" fmla="*/ 425 w 852"/>
                <a:gd name="T51" fmla="*/ 104 h 698"/>
                <a:gd name="T52" fmla="*/ 368 w 852"/>
                <a:gd name="T53" fmla="*/ 56 h 698"/>
                <a:gd name="T54" fmla="*/ 254 w 852"/>
                <a:gd name="T55" fmla="*/ 7 h 698"/>
                <a:gd name="T56" fmla="*/ 180 w 852"/>
                <a:gd name="T57" fmla="*/ 1 h 698"/>
                <a:gd name="T58" fmla="*/ 59 w 852"/>
                <a:gd name="T59" fmla="*/ 39 h 698"/>
                <a:gd name="T60" fmla="*/ 2 w 852"/>
                <a:gd name="T61" fmla="*/ 75 h 698"/>
                <a:gd name="T62" fmla="*/ 89 w 852"/>
                <a:gd name="T63" fmla="*/ 161 h 698"/>
                <a:gd name="T64" fmla="*/ 141 w 852"/>
                <a:gd name="T65" fmla="*/ 241 h 698"/>
                <a:gd name="T66" fmla="*/ 125 w 852"/>
                <a:gd name="T67" fmla="*/ 256 h 698"/>
                <a:gd name="T68" fmla="*/ 38 w 852"/>
                <a:gd name="T69" fmla="*/ 421 h 698"/>
                <a:gd name="T70" fmla="*/ 31 w 852"/>
                <a:gd name="T71" fmla="*/ 489 h 698"/>
                <a:gd name="T72" fmla="*/ 45 w 852"/>
                <a:gd name="T73" fmla="*/ 620 h 698"/>
                <a:gd name="T74" fmla="*/ 82 w 852"/>
                <a:gd name="T75" fmla="*/ 615 h 698"/>
                <a:gd name="T76" fmla="*/ 193 w 852"/>
                <a:gd name="T77" fmla="*/ 629 h 698"/>
                <a:gd name="T78" fmla="*/ 303 w 852"/>
                <a:gd name="T79" fmla="*/ 671 h 698"/>
                <a:gd name="T80" fmla="*/ 384 w 852"/>
                <a:gd name="T81" fmla="*/ 664 h 698"/>
                <a:gd name="T82" fmla="*/ 452 w 852"/>
                <a:gd name="T83" fmla="*/ 630 h 698"/>
                <a:gd name="T84" fmla="*/ 460 w 852"/>
                <a:gd name="T85" fmla="*/ 675 h 698"/>
                <a:gd name="T86" fmla="*/ 557 w 852"/>
                <a:gd name="T87" fmla="*/ 686 h 698"/>
                <a:gd name="T88" fmla="*/ 618 w 852"/>
                <a:gd name="T89" fmla="*/ 645 h 698"/>
                <a:gd name="T90" fmla="*/ 689 w 852"/>
                <a:gd name="T91" fmla="*/ 578 h 698"/>
                <a:gd name="T92" fmla="*/ 760 w 852"/>
                <a:gd name="T93" fmla="*/ 518 h 698"/>
                <a:gd name="T94" fmla="*/ 814 w 852"/>
                <a:gd name="T95" fmla="*/ 49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2" h="698">
                  <a:moveTo>
                    <a:pt x="817" y="492"/>
                  </a:moveTo>
                  <a:cubicBezTo>
                    <a:pt x="820" y="492"/>
                    <a:pt x="822" y="492"/>
                    <a:pt x="825" y="491"/>
                  </a:cubicBezTo>
                  <a:cubicBezTo>
                    <a:pt x="833" y="489"/>
                    <a:pt x="842" y="487"/>
                    <a:pt x="852" y="485"/>
                  </a:cubicBezTo>
                  <a:cubicBezTo>
                    <a:pt x="847" y="481"/>
                    <a:pt x="844" y="477"/>
                    <a:pt x="841" y="476"/>
                  </a:cubicBezTo>
                  <a:cubicBezTo>
                    <a:pt x="835" y="472"/>
                    <a:pt x="828" y="469"/>
                    <a:pt x="821" y="466"/>
                  </a:cubicBezTo>
                  <a:cubicBezTo>
                    <a:pt x="819" y="465"/>
                    <a:pt x="817" y="464"/>
                    <a:pt x="815" y="463"/>
                  </a:cubicBezTo>
                  <a:cubicBezTo>
                    <a:pt x="809" y="460"/>
                    <a:pt x="803" y="457"/>
                    <a:pt x="796" y="454"/>
                  </a:cubicBezTo>
                  <a:cubicBezTo>
                    <a:pt x="791" y="452"/>
                    <a:pt x="787" y="450"/>
                    <a:pt x="782" y="448"/>
                  </a:cubicBezTo>
                  <a:cubicBezTo>
                    <a:pt x="778" y="447"/>
                    <a:pt x="773" y="446"/>
                    <a:pt x="769" y="445"/>
                  </a:cubicBezTo>
                  <a:cubicBezTo>
                    <a:pt x="743" y="438"/>
                    <a:pt x="717" y="439"/>
                    <a:pt x="691" y="445"/>
                  </a:cubicBezTo>
                  <a:cubicBezTo>
                    <a:pt x="687" y="445"/>
                    <a:pt x="683" y="446"/>
                    <a:pt x="679" y="447"/>
                  </a:cubicBezTo>
                  <a:cubicBezTo>
                    <a:pt x="674" y="449"/>
                    <a:pt x="669" y="450"/>
                    <a:pt x="664" y="452"/>
                  </a:cubicBezTo>
                  <a:cubicBezTo>
                    <a:pt x="656" y="454"/>
                    <a:pt x="649" y="457"/>
                    <a:pt x="642" y="460"/>
                  </a:cubicBezTo>
                  <a:cubicBezTo>
                    <a:pt x="640" y="461"/>
                    <a:pt x="637" y="462"/>
                    <a:pt x="635" y="462"/>
                  </a:cubicBezTo>
                  <a:cubicBezTo>
                    <a:pt x="613" y="472"/>
                    <a:pt x="593" y="483"/>
                    <a:pt x="573" y="497"/>
                  </a:cubicBezTo>
                  <a:cubicBezTo>
                    <a:pt x="567" y="501"/>
                    <a:pt x="561" y="505"/>
                    <a:pt x="553" y="511"/>
                  </a:cubicBezTo>
                  <a:cubicBezTo>
                    <a:pt x="557" y="494"/>
                    <a:pt x="565" y="485"/>
                    <a:pt x="575" y="477"/>
                  </a:cubicBezTo>
                  <a:cubicBezTo>
                    <a:pt x="584" y="468"/>
                    <a:pt x="595" y="460"/>
                    <a:pt x="605" y="452"/>
                  </a:cubicBezTo>
                  <a:cubicBezTo>
                    <a:pt x="608" y="449"/>
                    <a:pt x="611" y="446"/>
                    <a:pt x="615" y="442"/>
                  </a:cubicBezTo>
                  <a:cubicBezTo>
                    <a:pt x="617" y="441"/>
                    <a:pt x="618" y="440"/>
                    <a:pt x="619" y="439"/>
                  </a:cubicBezTo>
                  <a:cubicBezTo>
                    <a:pt x="615" y="437"/>
                    <a:pt x="611" y="436"/>
                    <a:pt x="607" y="435"/>
                  </a:cubicBezTo>
                  <a:cubicBezTo>
                    <a:pt x="606" y="434"/>
                    <a:pt x="604" y="434"/>
                    <a:pt x="602" y="433"/>
                  </a:cubicBezTo>
                  <a:cubicBezTo>
                    <a:pt x="585" y="431"/>
                    <a:pt x="569" y="431"/>
                    <a:pt x="553" y="432"/>
                  </a:cubicBezTo>
                  <a:cubicBezTo>
                    <a:pt x="549" y="432"/>
                    <a:pt x="546" y="432"/>
                    <a:pt x="543" y="432"/>
                  </a:cubicBezTo>
                  <a:cubicBezTo>
                    <a:pt x="523" y="434"/>
                    <a:pt x="502" y="438"/>
                    <a:pt x="483" y="443"/>
                  </a:cubicBezTo>
                  <a:cubicBezTo>
                    <a:pt x="480" y="444"/>
                    <a:pt x="478" y="444"/>
                    <a:pt x="476" y="445"/>
                  </a:cubicBezTo>
                  <a:cubicBezTo>
                    <a:pt x="473" y="446"/>
                    <a:pt x="471" y="446"/>
                    <a:pt x="468" y="447"/>
                  </a:cubicBezTo>
                  <a:cubicBezTo>
                    <a:pt x="435" y="457"/>
                    <a:pt x="404" y="471"/>
                    <a:pt x="375" y="490"/>
                  </a:cubicBezTo>
                  <a:cubicBezTo>
                    <a:pt x="374" y="491"/>
                    <a:pt x="372" y="491"/>
                    <a:pt x="371" y="491"/>
                  </a:cubicBezTo>
                  <a:cubicBezTo>
                    <a:pt x="370" y="491"/>
                    <a:pt x="369" y="491"/>
                    <a:pt x="368" y="491"/>
                  </a:cubicBezTo>
                  <a:cubicBezTo>
                    <a:pt x="368" y="491"/>
                    <a:pt x="369" y="490"/>
                    <a:pt x="369" y="489"/>
                  </a:cubicBezTo>
                  <a:cubicBezTo>
                    <a:pt x="377" y="474"/>
                    <a:pt x="389" y="460"/>
                    <a:pt x="402" y="453"/>
                  </a:cubicBezTo>
                  <a:cubicBezTo>
                    <a:pt x="417" y="444"/>
                    <a:pt x="434" y="436"/>
                    <a:pt x="450" y="429"/>
                  </a:cubicBezTo>
                  <a:cubicBezTo>
                    <a:pt x="452" y="428"/>
                    <a:pt x="454" y="427"/>
                    <a:pt x="457" y="426"/>
                  </a:cubicBezTo>
                  <a:cubicBezTo>
                    <a:pt x="480" y="417"/>
                    <a:pt x="504" y="409"/>
                    <a:pt x="529" y="404"/>
                  </a:cubicBezTo>
                  <a:cubicBezTo>
                    <a:pt x="544" y="401"/>
                    <a:pt x="559" y="400"/>
                    <a:pt x="574" y="402"/>
                  </a:cubicBezTo>
                  <a:cubicBezTo>
                    <a:pt x="578" y="402"/>
                    <a:pt x="582" y="403"/>
                    <a:pt x="585" y="403"/>
                  </a:cubicBezTo>
                  <a:cubicBezTo>
                    <a:pt x="586" y="404"/>
                    <a:pt x="586" y="404"/>
                    <a:pt x="586" y="404"/>
                  </a:cubicBezTo>
                  <a:cubicBezTo>
                    <a:pt x="588" y="401"/>
                    <a:pt x="588" y="399"/>
                    <a:pt x="587" y="397"/>
                  </a:cubicBezTo>
                  <a:cubicBezTo>
                    <a:pt x="586" y="396"/>
                    <a:pt x="585" y="395"/>
                    <a:pt x="584" y="394"/>
                  </a:cubicBezTo>
                  <a:cubicBezTo>
                    <a:pt x="584" y="394"/>
                    <a:pt x="583" y="393"/>
                    <a:pt x="583" y="393"/>
                  </a:cubicBezTo>
                  <a:cubicBezTo>
                    <a:pt x="581" y="391"/>
                    <a:pt x="578" y="389"/>
                    <a:pt x="576" y="388"/>
                  </a:cubicBezTo>
                  <a:cubicBezTo>
                    <a:pt x="571" y="385"/>
                    <a:pt x="566" y="382"/>
                    <a:pt x="561" y="379"/>
                  </a:cubicBezTo>
                  <a:cubicBezTo>
                    <a:pt x="555" y="376"/>
                    <a:pt x="548" y="372"/>
                    <a:pt x="542" y="369"/>
                  </a:cubicBezTo>
                  <a:cubicBezTo>
                    <a:pt x="524" y="360"/>
                    <a:pt x="505" y="352"/>
                    <a:pt x="486" y="347"/>
                  </a:cubicBezTo>
                  <a:cubicBezTo>
                    <a:pt x="484" y="346"/>
                    <a:pt x="482" y="345"/>
                    <a:pt x="479" y="344"/>
                  </a:cubicBezTo>
                  <a:cubicBezTo>
                    <a:pt x="444" y="334"/>
                    <a:pt x="408" y="330"/>
                    <a:pt x="371" y="333"/>
                  </a:cubicBezTo>
                  <a:cubicBezTo>
                    <a:pt x="368" y="333"/>
                    <a:pt x="366" y="334"/>
                    <a:pt x="364" y="334"/>
                  </a:cubicBezTo>
                  <a:cubicBezTo>
                    <a:pt x="362" y="334"/>
                    <a:pt x="359" y="335"/>
                    <a:pt x="356" y="335"/>
                  </a:cubicBezTo>
                  <a:cubicBezTo>
                    <a:pt x="352" y="336"/>
                    <a:pt x="348" y="337"/>
                    <a:pt x="344" y="338"/>
                  </a:cubicBezTo>
                  <a:cubicBezTo>
                    <a:pt x="339" y="339"/>
                    <a:pt x="335" y="340"/>
                    <a:pt x="331" y="341"/>
                  </a:cubicBezTo>
                  <a:cubicBezTo>
                    <a:pt x="322" y="344"/>
                    <a:pt x="314" y="348"/>
                    <a:pt x="306" y="352"/>
                  </a:cubicBezTo>
                  <a:cubicBezTo>
                    <a:pt x="290" y="360"/>
                    <a:pt x="273" y="369"/>
                    <a:pt x="258" y="379"/>
                  </a:cubicBezTo>
                  <a:cubicBezTo>
                    <a:pt x="256" y="381"/>
                    <a:pt x="255" y="382"/>
                    <a:pt x="253" y="383"/>
                  </a:cubicBezTo>
                  <a:cubicBezTo>
                    <a:pt x="247" y="387"/>
                    <a:pt x="242" y="392"/>
                    <a:pt x="237" y="396"/>
                  </a:cubicBezTo>
                  <a:cubicBezTo>
                    <a:pt x="235" y="398"/>
                    <a:pt x="232" y="399"/>
                    <a:pt x="229" y="401"/>
                  </a:cubicBezTo>
                  <a:cubicBezTo>
                    <a:pt x="228" y="401"/>
                    <a:pt x="227" y="400"/>
                    <a:pt x="226" y="400"/>
                  </a:cubicBezTo>
                  <a:cubicBezTo>
                    <a:pt x="231" y="390"/>
                    <a:pt x="238" y="383"/>
                    <a:pt x="246" y="376"/>
                  </a:cubicBezTo>
                  <a:cubicBezTo>
                    <a:pt x="247" y="374"/>
                    <a:pt x="249" y="373"/>
                    <a:pt x="250" y="372"/>
                  </a:cubicBezTo>
                  <a:cubicBezTo>
                    <a:pt x="255" y="368"/>
                    <a:pt x="260" y="364"/>
                    <a:pt x="265" y="360"/>
                  </a:cubicBezTo>
                  <a:cubicBezTo>
                    <a:pt x="279" y="348"/>
                    <a:pt x="294" y="337"/>
                    <a:pt x="312" y="330"/>
                  </a:cubicBezTo>
                  <a:cubicBezTo>
                    <a:pt x="322" y="326"/>
                    <a:pt x="333" y="325"/>
                    <a:pt x="344" y="323"/>
                  </a:cubicBezTo>
                  <a:cubicBezTo>
                    <a:pt x="349" y="323"/>
                    <a:pt x="355" y="322"/>
                    <a:pt x="361" y="321"/>
                  </a:cubicBezTo>
                  <a:cubicBezTo>
                    <a:pt x="363" y="321"/>
                    <a:pt x="365" y="321"/>
                    <a:pt x="367" y="320"/>
                  </a:cubicBezTo>
                  <a:cubicBezTo>
                    <a:pt x="366" y="319"/>
                    <a:pt x="366" y="318"/>
                    <a:pt x="365" y="317"/>
                  </a:cubicBezTo>
                  <a:cubicBezTo>
                    <a:pt x="364" y="315"/>
                    <a:pt x="363" y="313"/>
                    <a:pt x="361" y="312"/>
                  </a:cubicBezTo>
                  <a:cubicBezTo>
                    <a:pt x="358" y="307"/>
                    <a:pt x="353" y="303"/>
                    <a:pt x="349" y="300"/>
                  </a:cubicBezTo>
                  <a:cubicBezTo>
                    <a:pt x="326" y="282"/>
                    <a:pt x="311" y="259"/>
                    <a:pt x="299" y="232"/>
                  </a:cubicBezTo>
                  <a:cubicBezTo>
                    <a:pt x="298" y="230"/>
                    <a:pt x="297" y="228"/>
                    <a:pt x="296" y="225"/>
                  </a:cubicBezTo>
                  <a:cubicBezTo>
                    <a:pt x="296" y="225"/>
                    <a:pt x="296" y="225"/>
                    <a:pt x="296" y="225"/>
                  </a:cubicBezTo>
                  <a:cubicBezTo>
                    <a:pt x="284" y="197"/>
                    <a:pt x="271" y="168"/>
                    <a:pt x="250" y="144"/>
                  </a:cubicBezTo>
                  <a:cubicBezTo>
                    <a:pt x="249" y="143"/>
                    <a:pt x="249" y="141"/>
                    <a:pt x="249" y="140"/>
                  </a:cubicBezTo>
                  <a:cubicBezTo>
                    <a:pt x="264" y="134"/>
                    <a:pt x="279" y="128"/>
                    <a:pt x="294" y="123"/>
                  </a:cubicBezTo>
                  <a:cubicBezTo>
                    <a:pt x="296" y="122"/>
                    <a:pt x="298" y="121"/>
                    <a:pt x="301" y="120"/>
                  </a:cubicBezTo>
                  <a:cubicBezTo>
                    <a:pt x="310" y="117"/>
                    <a:pt x="320" y="113"/>
                    <a:pt x="330" y="110"/>
                  </a:cubicBezTo>
                  <a:cubicBezTo>
                    <a:pt x="355" y="101"/>
                    <a:pt x="381" y="99"/>
                    <a:pt x="408" y="108"/>
                  </a:cubicBezTo>
                  <a:cubicBezTo>
                    <a:pt x="410" y="109"/>
                    <a:pt x="412" y="109"/>
                    <a:pt x="413" y="109"/>
                  </a:cubicBezTo>
                  <a:cubicBezTo>
                    <a:pt x="417" y="110"/>
                    <a:pt x="419" y="109"/>
                    <a:pt x="425" y="104"/>
                  </a:cubicBezTo>
                  <a:cubicBezTo>
                    <a:pt x="418" y="91"/>
                    <a:pt x="408" y="82"/>
                    <a:pt x="397" y="74"/>
                  </a:cubicBezTo>
                  <a:cubicBezTo>
                    <a:pt x="396" y="74"/>
                    <a:pt x="396" y="73"/>
                    <a:pt x="395" y="73"/>
                  </a:cubicBezTo>
                  <a:cubicBezTo>
                    <a:pt x="386" y="67"/>
                    <a:pt x="377" y="61"/>
                    <a:pt x="368" y="56"/>
                  </a:cubicBezTo>
                  <a:cubicBezTo>
                    <a:pt x="360" y="50"/>
                    <a:pt x="350" y="44"/>
                    <a:pt x="341" y="39"/>
                  </a:cubicBezTo>
                  <a:cubicBezTo>
                    <a:pt x="339" y="38"/>
                    <a:pt x="337" y="37"/>
                    <a:pt x="335" y="36"/>
                  </a:cubicBezTo>
                  <a:cubicBezTo>
                    <a:pt x="308" y="22"/>
                    <a:pt x="278" y="12"/>
                    <a:pt x="254" y="7"/>
                  </a:cubicBezTo>
                  <a:cubicBezTo>
                    <a:pt x="245" y="4"/>
                    <a:pt x="236" y="3"/>
                    <a:pt x="227" y="2"/>
                  </a:cubicBezTo>
                  <a:cubicBezTo>
                    <a:pt x="224" y="1"/>
                    <a:pt x="222" y="1"/>
                    <a:pt x="219" y="1"/>
                  </a:cubicBezTo>
                  <a:cubicBezTo>
                    <a:pt x="206" y="0"/>
                    <a:pt x="193" y="0"/>
                    <a:pt x="180" y="1"/>
                  </a:cubicBezTo>
                  <a:cubicBezTo>
                    <a:pt x="178" y="1"/>
                    <a:pt x="175" y="1"/>
                    <a:pt x="172" y="1"/>
                  </a:cubicBezTo>
                  <a:cubicBezTo>
                    <a:pt x="134" y="6"/>
                    <a:pt x="99" y="19"/>
                    <a:pt x="65" y="36"/>
                  </a:cubicBezTo>
                  <a:cubicBezTo>
                    <a:pt x="63" y="37"/>
                    <a:pt x="61" y="38"/>
                    <a:pt x="59" y="39"/>
                  </a:cubicBezTo>
                  <a:cubicBezTo>
                    <a:pt x="41" y="49"/>
                    <a:pt x="24" y="59"/>
                    <a:pt x="6" y="70"/>
                  </a:cubicBezTo>
                  <a:cubicBezTo>
                    <a:pt x="4" y="72"/>
                    <a:pt x="2" y="73"/>
                    <a:pt x="0" y="75"/>
                  </a:cubicBezTo>
                  <a:cubicBezTo>
                    <a:pt x="0" y="75"/>
                    <a:pt x="1" y="75"/>
                    <a:pt x="2" y="75"/>
                  </a:cubicBezTo>
                  <a:cubicBezTo>
                    <a:pt x="45" y="77"/>
                    <a:pt x="64" y="105"/>
                    <a:pt x="80" y="139"/>
                  </a:cubicBezTo>
                  <a:cubicBezTo>
                    <a:pt x="81" y="142"/>
                    <a:pt x="82" y="144"/>
                    <a:pt x="82" y="146"/>
                  </a:cubicBezTo>
                  <a:cubicBezTo>
                    <a:pt x="85" y="151"/>
                    <a:pt x="87" y="156"/>
                    <a:pt x="89" y="161"/>
                  </a:cubicBezTo>
                  <a:cubicBezTo>
                    <a:pt x="97" y="182"/>
                    <a:pt x="109" y="224"/>
                    <a:pt x="132" y="238"/>
                  </a:cubicBezTo>
                  <a:cubicBezTo>
                    <a:pt x="134" y="239"/>
                    <a:pt x="136" y="240"/>
                    <a:pt x="139" y="241"/>
                  </a:cubicBezTo>
                  <a:cubicBezTo>
                    <a:pt x="139" y="241"/>
                    <a:pt x="140" y="241"/>
                    <a:pt x="141" y="241"/>
                  </a:cubicBezTo>
                  <a:cubicBezTo>
                    <a:pt x="139" y="244"/>
                    <a:pt x="137" y="246"/>
                    <a:pt x="135" y="248"/>
                  </a:cubicBezTo>
                  <a:cubicBezTo>
                    <a:pt x="133" y="249"/>
                    <a:pt x="132" y="251"/>
                    <a:pt x="130" y="252"/>
                  </a:cubicBezTo>
                  <a:cubicBezTo>
                    <a:pt x="129" y="253"/>
                    <a:pt x="127" y="255"/>
                    <a:pt x="125" y="256"/>
                  </a:cubicBezTo>
                  <a:cubicBezTo>
                    <a:pt x="100" y="280"/>
                    <a:pt x="80" y="307"/>
                    <a:pt x="65" y="337"/>
                  </a:cubicBezTo>
                  <a:cubicBezTo>
                    <a:pt x="64" y="339"/>
                    <a:pt x="63" y="342"/>
                    <a:pt x="62" y="344"/>
                  </a:cubicBezTo>
                  <a:cubicBezTo>
                    <a:pt x="51" y="367"/>
                    <a:pt x="42" y="393"/>
                    <a:pt x="38" y="421"/>
                  </a:cubicBezTo>
                  <a:cubicBezTo>
                    <a:pt x="36" y="433"/>
                    <a:pt x="34" y="445"/>
                    <a:pt x="33" y="457"/>
                  </a:cubicBezTo>
                  <a:cubicBezTo>
                    <a:pt x="33" y="460"/>
                    <a:pt x="32" y="463"/>
                    <a:pt x="32" y="465"/>
                  </a:cubicBezTo>
                  <a:cubicBezTo>
                    <a:pt x="32" y="473"/>
                    <a:pt x="31" y="481"/>
                    <a:pt x="31" y="489"/>
                  </a:cubicBezTo>
                  <a:cubicBezTo>
                    <a:pt x="31" y="492"/>
                    <a:pt x="31" y="495"/>
                    <a:pt x="31" y="498"/>
                  </a:cubicBezTo>
                  <a:cubicBezTo>
                    <a:pt x="31" y="534"/>
                    <a:pt x="35" y="571"/>
                    <a:pt x="41" y="607"/>
                  </a:cubicBezTo>
                  <a:cubicBezTo>
                    <a:pt x="42" y="611"/>
                    <a:pt x="44" y="615"/>
                    <a:pt x="45" y="620"/>
                  </a:cubicBezTo>
                  <a:cubicBezTo>
                    <a:pt x="46" y="623"/>
                    <a:pt x="47" y="625"/>
                    <a:pt x="48" y="629"/>
                  </a:cubicBezTo>
                  <a:cubicBezTo>
                    <a:pt x="50" y="628"/>
                    <a:pt x="52" y="627"/>
                    <a:pt x="54" y="626"/>
                  </a:cubicBezTo>
                  <a:cubicBezTo>
                    <a:pt x="65" y="622"/>
                    <a:pt x="74" y="619"/>
                    <a:pt x="82" y="615"/>
                  </a:cubicBezTo>
                  <a:cubicBezTo>
                    <a:pt x="101" y="605"/>
                    <a:pt x="121" y="603"/>
                    <a:pt x="141" y="610"/>
                  </a:cubicBezTo>
                  <a:cubicBezTo>
                    <a:pt x="157" y="615"/>
                    <a:pt x="172" y="620"/>
                    <a:pt x="187" y="626"/>
                  </a:cubicBezTo>
                  <a:cubicBezTo>
                    <a:pt x="189" y="627"/>
                    <a:pt x="191" y="628"/>
                    <a:pt x="193" y="629"/>
                  </a:cubicBezTo>
                  <a:cubicBezTo>
                    <a:pt x="201" y="632"/>
                    <a:pt x="209" y="636"/>
                    <a:pt x="217" y="639"/>
                  </a:cubicBezTo>
                  <a:cubicBezTo>
                    <a:pt x="227" y="644"/>
                    <a:pt x="238" y="649"/>
                    <a:pt x="249" y="653"/>
                  </a:cubicBezTo>
                  <a:cubicBezTo>
                    <a:pt x="266" y="660"/>
                    <a:pt x="285" y="666"/>
                    <a:pt x="303" y="671"/>
                  </a:cubicBezTo>
                  <a:cubicBezTo>
                    <a:pt x="304" y="671"/>
                    <a:pt x="306" y="672"/>
                    <a:pt x="307" y="672"/>
                  </a:cubicBezTo>
                  <a:cubicBezTo>
                    <a:pt x="308" y="672"/>
                    <a:pt x="309" y="672"/>
                    <a:pt x="310" y="672"/>
                  </a:cubicBezTo>
                  <a:cubicBezTo>
                    <a:pt x="336" y="677"/>
                    <a:pt x="360" y="674"/>
                    <a:pt x="384" y="664"/>
                  </a:cubicBezTo>
                  <a:cubicBezTo>
                    <a:pt x="386" y="663"/>
                    <a:pt x="388" y="662"/>
                    <a:pt x="390" y="661"/>
                  </a:cubicBezTo>
                  <a:cubicBezTo>
                    <a:pt x="391" y="661"/>
                    <a:pt x="393" y="660"/>
                    <a:pt x="394" y="659"/>
                  </a:cubicBezTo>
                  <a:cubicBezTo>
                    <a:pt x="413" y="650"/>
                    <a:pt x="431" y="641"/>
                    <a:pt x="452" y="630"/>
                  </a:cubicBezTo>
                  <a:cubicBezTo>
                    <a:pt x="452" y="637"/>
                    <a:pt x="452" y="642"/>
                    <a:pt x="451" y="646"/>
                  </a:cubicBezTo>
                  <a:cubicBezTo>
                    <a:pt x="450" y="655"/>
                    <a:pt x="452" y="663"/>
                    <a:pt x="456" y="670"/>
                  </a:cubicBezTo>
                  <a:cubicBezTo>
                    <a:pt x="457" y="671"/>
                    <a:pt x="458" y="673"/>
                    <a:pt x="460" y="675"/>
                  </a:cubicBezTo>
                  <a:cubicBezTo>
                    <a:pt x="461" y="676"/>
                    <a:pt x="462" y="678"/>
                    <a:pt x="463" y="679"/>
                  </a:cubicBezTo>
                  <a:cubicBezTo>
                    <a:pt x="474" y="689"/>
                    <a:pt x="486" y="693"/>
                    <a:pt x="499" y="695"/>
                  </a:cubicBezTo>
                  <a:cubicBezTo>
                    <a:pt x="519" y="698"/>
                    <a:pt x="538" y="694"/>
                    <a:pt x="557" y="686"/>
                  </a:cubicBezTo>
                  <a:cubicBezTo>
                    <a:pt x="558" y="685"/>
                    <a:pt x="559" y="685"/>
                    <a:pt x="560" y="684"/>
                  </a:cubicBezTo>
                  <a:cubicBezTo>
                    <a:pt x="561" y="684"/>
                    <a:pt x="562" y="683"/>
                    <a:pt x="563" y="683"/>
                  </a:cubicBezTo>
                  <a:cubicBezTo>
                    <a:pt x="583" y="673"/>
                    <a:pt x="601" y="660"/>
                    <a:pt x="618" y="645"/>
                  </a:cubicBezTo>
                  <a:cubicBezTo>
                    <a:pt x="626" y="637"/>
                    <a:pt x="635" y="629"/>
                    <a:pt x="643" y="621"/>
                  </a:cubicBezTo>
                  <a:cubicBezTo>
                    <a:pt x="645" y="620"/>
                    <a:pt x="647" y="618"/>
                    <a:pt x="648" y="617"/>
                  </a:cubicBezTo>
                  <a:cubicBezTo>
                    <a:pt x="662" y="604"/>
                    <a:pt x="676" y="591"/>
                    <a:pt x="689" y="578"/>
                  </a:cubicBezTo>
                  <a:cubicBezTo>
                    <a:pt x="700" y="568"/>
                    <a:pt x="711" y="558"/>
                    <a:pt x="722" y="548"/>
                  </a:cubicBezTo>
                  <a:cubicBezTo>
                    <a:pt x="723" y="547"/>
                    <a:pt x="725" y="545"/>
                    <a:pt x="727" y="544"/>
                  </a:cubicBezTo>
                  <a:cubicBezTo>
                    <a:pt x="737" y="535"/>
                    <a:pt x="748" y="526"/>
                    <a:pt x="760" y="518"/>
                  </a:cubicBezTo>
                  <a:cubicBezTo>
                    <a:pt x="765" y="514"/>
                    <a:pt x="770" y="511"/>
                    <a:pt x="776" y="507"/>
                  </a:cubicBezTo>
                  <a:cubicBezTo>
                    <a:pt x="779" y="505"/>
                    <a:pt x="781" y="504"/>
                    <a:pt x="784" y="502"/>
                  </a:cubicBezTo>
                  <a:cubicBezTo>
                    <a:pt x="794" y="498"/>
                    <a:pt x="803" y="494"/>
                    <a:pt x="814" y="493"/>
                  </a:cubicBezTo>
                  <a:cubicBezTo>
                    <a:pt x="815" y="493"/>
                    <a:pt x="816" y="493"/>
                    <a:pt x="817" y="4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7" name="Freeform 21"/>
            <p:cNvSpPr/>
            <p:nvPr/>
          </p:nvSpPr>
          <p:spPr bwMode="auto">
            <a:xfrm>
              <a:off x="8164513" y="3014663"/>
              <a:ext cx="2482850" cy="1689100"/>
            </a:xfrm>
            <a:custGeom>
              <a:avLst/>
              <a:gdLst>
                <a:gd name="T0" fmla="*/ 590 w 661"/>
                <a:gd name="T1" fmla="*/ 69 h 450"/>
                <a:gd name="T2" fmla="*/ 539 w 661"/>
                <a:gd name="T3" fmla="*/ 31 h 450"/>
                <a:gd name="T4" fmla="*/ 502 w 661"/>
                <a:gd name="T5" fmla="*/ 15 h 450"/>
                <a:gd name="T6" fmla="*/ 433 w 661"/>
                <a:gd name="T7" fmla="*/ 1 h 450"/>
                <a:gd name="T8" fmla="*/ 350 w 661"/>
                <a:gd name="T9" fmla="*/ 6 h 450"/>
                <a:gd name="T10" fmla="*/ 273 w 661"/>
                <a:gd name="T11" fmla="*/ 51 h 450"/>
                <a:gd name="T12" fmla="*/ 205 w 661"/>
                <a:gd name="T13" fmla="*/ 72 h 450"/>
                <a:gd name="T14" fmla="*/ 221 w 661"/>
                <a:gd name="T15" fmla="*/ 59 h 450"/>
                <a:gd name="T16" fmla="*/ 246 w 661"/>
                <a:gd name="T17" fmla="*/ 40 h 450"/>
                <a:gd name="T18" fmla="*/ 153 w 661"/>
                <a:gd name="T19" fmla="*/ 97 h 450"/>
                <a:gd name="T20" fmla="*/ 77 w 661"/>
                <a:gd name="T21" fmla="*/ 173 h 450"/>
                <a:gd name="T22" fmla="*/ 38 w 661"/>
                <a:gd name="T23" fmla="*/ 228 h 450"/>
                <a:gd name="T24" fmla="*/ 16 w 661"/>
                <a:gd name="T25" fmla="*/ 272 h 450"/>
                <a:gd name="T26" fmla="*/ 0 w 661"/>
                <a:gd name="T27" fmla="*/ 316 h 450"/>
                <a:gd name="T28" fmla="*/ 7 w 661"/>
                <a:gd name="T29" fmla="*/ 319 h 450"/>
                <a:gd name="T30" fmla="*/ 25 w 661"/>
                <a:gd name="T31" fmla="*/ 281 h 450"/>
                <a:gd name="T32" fmla="*/ 76 w 661"/>
                <a:gd name="T33" fmla="*/ 208 h 450"/>
                <a:gd name="T34" fmla="*/ 140 w 661"/>
                <a:gd name="T35" fmla="*/ 146 h 450"/>
                <a:gd name="T36" fmla="*/ 229 w 661"/>
                <a:gd name="T37" fmla="*/ 90 h 450"/>
                <a:gd name="T38" fmla="*/ 289 w 661"/>
                <a:gd name="T39" fmla="*/ 67 h 450"/>
                <a:gd name="T40" fmla="*/ 400 w 661"/>
                <a:gd name="T41" fmla="*/ 51 h 450"/>
                <a:gd name="T42" fmla="*/ 457 w 661"/>
                <a:gd name="T43" fmla="*/ 59 h 450"/>
                <a:gd name="T44" fmla="*/ 550 w 661"/>
                <a:gd name="T45" fmla="*/ 118 h 450"/>
                <a:gd name="T46" fmla="*/ 571 w 661"/>
                <a:gd name="T47" fmla="*/ 150 h 450"/>
                <a:gd name="T48" fmla="*/ 578 w 661"/>
                <a:gd name="T49" fmla="*/ 168 h 450"/>
                <a:gd name="T50" fmla="*/ 586 w 661"/>
                <a:gd name="T51" fmla="*/ 236 h 450"/>
                <a:gd name="T52" fmla="*/ 554 w 661"/>
                <a:gd name="T53" fmla="*/ 345 h 450"/>
                <a:gd name="T54" fmla="*/ 507 w 661"/>
                <a:gd name="T55" fmla="*/ 371 h 450"/>
                <a:gd name="T56" fmla="*/ 498 w 661"/>
                <a:gd name="T57" fmla="*/ 371 h 450"/>
                <a:gd name="T58" fmla="*/ 498 w 661"/>
                <a:gd name="T59" fmla="*/ 371 h 450"/>
                <a:gd name="T60" fmla="*/ 493 w 661"/>
                <a:gd name="T61" fmla="*/ 370 h 450"/>
                <a:gd name="T62" fmla="*/ 490 w 661"/>
                <a:gd name="T63" fmla="*/ 369 h 450"/>
                <a:gd name="T64" fmla="*/ 460 w 661"/>
                <a:gd name="T65" fmla="*/ 349 h 450"/>
                <a:gd name="T66" fmla="*/ 439 w 661"/>
                <a:gd name="T67" fmla="*/ 301 h 450"/>
                <a:gd name="T68" fmla="*/ 448 w 661"/>
                <a:gd name="T69" fmla="*/ 243 h 450"/>
                <a:gd name="T70" fmla="*/ 489 w 661"/>
                <a:gd name="T71" fmla="*/ 228 h 450"/>
                <a:gd name="T72" fmla="*/ 522 w 661"/>
                <a:gd name="T73" fmla="*/ 235 h 450"/>
                <a:gd name="T74" fmla="*/ 513 w 661"/>
                <a:gd name="T75" fmla="*/ 218 h 450"/>
                <a:gd name="T76" fmla="*/ 464 w 661"/>
                <a:gd name="T77" fmla="*/ 201 h 450"/>
                <a:gd name="T78" fmla="*/ 422 w 661"/>
                <a:gd name="T79" fmla="*/ 214 h 450"/>
                <a:gd name="T80" fmla="*/ 393 w 661"/>
                <a:gd name="T81" fmla="*/ 252 h 450"/>
                <a:gd name="T82" fmla="*/ 382 w 661"/>
                <a:gd name="T83" fmla="*/ 305 h 450"/>
                <a:gd name="T84" fmla="*/ 392 w 661"/>
                <a:gd name="T85" fmla="*/ 363 h 450"/>
                <a:gd name="T86" fmla="*/ 414 w 661"/>
                <a:gd name="T87" fmla="*/ 403 h 450"/>
                <a:gd name="T88" fmla="*/ 483 w 661"/>
                <a:gd name="T89" fmla="*/ 446 h 450"/>
                <a:gd name="T90" fmla="*/ 486 w 661"/>
                <a:gd name="T91" fmla="*/ 447 h 450"/>
                <a:gd name="T92" fmla="*/ 497 w 661"/>
                <a:gd name="T93" fmla="*/ 449 h 450"/>
                <a:gd name="T94" fmla="*/ 510 w 661"/>
                <a:gd name="T95" fmla="*/ 450 h 450"/>
                <a:gd name="T96" fmla="*/ 564 w 661"/>
                <a:gd name="T97" fmla="*/ 440 h 450"/>
                <a:gd name="T98" fmla="*/ 609 w 661"/>
                <a:gd name="T99" fmla="*/ 409 h 450"/>
                <a:gd name="T100" fmla="*/ 637 w 661"/>
                <a:gd name="T101" fmla="*/ 367 h 450"/>
                <a:gd name="T102" fmla="*/ 658 w 661"/>
                <a:gd name="T103" fmla="*/ 294 h 450"/>
                <a:gd name="T104" fmla="*/ 647 w 661"/>
                <a:gd name="T105" fmla="*/ 163 h 450"/>
                <a:gd name="T106" fmla="*/ 638 w 661"/>
                <a:gd name="T107" fmla="*/ 136 h 450"/>
                <a:gd name="T108" fmla="*/ 628 w 661"/>
                <a:gd name="T109" fmla="*/ 117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61" h="450">
                  <a:moveTo>
                    <a:pt x="600" y="79"/>
                  </a:moveTo>
                  <a:cubicBezTo>
                    <a:pt x="598" y="77"/>
                    <a:pt x="596" y="76"/>
                    <a:pt x="595" y="74"/>
                  </a:cubicBezTo>
                  <a:cubicBezTo>
                    <a:pt x="593" y="72"/>
                    <a:pt x="592" y="71"/>
                    <a:pt x="590" y="69"/>
                  </a:cubicBezTo>
                  <a:cubicBezTo>
                    <a:pt x="584" y="63"/>
                    <a:pt x="578" y="58"/>
                    <a:pt x="572" y="52"/>
                  </a:cubicBezTo>
                  <a:cubicBezTo>
                    <a:pt x="562" y="45"/>
                    <a:pt x="553" y="39"/>
                    <a:pt x="542" y="33"/>
                  </a:cubicBezTo>
                  <a:cubicBezTo>
                    <a:pt x="541" y="32"/>
                    <a:pt x="540" y="32"/>
                    <a:pt x="539" y="31"/>
                  </a:cubicBezTo>
                  <a:cubicBezTo>
                    <a:pt x="534" y="28"/>
                    <a:pt x="529" y="25"/>
                    <a:pt x="523" y="23"/>
                  </a:cubicBezTo>
                  <a:cubicBezTo>
                    <a:pt x="517" y="20"/>
                    <a:pt x="511" y="18"/>
                    <a:pt x="505" y="15"/>
                  </a:cubicBezTo>
                  <a:cubicBezTo>
                    <a:pt x="504" y="15"/>
                    <a:pt x="503" y="15"/>
                    <a:pt x="502" y="15"/>
                  </a:cubicBezTo>
                  <a:cubicBezTo>
                    <a:pt x="500" y="14"/>
                    <a:pt x="498" y="13"/>
                    <a:pt x="495" y="12"/>
                  </a:cubicBezTo>
                  <a:cubicBezTo>
                    <a:pt x="487" y="9"/>
                    <a:pt x="478" y="7"/>
                    <a:pt x="469" y="5"/>
                  </a:cubicBezTo>
                  <a:cubicBezTo>
                    <a:pt x="457" y="3"/>
                    <a:pt x="445" y="1"/>
                    <a:pt x="433" y="1"/>
                  </a:cubicBezTo>
                  <a:cubicBezTo>
                    <a:pt x="421" y="0"/>
                    <a:pt x="409" y="0"/>
                    <a:pt x="397" y="0"/>
                  </a:cubicBezTo>
                  <a:cubicBezTo>
                    <a:pt x="385" y="1"/>
                    <a:pt x="374" y="2"/>
                    <a:pt x="362" y="4"/>
                  </a:cubicBezTo>
                  <a:cubicBezTo>
                    <a:pt x="358" y="4"/>
                    <a:pt x="354" y="5"/>
                    <a:pt x="350" y="6"/>
                  </a:cubicBezTo>
                  <a:cubicBezTo>
                    <a:pt x="349" y="6"/>
                    <a:pt x="347" y="6"/>
                    <a:pt x="346" y="7"/>
                  </a:cubicBezTo>
                  <a:cubicBezTo>
                    <a:pt x="345" y="7"/>
                    <a:pt x="344" y="8"/>
                    <a:pt x="344" y="8"/>
                  </a:cubicBezTo>
                  <a:cubicBezTo>
                    <a:pt x="318" y="27"/>
                    <a:pt x="294" y="41"/>
                    <a:pt x="273" y="51"/>
                  </a:cubicBezTo>
                  <a:cubicBezTo>
                    <a:pt x="253" y="60"/>
                    <a:pt x="235" y="66"/>
                    <a:pt x="223" y="68"/>
                  </a:cubicBezTo>
                  <a:cubicBezTo>
                    <a:pt x="217" y="70"/>
                    <a:pt x="213" y="71"/>
                    <a:pt x="210" y="71"/>
                  </a:cubicBezTo>
                  <a:cubicBezTo>
                    <a:pt x="207" y="72"/>
                    <a:pt x="205" y="72"/>
                    <a:pt x="205" y="72"/>
                  </a:cubicBezTo>
                  <a:cubicBezTo>
                    <a:pt x="203" y="64"/>
                    <a:pt x="203" y="64"/>
                    <a:pt x="203" y="64"/>
                  </a:cubicBezTo>
                  <a:cubicBezTo>
                    <a:pt x="203" y="64"/>
                    <a:pt x="205" y="64"/>
                    <a:pt x="208" y="63"/>
                  </a:cubicBezTo>
                  <a:cubicBezTo>
                    <a:pt x="211" y="62"/>
                    <a:pt x="215" y="61"/>
                    <a:pt x="221" y="59"/>
                  </a:cubicBezTo>
                  <a:cubicBezTo>
                    <a:pt x="232" y="55"/>
                    <a:pt x="248" y="49"/>
                    <a:pt x="267" y="38"/>
                  </a:cubicBezTo>
                  <a:cubicBezTo>
                    <a:pt x="276" y="33"/>
                    <a:pt x="285" y="27"/>
                    <a:pt x="295" y="20"/>
                  </a:cubicBezTo>
                  <a:cubicBezTo>
                    <a:pt x="278" y="26"/>
                    <a:pt x="262" y="32"/>
                    <a:pt x="246" y="40"/>
                  </a:cubicBezTo>
                  <a:cubicBezTo>
                    <a:pt x="244" y="41"/>
                    <a:pt x="242" y="42"/>
                    <a:pt x="240" y="43"/>
                  </a:cubicBezTo>
                  <a:cubicBezTo>
                    <a:pt x="230" y="47"/>
                    <a:pt x="221" y="52"/>
                    <a:pt x="212" y="58"/>
                  </a:cubicBezTo>
                  <a:cubicBezTo>
                    <a:pt x="190" y="70"/>
                    <a:pt x="171" y="83"/>
                    <a:pt x="153" y="97"/>
                  </a:cubicBezTo>
                  <a:cubicBezTo>
                    <a:pt x="151" y="99"/>
                    <a:pt x="150" y="100"/>
                    <a:pt x="148" y="102"/>
                  </a:cubicBezTo>
                  <a:cubicBezTo>
                    <a:pt x="139" y="109"/>
                    <a:pt x="130" y="117"/>
                    <a:pt x="122" y="125"/>
                  </a:cubicBezTo>
                  <a:cubicBezTo>
                    <a:pt x="105" y="141"/>
                    <a:pt x="90" y="157"/>
                    <a:pt x="77" y="173"/>
                  </a:cubicBezTo>
                  <a:cubicBezTo>
                    <a:pt x="76" y="174"/>
                    <a:pt x="74" y="176"/>
                    <a:pt x="73" y="178"/>
                  </a:cubicBezTo>
                  <a:cubicBezTo>
                    <a:pt x="68" y="184"/>
                    <a:pt x="64" y="190"/>
                    <a:pt x="60" y="195"/>
                  </a:cubicBezTo>
                  <a:cubicBezTo>
                    <a:pt x="51" y="207"/>
                    <a:pt x="44" y="218"/>
                    <a:pt x="38" y="228"/>
                  </a:cubicBezTo>
                  <a:cubicBezTo>
                    <a:pt x="32" y="239"/>
                    <a:pt x="27" y="249"/>
                    <a:pt x="23" y="258"/>
                  </a:cubicBezTo>
                  <a:cubicBezTo>
                    <a:pt x="21" y="260"/>
                    <a:pt x="20" y="263"/>
                    <a:pt x="19" y="266"/>
                  </a:cubicBezTo>
                  <a:cubicBezTo>
                    <a:pt x="18" y="268"/>
                    <a:pt x="17" y="270"/>
                    <a:pt x="16" y="272"/>
                  </a:cubicBezTo>
                  <a:cubicBezTo>
                    <a:pt x="11" y="283"/>
                    <a:pt x="7" y="293"/>
                    <a:pt x="5" y="300"/>
                  </a:cubicBezTo>
                  <a:cubicBezTo>
                    <a:pt x="3" y="305"/>
                    <a:pt x="2" y="309"/>
                    <a:pt x="1" y="312"/>
                  </a:cubicBezTo>
                  <a:cubicBezTo>
                    <a:pt x="0" y="314"/>
                    <a:pt x="0" y="316"/>
                    <a:pt x="0" y="316"/>
                  </a:cubicBezTo>
                  <a:cubicBezTo>
                    <a:pt x="2" y="317"/>
                    <a:pt x="2" y="317"/>
                    <a:pt x="2" y="317"/>
                  </a:cubicBezTo>
                  <a:cubicBezTo>
                    <a:pt x="4" y="317"/>
                    <a:pt x="4" y="317"/>
                    <a:pt x="4" y="317"/>
                  </a:cubicBezTo>
                  <a:cubicBezTo>
                    <a:pt x="7" y="319"/>
                    <a:pt x="7" y="319"/>
                    <a:pt x="7" y="319"/>
                  </a:cubicBezTo>
                  <a:cubicBezTo>
                    <a:pt x="7" y="319"/>
                    <a:pt x="8" y="317"/>
                    <a:pt x="9" y="315"/>
                  </a:cubicBezTo>
                  <a:cubicBezTo>
                    <a:pt x="10" y="312"/>
                    <a:pt x="12" y="309"/>
                    <a:pt x="14" y="304"/>
                  </a:cubicBezTo>
                  <a:cubicBezTo>
                    <a:pt x="17" y="298"/>
                    <a:pt x="20" y="290"/>
                    <a:pt x="25" y="281"/>
                  </a:cubicBezTo>
                  <a:cubicBezTo>
                    <a:pt x="26" y="279"/>
                    <a:pt x="27" y="277"/>
                    <a:pt x="29" y="275"/>
                  </a:cubicBezTo>
                  <a:cubicBezTo>
                    <a:pt x="31" y="272"/>
                    <a:pt x="33" y="268"/>
                    <a:pt x="35" y="264"/>
                  </a:cubicBezTo>
                  <a:cubicBezTo>
                    <a:pt x="45" y="248"/>
                    <a:pt x="58" y="228"/>
                    <a:pt x="76" y="208"/>
                  </a:cubicBezTo>
                  <a:cubicBezTo>
                    <a:pt x="80" y="203"/>
                    <a:pt x="84" y="198"/>
                    <a:pt x="89" y="193"/>
                  </a:cubicBezTo>
                  <a:cubicBezTo>
                    <a:pt x="90" y="192"/>
                    <a:pt x="92" y="190"/>
                    <a:pt x="93" y="189"/>
                  </a:cubicBezTo>
                  <a:cubicBezTo>
                    <a:pt x="107" y="174"/>
                    <a:pt x="122" y="160"/>
                    <a:pt x="140" y="146"/>
                  </a:cubicBezTo>
                  <a:cubicBezTo>
                    <a:pt x="150" y="138"/>
                    <a:pt x="160" y="131"/>
                    <a:pt x="170" y="124"/>
                  </a:cubicBezTo>
                  <a:cubicBezTo>
                    <a:pt x="172" y="123"/>
                    <a:pt x="174" y="121"/>
                    <a:pt x="176" y="120"/>
                  </a:cubicBezTo>
                  <a:cubicBezTo>
                    <a:pt x="192" y="110"/>
                    <a:pt x="210" y="99"/>
                    <a:pt x="229" y="90"/>
                  </a:cubicBezTo>
                  <a:cubicBezTo>
                    <a:pt x="242" y="84"/>
                    <a:pt x="256" y="78"/>
                    <a:pt x="271" y="73"/>
                  </a:cubicBezTo>
                  <a:cubicBezTo>
                    <a:pt x="273" y="72"/>
                    <a:pt x="275" y="72"/>
                    <a:pt x="277" y="71"/>
                  </a:cubicBezTo>
                  <a:cubicBezTo>
                    <a:pt x="281" y="69"/>
                    <a:pt x="285" y="68"/>
                    <a:pt x="289" y="67"/>
                  </a:cubicBezTo>
                  <a:cubicBezTo>
                    <a:pt x="293" y="66"/>
                    <a:pt x="298" y="64"/>
                    <a:pt x="302" y="63"/>
                  </a:cubicBezTo>
                  <a:cubicBezTo>
                    <a:pt x="314" y="60"/>
                    <a:pt x="326" y="57"/>
                    <a:pt x="339" y="55"/>
                  </a:cubicBezTo>
                  <a:cubicBezTo>
                    <a:pt x="359" y="52"/>
                    <a:pt x="379" y="50"/>
                    <a:pt x="400" y="51"/>
                  </a:cubicBezTo>
                  <a:cubicBezTo>
                    <a:pt x="403" y="51"/>
                    <a:pt x="406" y="51"/>
                    <a:pt x="409" y="51"/>
                  </a:cubicBezTo>
                  <a:cubicBezTo>
                    <a:pt x="423" y="52"/>
                    <a:pt x="437" y="54"/>
                    <a:pt x="450" y="57"/>
                  </a:cubicBezTo>
                  <a:cubicBezTo>
                    <a:pt x="452" y="58"/>
                    <a:pt x="455" y="58"/>
                    <a:pt x="457" y="59"/>
                  </a:cubicBezTo>
                  <a:cubicBezTo>
                    <a:pt x="457" y="59"/>
                    <a:pt x="457" y="59"/>
                    <a:pt x="458" y="59"/>
                  </a:cubicBezTo>
                  <a:cubicBezTo>
                    <a:pt x="492" y="68"/>
                    <a:pt x="523" y="87"/>
                    <a:pt x="546" y="113"/>
                  </a:cubicBezTo>
                  <a:cubicBezTo>
                    <a:pt x="548" y="114"/>
                    <a:pt x="549" y="116"/>
                    <a:pt x="550" y="118"/>
                  </a:cubicBezTo>
                  <a:cubicBezTo>
                    <a:pt x="551" y="118"/>
                    <a:pt x="551" y="119"/>
                    <a:pt x="552" y="120"/>
                  </a:cubicBezTo>
                  <a:cubicBezTo>
                    <a:pt x="558" y="127"/>
                    <a:pt x="563" y="135"/>
                    <a:pt x="568" y="143"/>
                  </a:cubicBezTo>
                  <a:cubicBezTo>
                    <a:pt x="571" y="150"/>
                    <a:pt x="571" y="150"/>
                    <a:pt x="571" y="150"/>
                  </a:cubicBezTo>
                  <a:cubicBezTo>
                    <a:pt x="572" y="150"/>
                    <a:pt x="574" y="155"/>
                    <a:pt x="574" y="156"/>
                  </a:cubicBezTo>
                  <a:cubicBezTo>
                    <a:pt x="575" y="157"/>
                    <a:pt x="576" y="160"/>
                    <a:pt x="576" y="162"/>
                  </a:cubicBezTo>
                  <a:cubicBezTo>
                    <a:pt x="577" y="164"/>
                    <a:pt x="578" y="166"/>
                    <a:pt x="578" y="168"/>
                  </a:cubicBezTo>
                  <a:cubicBezTo>
                    <a:pt x="584" y="185"/>
                    <a:pt x="586" y="205"/>
                    <a:pt x="586" y="224"/>
                  </a:cubicBezTo>
                  <a:cubicBezTo>
                    <a:pt x="586" y="224"/>
                    <a:pt x="586" y="224"/>
                    <a:pt x="586" y="224"/>
                  </a:cubicBezTo>
                  <a:cubicBezTo>
                    <a:pt x="586" y="228"/>
                    <a:pt x="586" y="232"/>
                    <a:pt x="586" y="236"/>
                  </a:cubicBezTo>
                  <a:cubicBezTo>
                    <a:pt x="585" y="251"/>
                    <a:pt x="583" y="267"/>
                    <a:pt x="580" y="281"/>
                  </a:cubicBezTo>
                  <a:cubicBezTo>
                    <a:pt x="576" y="299"/>
                    <a:pt x="570" y="316"/>
                    <a:pt x="563" y="330"/>
                  </a:cubicBezTo>
                  <a:cubicBezTo>
                    <a:pt x="560" y="336"/>
                    <a:pt x="557" y="341"/>
                    <a:pt x="554" y="345"/>
                  </a:cubicBezTo>
                  <a:cubicBezTo>
                    <a:pt x="552" y="347"/>
                    <a:pt x="551" y="349"/>
                    <a:pt x="550" y="351"/>
                  </a:cubicBezTo>
                  <a:cubicBezTo>
                    <a:pt x="546" y="355"/>
                    <a:pt x="542" y="358"/>
                    <a:pt x="538" y="361"/>
                  </a:cubicBezTo>
                  <a:cubicBezTo>
                    <a:pt x="529" y="368"/>
                    <a:pt x="520" y="371"/>
                    <a:pt x="507" y="371"/>
                  </a:cubicBezTo>
                  <a:cubicBezTo>
                    <a:pt x="505" y="371"/>
                    <a:pt x="504" y="371"/>
                    <a:pt x="502" y="371"/>
                  </a:cubicBezTo>
                  <a:cubicBezTo>
                    <a:pt x="500" y="371"/>
                    <a:pt x="500" y="371"/>
                    <a:pt x="500" y="371"/>
                  </a:cubicBezTo>
                  <a:cubicBezTo>
                    <a:pt x="498" y="371"/>
                    <a:pt x="498" y="371"/>
                    <a:pt x="498" y="371"/>
                  </a:cubicBezTo>
                  <a:cubicBezTo>
                    <a:pt x="498" y="370"/>
                    <a:pt x="498" y="370"/>
                    <a:pt x="498" y="370"/>
                  </a:cubicBezTo>
                  <a:cubicBezTo>
                    <a:pt x="500" y="371"/>
                    <a:pt x="498" y="371"/>
                    <a:pt x="499" y="371"/>
                  </a:cubicBezTo>
                  <a:cubicBezTo>
                    <a:pt x="498" y="371"/>
                    <a:pt x="498" y="371"/>
                    <a:pt x="498" y="371"/>
                  </a:cubicBezTo>
                  <a:cubicBezTo>
                    <a:pt x="495" y="370"/>
                    <a:pt x="495" y="370"/>
                    <a:pt x="495" y="370"/>
                  </a:cubicBezTo>
                  <a:cubicBezTo>
                    <a:pt x="494" y="370"/>
                    <a:pt x="494" y="370"/>
                    <a:pt x="494" y="370"/>
                  </a:cubicBezTo>
                  <a:cubicBezTo>
                    <a:pt x="493" y="370"/>
                    <a:pt x="494" y="370"/>
                    <a:pt x="493" y="370"/>
                  </a:cubicBezTo>
                  <a:cubicBezTo>
                    <a:pt x="493" y="370"/>
                    <a:pt x="493" y="370"/>
                    <a:pt x="493" y="370"/>
                  </a:cubicBezTo>
                  <a:cubicBezTo>
                    <a:pt x="492" y="370"/>
                    <a:pt x="492" y="370"/>
                    <a:pt x="492" y="369"/>
                  </a:cubicBezTo>
                  <a:cubicBezTo>
                    <a:pt x="491" y="369"/>
                    <a:pt x="490" y="369"/>
                    <a:pt x="490" y="369"/>
                  </a:cubicBezTo>
                  <a:cubicBezTo>
                    <a:pt x="485" y="368"/>
                    <a:pt x="480" y="366"/>
                    <a:pt x="475" y="363"/>
                  </a:cubicBezTo>
                  <a:cubicBezTo>
                    <a:pt x="472" y="360"/>
                    <a:pt x="468" y="357"/>
                    <a:pt x="465" y="354"/>
                  </a:cubicBezTo>
                  <a:cubicBezTo>
                    <a:pt x="463" y="352"/>
                    <a:pt x="462" y="351"/>
                    <a:pt x="460" y="349"/>
                  </a:cubicBezTo>
                  <a:cubicBezTo>
                    <a:pt x="457" y="345"/>
                    <a:pt x="454" y="341"/>
                    <a:pt x="452" y="337"/>
                  </a:cubicBezTo>
                  <a:cubicBezTo>
                    <a:pt x="449" y="331"/>
                    <a:pt x="446" y="325"/>
                    <a:pt x="444" y="319"/>
                  </a:cubicBezTo>
                  <a:cubicBezTo>
                    <a:pt x="442" y="313"/>
                    <a:pt x="440" y="307"/>
                    <a:pt x="439" y="301"/>
                  </a:cubicBezTo>
                  <a:cubicBezTo>
                    <a:pt x="437" y="289"/>
                    <a:pt x="437" y="277"/>
                    <a:pt x="438" y="267"/>
                  </a:cubicBezTo>
                  <a:cubicBezTo>
                    <a:pt x="440" y="259"/>
                    <a:pt x="442" y="252"/>
                    <a:pt x="446" y="247"/>
                  </a:cubicBezTo>
                  <a:cubicBezTo>
                    <a:pt x="446" y="245"/>
                    <a:pt x="447" y="244"/>
                    <a:pt x="448" y="243"/>
                  </a:cubicBezTo>
                  <a:cubicBezTo>
                    <a:pt x="449" y="242"/>
                    <a:pt x="449" y="242"/>
                    <a:pt x="449" y="241"/>
                  </a:cubicBezTo>
                  <a:cubicBezTo>
                    <a:pt x="454" y="236"/>
                    <a:pt x="460" y="232"/>
                    <a:pt x="467" y="230"/>
                  </a:cubicBezTo>
                  <a:cubicBezTo>
                    <a:pt x="474" y="228"/>
                    <a:pt x="482" y="228"/>
                    <a:pt x="489" y="228"/>
                  </a:cubicBezTo>
                  <a:cubicBezTo>
                    <a:pt x="496" y="229"/>
                    <a:pt x="502" y="230"/>
                    <a:pt x="507" y="231"/>
                  </a:cubicBezTo>
                  <a:cubicBezTo>
                    <a:pt x="512" y="232"/>
                    <a:pt x="516" y="233"/>
                    <a:pt x="518" y="234"/>
                  </a:cubicBezTo>
                  <a:cubicBezTo>
                    <a:pt x="521" y="235"/>
                    <a:pt x="522" y="235"/>
                    <a:pt x="522" y="235"/>
                  </a:cubicBezTo>
                  <a:cubicBezTo>
                    <a:pt x="526" y="228"/>
                    <a:pt x="526" y="228"/>
                    <a:pt x="526" y="228"/>
                  </a:cubicBezTo>
                  <a:cubicBezTo>
                    <a:pt x="526" y="228"/>
                    <a:pt x="525" y="227"/>
                    <a:pt x="523" y="226"/>
                  </a:cubicBezTo>
                  <a:cubicBezTo>
                    <a:pt x="521" y="224"/>
                    <a:pt x="517" y="221"/>
                    <a:pt x="513" y="218"/>
                  </a:cubicBezTo>
                  <a:cubicBezTo>
                    <a:pt x="508" y="215"/>
                    <a:pt x="502" y="211"/>
                    <a:pt x="494" y="208"/>
                  </a:cubicBezTo>
                  <a:cubicBezTo>
                    <a:pt x="487" y="205"/>
                    <a:pt x="478" y="202"/>
                    <a:pt x="466" y="201"/>
                  </a:cubicBezTo>
                  <a:cubicBezTo>
                    <a:pt x="466" y="201"/>
                    <a:pt x="465" y="201"/>
                    <a:pt x="464" y="201"/>
                  </a:cubicBezTo>
                  <a:cubicBezTo>
                    <a:pt x="462" y="201"/>
                    <a:pt x="460" y="201"/>
                    <a:pt x="457" y="201"/>
                  </a:cubicBezTo>
                  <a:cubicBezTo>
                    <a:pt x="447" y="202"/>
                    <a:pt x="434" y="205"/>
                    <a:pt x="423" y="213"/>
                  </a:cubicBezTo>
                  <a:cubicBezTo>
                    <a:pt x="423" y="214"/>
                    <a:pt x="422" y="214"/>
                    <a:pt x="422" y="214"/>
                  </a:cubicBezTo>
                  <a:cubicBezTo>
                    <a:pt x="420" y="216"/>
                    <a:pt x="418" y="217"/>
                    <a:pt x="417" y="219"/>
                  </a:cubicBezTo>
                  <a:cubicBezTo>
                    <a:pt x="413" y="222"/>
                    <a:pt x="409" y="226"/>
                    <a:pt x="406" y="230"/>
                  </a:cubicBezTo>
                  <a:cubicBezTo>
                    <a:pt x="401" y="237"/>
                    <a:pt x="396" y="245"/>
                    <a:pt x="393" y="252"/>
                  </a:cubicBezTo>
                  <a:cubicBezTo>
                    <a:pt x="390" y="259"/>
                    <a:pt x="388" y="265"/>
                    <a:pt x="387" y="271"/>
                  </a:cubicBezTo>
                  <a:cubicBezTo>
                    <a:pt x="386" y="275"/>
                    <a:pt x="385" y="279"/>
                    <a:pt x="384" y="283"/>
                  </a:cubicBezTo>
                  <a:cubicBezTo>
                    <a:pt x="383" y="290"/>
                    <a:pt x="382" y="297"/>
                    <a:pt x="382" y="305"/>
                  </a:cubicBezTo>
                  <a:cubicBezTo>
                    <a:pt x="382" y="312"/>
                    <a:pt x="382" y="319"/>
                    <a:pt x="383" y="327"/>
                  </a:cubicBezTo>
                  <a:cubicBezTo>
                    <a:pt x="384" y="330"/>
                    <a:pt x="384" y="334"/>
                    <a:pt x="385" y="337"/>
                  </a:cubicBezTo>
                  <a:cubicBezTo>
                    <a:pt x="386" y="346"/>
                    <a:pt x="389" y="354"/>
                    <a:pt x="392" y="363"/>
                  </a:cubicBezTo>
                  <a:cubicBezTo>
                    <a:pt x="395" y="373"/>
                    <a:pt x="400" y="383"/>
                    <a:pt x="406" y="392"/>
                  </a:cubicBezTo>
                  <a:cubicBezTo>
                    <a:pt x="408" y="394"/>
                    <a:pt x="409" y="396"/>
                    <a:pt x="410" y="398"/>
                  </a:cubicBezTo>
                  <a:cubicBezTo>
                    <a:pt x="412" y="400"/>
                    <a:pt x="413" y="402"/>
                    <a:pt x="414" y="403"/>
                  </a:cubicBezTo>
                  <a:cubicBezTo>
                    <a:pt x="419" y="409"/>
                    <a:pt x="424" y="415"/>
                    <a:pt x="430" y="420"/>
                  </a:cubicBezTo>
                  <a:cubicBezTo>
                    <a:pt x="440" y="428"/>
                    <a:pt x="451" y="435"/>
                    <a:pt x="464" y="441"/>
                  </a:cubicBezTo>
                  <a:cubicBezTo>
                    <a:pt x="469" y="443"/>
                    <a:pt x="480" y="446"/>
                    <a:pt x="483" y="446"/>
                  </a:cubicBezTo>
                  <a:cubicBezTo>
                    <a:pt x="483" y="447"/>
                    <a:pt x="483" y="447"/>
                    <a:pt x="483" y="447"/>
                  </a:cubicBezTo>
                  <a:cubicBezTo>
                    <a:pt x="484" y="447"/>
                    <a:pt x="482" y="446"/>
                    <a:pt x="485" y="447"/>
                  </a:cubicBezTo>
                  <a:cubicBezTo>
                    <a:pt x="486" y="447"/>
                    <a:pt x="486" y="447"/>
                    <a:pt x="486" y="447"/>
                  </a:cubicBezTo>
                  <a:cubicBezTo>
                    <a:pt x="488" y="448"/>
                    <a:pt x="488" y="448"/>
                    <a:pt x="488" y="448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9"/>
                    <a:pt x="496" y="449"/>
                    <a:pt x="497" y="449"/>
                  </a:cubicBezTo>
                  <a:cubicBezTo>
                    <a:pt x="499" y="449"/>
                    <a:pt x="501" y="449"/>
                    <a:pt x="502" y="450"/>
                  </a:cubicBezTo>
                  <a:cubicBezTo>
                    <a:pt x="504" y="450"/>
                    <a:pt x="506" y="450"/>
                    <a:pt x="507" y="450"/>
                  </a:cubicBezTo>
                  <a:cubicBezTo>
                    <a:pt x="508" y="450"/>
                    <a:pt x="509" y="450"/>
                    <a:pt x="510" y="450"/>
                  </a:cubicBezTo>
                  <a:cubicBezTo>
                    <a:pt x="513" y="450"/>
                    <a:pt x="516" y="450"/>
                    <a:pt x="519" y="450"/>
                  </a:cubicBezTo>
                  <a:cubicBezTo>
                    <a:pt x="527" y="450"/>
                    <a:pt x="535" y="449"/>
                    <a:pt x="544" y="447"/>
                  </a:cubicBezTo>
                  <a:cubicBezTo>
                    <a:pt x="551" y="446"/>
                    <a:pt x="558" y="443"/>
                    <a:pt x="564" y="440"/>
                  </a:cubicBezTo>
                  <a:cubicBezTo>
                    <a:pt x="571" y="438"/>
                    <a:pt x="578" y="434"/>
                    <a:pt x="584" y="430"/>
                  </a:cubicBezTo>
                  <a:cubicBezTo>
                    <a:pt x="590" y="426"/>
                    <a:pt x="596" y="422"/>
                    <a:pt x="601" y="417"/>
                  </a:cubicBezTo>
                  <a:cubicBezTo>
                    <a:pt x="604" y="414"/>
                    <a:pt x="606" y="412"/>
                    <a:pt x="609" y="409"/>
                  </a:cubicBezTo>
                  <a:cubicBezTo>
                    <a:pt x="610" y="408"/>
                    <a:pt x="612" y="406"/>
                    <a:pt x="613" y="404"/>
                  </a:cubicBezTo>
                  <a:cubicBezTo>
                    <a:pt x="614" y="403"/>
                    <a:pt x="615" y="402"/>
                    <a:pt x="616" y="401"/>
                  </a:cubicBezTo>
                  <a:cubicBezTo>
                    <a:pt x="625" y="390"/>
                    <a:pt x="632" y="379"/>
                    <a:pt x="637" y="367"/>
                  </a:cubicBezTo>
                  <a:cubicBezTo>
                    <a:pt x="646" y="350"/>
                    <a:pt x="651" y="333"/>
                    <a:pt x="655" y="315"/>
                  </a:cubicBezTo>
                  <a:cubicBezTo>
                    <a:pt x="656" y="310"/>
                    <a:pt x="657" y="304"/>
                    <a:pt x="658" y="298"/>
                  </a:cubicBezTo>
                  <a:cubicBezTo>
                    <a:pt x="658" y="297"/>
                    <a:pt x="658" y="295"/>
                    <a:pt x="658" y="294"/>
                  </a:cubicBezTo>
                  <a:cubicBezTo>
                    <a:pt x="661" y="269"/>
                    <a:pt x="661" y="245"/>
                    <a:pt x="659" y="220"/>
                  </a:cubicBezTo>
                  <a:cubicBezTo>
                    <a:pt x="657" y="203"/>
                    <a:pt x="654" y="186"/>
                    <a:pt x="649" y="170"/>
                  </a:cubicBezTo>
                  <a:cubicBezTo>
                    <a:pt x="649" y="167"/>
                    <a:pt x="648" y="165"/>
                    <a:pt x="647" y="163"/>
                  </a:cubicBezTo>
                  <a:cubicBezTo>
                    <a:pt x="646" y="157"/>
                    <a:pt x="644" y="151"/>
                    <a:pt x="641" y="146"/>
                  </a:cubicBezTo>
                  <a:cubicBezTo>
                    <a:pt x="640" y="143"/>
                    <a:pt x="639" y="140"/>
                    <a:pt x="638" y="137"/>
                  </a:cubicBezTo>
                  <a:cubicBezTo>
                    <a:pt x="638" y="137"/>
                    <a:pt x="638" y="136"/>
                    <a:pt x="638" y="136"/>
                  </a:cubicBezTo>
                  <a:cubicBezTo>
                    <a:pt x="636" y="133"/>
                    <a:pt x="635" y="130"/>
                    <a:pt x="633" y="127"/>
                  </a:cubicBezTo>
                  <a:cubicBezTo>
                    <a:pt x="631" y="123"/>
                    <a:pt x="631" y="122"/>
                    <a:pt x="628" y="118"/>
                  </a:cubicBezTo>
                  <a:cubicBezTo>
                    <a:pt x="628" y="117"/>
                    <a:pt x="628" y="117"/>
                    <a:pt x="628" y="117"/>
                  </a:cubicBezTo>
                  <a:cubicBezTo>
                    <a:pt x="623" y="110"/>
                    <a:pt x="623" y="110"/>
                    <a:pt x="623" y="110"/>
                  </a:cubicBezTo>
                  <a:cubicBezTo>
                    <a:pt x="616" y="99"/>
                    <a:pt x="608" y="89"/>
                    <a:pt x="60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8" name="Freeform 22"/>
            <p:cNvSpPr/>
            <p:nvPr/>
          </p:nvSpPr>
          <p:spPr bwMode="auto">
            <a:xfrm>
              <a:off x="8848726" y="257175"/>
              <a:ext cx="1600200" cy="3027363"/>
            </a:xfrm>
            <a:custGeom>
              <a:avLst/>
              <a:gdLst>
                <a:gd name="T0" fmla="*/ 270 w 426"/>
                <a:gd name="T1" fmla="*/ 639 h 806"/>
                <a:gd name="T2" fmla="*/ 370 w 426"/>
                <a:gd name="T3" fmla="*/ 484 h 806"/>
                <a:gd name="T4" fmla="*/ 413 w 426"/>
                <a:gd name="T5" fmla="*/ 367 h 806"/>
                <a:gd name="T6" fmla="*/ 426 w 426"/>
                <a:gd name="T7" fmla="*/ 257 h 806"/>
                <a:gd name="T8" fmla="*/ 419 w 426"/>
                <a:gd name="T9" fmla="*/ 198 h 806"/>
                <a:gd name="T10" fmla="*/ 397 w 426"/>
                <a:gd name="T11" fmla="*/ 133 h 806"/>
                <a:gd name="T12" fmla="*/ 327 w 426"/>
                <a:gd name="T13" fmla="*/ 49 h 806"/>
                <a:gd name="T14" fmla="*/ 307 w 426"/>
                <a:gd name="T15" fmla="*/ 34 h 806"/>
                <a:gd name="T16" fmla="*/ 296 w 426"/>
                <a:gd name="T17" fmla="*/ 27 h 806"/>
                <a:gd name="T18" fmla="*/ 285 w 426"/>
                <a:gd name="T19" fmla="*/ 21 h 806"/>
                <a:gd name="T20" fmla="*/ 187 w 426"/>
                <a:gd name="T21" fmla="*/ 1 h 806"/>
                <a:gd name="T22" fmla="*/ 94 w 426"/>
                <a:gd name="T23" fmla="*/ 26 h 806"/>
                <a:gd name="T24" fmla="*/ 28 w 426"/>
                <a:gd name="T25" fmla="*/ 85 h 806"/>
                <a:gd name="T26" fmla="*/ 2 w 426"/>
                <a:gd name="T27" fmla="*/ 151 h 806"/>
                <a:gd name="T28" fmla="*/ 3 w 426"/>
                <a:gd name="T29" fmla="*/ 213 h 806"/>
                <a:gd name="T30" fmla="*/ 4 w 426"/>
                <a:gd name="T31" fmla="*/ 219 h 806"/>
                <a:gd name="T32" fmla="*/ 9 w 426"/>
                <a:gd name="T33" fmla="*/ 236 h 806"/>
                <a:gd name="T34" fmla="*/ 58 w 426"/>
                <a:gd name="T35" fmla="*/ 307 h 806"/>
                <a:gd name="T36" fmla="*/ 138 w 426"/>
                <a:gd name="T37" fmla="*/ 336 h 806"/>
                <a:gd name="T38" fmla="*/ 182 w 426"/>
                <a:gd name="T39" fmla="*/ 330 h 806"/>
                <a:gd name="T40" fmla="*/ 254 w 426"/>
                <a:gd name="T41" fmla="*/ 270 h 806"/>
                <a:gd name="T42" fmla="*/ 266 w 426"/>
                <a:gd name="T43" fmla="*/ 230 h 806"/>
                <a:gd name="T44" fmla="*/ 267 w 426"/>
                <a:gd name="T45" fmla="*/ 201 h 806"/>
                <a:gd name="T46" fmla="*/ 258 w 426"/>
                <a:gd name="T47" fmla="*/ 196 h 806"/>
                <a:gd name="T48" fmla="*/ 252 w 426"/>
                <a:gd name="T49" fmla="*/ 216 h 806"/>
                <a:gd name="T50" fmla="*/ 230 w 426"/>
                <a:gd name="T51" fmla="*/ 254 h 806"/>
                <a:gd name="T52" fmla="*/ 169 w 426"/>
                <a:gd name="T53" fmla="*/ 284 h 806"/>
                <a:gd name="T54" fmla="*/ 112 w 426"/>
                <a:gd name="T55" fmla="*/ 269 h 806"/>
                <a:gd name="T56" fmla="*/ 81 w 426"/>
                <a:gd name="T57" fmla="*/ 224 h 806"/>
                <a:gd name="T58" fmla="*/ 79 w 426"/>
                <a:gd name="T59" fmla="*/ 214 h 806"/>
                <a:gd name="T60" fmla="*/ 77 w 426"/>
                <a:gd name="T61" fmla="*/ 201 h 806"/>
                <a:gd name="T62" fmla="*/ 76 w 426"/>
                <a:gd name="T63" fmla="*/ 193 h 806"/>
                <a:gd name="T64" fmla="*/ 77 w 426"/>
                <a:gd name="T65" fmla="*/ 181 h 806"/>
                <a:gd name="T66" fmla="*/ 134 w 426"/>
                <a:gd name="T67" fmla="*/ 99 h 806"/>
                <a:gd name="T68" fmla="*/ 232 w 426"/>
                <a:gd name="T69" fmla="*/ 82 h 806"/>
                <a:gd name="T70" fmla="*/ 259 w 426"/>
                <a:gd name="T71" fmla="*/ 90 h 806"/>
                <a:gd name="T72" fmla="*/ 269 w 426"/>
                <a:gd name="T73" fmla="*/ 95 h 806"/>
                <a:gd name="T74" fmla="*/ 279 w 426"/>
                <a:gd name="T75" fmla="*/ 101 h 806"/>
                <a:gd name="T76" fmla="*/ 322 w 426"/>
                <a:gd name="T77" fmla="*/ 137 h 806"/>
                <a:gd name="T78" fmla="*/ 367 w 426"/>
                <a:gd name="T79" fmla="*/ 249 h 806"/>
                <a:gd name="T80" fmla="*/ 349 w 426"/>
                <a:gd name="T81" fmla="*/ 409 h 806"/>
                <a:gd name="T82" fmla="*/ 336 w 426"/>
                <a:gd name="T83" fmla="*/ 450 h 806"/>
                <a:gd name="T84" fmla="*/ 231 w 426"/>
                <a:gd name="T85" fmla="*/ 638 h 806"/>
                <a:gd name="T86" fmla="*/ 159 w 426"/>
                <a:gd name="T87" fmla="*/ 717 h 806"/>
                <a:gd name="T88" fmla="*/ 113 w 426"/>
                <a:gd name="T89" fmla="*/ 754 h 806"/>
                <a:gd name="T90" fmla="*/ 21 w 426"/>
                <a:gd name="T91" fmla="*/ 798 h 806"/>
                <a:gd name="T92" fmla="*/ 91 w 426"/>
                <a:gd name="T93" fmla="*/ 785 h 806"/>
                <a:gd name="T94" fmla="*/ 175 w 426"/>
                <a:gd name="T95" fmla="*/ 733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6" h="806">
                  <a:moveTo>
                    <a:pt x="175" y="733"/>
                  </a:moveTo>
                  <a:cubicBezTo>
                    <a:pt x="177" y="731"/>
                    <a:pt x="179" y="729"/>
                    <a:pt x="181" y="728"/>
                  </a:cubicBezTo>
                  <a:cubicBezTo>
                    <a:pt x="201" y="712"/>
                    <a:pt x="221" y="693"/>
                    <a:pt x="241" y="671"/>
                  </a:cubicBezTo>
                  <a:cubicBezTo>
                    <a:pt x="251" y="661"/>
                    <a:pt x="260" y="651"/>
                    <a:pt x="270" y="639"/>
                  </a:cubicBezTo>
                  <a:cubicBezTo>
                    <a:pt x="285" y="621"/>
                    <a:pt x="300" y="601"/>
                    <a:pt x="315" y="580"/>
                  </a:cubicBezTo>
                  <a:cubicBezTo>
                    <a:pt x="316" y="578"/>
                    <a:pt x="317" y="576"/>
                    <a:pt x="319" y="574"/>
                  </a:cubicBezTo>
                  <a:cubicBezTo>
                    <a:pt x="319" y="574"/>
                    <a:pt x="319" y="573"/>
                    <a:pt x="320" y="573"/>
                  </a:cubicBezTo>
                  <a:cubicBezTo>
                    <a:pt x="338" y="545"/>
                    <a:pt x="355" y="516"/>
                    <a:pt x="370" y="484"/>
                  </a:cubicBezTo>
                  <a:cubicBezTo>
                    <a:pt x="371" y="482"/>
                    <a:pt x="372" y="480"/>
                    <a:pt x="373" y="478"/>
                  </a:cubicBezTo>
                  <a:cubicBezTo>
                    <a:pt x="378" y="468"/>
                    <a:pt x="382" y="458"/>
                    <a:pt x="387" y="447"/>
                  </a:cubicBezTo>
                  <a:cubicBezTo>
                    <a:pt x="396" y="424"/>
                    <a:pt x="405" y="400"/>
                    <a:pt x="411" y="374"/>
                  </a:cubicBezTo>
                  <a:cubicBezTo>
                    <a:pt x="412" y="372"/>
                    <a:pt x="413" y="369"/>
                    <a:pt x="413" y="367"/>
                  </a:cubicBezTo>
                  <a:cubicBezTo>
                    <a:pt x="415" y="362"/>
                    <a:pt x="416" y="357"/>
                    <a:pt x="417" y="351"/>
                  </a:cubicBezTo>
                  <a:cubicBezTo>
                    <a:pt x="418" y="348"/>
                    <a:pt x="418" y="344"/>
                    <a:pt x="419" y="340"/>
                  </a:cubicBezTo>
                  <a:cubicBezTo>
                    <a:pt x="422" y="326"/>
                    <a:pt x="424" y="312"/>
                    <a:pt x="425" y="298"/>
                  </a:cubicBezTo>
                  <a:cubicBezTo>
                    <a:pt x="426" y="284"/>
                    <a:pt x="426" y="271"/>
                    <a:pt x="426" y="257"/>
                  </a:cubicBezTo>
                  <a:cubicBezTo>
                    <a:pt x="426" y="250"/>
                    <a:pt x="426" y="244"/>
                    <a:pt x="425" y="237"/>
                  </a:cubicBezTo>
                  <a:cubicBezTo>
                    <a:pt x="425" y="234"/>
                    <a:pt x="425" y="230"/>
                    <a:pt x="424" y="227"/>
                  </a:cubicBezTo>
                  <a:cubicBezTo>
                    <a:pt x="424" y="223"/>
                    <a:pt x="423" y="219"/>
                    <a:pt x="423" y="215"/>
                  </a:cubicBezTo>
                  <a:cubicBezTo>
                    <a:pt x="422" y="209"/>
                    <a:pt x="421" y="204"/>
                    <a:pt x="419" y="198"/>
                  </a:cubicBezTo>
                  <a:cubicBezTo>
                    <a:pt x="419" y="195"/>
                    <a:pt x="418" y="193"/>
                    <a:pt x="418" y="191"/>
                  </a:cubicBezTo>
                  <a:cubicBezTo>
                    <a:pt x="416" y="185"/>
                    <a:pt x="415" y="179"/>
                    <a:pt x="413" y="174"/>
                  </a:cubicBezTo>
                  <a:cubicBezTo>
                    <a:pt x="411" y="167"/>
                    <a:pt x="408" y="160"/>
                    <a:pt x="406" y="153"/>
                  </a:cubicBezTo>
                  <a:cubicBezTo>
                    <a:pt x="403" y="146"/>
                    <a:pt x="400" y="140"/>
                    <a:pt x="397" y="133"/>
                  </a:cubicBezTo>
                  <a:cubicBezTo>
                    <a:pt x="390" y="119"/>
                    <a:pt x="381" y="106"/>
                    <a:pt x="372" y="94"/>
                  </a:cubicBezTo>
                  <a:cubicBezTo>
                    <a:pt x="371" y="92"/>
                    <a:pt x="369" y="91"/>
                    <a:pt x="368" y="89"/>
                  </a:cubicBezTo>
                  <a:cubicBezTo>
                    <a:pt x="360" y="80"/>
                    <a:pt x="352" y="71"/>
                    <a:pt x="344" y="63"/>
                  </a:cubicBezTo>
                  <a:cubicBezTo>
                    <a:pt x="338" y="58"/>
                    <a:pt x="333" y="53"/>
                    <a:pt x="327" y="49"/>
                  </a:cubicBezTo>
                  <a:cubicBezTo>
                    <a:pt x="324" y="47"/>
                    <a:pt x="322" y="44"/>
                    <a:pt x="319" y="42"/>
                  </a:cubicBezTo>
                  <a:cubicBezTo>
                    <a:pt x="310" y="36"/>
                    <a:pt x="310" y="36"/>
                    <a:pt x="310" y="36"/>
                  </a:cubicBezTo>
                  <a:cubicBezTo>
                    <a:pt x="308" y="34"/>
                    <a:pt x="308" y="34"/>
                    <a:pt x="308" y="34"/>
                  </a:cubicBezTo>
                  <a:cubicBezTo>
                    <a:pt x="307" y="34"/>
                    <a:pt x="307" y="34"/>
                    <a:pt x="307" y="34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305" y="33"/>
                    <a:pt x="307" y="34"/>
                    <a:pt x="304" y="32"/>
                  </a:cubicBezTo>
                  <a:cubicBezTo>
                    <a:pt x="300" y="30"/>
                    <a:pt x="300" y="30"/>
                    <a:pt x="300" y="30"/>
                  </a:cubicBezTo>
                  <a:cubicBezTo>
                    <a:pt x="296" y="27"/>
                    <a:pt x="296" y="27"/>
                    <a:pt x="296" y="27"/>
                  </a:cubicBezTo>
                  <a:cubicBezTo>
                    <a:pt x="295" y="27"/>
                    <a:pt x="295" y="27"/>
                    <a:pt x="294" y="26"/>
                  </a:cubicBezTo>
                  <a:cubicBezTo>
                    <a:pt x="291" y="25"/>
                    <a:pt x="291" y="25"/>
                    <a:pt x="291" y="25"/>
                  </a:cubicBezTo>
                  <a:cubicBezTo>
                    <a:pt x="291" y="24"/>
                    <a:pt x="291" y="24"/>
                    <a:pt x="291" y="24"/>
                  </a:cubicBezTo>
                  <a:cubicBezTo>
                    <a:pt x="289" y="23"/>
                    <a:pt x="287" y="22"/>
                    <a:pt x="285" y="21"/>
                  </a:cubicBezTo>
                  <a:cubicBezTo>
                    <a:pt x="283" y="20"/>
                    <a:pt x="282" y="20"/>
                    <a:pt x="280" y="19"/>
                  </a:cubicBezTo>
                  <a:cubicBezTo>
                    <a:pt x="269" y="14"/>
                    <a:pt x="269" y="14"/>
                    <a:pt x="269" y="14"/>
                  </a:cubicBezTo>
                  <a:cubicBezTo>
                    <a:pt x="246" y="5"/>
                    <a:pt x="221" y="1"/>
                    <a:pt x="196" y="0"/>
                  </a:cubicBezTo>
                  <a:cubicBezTo>
                    <a:pt x="193" y="0"/>
                    <a:pt x="190" y="0"/>
                    <a:pt x="187" y="1"/>
                  </a:cubicBezTo>
                  <a:cubicBezTo>
                    <a:pt x="185" y="1"/>
                    <a:pt x="182" y="1"/>
                    <a:pt x="180" y="1"/>
                  </a:cubicBezTo>
                  <a:cubicBezTo>
                    <a:pt x="173" y="1"/>
                    <a:pt x="167" y="2"/>
                    <a:pt x="161" y="3"/>
                  </a:cubicBezTo>
                  <a:cubicBezTo>
                    <a:pt x="157" y="4"/>
                    <a:pt x="153" y="4"/>
                    <a:pt x="149" y="5"/>
                  </a:cubicBezTo>
                  <a:cubicBezTo>
                    <a:pt x="130" y="9"/>
                    <a:pt x="111" y="16"/>
                    <a:pt x="94" y="26"/>
                  </a:cubicBezTo>
                  <a:cubicBezTo>
                    <a:pt x="89" y="28"/>
                    <a:pt x="84" y="31"/>
                    <a:pt x="79" y="35"/>
                  </a:cubicBezTo>
                  <a:cubicBezTo>
                    <a:pt x="77" y="36"/>
                    <a:pt x="75" y="37"/>
                    <a:pt x="74" y="38"/>
                  </a:cubicBezTo>
                  <a:cubicBezTo>
                    <a:pt x="68" y="42"/>
                    <a:pt x="63" y="47"/>
                    <a:pt x="58" y="51"/>
                  </a:cubicBezTo>
                  <a:cubicBezTo>
                    <a:pt x="46" y="61"/>
                    <a:pt x="36" y="73"/>
                    <a:pt x="28" y="85"/>
                  </a:cubicBezTo>
                  <a:cubicBezTo>
                    <a:pt x="21" y="95"/>
                    <a:pt x="16" y="106"/>
                    <a:pt x="11" y="118"/>
                  </a:cubicBezTo>
                  <a:cubicBezTo>
                    <a:pt x="10" y="120"/>
                    <a:pt x="10" y="122"/>
                    <a:pt x="9" y="124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6" y="134"/>
                    <a:pt x="4" y="143"/>
                    <a:pt x="2" y="151"/>
                  </a:cubicBezTo>
                  <a:cubicBezTo>
                    <a:pt x="2" y="155"/>
                    <a:pt x="1" y="158"/>
                    <a:pt x="1" y="162"/>
                  </a:cubicBezTo>
                  <a:cubicBezTo>
                    <a:pt x="1" y="164"/>
                    <a:pt x="0" y="166"/>
                    <a:pt x="0" y="167"/>
                  </a:cubicBezTo>
                  <a:cubicBezTo>
                    <a:pt x="0" y="181"/>
                    <a:pt x="0" y="195"/>
                    <a:pt x="2" y="208"/>
                  </a:cubicBezTo>
                  <a:cubicBezTo>
                    <a:pt x="3" y="213"/>
                    <a:pt x="3" y="213"/>
                    <a:pt x="3" y="213"/>
                  </a:cubicBezTo>
                  <a:cubicBezTo>
                    <a:pt x="3" y="214"/>
                    <a:pt x="3" y="214"/>
                    <a:pt x="3" y="214"/>
                  </a:cubicBezTo>
                  <a:cubicBezTo>
                    <a:pt x="3" y="213"/>
                    <a:pt x="4" y="216"/>
                    <a:pt x="4" y="216"/>
                  </a:cubicBezTo>
                  <a:cubicBezTo>
                    <a:pt x="4" y="217"/>
                    <a:pt x="4" y="217"/>
                    <a:pt x="4" y="217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5" y="221"/>
                    <a:pt x="6" y="224"/>
                    <a:pt x="6" y="226"/>
                  </a:cubicBezTo>
                  <a:cubicBezTo>
                    <a:pt x="7" y="228"/>
                    <a:pt x="7" y="228"/>
                    <a:pt x="7" y="228"/>
                  </a:cubicBezTo>
                  <a:cubicBezTo>
                    <a:pt x="7" y="229"/>
                    <a:pt x="7" y="230"/>
                    <a:pt x="8" y="231"/>
                  </a:cubicBezTo>
                  <a:cubicBezTo>
                    <a:pt x="9" y="236"/>
                    <a:pt x="9" y="236"/>
                    <a:pt x="9" y="236"/>
                  </a:cubicBezTo>
                  <a:cubicBezTo>
                    <a:pt x="10" y="239"/>
                    <a:pt x="12" y="243"/>
                    <a:pt x="13" y="246"/>
                  </a:cubicBezTo>
                  <a:cubicBezTo>
                    <a:pt x="17" y="256"/>
                    <a:pt x="23" y="266"/>
                    <a:pt x="29" y="276"/>
                  </a:cubicBezTo>
                  <a:cubicBezTo>
                    <a:pt x="30" y="278"/>
                    <a:pt x="31" y="279"/>
                    <a:pt x="33" y="281"/>
                  </a:cubicBezTo>
                  <a:cubicBezTo>
                    <a:pt x="40" y="291"/>
                    <a:pt x="49" y="300"/>
                    <a:pt x="58" y="307"/>
                  </a:cubicBezTo>
                  <a:cubicBezTo>
                    <a:pt x="78" y="323"/>
                    <a:pt x="100" y="331"/>
                    <a:pt x="121" y="335"/>
                  </a:cubicBezTo>
                  <a:cubicBezTo>
                    <a:pt x="122" y="335"/>
                    <a:pt x="122" y="335"/>
                    <a:pt x="122" y="335"/>
                  </a:cubicBezTo>
                  <a:cubicBezTo>
                    <a:pt x="125" y="335"/>
                    <a:pt x="127" y="335"/>
                    <a:pt x="130" y="336"/>
                  </a:cubicBezTo>
                  <a:cubicBezTo>
                    <a:pt x="132" y="336"/>
                    <a:pt x="135" y="336"/>
                    <a:pt x="138" y="336"/>
                  </a:cubicBezTo>
                  <a:cubicBezTo>
                    <a:pt x="141" y="336"/>
                    <a:pt x="143" y="336"/>
                    <a:pt x="146" y="336"/>
                  </a:cubicBezTo>
                  <a:cubicBezTo>
                    <a:pt x="148" y="336"/>
                    <a:pt x="151" y="336"/>
                    <a:pt x="154" y="336"/>
                  </a:cubicBezTo>
                  <a:cubicBezTo>
                    <a:pt x="159" y="335"/>
                    <a:pt x="164" y="334"/>
                    <a:pt x="168" y="334"/>
                  </a:cubicBezTo>
                  <a:cubicBezTo>
                    <a:pt x="173" y="332"/>
                    <a:pt x="178" y="331"/>
                    <a:pt x="182" y="330"/>
                  </a:cubicBezTo>
                  <a:cubicBezTo>
                    <a:pt x="191" y="327"/>
                    <a:pt x="198" y="324"/>
                    <a:pt x="205" y="320"/>
                  </a:cubicBezTo>
                  <a:cubicBezTo>
                    <a:pt x="207" y="319"/>
                    <a:pt x="209" y="318"/>
                    <a:pt x="211" y="317"/>
                  </a:cubicBezTo>
                  <a:cubicBezTo>
                    <a:pt x="217" y="313"/>
                    <a:pt x="223" y="309"/>
                    <a:pt x="228" y="304"/>
                  </a:cubicBezTo>
                  <a:cubicBezTo>
                    <a:pt x="239" y="294"/>
                    <a:pt x="248" y="282"/>
                    <a:pt x="254" y="270"/>
                  </a:cubicBezTo>
                  <a:cubicBezTo>
                    <a:pt x="255" y="268"/>
                    <a:pt x="256" y="265"/>
                    <a:pt x="258" y="262"/>
                  </a:cubicBezTo>
                  <a:cubicBezTo>
                    <a:pt x="259" y="259"/>
                    <a:pt x="260" y="257"/>
                    <a:pt x="261" y="254"/>
                  </a:cubicBezTo>
                  <a:cubicBezTo>
                    <a:pt x="263" y="249"/>
                    <a:pt x="263" y="244"/>
                    <a:pt x="265" y="239"/>
                  </a:cubicBezTo>
                  <a:cubicBezTo>
                    <a:pt x="265" y="236"/>
                    <a:pt x="266" y="233"/>
                    <a:pt x="266" y="230"/>
                  </a:cubicBezTo>
                  <a:cubicBezTo>
                    <a:pt x="266" y="228"/>
                    <a:pt x="266" y="227"/>
                    <a:pt x="267" y="226"/>
                  </a:cubicBezTo>
                  <a:cubicBezTo>
                    <a:pt x="267" y="225"/>
                    <a:pt x="267" y="223"/>
                    <a:pt x="267" y="221"/>
                  </a:cubicBezTo>
                  <a:cubicBezTo>
                    <a:pt x="267" y="219"/>
                    <a:pt x="267" y="217"/>
                    <a:pt x="267" y="216"/>
                  </a:cubicBezTo>
                  <a:cubicBezTo>
                    <a:pt x="267" y="209"/>
                    <a:pt x="267" y="205"/>
                    <a:pt x="267" y="201"/>
                  </a:cubicBezTo>
                  <a:cubicBezTo>
                    <a:pt x="267" y="201"/>
                    <a:pt x="267" y="200"/>
                    <a:pt x="267" y="199"/>
                  </a:cubicBezTo>
                  <a:cubicBezTo>
                    <a:pt x="266" y="197"/>
                    <a:pt x="266" y="197"/>
                    <a:pt x="266" y="197"/>
                  </a:cubicBezTo>
                  <a:cubicBezTo>
                    <a:pt x="261" y="196"/>
                    <a:pt x="261" y="196"/>
                    <a:pt x="261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8" y="196"/>
                    <a:pt x="258" y="197"/>
                    <a:pt x="257" y="199"/>
                  </a:cubicBezTo>
                  <a:cubicBezTo>
                    <a:pt x="257" y="200"/>
                    <a:pt x="257" y="200"/>
                    <a:pt x="257" y="201"/>
                  </a:cubicBezTo>
                  <a:cubicBezTo>
                    <a:pt x="256" y="203"/>
                    <a:pt x="255" y="208"/>
                    <a:pt x="253" y="213"/>
                  </a:cubicBezTo>
                  <a:cubicBezTo>
                    <a:pt x="253" y="214"/>
                    <a:pt x="253" y="215"/>
                    <a:pt x="252" y="216"/>
                  </a:cubicBezTo>
                  <a:cubicBezTo>
                    <a:pt x="251" y="221"/>
                    <a:pt x="248" y="226"/>
                    <a:pt x="245" y="232"/>
                  </a:cubicBezTo>
                  <a:cubicBezTo>
                    <a:pt x="243" y="236"/>
                    <a:pt x="241" y="240"/>
                    <a:pt x="238" y="243"/>
                  </a:cubicBezTo>
                  <a:cubicBezTo>
                    <a:pt x="237" y="245"/>
                    <a:pt x="236" y="247"/>
                    <a:pt x="234" y="249"/>
                  </a:cubicBezTo>
                  <a:cubicBezTo>
                    <a:pt x="233" y="251"/>
                    <a:pt x="231" y="253"/>
                    <a:pt x="230" y="254"/>
                  </a:cubicBezTo>
                  <a:cubicBezTo>
                    <a:pt x="223" y="262"/>
                    <a:pt x="215" y="269"/>
                    <a:pt x="205" y="274"/>
                  </a:cubicBezTo>
                  <a:cubicBezTo>
                    <a:pt x="199" y="277"/>
                    <a:pt x="191" y="280"/>
                    <a:pt x="183" y="282"/>
                  </a:cubicBezTo>
                  <a:cubicBezTo>
                    <a:pt x="179" y="283"/>
                    <a:pt x="176" y="284"/>
                    <a:pt x="172" y="284"/>
                  </a:cubicBezTo>
                  <a:cubicBezTo>
                    <a:pt x="171" y="284"/>
                    <a:pt x="170" y="284"/>
                    <a:pt x="169" y="284"/>
                  </a:cubicBezTo>
                  <a:cubicBezTo>
                    <a:pt x="158" y="285"/>
                    <a:pt x="146" y="284"/>
                    <a:pt x="134" y="280"/>
                  </a:cubicBezTo>
                  <a:cubicBezTo>
                    <a:pt x="128" y="278"/>
                    <a:pt x="122" y="275"/>
                    <a:pt x="116" y="271"/>
                  </a:cubicBezTo>
                  <a:cubicBezTo>
                    <a:pt x="114" y="270"/>
                    <a:pt x="114" y="270"/>
                    <a:pt x="114" y="270"/>
                  </a:cubicBezTo>
                  <a:cubicBezTo>
                    <a:pt x="112" y="269"/>
                    <a:pt x="112" y="269"/>
                    <a:pt x="112" y="269"/>
                  </a:cubicBezTo>
                  <a:cubicBezTo>
                    <a:pt x="111" y="268"/>
                    <a:pt x="109" y="267"/>
                    <a:pt x="108" y="266"/>
                  </a:cubicBezTo>
                  <a:cubicBezTo>
                    <a:pt x="105" y="263"/>
                    <a:pt x="103" y="261"/>
                    <a:pt x="101" y="259"/>
                  </a:cubicBezTo>
                  <a:cubicBezTo>
                    <a:pt x="93" y="251"/>
                    <a:pt x="87" y="241"/>
                    <a:pt x="83" y="231"/>
                  </a:cubicBezTo>
                  <a:cubicBezTo>
                    <a:pt x="82" y="228"/>
                    <a:pt x="82" y="226"/>
                    <a:pt x="81" y="224"/>
                  </a:cubicBezTo>
                  <a:cubicBezTo>
                    <a:pt x="81" y="223"/>
                    <a:pt x="81" y="223"/>
                    <a:pt x="80" y="222"/>
                  </a:cubicBezTo>
                  <a:cubicBezTo>
                    <a:pt x="80" y="220"/>
                    <a:pt x="80" y="219"/>
                    <a:pt x="79" y="217"/>
                  </a:cubicBezTo>
                  <a:cubicBezTo>
                    <a:pt x="79" y="215"/>
                    <a:pt x="79" y="215"/>
                    <a:pt x="79" y="215"/>
                  </a:cubicBezTo>
                  <a:cubicBezTo>
                    <a:pt x="79" y="215"/>
                    <a:pt x="79" y="214"/>
                    <a:pt x="79" y="214"/>
                  </a:cubicBezTo>
                  <a:cubicBezTo>
                    <a:pt x="78" y="212"/>
                    <a:pt x="78" y="212"/>
                    <a:pt x="78" y="212"/>
                  </a:cubicBezTo>
                  <a:cubicBezTo>
                    <a:pt x="78" y="209"/>
                    <a:pt x="77" y="207"/>
                    <a:pt x="77" y="204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7" y="201"/>
                    <a:pt x="77" y="201"/>
                    <a:pt x="77" y="201"/>
                  </a:cubicBezTo>
                  <a:cubicBezTo>
                    <a:pt x="77" y="201"/>
                    <a:pt x="77" y="204"/>
                    <a:pt x="77" y="203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7" y="199"/>
                    <a:pt x="77" y="199"/>
                    <a:pt x="77" y="199"/>
                  </a:cubicBezTo>
                  <a:cubicBezTo>
                    <a:pt x="77" y="197"/>
                    <a:pt x="76" y="195"/>
                    <a:pt x="76" y="193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77" y="190"/>
                    <a:pt x="77" y="188"/>
                    <a:pt x="77" y="187"/>
                  </a:cubicBezTo>
                  <a:cubicBezTo>
                    <a:pt x="77" y="185"/>
                    <a:pt x="77" y="184"/>
                    <a:pt x="77" y="183"/>
                  </a:cubicBezTo>
                  <a:cubicBezTo>
                    <a:pt x="77" y="182"/>
                    <a:pt x="77" y="182"/>
                    <a:pt x="77" y="181"/>
                  </a:cubicBezTo>
                  <a:cubicBezTo>
                    <a:pt x="77" y="179"/>
                    <a:pt x="77" y="177"/>
                    <a:pt x="78" y="175"/>
                  </a:cubicBezTo>
                  <a:cubicBezTo>
                    <a:pt x="79" y="167"/>
                    <a:pt x="81" y="160"/>
                    <a:pt x="84" y="152"/>
                  </a:cubicBezTo>
                  <a:cubicBezTo>
                    <a:pt x="87" y="145"/>
                    <a:pt x="91" y="138"/>
                    <a:pt x="96" y="132"/>
                  </a:cubicBezTo>
                  <a:cubicBezTo>
                    <a:pt x="105" y="119"/>
                    <a:pt x="119" y="107"/>
                    <a:pt x="134" y="99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6" y="97"/>
                    <a:pt x="138" y="96"/>
                    <a:pt x="140" y="95"/>
                  </a:cubicBezTo>
                  <a:cubicBezTo>
                    <a:pt x="165" y="83"/>
                    <a:pt x="195" y="77"/>
                    <a:pt x="224" y="81"/>
                  </a:cubicBezTo>
                  <a:cubicBezTo>
                    <a:pt x="227" y="81"/>
                    <a:pt x="230" y="82"/>
                    <a:pt x="232" y="82"/>
                  </a:cubicBezTo>
                  <a:cubicBezTo>
                    <a:pt x="236" y="83"/>
                    <a:pt x="240" y="84"/>
                    <a:pt x="244" y="85"/>
                  </a:cubicBezTo>
                  <a:cubicBezTo>
                    <a:pt x="251" y="87"/>
                    <a:pt x="251" y="87"/>
                    <a:pt x="251" y="87"/>
                  </a:cubicBezTo>
                  <a:cubicBezTo>
                    <a:pt x="257" y="90"/>
                    <a:pt x="257" y="90"/>
                    <a:pt x="257" y="90"/>
                  </a:cubicBezTo>
                  <a:cubicBezTo>
                    <a:pt x="259" y="90"/>
                    <a:pt x="259" y="90"/>
                    <a:pt x="259" y="90"/>
                  </a:cubicBezTo>
                  <a:cubicBezTo>
                    <a:pt x="259" y="90"/>
                    <a:pt x="260" y="91"/>
                    <a:pt x="261" y="91"/>
                  </a:cubicBezTo>
                  <a:cubicBezTo>
                    <a:pt x="265" y="93"/>
                    <a:pt x="265" y="93"/>
                    <a:pt x="265" y="93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70" y="96"/>
                    <a:pt x="270" y="96"/>
                    <a:pt x="270" y="96"/>
                  </a:cubicBezTo>
                  <a:cubicBezTo>
                    <a:pt x="272" y="97"/>
                    <a:pt x="272" y="97"/>
                    <a:pt x="272" y="97"/>
                  </a:cubicBezTo>
                  <a:cubicBezTo>
                    <a:pt x="279" y="101"/>
                    <a:pt x="279" y="101"/>
                    <a:pt x="279" y="101"/>
                  </a:cubicBezTo>
                  <a:cubicBezTo>
                    <a:pt x="281" y="102"/>
                    <a:pt x="283" y="104"/>
                    <a:pt x="285" y="105"/>
                  </a:cubicBezTo>
                  <a:cubicBezTo>
                    <a:pt x="290" y="108"/>
                    <a:pt x="294" y="112"/>
                    <a:pt x="298" y="115"/>
                  </a:cubicBezTo>
                  <a:cubicBezTo>
                    <a:pt x="306" y="121"/>
                    <a:pt x="314" y="128"/>
                    <a:pt x="321" y="136"/>
                  </a:cubicBezTo>
                  <a:cubicBezTo>
                    <a:pt x="321" y="137"/>
                    <a:pt x="321" y="137"/>
                    <a:pt x="322" y="137"/>
                  </a:cubicBezTo>
                  <a:cubicBezTo>
                    <a:pt x="323" y="139"/>
                    <a:pt x="324" y="140"/>
                    <a:pt x="325" y="141"/>
                  </a:cubicBezTo>
                  <a:cubicBezTo>
                    <a:pt x="330" y="148"/>
                    <a:pt x="336" y="156"/>
                    <a:pt x="340" y="164"/>
                  </a:cubicBezTo>
                  <a:cubicBezTo>
                    <a:pt x="354" y="187"/>
                    <a:pt x="362" y="213"/>
                    <a:pt x="366" y="241"/>
                  </a:cubicBezTo>
                  <a:cubicBezTo>
                    <a:pt x="367" y="244"/>
                    <a:pt x="367" y="247"/>
                    <a:pt x="367" y="249"/>
                  </a:cubicBezTo>
                  <a:cubicBezTo>
                    <a:pt x="369" y="264"/>
                    <a:pt x="370" y="279"/>
                    <a:pt x="369" y="294"/>
                  </a:cubicBezTo>
                  <a:cubicBezTo>
                    <a:pt x="369" y="303"/>
                    <a:pt x="368" y="312"/>
                    <a:pt x="367" y="321"/>
                  </a:cubicBezTo>
                  <a:cubicBezTo>
                    <a:pt x="367" y="324"/>
                    <a:pt x="367" y="327"/>
                    <a:pt x="366" y="329"/>
                  </a:cubicBezTo>
                  <a:cubicBezTo>
                    <a:pt x="363" y="356"/>
                    <a:pt x="357" y="383"/>
                    <a:pt x="349" y="409"/>
                  </a:cubicBezTo>
                  <a:cubicBezTo>
                    <a:pt x="348" y="413"/>
                    <a:pt x="347" y="418"/>
                    <a:pt x="345" y="422"/>
                  </a:cubicBezTo>
                  <a:cubicBezTo>
                    <a:pt x="344" y="425"/>
                    <a:pt x="343" y="428"/>
                    <a:pt x="343" y="431"/>
                  </a:cubicBezTo>
                  <a:cubicBezTo>
                    <a:pt x="341" y="435"/>
                    <a:pt x="340" y="439"/>
                    <a:pt x="338" y="443"/>
                  </a:cubicBezTo>
                  <a:cubicBezTo>
                    <a:pt x="337" y="445"/>
                    <a:pt x="337" y="448"/>
                    <a:pt x="336" y="450"/>
                  </a:cubicBezTo>
                  <a:cubicBezTo>
                    <a:pt x="323" y="484"/>
                    <a:pt x="308" y="516"/>
                    <a:pt x="291" y="547"/>
                  </a:cubicBezTo>
                  <a:cubicBezTo>
                    <a:pt x="290" y="549"/>
                    <a:pt x="289" y="551"/>
                    <a:pt x="288" y="552"/>
                  </a:cubicBezTo>
                  <a:cubicBezTo>
                    <a:pt x="288" y="553"/>
                    <a:pt x="287" y="553"/>
                    <a:pt x="287" y="553"/>
                  </a:cubicBezTo>
                  <a:cubicBezTo>
                    <a:pt x="270" y="584"/>
                    <a:pt x="251" y="612"/>
                    <a:pt x="231" y="638"/>
                  </a:cubicBezTo>
                  <a:cubicBezTo>
                    <a:pt x="229" y="640"/>
                    <a:pt x="228" y="641"/>
                    <a:pt x="227" y="643"/>
                  </a:cubicBezTo>
                  <a:cubicBezTo>
                    <a:pt x="224" y="646"/>
                    <a:pt x="222" y="649"/>
                    <a:pt x="219" y="652"/>
                  </a:cubicBezTo>
                  <a:cubicBezTo>
                    <a:pt x="208" y="667"/>
                    <a:pt x="196" y="680"/>
                    <a:pt x="184" y="693"/>
                  </a:cubicBezTo>
                  <a:cubicBezTo>
                    <a:pt x="175" y="701"/>
                    <a:pt x="167" y="709"/>
                    <a:pt x="159" y="717"/>
                  </a:cubicBezTo>
                  <a:cubicBezTo>
                    <a:pt x="157" y="718"/>
                    <a:pt x="156" y="720"/>
                    <a:pt x="154" y="721"/>
                  </a:cubicBezTo>
                  <a:cubicBezTo>
                    <a:pt x="152" y="723"/>
                    <a:pt x="150" y="725"/>
                    <a:pt x="149" y="726"/>
                  </a:cubicBezTo>
                  <a:cubicBezTo>
                    <a:pt x="137" y="736"/>
                    <a:pt x="126" y="745"/>
                    <a:pt x="115" y="753"/>
                  </a:cubicBezTo>
                  <a:cubicBezTo>
                    <a:pt x="114" y="753"/>
                    <a:pt x="114" y="754"/>
                    <a:pt x="113" y="754"/>
                  </a:cubicBezTo>
                  <a:cubicBezTo>
                    <a:pt x="103" y="761"/>
                    <a:pt x="94" y="767"/>
                    <a:pt x="85" y="772"/>
                  </a:cubicBezTo>
                  <a:cubicBezTo>
                    <a:pt x="66" y="783"/>
                    <a:pt x="50" y="789"/>
                    <a:pt x="39" y="793"/>
                  </a:cubicBezTo>
                  <a:cubicBezTo>
                    <a:pt x="33" y="795"/>
                    <a:pt x="29" y="796"/>
                    <a:pt x="26" y="797"/>
                  </a:cubicBezTo>
                  <a:cubicBezTo>
                    <a:pt x="23" y="798"/>
                    <a:pt x="21" y="798"/>
                    <a:pt x="21" y="798"/>
                  </a:cubicBezTo>
                  <a:cubicBezTo>
                    <a:pt x="23" y="806"/>
                    <a:pt x="23" y="806"/>
                    <a:pt x="23" y="806"/>
                  </a:cubicBezTo>
                  <a:cubicBezTo>
                    <a:pt x="23" y="806"/>
                    <a:pt x="25" y="806"/>
                    <a:pt x="28" y="805"/>
                  </a:cubicBezTo>
                  <a:cubicBezTo>
                    <a:pt x="31" y="805"/>
                    <a:pt x="35" y="804"/>
                    <a:pt x="41" y="802"/>
                  </a:cubicBezTo>
                  <a:cubicBezTo>
                    <a:pt x="53" y="800"/>
                    <a:pt x="71" y="794"/>
                    <a:pt x="91" y="785"/>
                  </a:cubicBezTo>
                  <a:cubicBezTo>
                    <a:pt x="112" y="775"/>
                    <a:pt x="136" y="761"/>
                    <a:pt x="162" y="742"/>
                  </a:cubicBezTo>
                  <a:cubicBezTo>
                    <a:pt x="162" y="742"/>
                    <a:pt x="163" y="741"/>
                    <a:pt x="164" y="741"/>
                  </a:cubicBezTo>
                  <a:cubicBezTo>
                    <a:pt x="166" y="739"/>
                    <a:pt x="168" y="738"/>
                    <a:pt x="169" y="737"/>
                  </a:cubicBezTo>
                  <a:cubicBezTo>
                    <a:pt x="171" y="735"/>
                    <a:pt x="173" y="734"/>
                    <a:pt x="175" y="7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9" name="Freeform 23"/>
            <p:cNvSpPr/>
            <p:nvPr/>
          </p:nvSpPr>
          <p:spPr bwMode="auto">
            <a:xfrm>
              <a:off x="1544638" y="268288"/>
              <a:ext cx="1773238" cy="2366963"/>
            </a:xfrm>
            <a:custGeom>
              <a:avLst/>
              <a:gdLst>
                <a:gd name="T0" fmla="*/ 433 w 472"/>
                <a:gd name="T1" fmla="*/ 623 h 630"/>
                <a:gd name="T2" fmla="*/ 456 w 472"/>
                <a:gd name="T3" fmla="*/ 618 h 630"/>
                <a:gd name="T4" fmla="*/ 410 w 472"/>
                <a:gd name="T5" fmla="*/ 604 h 630"/>
                <a:gd name="T6" fmla="*/ 320 w 472"/>
                <a:gd name="T7" fmla="*/ 570 h 630"/>
                <a:gd name="T8" fmla="*/ 244 w 472"/>
                <a:gd name="T9" fmla="*/ 531 h 630"/>
                <a:gd name="T10" fmla="*/ 141 w 472"/>
                <a:gd name="T11" fmla="*/ 447 h 630"/>
                <a:gd name="T12" fmla="*/ 105 w 472"/>
                <a:gd name="T13" fmla="*/ 403 h 630"/>
                <a:gd name="T14" fmla="*/ 93 w 472"/>
                <a:gd name="T15" fmla="*/ 383 h 630"/>
                <a:gd name="T16" fmla="*/ 81 w 472"/>
                <a:gd name="T17" fmla="*/ 357 h 630"/>
                <a:gd name="T18" fmla="*/ 60 w 472"/>
                <a:gd name="T19" fmla="*/ 217 h 630"/>
                <a:gd name="T20" fmla="*/ 109 w 472"/>
                <a:gd name="T21" fmla="*/ 117 h 630"/>
                <a:gd name="T22" fmla="*/ 135 w 472"/>
                <a:gd name="T23" fmla="*/ 99 h 630"/>
                <a:gd name="T24" fmla="*/ 155 w 472"/>
                <a:gd name="T25" fmla="*/ 89 h 630"/>
                <a:gd name="T26" fmla="*/ 158 w 472"/>
                <a:gd name="T27" fmla="*/ 88 h 630"/>
                <a:gd name="T28" fmla="*/ 186 w 472"/>
                <a:gd name="T29" fmla="*/ 82 h 630"/>
                <a:gd name="T30" fmla="*/ 270 w 472"/>
                <a:gd name="T31" fmla="*/ 95 h 630"/>
                <a:gd name="T32" fmla="*/ 327 w 472"/>
                <a:gd name="T33" fmla="*/ 152 h 630"/>
                <a:gd name="T34" fmla="*/ 338 w 472"/>
                <a:gd name="T35" fmla="*/ 192 h 630"/>
                <a:gd name="T36" fmla="*/ 338 w 472"/>
                <a:gd name="T37" fmla="*/ 209 h 630"/>
                <a:gd name="T38" fmla="*/ 337 w 472"/>
                <a:gd name="T39" fmla="*/ 219 h 630"/>
                <a:gd name="T40" fmla="*/ 335 w 472"/>
                <a:gd name="T41" fmla="*/ 228 h 630"/>
                <a:gd name="T42" fmla="*/ 331 w 472"/>
                <a:gd name="T43" fmla="*/ 242 h 630"/>
                <a:gd name="T44" fmla="*/ 323 w 472"/>
                <a:gd name="T45" fmla="*/ 255 h 630"/>
                <a:gd name="T46" fmla="*/ 293 w 472"/>
                <a:gd name="T47" fmla="*/ 275 h 630"/>
                <a:gd name="T48" fmla="*/ 212 w 472"/>
                <a:gd name="T49" fmla="*/ 240 h 630"/>
                <a:gd name="T50" fmla="*/ 205 w 472"/>
                <a:gd name="T51" fmla="*/ 226 h 630"/>
                <a:gd name="T52" fmla="*/ 200 w 472"/>
                <a:gd name="T53" fmla="*/ 207 h 630"/>
                <a:gd name="T54" fmla="*/ 197 w 472"/>
                <a:gd name="T55" fmla="*/ 182 h 630"/>
                <a:gd name="T56" fmla="*/ 186 w 472"/>
                <a:gd name="T57" fmla="*/ 190 h 630"/>
                <a:gd name="T58" fmla="*/ 182 w 472"/>
                <a:gd name="T59" fmla="*/ 227 h 630"/>
                <a:gd name="T60" fmla="*/ 184 w 472"/>
                <a:gd name="T61" fmla="*/ 245 h 630"/>
                <a:gd name="T62" fmla="*/ 242 w 472"/>
                <a:gd name="T63" fmla="*/ 319 h 630"/>
                <a:gd name="T64" fmla="*/ 269 w 472"/>
                <a:gd name="T65" fmla="*/ 328 h 630"/>
                <a:gd name="T66" fmla="*/ 343 w 472"/>
                <a:gd name="T67" fmla="*/ 319 h 630"/>
                <a:gd name="T68" fmla="*/ 383 w 472"/>
                <a:gd name="T69" fmla="*/ 287 h 630"/>
                <a:gd name="T70" fmla="*/ 398 w 472"/>
                <a:gd name="T71" fmla="*/ 263 h 630"/>
                <a:gd name="T72" fmla="*/ 406 w 472"/>
                <a:gd name="T73" fmla="*/ 240 h 630"/>
                <a:gd name="T74" fmla="*/ 409 w 472"/>
                <a:gd name="T75" fmla="*/ 231 h 630"/>
                <a:gd name="T76" fmla="*/ 411 w 472"/>
                <a:gd name="T77" fmla="*/ 221 h 630"/>
                <a:gd name="T78" fmla="*/ 414 w 472"/>
                <a:gd name="T79" fmla="*/ 191 h 630"/>
                <a:gd name="T80" fmla="*/ 413 w 472"/>
                <a:gd name="T81" fmla="*/ 168 h 630"/>
                <a:gd name="T82" fmla="*/ 406 w 472"/>
                <a:gd name="T83" fmla="*/ 133 h 630"/>
                <a:gd name="T84" fmla="*/ 365 w 472"/>
                <a:gd name="T85" fmla="*/ 63 h 630"/>
                <a:gd name="T86" fmla="*/ 180 w 472"/>
                <a:gd name="T87" fmla="*/ 6 h 630"/>
                <a:gd name="T88" fmla="*/ 150 w 472"/>
                <a:gd name="T89" fmla="*/ 14 h 630"/>
                <a:gd name="T90" fmla="*/ 129 w 472"/>
                <a:gd name="T91" fmla="*/ 23 h 630"/>
                <a:gd name="T92" fmla="*/ 112 w 472"/>
                <a:gd name="T93" fmla="*/ 31 h 630"/>
                <a:gd name="T94" fmla="*/ 90 w 472"/>
                <a:gd name="T95" fmla="*/ 46 h 630"/>
                <a:gd name="T96" fmla="*/ 46 w 472"/>
                <a:gd name="T97" fmla="*/ 89 h 630"/>
                <a:gd name="T98" fmla="*/ 14 w 472"/>
                <a:gd name="T99" fmla="*/ 151 h 630"/>
                <a:gd name="T100" fmla="*/ 4 w 472"/>
                <a:gd name="T101" fmla="*/ 273 h 630"/>
                <a:gd name="T102" fmla="*/ 41 w 472"/>
                <a:gd name="T103" fmla="*/ 387 h 630"/>
                <a:gd name="T104" fmla="*/ 58 w 472"/>
                <a:gd name="T105" fmla="*/ 415 h 630"/>
                <a:gd name="T106" fmla="*/ 69 w 472"/>
                <a:gd name="T107" fmla="*/ 429 h 630"/>
                <a:gd name="T108" fmla="*/ 74 w 472"/>
                <a:gd name="T109" fmla="*/ 435 h 630"/>
                <a:gd name="T110" fmla="*/ 108 w 472"/>
                <a:gd name="T111" fmla="*/ 471 h 630"/>
                <a:gd name="T112" fmla="*/ 139 w 472"/>
                <a:gd name="T113" fmla="*/ 499 h 630"/>
                <a:gd name="T114" fmla="*/ 296 w 472"/>
                <a:gd name="T115" fmla="*/ 585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2" h="630">
                  <a:moveTo>
                    <a:pt x="406" y="617"/>
                  </a:moveTo>
                  <a:cubicBezTo>
                    <a:pt x="408" y="618"/>
                    <a:pt x="411" y="619"/>
                    <a:pt x="414" y="619"/>
                  </a:cubicBezTo>
                  <a:cubicBezTo>
                    <a:pt x="416" y="620"/>
                    <a:pt x="419" y="620"/>
                    <a:pt x="421" y="621"/>
                  </a:cubicBezTo>
                  <a:cubicBezTo>
                    <a:pt x="425" y="622"/>
                    <a:pt x="429" y="622"/>
                    <a:pt x="433" y="623"/>
                  </a:cubicBezTo>
                  <a:cubicBezTo>
                    <a:pt x="441" y="625"/>
                    <a:pt x="448" y="626"/>
                    <a:pt x="453" y="627"/>
                  </a:cubicBezTo>
                  <a:cubicBezTo>
                    <a:pt x="464" y="629"/>
                    <a:pt x="470" y="630"/>
                    <a:pt x="470" y="630"/>
                  </a:cubicBezTo>
                  <a:cubicBezTo>
                    <a:pt x="472" y="622"/>
                    <a:pt x="472" y="622"/>
                    <a:pt x="472" y="622"/>
                  </a:cubicBezTo>
                  <a:cubicBezTo>
                    <a:pt x="472" y="622"/>
                    <a:pt x="466" y="621"/>
                    <a:pt x="456" y="618"/>
                  </a:cubicBezTo>
                  <a:cubicBezTo>
                    <a:pt x="450" y="616"/>
                    <a:pt x="444" y="614"/>
                    <a:pt x="436" y="612"/>
                  </a:cubicBezTo>
                  <a:cubicBezTo>
                    <a:pt x="434" y="612"/>
                    <a:pt x="433" y="611"/>
                    <a:pt x="431" y="611"/>
                  </a:cubicBezTo>
                  <a:cubicBezTo>
                    <a:pt x="429" y="610"/>
                    <a:pt x="427" y="609"/>
                    <a:pt x="424" y="608"/>
                  </a:cubicBezTo>
                  <a:cubicBezTo>
                    <a:pt x="420" y="607"/>
                    <a:pt x="415" y="606"/>
                    <a:pt x="410" y="604"/>
                  </a:cubicBezTo>
                  <a:cubicBezTo>
                    <a:pt x="405" y="602"/>
                    <a:pt x="399" y="600"/>
                    <a:pt x="394" y="599"/>
                  </a:cubicBezTo>
                  <a:cubicBezTo>
                    <a:pt x="389" y="597"/>
                    <a:pt x="383" y="595"/>
                    <a:pt x="377" y="593"/>
                  </a:cubicBezTo>
                  <a:cubicBezTo>
                    <a:pt x="365" y="589"/>
                    <a:pt x="353" y="584"/>
                    <a:pt x="340" y="578"/>
                  </a:cubicBezTo>
                  <a:cubicBezTo>
                    <a:pt x="333" y="576"/>
                    <a:pt x="327" y="573"/>
                    <a:pt x="320" y="570"/>
                  </a:cubicBezTo>
                  <a:cubicBezTo>
                    <a:pt x="318" y="569"/>
                    <a:pt x="316" y="568"/>
                    <a:pt x="314" y="567"/>
                  </a:cubicBezTo>
                  <a:cubicBezTo>
                    <a:pt x="299" y="560"/>
                    <a:pt x="282" y="552"/>
                    <a:pt x="266" y="543"/>
                  </a:cubicBezTo>
                  <a:cubicBezTo>
                    <a:pt x="262" y="541"/>
                    <a:pt x="258" y="539"/>
                    <a:pt x="254" y="536"/>
                  </a:cubicBezTo>
                  <a:cubicBezTo>
                    <a:pt x="250" y="535"/>
                    <a:pt x="247" y="533"/>
                    <a:pt x="244" y="531"/>
                  </a:cubicBezTo>
                  <a:cubicBezTo>
                    <a:pt x="237" y="526"/>
                    <a:pt x="230" y="522"/>
                    <a:pt x="222" y="517"/>
                  </a:cubicBezTo>
                  <a:cubicBezTo>
                    <a:pt x="221" y="516"/>
                    <a:pt x="219" y="514"/>
                    <a:pt x="217" y="513"/>
                  </a:cubicBezTo>
                  <a:cubicBezTo>
                    <a:pt x="199" y="501"/>
                    <a:pt x="181" y="487"/>
                    <a:pt x="164" y="471"/>
                  </a:cubicBezTo>
                  <a:cubicBezTo>
                    <a:pt x="156" y="463"/>
                    <a:pt x="148" y="455"/>
                    <a:pt x="141" y="447"/>
                  </a:cubicBezTo>
                  <a:cubicBezTo>
                    <a:pt x="140" y="446"/>
                    <a:pt x="138" y="444"/>
                    <a:pt x="137" y="442"/>
                  </a:cubicBezTo>
                  <a:cubicBezTo>
                    <a:pt x="132" y="437"/>
                    <a:pt x="128" y="432"/>
                    <a:pt x="123" y="427"/>
                  </a:cubicBezTo>
                  <a:cubicBezTo>
                    <a:pt x="120" y="423"/>
                    <a:pt x="117" y="419"/>
                    <a:pt x="114" y="415"/>
                  </a:cubicBezTo>
                  <a:cubicBezTo>
                    <a:pt x="111" y="411"/>
                    <a:pt x="108" y="407"/>
                    <a:pt x="105" y="403"/>
                  </a:cubicBezTo>
                  <a:cubicBezTo>
                    <a:pt x="101" y="396"/>
                    <a:pt x="101" y="396"/>
                    <a:pt x="101" y="396"/>
                  </a:cubicBezTo>
                  <a:cubicBezTo>
                    <a:pt x="98" y="392"/>
                    <a:pt x="98" y="392"/>
                    <a:pt x="98" y="392"/>
                  </a:cubicBezTo>
                  <a:cubicBezTo>
                    <a:pt x="97" y="389"/>
                    <a:pt x="97" y="389"/>
                    <a:pt x="97" y="389"/>
                  </a:cubicBezTo>
                  <a:cubicBezTo>
                    <a:pt x="93" y="383"/>
                    <a:pt x="93" y="383"/>
                    <a:pt x="93" y="383"/>
                  </a:cubicBezTo>
                  <a:cubicBezTo>
                    <a:pt x="90" y="378"/>
                    <a:pt x="90" y="378"/>
                    <a:pt x="90" y="378"/>
                  </a:cubicBezTo>
                  <a:cubicBezTo>
                    <a:pt x="89" y="376"/>
                    <a:pt x="89" y="376"/>
                    <a:pt x="89" y="376"/>
                  </a:cubicBezTo>
                  <a:cubicBezTo>
                    <a:pt x="87" y="371"/>
                    <a:pt x="84" y="366"/>
                    <a:pt x="82" y="360"/>
                  </a:cubicBezTo>
                  <a:cubicBezTo>
                    <a:pt x="81" y="359"/>
                    <a:pt x="81" y="358"/>
                    <a:pt x="81" y="357"/>
                  </a:cubicBezTo>
                  <a:cubicBezTo>
                    <a:pt x="80" y="355"/>
                    <a:pt x="79" y="353"/>
                    <a:pt x="78" y="350"/>
                  </a:cubicBezTo>
                  <a:cubicBezTo>
                    <a:pt x="66" y="320"/>
                    <a:pt x="59" y="288"/>
                    <a:pt x="58" y="255"/>
                  </a:cubicBezTo>
                  <a:cubicBezTo>
                    <a:pt x="58" y="246"/>
                    <a:pt x="58" y="236"/>
                    <a:pt x="59" y="227"/>
                  </a:cubicBezTo>
                  <a:cubicBezTo>
                    <a:pt x="59" y="224"/>
                    <a:pt x="60" y="220"/>
                    <a:pt x="60" y="217"/>
                  </a:cubicBezTo>
                  <a:cubicBezTo>
                    <a:pt x="61" y="211"/>
                    <a:pt x="62" y="206"/>
                    <a:pt x="63" y="200"/>
                  </a:cubicBezTo>
                  <a:cubicBezTo>
                    <a:pt x="64" y="198"/>
                    <a:pt x="64" y="195"/>
                    <a:pt x="65" y="193"/>
                  </a:cubicBezTo>
                  <a:cubicBezTo>
                    <a:pt x="70" y="173"/>
                    <a:pt x="78" y="155"/>
                    <a:pt x="90" y="139"/>
                  </a:cubicBezTo>
                  <a:cubicBezTo>
                    <a:pt x="95" y="131"/>
                    <a:pt x="102" y="124"/>
                    <a:pt x="109" y="117"/>
                  </a:cubicBezTo>
                  <a:cubicBezTo>
                    <a:pt x="113" y="114"/>
                    <a:pt x="117" y="110"/>
                    <a:pt x="121" y="107"/>
                  </a:cubicBezTo>
                  <a:cubicBezTo>
                    <a:pt x="123" y="106"/>
                    <a:pt x="125" y="105"/>
                    <a:pt x="127" y="103"/>
                  </a:cubicBezTo>
                  <a:cubicBezTo>
                    <a:pt x="128" y="102"/>
                    <a:pt x="130" y="101"/>
                    <a:pt x="132" y="100"/>
                  </a:cubicBezTo>
                  <a:cubicBezTo>
                    <a:pt x="133" y="100"/>
                    <a:pt x="134" y="99"/>
                    <a:pt x="135" y="99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4" y="84"/>
                    <a:pt x="177" y="83"/>
                    <a:pt x="179" y="83"/>
                  </a:cubicBezTo>
                  <a:cubicBezTo>
                    <a:pt x="181" y="82"/>
                    <a:pt x="183" y="82"/>
                    <a:pt x="186" y="82"/>
                  </a:cubicBezTo>
                  <a:cubicBezTo>
                    <a:pt x="190" y="81"/>
                    <a:pt x="193" y="81"/>
                    <a:pt x="197" y="80"/>
                  </a:cubicBezTo>
                  <a:cubicBezTo>
                    <a:pt x="200" y="80"/>
                    <a:pt x="204" y="80"/>
                    <a:pt x="207" y="80"/>
                  </a:cubicBezTo>
                  <a:cubicBezTo>
                    <a:pt x="223" y="80"/>
                    <a:pt x="239" y="83"/>
                    <a:pt x="254" y="88"/>
                  </a:cubicBezTo>
                  <a:cubicBezTo>
                    <a:pt x="259" y="90"/>
                    <a:pt x="265" y="92"/>
                    <a:pt x="270" y="95"/>
                  </a:cubicBezTo>
                  <a:cubicBezTo>
                    <a:pt x="276" y="98"/>
                    <a:pt x="281" y="101"/>
                    <a:pt x="286" y="105"/>
                  </a:cubicBezTo>
                  <a:cubicBezTo>
                    <a:pt x="294" y="110"/>
                    <a:pt x="301" y="116"/>
                    <a:pt x="307" y="122"/>
                  </a:cubicBezTo>
                  <a:cubicBezTo>
                    <a:pt x="308" y="124"/>
                    <a:pt x="310" y="126"/>
                    <a:pt x="311" y="127"/>
                  </a:cubicBezTo>
                  <a:cubicBezTo>
                    <a:pt x="318" y="135"/>
                    <a:pt x="323" y="143"/>
                    <a:pt x="327" y="152"/>
                  </a:cubicBezTo>
                  <a:cubicBezTo>
                    <a:pt x="329" y="157"/>
                    <a:pt x="331" y="162"/>
                    <a:pt x="333" y="167"/>
                  </a:cubicBezTo>
                  <a:cubicBezTo>
                    <a:pt x="334" y="172"/>
                    <a:pt x="335" y="176"/>
                    <a:pt x="336" y="181"/>
                  </a:cubicBezTo>
                  <a:cubicBezTo>
                    <a:pt x="337" y="183"/>
                    <a:pt x="337" y="185"/>
                    <a:pt x="337" y="186"/>
                  </a:cubicBezTo>
                  <a:cubicBezTo>
                    <a:pt x="337" y="188"/>
                    <a:pt x="337" y="190"/>
                    <a:pt x="338" y="192"/>
                  </a:cubicBezTo>
                  <a:cubicBezTo>
                    <a:pt x="338" y="196"/>
                    <a:pt x="338" y="200"/>
                    <a:pt x="338" y="204"/>
                  </a:cubicBezTo>
                  <a:cubicBezTo>
                    <a:pt x="338" y="206"/>
                    <a:pt x="338" y="208"/>
                    <a:pt x="338" y="210"/>
                  </a:cubicBezTo>
                  <a:cubicBezTo>
                    <a:pt x="338" y="209"/>
                    <a:pt x="338" y="211"/>
                    <a:pt x="338" y="208"/>
                  </a:cubicBezTo>
                  <a:cubicBezTo>
                    <a:pt x="338" y="209"/>
                    <a:pt x="338" y="209"/>
                    <a:pt x="338" y="209"/>
                  </a:cubicBezTo>
                  <a:cubicBezTo>
                    <a:pt x="338" y="210"/>
                    <a:pt x="338" y="210"/>
                    <a:pt x="338" y="210"/>
                  </a:cubicBezTo>
                  <a:cubicBezTo>
                    <a:pt x="338" y="212"/>
                    <a:pt x="338" y="212"/>
                    <a:pt x="338" y="212"/>
                  </a:cubicBezTo>
                  <a:cubicBezTo>
                    <a:pt x="337" y="215"/>
                    <a:pt x="337" y="215"/>
                    <a:pt x="337" y="215"/>
                  </a:cubicBezTo>
                  <a:cubicBezTo>
                    <a:pt x="337" y="219"/>
                    <a:pt x="337" y="219"/>
                    <a:pt x="337" y="219"/>
                  </a:cubicBezTo>
                  <a:cubicBezTo>
                    <a:pt x="337" y="221"/>
                    <a:pt x="337" y="221"/>
                    <a:pt x="337" y="221"/>
                  </a:cubicBezTo>
                  <a:cubicBezTo>
                    <a:pt x="337" y="221"/>
                    <a:pt x="337" y="221"/>
                    <a:pt x="336" y="222"/>
                  </a:cubicBezTo>
                  <a:cubicBezTo>
                    <a:pt x="336" y="223"/>
                    <a:pt x="336" y="225"/>
                    <a:pt x="336" y="226"/>
                  </a:cubicBezTo>
                  <a:cubicBezTo>
                    <a:pt x="336" y="227"/>
                    <a:pt x="336" y="227"/>
                    <a:pt x="335" y="228"/>
                  </a:cubicBezTo>
                  <a:cubicBezTo>
                    <a:pt x="335" y="231"/>
                    <a:pt x="335" y="231"/>
                    <a:pt x="335" y="231"/>
                  </a:cubicBezTo>
                  <a:cubicBezTo>
                    <a:pt x="334" y="232"/>
                    <a:pt x="334" y="234"/>
                    <a:pt x="333" y="235"/>
                  </a:cubicBezTo>
                  <a:cubicBezTo>
                    <a:pt x="332" y="240"/>
                    <a:pt x="332" y="240"/>
                    <a:pt x="332" y="240"/>
                  </a:cubicBezTo>
                  <a:cubicBezTo>
                    <a:pt x="331" y="242"/>
                    <a:pt x="331" y="242"/>
                    <a:pt x="331" y="242"/>
                  </a:cubicBezTo>
                  <a:cubicBezTo>
                    <a:pt x="330" y="244"/>
                    <a:pt x="330" y="244"/>
                    <a:pt x="330" y="244"/>
                  </a:cubicBezTo>
                  <a:cubicBezTo>
                    <a:pt x="328" y="248"/>
                    <a:pt x="328" y="248"/>
                    <a:pt x="328" y="248"/>
                  </a:cubicBezTo>
                  <a:cubicBezTo>
                    <a:pt x="327" y="249"/>
                    <a:pt x="326" y="250"/>
                    <a:pt x="326" y="252"/>
                  </a:cubicBezTo>
                  <a:cubicBezTo>
                    <a:pt x="325" y="253"/>
                    <a:pt x="324" y="254"/>
                    <a:pt x="323" y="255"/>
                  </a:cubicBezTo>
                  <a:cubicBezTo>
                    <a:pt x="322" y="256"/>
                    <a:pt x="322" y="257"/>
                    <a:pt x="321" y="258"/>
                  </a:cubicBezTo>
                  <a:cubicBezTo>
                    <a:pt x="317" y="263"/>
                    <a:pt x="313" y="266"/>
                    <a:pt x="308" y="269"/>
                  </a:cubicBezTo>
                  <a:cubicBezTo>
                    <a:pt x="305" y="271"/>
                    <a:pt x="301" y="272"/>
                    <a:pt x="298" y="274"/>
                  </a:cubicBezTo>
                  <a:cubicBezTo>
                    <a:pt x="296" y="274"/>
                    <a:pt x="294" y="275"/>
                    <a:pt x="293" y="275"/>
                  </a:cubicBezTo>
                  <a:cubicBezTo>
                    <a:pt x="292" y="275"/>
                    <a:pt x="291" y="275"/>
                    <a:pt x="290" y="276"/>
                  </a:cubicBezTo>
                  <a:cubicBezTo>
                    <a:pt x="280" y="278"/>
                    <a:pt x="269" y="278"/>
                    <a:pt x="259" y="275"/>
                  </a:cubicBezTo>
                  <a:cubicBezTo>
                    <a:pt x="249" y="272"/>
                    <a:pt x="239" y="268"/>
                    <a:pt x="231" y="261"/>
                  </a:cubicBezTo>
                  <a:cubicBezTo>
                    <a:pt x="223" y="255"/>
                    <a:pt x="217" y="248"/>
                    <a:pt x="212" y="240"/>
                  </a:cubicBezTo>
                  <a:cubicBezTo>
                    <a:pt x="211" y="238"/>
                    <a:pt x="210" y="236"/>
                    <a:pt x="209" y="234"/>
                  </a:cubicBezTo>
                  <a:cubicBezTo>
                    <a:pt x="208" y="233"/>
                    <a:pt x="208" y="232"/>
                    <a:pt x="207" y="231"/>
                  </a:cubicBezTo>
                  <a:cubicBezTo>
                    <a:pt x="207" y="230"/>
                    <a:pt x="207" y="229"/>
                    <a:pt x="206" y="229"/>
                  </a:cubicBezTo>
                  <a:cubicBezTo>
                    <a:pt x="206" y="228"/>
                    <a:pt x="205" y="227"/>
                    <a:pt x="205" y="226"/>
                  </a:cubicBezTo>
                  <a:cubicBezTo>
                    <a:pt x="205" y="225"/>
                    <a:pt x="205" y="225"/>
                    <a:pt x="204" y="224"/>
                  </a:cubicBezTo>
                  <a:cubicBezTo>
                    <a:pt x="204" y="224"/>
                    <a:pt x="204" y="223"/>
                    <a:pt x="204" y="223"/>
                  </a:cubicBezTo>
                  <a:cubicBezTo>
                    <a:pt x="203" y="221"/>
                    <a:pt x="203" y="219"/>
                    <a:pt x="202" y="218"/>
                  </a:cubicBezTo>
                  <a:cubicBezTo>
                    <a:pt x="201" y="214"/>
                    <a:pt x="201" y="211"/>
                    <a:pt x="200" y="207"/>
                  </a:cubicBezTo>
                  <a:cubicBezTo>
                    <a:pt x="199" y="204"/>
                    <a:pt x="199" y="201"/>
                    <a:pt x="198" y="199"/>
                  </a:cubicBezTo>
                  <a:cubicBezTo>
                    <a:pt x="197" y="193"/>
                    <a:pt x="198" y="189"/>
                    <a:pt x="197" y="186"/>
                  </a:cubicBezTo>
                  <a:cubicBezTo>
                    <a:pt x="197" y="185"/>
                    <a:pt x="197" y="183"/>
                    <a:pt x="197" y="183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6" y="182"/>
                    <a:pt x="196" y="182"/>
                    <a:pt x="196" y="182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89" y="181"/>
                    <a:pt x="189" y="182"/>
                    <a:pt x="188" y="185"/>
                  </a:cubicBezTo>
                  <a:cubicBezTo>
                    <a:pt x="187" y="186"/>
                    <a:pt x="187" y="188"/>
                    <a:pt x="186" y="190"/>
                  </a:cubicBezTo>
                  <a:cubicBezTo>
                    <a:pt x="185" y="193"/>
                    <a:pt x="185" y="195"/>
                    <a:pt x="184" y="198"/>
                  </a:cubicBezTo>
                  <a:cubicBezTo>
                    <a:pt x="184" y="201"/>
                    <a:pt x="183" y="204"/>
                    <a:pt x="183" y="208"/>
                  </a:cubicBezTo>
                  <a:cubicBezTo>
                    <a:pt x="182" y="212"/>
                    <a:pt x="182" y="216"/>
                    <a:pt x="182" y="220"/>
                  </a:cubicBezTo>
                  <a:cubicBezTo>
                    <a:pt x="182" y="222"/>
                    <a:pt x="182" y="225"/>
                    <a:pt x="182" y="227"/>
                  </a:cubicBezTo>
                  <a:cubicBezTo>
                    <a:pt x="182" y="228"/>
                    <a:pt x="182" y="229"/>
                    <a:pt x="182" y="231"/>
                  </a:cubicBezTo>
                  <a:cubicBezTo>
                    <a:pt x="182" y="232"/>
                    <a:pt x="182" y="233"/>
                    <a:pt x="182" y="235"/>
                  </a:cubicBezTo>
                  <a:cubicBezTo>
                    <a:pt x="183" y="237"/>
                    <a:pt x="183" y="240"/>
                    <a:pt x="183" y="243"/>
                  </a:cubicBezTo>
                  <a:cubicBezTo>
                    <a:pt x="184" y="243"/>
                    <a:pt x="184" y="244"/>
                    <a:pt x="184" y="245"/>
                  </a:cubicBezTo>
                  <a:cubicBezTo>
                    <a:pt x="184" y="247"/>
                    <a:pt x="185" y="249"/>
                    <a:pt x="185" y="251"/>
                  </a:cubicBezTo>
                  <a:cubicBezTo>
                    <a:pt x="186" y="251"/>
                    <a:pt x="186" y="252"/>
                    <a:pt x="186" y="252"/>
                  </a:cubicBezTo>
                  <a:cubicBezTo>
                    <a:pt x="189" y="263"/>
                    <a:pt x="195" y="276"/>
                    <a:pt x="204" y="287"/>
                  </a:cubicBezTo>
                  <a:cubicBezTo>
                    <a:pt x="213" y="299"/>
                    <a:pt x="226" y="311"/>
                    <a:pt x="242" y="319"/>
                  </a:cubicBezTo>
                  <a:cubicBezTo>
                    <a:pt x="246" y="321"/>
                    <a:pt x="250" y="323"/>
                    <a:pt x="255" y="324"/>
                  </a:cubicBezTo>
                  <a:cubicBezTo>
                    <a:pt x="255" y="324"/>
                    <a:pt x="255" y="324"/>
                    <a:pt x="255" y="324"/>
                  </a:cubicBezTo>
                  <a:cubicBezTo>
                    <a:pt x="258" y="325"/>
                    <a:pt x="260" y="326"/>
                    <a:pt x="262" y="327"/>
                  </a:cubicBezTo>
                  <a:cubicBezTo>
                    <a:pt x="264" y="327"/>
                    <a:pt x="267" y="328"/>
                    <a:pt x="269" y="328"/>
                  </a:cubicBezTo>
                  <a:cubicBezTo>
                    <a:pt x="278" y="330"/>
                    <a:pt x="289" y="331"/>
                    <a:pt x="299" y="331"/>
                  </a:cubicBezTo>
                  <a:cubicBezTo>
                    <a:pt x="310" y="330"/>
                    <a:pt x="321" y="328"/>
                    <a:pt x="332" y="324"/>
                  </a:cubicBezTo>
                  <a:cubicBezTo>
                    <a:pt x="334" y="323"/>
                    <a:pt x="335" y="323"/>
                    <a:pt x="337" y="322"/>
                  </a:cubicBezTo>
                  <a:cubicBezTo>
                    <a:pt x="339" y="321"/>
                    <a:pt x="341" y="320"/>
                    <a:pt x="343" y="319"/>
                  </a:cubicBezTo>
                  <a:cubicBezTo>
                    <a:pt x="350" y="316"/>
                    <a:pt x="357" y="311"/>
                    <a:pt x="363" y="306"/>
                  </a:cubicBezTo>
                  <a:cubicBezTo>
                    <a:pt x="366" y="305"/>
                    <a:pt x="368" y="302"/>
                    <a:pt x="370" y="300"/>
                  </a:cubicBezTo>
                  <a:cubicBezTo>
                    <a:pt x="373" y="298"/>
                    <a:pt x="375" y="296"/>
                    <a:pt x="377" y="294"/>
                  </a:cubicBezTo>
                  <a:cubicBezTo>
                    <a:pt x="379" y="291"/>
                    <a:pt x="381" y="289"/>
                    <a:pt x="383" y="287"/>
                  </a:cubicBezTo>
                  <a:cubicBezTo>
                    <a:pt x="385" y="284"/>
                    <a:pt x="387" y="281"/>
                    <a:pt x="388" y="279"/>
                  </a:cubicBezTo>
                  <a:cubicBezTo>
                    <a:pt x="389" y="278"/>
                    <a:pt x="390" y="276"/>
                    <a:pt x="391" y="275"/>
                  </a:cubicBezTo>
                  <a:cubicBezTo>
                    <a:pt x="393" y="271"/>
                    <a:pt x="393" y="271"/>
                    <a:pt x="393" y="271"/>
                  </a:cubicBezTo>
                  <a:cubicBezTo>
                    <a:pt x="395" y="268"/>
                    <a:pt x="396" y="265"/>
                    <a:pt x="398" y="263"/>
                  </a:cubicBezTo>
                  <a:cubicBezTo>
                    <a:pt x="399" y="260"/>
                    <a:pt x="400" y="257"/>
                    <a:pt x="402" y="254"/>
                  </a:cubicBezTo>
                  <a:cubicBezTo>
                    <a:pt x="403" y="250"/>
                    <a:pt x="403" y="250"/>
                    <a:pt x="403" y="250"/>
                  </a:cubicBezTo>
                  <a:cubicBezTo>
                    <a:pt x="404" y="248"/>
                    <a:pt x="404" y="246"/>
                    <a:pt x="405" y="245"/>
                  </a:cubicBezTo>
                  <a:cubicBezTo>
                    <a:pt x="405" y="243"/>
                    <a:pt x="406" y="242"/>
                    <a:pt x="406" y="240"/>
                  </a:cubicBezTo>
                  <a:cubicBezTo>
                    <a:pt x="407" y="238"/>
                    <a:pt x="407" y="237"/>
                    <a:pt x="408" y="235"/>
                  </a:cubicBezTo>
                  <a:cubicBezTo>
                    <a:pt x="408" y="233"/>
                    <a:pt x="408" y="233"/>
                    <a:pt x="408" y="233"/>
                  </a:cubicBezTo>
                  <a:cubicBezTo>
                    <a:pt x="408" y="233"/>
                    <a:pt x="408" y="233"/>
                    <a:pt x="408" y="233"/>
                  </a:cubicBezTo>
                  <a:cubicBezTo>
                    <a:pt x="409" y="231"/>
                    <a:pt x="409" y="231"/>
                    <a:pt x="409" y="231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410" y="224"/>
                    <a:pt x="410" y="224"/>
                    <a:pt x="410" y="224"/>
                  </a:cubicBezTo>
                  <a:cubicBezTo>
                    <a:pt x="411" y="222"/>
                    <a:pt x="411" y="222"/>
                    <a:pt x="411" y="222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1" y="220"/>
                    <a:pt x="411" y="220"/>
                    <a:pt x="411" y="220"/>
                  </a:cubicBezTo>
                  <a:cubicBezTo>
                    <a:pt x="411" y="218"/>
                    <a:pt x="411" y="218"/>
                    <a:pt x="411" y="218"/>
                  </a:cubicBezTo>
                  <a:cubicBezTo>
                    <a:pt x="412" y="215"/>
                    <a:pt x="412" y="212"/>
                    <a:pt x="413" y="209"/>
                  </a:cubicBezTo>
                  <a:cubicBezTo>
                    <a:pt x="413" y="203"/>
                    <a:pt x="414" y="197"/>
                    <a:pt x="414" y="191"/>
                  </a:cubicBezTo>
                  <a:cubicBezTo>
                    <a:pt x="414" y="188"/>
                    <a:pt x="414" y="185"/>
                    <a:pt x="414" y="182"/>
                  </a:cubicBezTo>
                  <a:cubicBezTo>
                    <a:pt x="414" y="180"/>
                    <a:pt x="414" y="178"/>
                    <a:pt x="414" y="176"/>
                  </a:cubicBezTo>
                  <a:cubicBezTo>
                    <a:pt x="414" y="175"/>
                    <a:pt x="413" y="173"/>
                    <a:pt x="413" y="172"/>
                  </a:cubicBezTo>
                  <a:cubicBezTo>
                    <a:pt x="413" y="171"/>
                    <a:pt x="413" y="169"/>
                    <a:pt x="413" y="168"/>
                  </a:cubicBezTo>
                  <a:cubicBezTo>
                    <a:pt x="413" y="166"/>
                    <a:pt x="413" y="164"/>
                    <a:pt x="412" y="162"/>
                  </a:cubicBezTo>
                  <a:cubicBezTo>
                    <a:pt x="412" y="159"/>
                    <a:pt x="411" y="156"/>
                    <a:pt x="411" y="153"/>
                  </a:cubicBezTo>
                  <a:cubicBezTo>
                    <a:pt x="410" y="150"/>
                    <a:pt x="410" y="146"/>
                    <a:pt x="409" y="143"/>
                  </a:cubicBezTo>
                  <a:cubicBezTo>
                    <a:pt x="408" y="140"/>
                    <a:pt x="407" y="137"/>
                    <a:pt x="406" y="133"/>
                  </a:cubicBezTo>
                  <a:cubicBezTo>
                    <a:pt x="402" y="121"/>
                    <a:pt x="397" y="108"/>
                    <a:pt x="390" y="96"/>
                  </a:cubicBezTo>
                  <a:cubicBezTo>
                    <a:pt x="384" y="86"/>
                    <a:pt x="378" y="77"/>
                    <a:pt x="370" y="68"/>
                  </a:cubicBezTo>
                  <a:cubicBezTo>
                    <a:pt x="369" y="67"/>
                    <a:pt x="367" y="65"/>
                    <a:pt x="366" y="64"/>
                  </a:cubicBezTo>
                  <a:cubicBezTo>
                    <a:pt x="365" y="63"/>
                    <a:pt x="365" y="63"/>
                    <a:pt x="365" y="63"/>
                  </a:cubicBezTo>
                  <a:cubicBezTo>
                    <a:pt x="356" y="53"/>
                    <a:pt x="345" y="44"/>
                    <a:pt x="333" y="36"/>
                  </a:cubicBezTo>
                  <a:cubicBezTo>
                    <a:pt x="316" y="24"/>
                    <a:pt x="297" y="16"/>
                    <a:pt x="277" y="10"/>
                  </a:cubicBezTo>
                  <a:cubicBezTo>
                    <a:pt x="275" y="9"/>
                    <a:pt x="273" y="9"/>
                    <a:pt x="270" y="8"/>
                  </a:cubicBezTo>
                  <a:cubicBezTo>
                    <a:pt x="241" y="1"/>
                    <a:pt x="210" y="0"/>
                    <a:pt x="180" y="6"/>
                  </a:cubicBezTo>
                  <a:cubicBezTo>
                    <a:pt x="178" y="7"/>
                    <a:pt x="175" y="7"/>
                    <a:pt x="173" y="8"/>
                  </a:cubicBezTo>
                  <a:cubicBezTo>
                    <a:pt x="172" y="8"/>
                    <a:pt x="171" y="8"/>
                    <a:pt x="171" y="8"/>
                  </a:cubicBezTo>
                  <a:cubicBezTo>
                    <a:pt x="167" y="9"/>
                    <a:pt x="164" y="10"/>
                    <a:pt x="161" y="11"/>
                  </a:cubicBezTo>
                  <a:cubicBezTo>
                    <a:pt x="157" y="12"/>
                    <a:pt x="154" y="13"/>
                    <a:pt x="150" y="14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7" y="24"/>
                    <a:pt x="127" y="23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7" y="40"/>
                    <a:pt x="96" y="42"/>
                    <a:pt x="95" y="43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3" y="51"/>
                    <a:pt x="80" y="53"/>
                    <a:pt x="78" y="56"/>
                  </a:cubicBezTo>
                  <a:cubicBezTo>
                    <a:pt x="72" y="60"/>
                    <a:pt x="67" y="65"/>
                    <a:pt x="62" y="70"/>
                  </a:cubicBezTo>
                  <a:cubicBezTo>
                    <a:pt x="56" y="76"/>
                    <a:pt x="51" y="83"/>
                    <a:pt x="46" y="89"/>
                  </a:cubicBezTo>
                  <a:cubicBezTo>
                    <a:pt x="43" y="94"/>
                    <a:pt x="39" y="99"/>
                    <a:pt x="36" y="103"/>
                  </a:cubicBezTo>
                  <a:cubicBezTo>
                    <a:pt x="29" y="115"/>
                    <a:pt x="22" y="128"/>
                    <a:pt x="18" y="141"/>
                  </a:cubicBezTo>
                  <a:cubicBezTo>
                    <a:pt x="17" y="142"/>
                    <a:pt x="17" y="143"/>
                    <a:pt x="16" y="144"/>
                  </a:cubicBezTo>
                  <a:cubicBezTo>
                    <a:pt x="15" y="147"/>
                    <a:pt x="15" y="149"/>
                    <a:pt x="14" y="151"/>
                  </a:cubicBezTo>
                  <a:cubicBezTo>
                    <a:pt x="13" y="154"/>
                    <a:pt x="12" y="157"/>
                    <a:pt x="11" y="160"/>
                  </a:cubicBezTo>
                  <a:cubicBezTo>
                    <a:pt x="9" y="167"/>
                    <a:pt x="8" y="173"/>
                    <a:pt x="6" y="180"/>
                  </a:cubicBezTo>
                  <a:cubicBezTo>
                    <a:pt x="1" y="206"/>
                    <a:pt x="0" y="233"/>
                    <a:pt x="2" y="258"/>
                  </a:cubicBezTo>
                  <a:cubicBezTo>
                    <a:pt x="3" y="263"/>
                    <a:pt x="3" y="268"/>
                    <a:pt x="4" y="273"/>
                  </a:cubicBezTo>
                  <a:cubicBezTo>
                    <a:pt x="4" y="276"/>
                    <a:pt x="5" y="278"/>
                    <a:pt x="5" y="281"/>
                  </a:cubicBezTo>
                  <a:cubicBezTo>
                    <a:pt x="5" y="282"/>
                    <a:pt x="6" y="283"/>
                    <a:pt x="6" y="285"/>
                  </a:cubicBezTo>
                  <a:cubicBezTo>
                    <a:pt x="6" y="288"/>
                    <a:pt x="7" y="292"/>
                    <a:pt x="8" y="296"/>
                  </a:cubicBezTo>
                  <a:cubicBezTo>
                    <a:pt x="15" y="328"/>
                    <a:pt x="26" y="359"/>
                    <a:pt x="41" y="387"/>
                  </a:cubicBezTo>
                  <a:cubicBezTo>
                    <a:pt x="42" y="388"/>
                    <a:pt x="43" y="390"/>
                    <a:pt x="44" y="392"/>
                  </a:cubicBezTo>
                  <a:cubicBezTo>
                    <a:pt x="46" y="395"/>
                    <a:pt x="47" y="397"/>
                    <a:pt x="48" y="399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58" y="415"/>
                    <a:pt x="58" y="415"/>
                    <a:pt x="58" y="415"/>
                  </a:cubicBezTo>
                  <a:cubicBezTo>
                    <a:pt x="61" y="418"/>
                    <a:pt x="61" y="418"/>
                    <a:pt x="61" y="418"/>
                  </a:cubicBezTo>
                  <a:cubicBezTo>
                    <a:pt x="64" y="422"/>
                    <a:pt x="64" y="422"/>
                    <a:pt x="64" y="422"/>
                  </a:cubicBezTo>
                  <a:cubicBezTo>
                    <a:pt x="68" y="428"/>
                    <a:pt x="68" y="428"/>
                    <a:pt x="68" y="428"/>
                  </a:cubicBezTo>
                  <a:cubicBezTo>
                    <a:pt x="69" y="429"/>
                    <a:pt x="69" y="429"/>
                    <a:pt x="69" y="429"/>
                  </a:cubicBezTo>
                  <a:cubicBezTo>
                    <a:pt x="70" y="430"/>
                    <a:pt x="69" y="429"/>
                    <a:pt x="69" y="430"/>
                  </a:cubicBezTo>
                  <a:cubicBezTo>
                    <a:pt x="70" y="430"/>
                    <a:pt x="70" y="430"/>
                    <a:pt x="70" y="430"/>
                  </a:cubicBezTo>
                  <a:cubicBezTo>
                    <a:pt x="72" y="432"/>
                    <a:pt x="72" y="432"/>
                    <a:pt x="72" y="432"/>
                  </a:cubicBezTo>
                  <a:cubicBezTo>
                    <a:pt x="74" y="435"/>
                    <a:pt x="74" y="435"/>
                    <a:pt x="74" y="435"/>
                  </a:cubicBezTo>
                  <a:cubicBezTo>
                    <a:pt x="80" y="442"/>
                    <a:pt x="80" y="442"/>
                    <a:pt x="80" y="442"/>
                  </a:cubicBezTo>
                  <a:cubicBezTo>
                    <a:pt x="84" y="446"/>
                    <a:pt x="87" y="451"/>
                    <a:pt x="91" y="455"/>
                  </a:cubicBezTo>
                  <a:cubicBezTo>
                    <a:pt x="95" y="459"/>
                    <a:pt x="99" y="463"/>
                    <a:pt x="103" y="467"/>
                  </a:cubicBezTo>
                  <a:cubicBezTo>
                    <a:pt x="104" y="468"/>
                    <a:pt x="106" y="470"/>
                    <a:pt x="108" y="471"/>
                  </a:cubicBezTo>
                  <a:cubicBezTo>
                    <a:pt x="109" y="473"/>
                    <a:pt x="111" y="474"/>
                    <a:pt x="112" y="476"/>
                  </a:cubicBezTo>
                  <a:cubicBezTo>
                    <a:pt x="113" y="477"/>
                    <a:pt x="114" y="477"/>
                    <a:pt x="115" y="478"/>
                  </a:cubicBezTo>
                  <a:cubicBezTo>
                    <a:pt x="119" y="482"/>
                    <a:pt x="123" y="485"/>
                    <a:pt x="127" y="489"/>
                  </a:cubicBezTo>
                  <a:cubicBezTo>
                    <a:pt x="131" y="493"/>
                    <a:pt x="135" y="496"/>
                    <a:pt x="139" y="499"/>
                  </a:cubicBezTo>
                  <a:cubicBezTo>
                    <a:pt x="157" y="514"/>
                    <a:pt x="175" y="526"/>
                    <a:pt x="193" y="537"/>
                  </a:cubicBezTo>
                  <a:cubicBezTo>
                    <a:pt x="195" y="538"/>
                    <a:pt x="197" y="539"/>
                    <a:pt x="199" y="540"/>
                  </a:cubicBezTo>
                  <a:cubicBezTo>
                    <a:pt x="213" y="548"/>
                    <a:pt x="227" y="556"/>
                    <a:pt x="240" y="562"/>
                  </a:cubicBezTo>
                  <a:cubicBezTo>
                    <a:pt x="259" y="571"/>
                    <a:pt x="278" y="579"/>
                    <a:pt x="296" y="585"/>
                  </a:cubicBezTo>
                  <a:cubicBezTo>
                    <a:pt x="302" y="588"/>
                    <a:pt x="309" y="590"/>
                    <a:pt x="315" y="592"/>
                  </a:cubicBezTo>
                  <a:cubicBezTo>
                    <a:pt x="321" y="594"/>
                    <a:pt x="327" y="596"/>
                    <a:pt x="333" y="598"/>
                  </a:cubicBezTo>
                  <a:cubicBezTo>
                    <a:pt x="361" y="607"/>
                    <a:pt x="385" y="613"/>
                    <a:pt x="406" y="6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216400" y="887095"/>
            <a:ext cx="3843655" cy="159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rPr>
              <a:t>第参部分</a:t>
            </a:r>
            <a:endParaRPr lang="zh-CN" altLang="en-US" sz="4000">
              <a:solidFill>
                <a:schemeClr val="bg1"/>
              </a:solidFill>
              <a:latin typeface="方正启体繁体" panose="03000509000000000000" charset="-122"/>
              <a:ea typeface="方正启体繁体" panose="03000509000000000000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rPr>
              <a:t>存在问题及解决方法</a:t>
            </a:r>
            <a:endParaRPr lang="zh-CN" altLang="en-US" sz="3200">
              <a:solidFill>
                <a:schemeClr val="bg1"/>
              </a:solidFill>
              <a:latin typeface="方正启体繁体" panose="03000509000000000000" charset="-122"/>
              <a:ea typeface="方正启体繁体" panose="03000509000000000000" charset="-122"/>
            </a:endParaRPr>
          </a:p>
          <a:p>
            <a:pPr algn="ctr">
              <a:lnSpc>
                <a:spcPct val="70000"/>
              </a:lnSpc>
            </a:pPr>
            <a:r>
              <a:rPr lang="zh-CN" altLang="en-US" sz="16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problems and solutions</a:t>
            </a:r>
            <a:endParaRPr lang="zh-CN" altLang="en-US" sz="160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pic>
        <p:nvPicPr>
          <p:cNvPr id="17" name="图形 16"/>
          <p:cNvPicPr>
            <a:picLocks noChangeAspect="1"/>
          </p:cNvPicPr>
          <p:nvPr/>
        </p:nvPicPr>
        <p:blipFill>
          <a:blip r:embed="rId1">
            <a:lum bright="42000"/>
          </a:blip>
          <a:srcRect b="19007"/>
          <a:stretch>
            <a:fillRect/>
          </a:stretch>
        </p:blipFill>
        <p:spPr>
          <a:xfrm>
            <a:off x="5080" y="5680075"/>
            <a:ext cx="12192000" cy="1149985"/>
          </a:xfrm>
          <a:prstGeom prst="rect">
            <a:avLst/>
          </a:prstGeom>
        </p:spPr>
      </p:pic>
      <p:pic>
        <p:nvPicPr>
          <p:cNvPr id="6" name="图片 5" descr="图层-23"/>
          <p:cNvPicPr>
            <a:picLocks noChangeAspect="1"/>
          </p:cNvPicPr>
          <p:nvPr/>
        </p:nvPicPr>
        <p:blipFill>
          <a:blip r:embed="rId2"/>
          <a:srcRect t="9080"/>
          <a:stretch>
            <a:fillRect/>
          </a:stretch>
        </p:blipFill>
        <p:spPr>
          <a:xfrm>
            <a:off x="7878445" y="0"/>
            <a:ext cx="4313555" cy="4281170"/>
          </a:xfrm>
          <a:prstGeom prst="rect">
            <a:avLst/>
          </a:prstGeom>
        </p:spPr>
      </p:pic>
      <p:pic>
        <p:nvPicPr>
          <p:cNvPr id="7" name="图片 6" descr="图层-23"/>
          <p:cNvPicPr>
            <a:picLocks noChangeAspect="1"/>
          </p:cNvPicPr>
          <p:nvPr/>
        </p:nvPicPr>
        <p:blipFill>
          <a:blip r:embed="rId2"/>
          <a:srcRect t="9080"/>
          <a:stretch>
            <a:fillRect/>
          </a:stretch>
        </p:blipFill>
        <p:spPr>
          <a:xfrm flipH="1">
            <a:off x="5080" y="0"/>
            <a:ext cx="4313555" cy="4281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1"/>
          <a:srcRect r="60177" b="16117"/>
          <a:stretch>
            <a:fillRect/>
          </a:stretch>
        </p:blipFill>
        <p:spPr>
          <a:xfrm>
            <a:off x="0" y="0"/>
            <a:ext cx="1751330" cy="207518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98270" y="-349250"/>
            <a:ext cx="795020" cy="1521460"/>
            <a:chOff x="2202" y="-550"/>
            <a:chExt cx="1252" cy="2396"/>
          </a:xfrm>
        </p:grpSpPr>
        <p:sp>
          <p:nvSpPr>
            <p:cNvPr id="4" name="圆角矩形 3"/>
            <p:cNvSpPr/>
            <p:nvPr/>
          </p:nvSpPr>
          <p:spPr>
            <a:xfrm>
              <a:off x="2202" y="-550"/>
              <a:ext cx="1252" cy="2396"/>
            </a:xfrm>
            <a:prstGeom prst="roundRect">
              <a:avLst>
                <a:gd name="adj" fmla="val 50000"/>
              </a:avLst>
            </a:prstGeom>
            <a:solidFill>
              <a:srgbClr val="85A5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256" y="501"/>
              <a:ext cx="114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参</a:t>
              </a:r>
              <a:endParaRPr lang="zh-CN" altLang="en-US" sz="36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31085" y="261620"/>
            <a:ext cx="374142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>
                <a:solidFill>
                  <a:schemeClr val="tx1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存在问题及解决方法</a:t>
            </a: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problems and solutions</a:t>
            </a:r>
            <a:endParaRPr lang="zh-CN" altLang="en-US" sz="14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pic>
        <p:nvPicPr>
          <p:cNvPr id="9" name="图片 8" descr="图层-22"/>
          <p:cNvPicPr>
            <a:picLocks noChangeAspect="1"/>
          </p:cNvPicPr>
          <p:nvPr/>
        </p:nvPicPr>
        <p:blipFill>
          <a:blip r:embed="rId2"/>
          <a:srcRect t="60311" r="51507" b="4911"/>
          <a:stretch>
            <a:fillRect/>
          </a:stretch>
        </p:blipFill>
        <p:spPr>
          <a:xfrm flipH="1">
            <a:off x="10324465" y="5264785"/>
            <a:ext cx="1867535" cy="1593215"/>
          </a:xfrm>
          <a:prstGeom prst="rect">
            <a:avLst/>
          </a:prstGeom>
        </p:spPr>
      </p:pic>
      <p:pic>
        <p:nvPicPr>
          <p:cNvPr id="10" name="图片 9" descr="图层-18"/>
          <p:cNvPicPr>
            <a:picLocks noChangeAspect="1"/>
          </p:cNvPicPr>
          <p:nvPr/>
        </p:nvPicPr>
        <p:blipFill>
          <a:blip r:embed="rId3">
            <a:lum bright="48000" contrast="-36000"/>
          </a:blip>
          <a:srcRect r="79402"/>
          <a:stretch>
            <a:fillRect/>
          </a:stretch>
        </p:blipFill>
        <p:spPr>
          <a:xfrm>
            <a:off x="11481435" y="0"/>
            <a:ext cx="710565" cy="18288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87043" y="2514056"/>
            <a:ext cx="9779160" cy="2593341"/>
            <a:chOff x="545305" y="1957008"/>
            <a:chExt cx="11101390" cy="2943984"/>
          </a:xfrm>
        </p:grpSpPr>
        <p:grpSp>
          <p:nvGrpSpPr>
            <p:cNvPr id="12" name="Group 50"/>
            <p:cNvGrpSpPr/>
            <p:nvPr/>
          </p:nvGrpSpPr>
          <p:grpSpPr>
            <a:xfrm>
              <a:off x="7208067" y="2342343"/>
              <a:ext cx="2219315" cy="2558649"/>
              <a:chOff x="7255304" y="2715149"/>
              <a:chExt cx="2315077" cy="2669052"/>
            </a:xfrm>
            <a:effectLst/>
          </p:grpSpPr>
          <p:grpSp>
            <p:nvGrpSpPr>
              <p:cNvPr id="43" name="Group 51"/>
              <p:cNvGrpSpPr/>
              <p:nvPr/>
            </p:nvGrpSpPr>
            <p:grpSpPr>
              <a:xfrm flipV="1">
                <a:off x="7255304" y="2715149"/>
                <a:ext cx="2315077" cy="2669052"/>
                <a:chOff x="1923786" y="2403728"/>
                <a:chExt cx="2315077" cy="2669052"/>
              </a:xfrm>
            </p:grpSpPr>
            <p:sp>
              <p:nvSpPr>
                <p:cNvPr id="54" name="Flowchart: Decision 64"/>
                <p:cNvSpPr/>
                <p:nvPr/>
              </p:nvSpPr>
              <p:spPr>
                <a:xfrm>
                  <a:off x="1923786" y="2403728"/>
                  <a:ext cx="2315077" cy="2315077"/>
                </a:xfrm>
                <a:prstGeom prst="flowChartDecision">
                  <a:avLst/>
                </a:prstGeom>
                <a:solidFill>
                  <a:srgbClr val="85A599"/>
                </a:solidFill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Flowchart: Decision 65"/>
                <p:cNvSpPr/>
                <p:nvPr/>
              </p:nvSpPr>
              <p:spPr>
                <a:xfrm>
                  <a:off x="1923786" y="2757703"/>
                  <a:ext cx="2315077" cy="2315077"/>
                </a:xfrm>
                <a:prstGeom prst="flowChartDecision">
                  <a:avLst/>
                </a:prstGeom>
                <a:solidFill>
                  <a:srgbClr val="957F4F"/>
                </a:solidFill>
                <a:ln w="28575" cap="flat" cmpd="sng" algn="ctr">
                  <a:noFill/>
                  <a:prstDash val="solid"/>
                  <a:miter lim="800000"/>
                </a:ln>
                <a:effectLst>
                  <a:outerShdw blurRad="190500" dist="101600" dir="16200000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4" name="Group 52"/>
              <p:cNvGrpSpPr/>
              <p:nvPr/>
            </p:nvGrpSpPr>
            <p:grpSpPr>
              <a:xfrm>
                <a:off x="8103821" y="3563137"/>
                <a:ext cx="618042" cy="619099"/>
                <a:chOff x="9145588" y="4435475"/>
                <a:chExt cx="464344" cy="465138"/>
              </a:xfrm>
              <a:solidFill>
                <a:srgbClr val="E25D21"/>
              </a:solidFill>
            </p:grpSpPr>
            <p:sp>
              <p:nvSpPr>
                <p:cNvPr id="45" name="AutoShape 7"/>
                <p:cNvSpPr/>
                <p:nvPr/>
              </p:nvSpPr>
              <p:spPr bwMode="auto">
                <a:xfrm>
                  <a:off x="9145588" y="4435475"/>
                  <a:ext cx="464344" cy="465138"/>
                </a:xfrm>
                <a:custGeom>
                  <a:avLst/>
                  <a:gdLst>
                    <a:gd name="T0" fmla="+- 0 10800 1271"/>
                    <a:gd name="T1" fmla="*/ T0 w 19058"/>
                    <a:gd name="T2" fmla="+- 0 10799 1270"/>
                    <a:gd name="T3" fmla="*/ 10799 h 19059"/>
                    <a:gd name="T4" fmla="+- 0 10800 1271"/>
                    <a:gd name="T5" fmla="*/ T4 w 19058"/>
                    <a:gd name="T6" fmla="+- 0 10799 1270"/>
                    <a:gd name="T7" fmla="*/ 10799 h 19059"/>
                    <a:gd name="T8" fmla="+- 0 10800 1271"/>
                    <a:gd name="T9" fmla="*/ T8 w 19058"/>
                    <a:gd name="T10" fmla="+- 0 10799 1270"/>
                    <a:gd name="T11" fmla="*/ 10799 h 19059"/>
                    <a:gd name="T12" fmla="+- 0 10800 1271"/>
                    <a:gd name="T13" fmla="*/ T12 w 19058"/>
                    <a:gd name="T14" fmla="+- 0 10799 1270"/>
                    <a:gd name="T15" fmla="*/ 10799 h 1905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8" h="19059">
                      <a:moveTo>
                        <a:pt x="6430" y="17268"/>
                      </a:moveTo>
                      <a:cubicBezTo>
                        <a:pt x="2162" y="15559"/>
                        <a:pt x="82" y="10698"/>
                        <a:pt x="1790" y="6431"/>
                      </a:cubicBezTo>
                      <a:cubicBezTo>
                        <a:pt x="3499" y="2164"/>
                        <a:pt x="8360" y="81"/>
                        <a:pt x="12627" y="1791"/>
                      </a:cubicBezTo>
                      <a:cubicBezTo>
                        <a:pt x="16894" y="3499"/>
                        <a:pt x="18975" y="8361"/>
                        <a:pt x="17267" y="12628"/>
                      </a:cubicBezTo>
                      <a:cubicBezTo>
                        <a:pt x="15558" y="16895"/>
                        <a:pt x="10696" y="18976"/>
                        <a:pt x="6430" y="17268"/>
                      </a:cubicBezTo>
                      <a:moveTo>
                        <a:pt x="13070" y="685"/>
                      </a:moveTo>
                      <a:cubicBezTo>
                        <a:pt x="8186" y="-1270"/>
                        <a:pt x="2641" y="1103"/>
                        <a:pt x="685" y="5987"/>
                      </a:cubicBezTo>
                      <a:cubicBezTo>
                        <a:pt x="-1271" y="10872"/>
                        <a:pt x="1103" y="16418"/>
                        <a:pt x="5987" y="18373"/>
                      </a:cubicBezTo>
                      <a:cubicBezTo>
                        <a:pt x="10871" y="20330"/>
                        <a:pt x="16416" y="17955"/>
                        <a:pt x="18373" y="13071"/>
                      </a:cubicBezTo>
                      <a:cubicBezTo>
                        <a:pt x="20329" y="8186"/>
                        <a:pt x="17954" y="2641"/>
                        <a:pt x="13070" y="685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0665" rtl="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8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AutoShape 8"/>
                <p:cNvSpPr/>
                <p:nvPr/>
              </p:nvSpPr>
              <p:spPr bwMode="auto">
                <a:xfrm>
                  <a:off x="9348788" y="4638675"/>
                  <a:ext cx="57944" cy="57944"/>
                </a:xfrm>
                <a:custGeom>
                  <a:avLst/>
                  <a:gdLst>
                    <a:gd name="T0" fmla="+- 0 10801 1272"/>
                    <a:gd name="T1" fmla="*/ T0 w 19059"/>
                    <a:gd name="T2" fmla="+- 0 10800 1272"/>
                    <a:gd name="T3" fmla="*/ 10800 h 19056"/>
                    <a:gd name="T4" fmla="+- 0 10801 1272"/>
                    <a:gd name="T5" fmla="*/ T4 w 19059"/>
                    <a:gd name="T6" fmla="+- 0 10800 1272"/>
                    <a:gd name="T7" fmla="*/ 10800 h 19056"/>
                    <a:gd name="T8" fmla="+- 0 10801 1272"/>
                    <a:gd name="T9" fmla="*/ T8 w 19059"/>
                    <a:gd name="T10" fmla="+- 0 10800 1272"/>
                    <a:gd name="T11" fmla="*/ 10800 h 19056"/>
                    <a:gd name="T12" fmla="+- 0 10801 1272"/>
                    <a:gd name="T13" fmla="*/ T12 w 19059"/>
                    <a:gd name="T14" fmla="+- 0 10800 1272"/>
                    <a:gd name="T15" fmla="*/ 10800 h 1905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9" h="19056">
                      <a:moveTo>
                        <a:pt x="7753" y="13951"/>
                      </a:moveTo>
                      <a:cubicBezTo>
                        <a:pt x="5315" y="12969"/>
                        <a:pt x="4129" y="10197"/>
                        <a:pt x="5101" y="7755"/>
                      </a:cubicBezTo>
                      <a:cubicBezTo>
                        <a:pt x="6083" y="5323"/>
                        <a:pt x="8860" y="4132"/>
                        <a:pt x="11298" y="5104"/>
                      </a:cubicBezTo>
                      <a:cubicBezTo>
                        <a:pt x="13735" y="6081"/>
                        <a:pt x="14926" y="8858"/>
                        <a:pt x="13949" y="11300"/>
                      </a:cubicBezTo>
                      <a:cubicBezTo>
                        <a:pt x="12972" y="13737"/>
                        <a:pt x="10195" y="14923"/>
                        <a:pt x="7753" y="13951"/>
                      </a:cubicBezTo>
                      <a:moveTo>
                        <a:pt x="13070" y="686"/>
                      </a:moveTo>
                      <a:cubicBezTo>
                        <a:pt x="8190" y="-1272"/>
                        <a:pt x="2640" y="1104"/>
                        <a:pt x="686" y="5988"/>
                      </a:cubicBezTo>
                      <a:cubicBezTo>
                        <a:pt x="-1272" y="10872"/>
                        <a:pt x="1105" y="16416"/>
                        <a:pt x="5985" y="18369"/>
                      </a:cubicBezTo>
                      <a:cubicBezTo>
                        <a:pt x="10870" y="20328"/>
                        <a:pt x="16415" y="17951"/>
                        <a:pt x="18374" y="13072"/>
                      </a:cubicBezTo>
                      <a:cubicBezTo>
                        <a:pt x="20328" y="8188"/>
                        <a:pt x="17960" y="2644"/>
                        <a:pt x="13070" y="686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0665" rtl="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8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7" name="AutoShape 9"/>
                <p:cNvSpPr/>
                <p:nvPr/>
              </p:nvSpPr>
              <p:spPr bwMode="auto">
                <a:xfrm>
                  <a:off x="9290050" y="4580732"/>
                  <a:ext cx="174625" cy="174625"/>
                </a:xfrm>
                <a:custGeom>
                  <a:avLst/>
                  <a:gdLst>
                    <a:gd name="T0" fmla="+- 0 10800 1271"/>
                    <a:gd name="T1" fmla="*/ T0 w 19059"/>
                    <a:gd name="T2" fmla="+- 0 10800 1271"/>
                    <a:gd name="T3" fmla="*/ 10800 h 19058"/>
                    <a:gd name="T4" fmla="+- 0 10800 1271"/>
                    <a:gd name="T5" fmla="*/ T4 w 19059"/>
                    <a:gd name="T6" fmla="+- 0 10800 1271"/>
                    <a:gd name="T7" fmla="*/ 10800 h 19058"/>
                    <a:gd name="T8" fmla="+- 0 10800 1271"/>
                    <a:gd name="T9" fmla="*/ T8 w 19059"/>
                    <a:gd name="T10" fmla="+- 0 10800 1271"/>
                    <a:gd name="T11" fmla="*/ 10800 h 19058"/>
                    <a:gd name="T12" fmla="+- 0 10800 1271"/>
                    <a:gd name="T13" fmla="*/ T12 w 19059"/>
                    <a:gd name="T14" fmla="+- 0 10800 1271"/>
                    <a:gd name="T15" fmla="*/ 10800 h 1905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9" h="19058">
                      <a:moveTo>
                        <a:pt x="7169" y="15424"/>
                      </a:moveTo>
                      <a:cubicBezTo>
                        <a:pt x="3916" y="14123"/>
                        <a:pt x="2331" y="10417"/>
                        <a:pt x="3632" y="7167"/>
                      </a:cubicBezTo>
                      <a:cubicBezTo>
                        <a:pt x="4934" y="3917"/>
                        <a:pt x="8638" y="2331"/>
                        <a:pt x="11889" y="3632"/>
                      </a:cubicBezTo>
                      <a:cubicBezTo>
                        <a:pt x="15141" y="4934"/>
                        <a:pt x="16728" y="8640"/>
                        <a:pt x="15425" y="11890"/>
                      </a:cubicBezTo>
                      <a:cubicBezTo>
                        <a:pt x="14124" y="15140"/>
                        <a:pt x="10419" y="16728"/>
                        <a:pt x="7169" y="15424"/>
                      </a:cubicBezTo>
                      <a:moveTo>
                        <a:pt x="13071" y="685"/>
                      </a:moveTo>
                      <a:cubicBezTo>
                        <a:pt x="8186" y="-1271"/>
                        <a:pt x="2639" y="1104"/>
                        <a:pt x="686" y="5987"/>
                      </a:cubicBezTo>
                      <a:cubicBezTo>
                        <a:pt x="-1271" y="10871"/>
                        <a:pt x="1104" y="16416"/>
                        <a:pt x="5987" y="18372"/>
                      </a:cubicBezTo>
                      <a:cubicBezTo>
                        <a:pt x="10874" y="20329"/>
                        <a:pt x="16418" y="17955"/>
                        <a:pt x="18375" y="13070"/>
                      </a:cubicBezTo>
                      <a:cubicBezTo>
                        <a:pt x="20328" y="8186"/>
                        <a:pt x="17956" y="2641"/>
                        <a:pt x="13071" y="685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0665" rtl="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8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8" name="AutoShape 10"/>
                <p:cNvSpPr/>
                <p:nvPr/>
              </p:nvSpPr>
              <p:spPr bwMode="auto">
                <a:xfrm>
                  <a:off x="9406732" y="4696619"/>
                  <a:ext cx="72231" cy="74613"/>
                </a:xfrm>
                <a:custGeom>
                  <a:avLst/>
                  <a:gdLst>
                    <a:gd name="T0" fmla="+- 0 10804 288"/>
                    <a:gd name="T1" fmla="*/ T0 w 21033"/>
                    <a:gd name="T2" fmla="+- 0 10798 277"/>
                    <a:gd name="T3" fmla="*/ 10798 h 21043"/>
                    <a:gd name="T4" fmla="+- 0 10804 288"/>
                    <a:gd name="T5" fmla="*/ T4 w 21033"/>
                    <a:gd name="T6" fmla="+- 0 10798 277"/>
                    <a:gd name="T7" fmla="*/ 10798 h 21043"/>
                    <a:gd name="T8" fmla="+- 0 10804 288"/>
                    <a:gd name="T9" fmla="*/ T8 w 21033"/>
                    <a:gd name="T10" fmla="+- 0 10798 277"/>
                    <a:gd name="T11" fmla="*/ 10798 h 21043"/>
                    <a:gd name="T12" fmla="+- 0 10804 288"/>
                    <a:gd name="T13" fmla="*/ T12 w 21033"/>
                    <a:gd name="T14" fmla="+- 0 10798 277"/>
                    <a:gd name="T15" fmla="*/ 10798 h 2104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3" h="21043">
                      <a:moveTo>
                        <a:pt x="20881" y="2825"/>
                      </a:moveTo>
                      <a:cubicBezTo>
                        <a:pt x="21312" y="1771"/>
                        <a:pt x="20787" y="572"/>
                        <a:pt x="19713" y="149"/>
                      </a:cubicBezTo>
                      <a:cubicBezTo>
                        <a:pt x="18636" y="-277"/>
                        <a:pt x="17414" y="238"/>
                        <a:pt x="16984" y="1296"/>
                      </a:cubicBezTo>
                      <a:lnTo>
                        <a:pt x="16980" y="1292"/>
                      </a:lnTo>
                      <a:cubicBezTo>
                        <a:pt x="13964" y="8692"/>
                        <a:pt x="8182" y="14184"/>
                        <a:pt x="1269" y="17089"/>
                      </a:cubicBezTo>
                      <a:cubicBezTo>
                        <a:pt x="207" y="17536"/>
                        <a:pt x="-288" y="18747"/>
                        <a:pt x="170" y="19789"/>
                      </a:cubicBezTo>
                      <a:cubicBezTo>
                        <a:pt x="629" y="20840"/>
                        <a:pt x="1863" y="21323"/>
                        <a:pt x="2924" y="20876"/>
                      </a:cubicBezTo>
                      <a:cubicBezTo>
                        <a:pt x="2961" y="20860"/>
                        <a:pt x="2982" y="20828"/>
                        <a:pt x="3014" y="20815"/>
                      </a:cubicBezTo>
                      <a:cubicBezTo>
                        <a:pt x="10874" y="17480"/>
                        <a:pt x="17451" y="11227"/>
                        <a:pt x="20877" y="2825"/>
                      </a:cubicBezTo>
                      <a:cubicBezTo>
                        <a:pt x="20877" y="2825"/>
                        <a:pt x="20881" y="2825"/>
                        <a:pt x="20881" y="2825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0665" rtl="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8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AutoShape 11"/>
                <p:cNvSpPr/>
                <p:nvPr/>
              </p:nvSpPr>
              <p:spPr bwMode="auto">
                <a:xfrm>
                  <a:off x="9435307" y="4725988"/>
                  <a:ext cx="103981" cy="106363"/>
                </a:xfrm>
                <a:custGeom>
                  <a:avLst/>
                  <a:gdLst>
                    <a:gd name="T0" fmla="+- 0 10803 203"/>
                    <a:gd name="T1" fmla="*/ T0 w 21201"/>
                    <a:gd name="T2" fmla="+- 0 10798 194"/>
                    <a:gd name="T3" fmla="*/ 10798 h 21209"/>
                    <a:gd name="T4" fmla="+- 0 10803 203"/>
                    <a:gd name="T5" fmla="*/ T4 w 21201"/>
                    <a:gd name="T6" fmla="+- 0 10798 194"/>
                    <a:gd name="T7" fmla="*/ 10798 h 21209"/>
                    <a:gd name="T8" fmla="+- 0 10803 203"/>
                    <a:gd name="T9" fmla="*/ T8 w 21201"/>
                    <a:gd name="T10" fmla="+- 0 10798 194"/>
                    <a:gd name="T11" fmla="*/ 10798 h 21209"/>
                    <a:gd name="T12" fmla="+- 0 10803 203"/>
                    <a:gd name="T13" fmla="*/ T12 w 21201"/>
                    <a:gd name="T14" fmla="+- 0 10798 194"/>
                    <a:gd name="T15" fmla="*/ 10798 h 2120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201" h="21209">
                      <a:moveTo>
                        <a:pt x="20267" y="104"/>
                      </a:moveTo>
                      <a:cubicBezTo>
                        <a:pt x="19508" y="-194"/>
                        <a:pt x="18645" y="169"/>
                        <a:pt x="18339" y="912"/>
                      </a:cubicBezTo>
                      <a:cubicBezTo>
                        <a:pt x="14991" y="9110"/>
                        <a:pt x="8568" y="15198"/>
                        <a:pt x="894" y="18420"/>
                      </a:cubicBezTo>
                      <a:cubicBezTo>
                        <a:pt x="144" y="18735"/>
                        <a:pt x="-203" y="19589"/>
                        <a:pt x="121" y="20327"/>
                      </a:cubicBezTo>
                      <a:cubicBezTo>
                        <a:pt x="442" y="21068"/>
                        <a:pt x="1314" y="21406"/>
                        <a:pt x="2067" y="21090"/>
                      </a:cubicBezTo>
                      <a:cubicBezTo>
                        <a:pt x="2102" y="21073"/>
                        <a:pt x="2125" y="21042"/>
                        <a:pt x="2159" y="21025"/>
                      </a:cubicBezTo>
                      <a:cubicBezTo>
                        <a:pt x="10491" y="17500"/>
                        <a:pt x="17461" y="10881"/>
                        <a:pt x="21095" y="1994"/>
                      </a:cubicBezTo>
                      <a:cubicBezTo>
                        <a:pt x="21397" y="1250"/>
                        <a:pt x="21026" y="404"/>
                        <a:pt x="20267" y="104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0665" rtl="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8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AutoShape 12"/>
                <p:cNvSpPr/>
                <p:nvPr/>
              </p:nvSpPr>
              <p:spPr bwMode="auto">
                <a:xfrm>
                  <a:off x="9421019" y="4711700"/>
                  <a:ext cx="88106" cy="89694"/>
                </a:xfrm>
                <a:custGeom>
                  <a:avLst/>
                  <a:gdLst>
                    <a:gd name="T0" fmla="+- 0 10802 238"/>
                    <a:gd name="T1" fmla="*/ T0 w 21128"/>
                    <a:gd name="T2" fmla="+- 0 10797 227"/>
                    <a:gd name="T3" fmla="*/ 10797 h 21141"/>
                    <a:gd name="T4" fmla="+- 0 10802 238"/>
                    <a:gd name="T5" fmla="*/ T4 w 21128"/>
                    <a:gd name="T6" fmla="+- 0 10797 227"/>
                    <a:gd name="T7" fmla="*/ 10797 h 21141"/>
                    <a:gd name="T8" fmla="+- 0 10802 238"/>
                    <a:gd name="T9" fmla="*/ T8 w 21128"/>
                    <a:gd name="T10" fmla="+- 0 10797 227"/>
                    <a:gd name="T11" fmla="*/ 10797 h 21141"/>
                    <a:gd name="T12" fmla="+- 0 10802 238"/>
                    <a:gd name="T13" fmla="*/ T12 w 21128"/>
                    <a:gd name="T14" fmla="+- 0 10797 227"/>
                    <a:gd name="T15" fmla="*/ 10797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8" h="21141">
                      <a:moveTo>
                        <a:pt x="20035" y="122"/>
                      </a:moveTo>
                      <a:cubicBezTo>
                        <a:pt x="19142" y="-227"/>
                        <a:pt x="18134" y="195"/>
                        <a:pt x="17778" y="1071"/>
                      </a:cubicBezTo>
                      <a:cubicBezTo>
                        <a:pt x="14571" y="8936"/>
                        <a:pt x="8412" y="14778"/>
                        <a:pt x="1051" y="17867"/>
                      </a:cubicBezTo>
                      <a:lnTo>
                        <a:pt x="1054" y="17867"/>
                      </a:lnTo>
                      <a:cubicBezTo>
                        <a:pt x="172" y="18240"/>
                        <a:pt x="-238" y="19242"/>
                        <a:pt x="142" y="20108"/>
                      </a:cubicBezTo>
                      <a:cubicBezTo>
                        <a:pt x="522" y="20973"/>
                        <a:pt x="1543" y="21372"/>
                        <a:pt x="2425" y="21003"/>
                      </a:cubicBezTo>
                      <a:cubicBezTo>
                        <a:pt x="2459" y="20986"/>
                        <a:pt x="2476" y="20956"/>
                        <a:pt x="2514" y="20936"/>
                      </a:cubicBezTo>
                      <a:cubicBezTo>
                        <a:pt x="10651" y="17491"/>
                        <a:pt x="17459" y="11027"/>
                        <a:pt x="21002" y="2339"/>
                      </a:cubicBezTo>
                      <a:cubicBezTo>
                        <a:pt x="21361" y="1463"/>
                        <a:pt x="20927" y="472"/>
                        <a:pt x="20035" y="122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0665" rtl="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8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AutoShape 13"/>
                <p:cNvSpPr/>
                <p:nvPr/>
              </p:nvSpPr>
              <p:spPr bwMode="auto">
                <a:xfrm>
                  <a:off x="9275763" y="4566444"/>
                  <a:ext cx="73025" cy="73819"/>
                </a:xfrm>
                <a:custGeom>
                  <a:avLst/>
                  <a:gdLst>
                    <a:gd name="T0" fmla="+- 0 10797 278"/>
                    <a:gd name="T1" fmla="*/ T0 w 21039"/>
                    <a:gd name="T2" fmla="+- 0 10803 281"/>
                    <a:gd name="T3" fmla="*/ 10803 h 21044"/>
                    <a:gd name="T4" fmla="+- 0 10797 278"/>
                    <a:gd name="T5" fmla="*/ T4 w 21039"/>
                    <a:gd name="T6" fmla="+- 0 10803 281"/>
                    <a:gd name="T7" fmla="*/ 10803 h 21044"/>
                    <a:gd name="T8" fmla="+- 0 10797 278"/>
                    <a:gd name="T9" fmla="*/ T8 w 21039"/>
                    <a:gd name="T10" fmla="+- 0 10803 281"/>
                    <a:gd name="T11" fmla="*/ 10803 h 21044"/>
                    <a:gd name="T12" fmla="+- 0 10797 278"/>
                    <a:gd name="T13" fmla="*/ T12 w 21039"/>
                    <a:gd name="T14" fmla="+- 0 10803 281"/>
                    <a:gd name="T15" fmla="*/ 10803 h 21044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9" h="21044">
                      <a:moveTo>
                        <a:pt x="20871" y="1248"/>
                      </a:moveTo>
                      <a:cubicBezTo>
                        <a:pt x="20411" y="197"/>
                        <a:pt x="19177" y="-281"/>
                        <a:pt x="18112" y="169"/>
                      </a:cubicBezTo>
                      <a:cubicBezTo>
                        <a:pt x="18075" y="181"/>
                        <a:pt x="18050" y="214"/>
                        <a:pt x="18021" y="226"/>
                      </a:cubicBezTo>
                      <a:cubicBezTo>
                        <a:pt x="10159" y="3562"/>
                        <a:pt x="3583" y="9820"/>
                        <a:pt x="152" y="18220"/>
                      </a:cubicBezTo>
                      <a:lnTo>
                        <a:pt x="148" y="18220"/>
                      </a:lnTo>
                      <a:cubicBezTo>
                        <a:pt x="-278" y="19278"/>
                        <a:pt x="242" y="20473"/>
                        <a:pt x="1320" y="20896"/>
                      </a:cubicBezTo>
                      <a:cubicBezTo>
                        <a:pt x="2398" y="21318"/>
                        <a:pt x="3620" y="20803"/>
                        <a:pt x="4046" y="19749"/>
                      </a:cubicBezTo>
                      <a:lnTo>
                        <a:pt x="4051" y="19749"/>
                      </a:lnTo>
                      <a:cubicBezTo>
                        <a:pt x="7068" y="12356"/>
                        <a:pt x="12856" y="6858"/>
                        <a:pt x="19764" y="3956"/>
                      </a:cubicBezTo>
                      <a:cubicBezTo>
                        <a:pt x="20830" y="3506"/>
                        <a:pt x="21322" y="2298"/>
                        <a:pt x="20871" y="1248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0665" rtl="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8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2" name="AutoShape 14"/>
                <p:cNvSpPr/>
                <p:nvPr/>
              </p:nvSpPr>
              <p:spPr bwMode="auto">
                <a:xfrm>
                  <a:off x="9217819" y="4508500"/>
                  <a:ext cx="103981" cy="105569"/>
                </a:xfrm>
                <a:custGeom>
                  <a:avLst/>
                  <a:gdLst>
                    <a:gd name="T0" fmla="+- 0 10797 198"/>
                    <a:gd name="T1" fmla="*/ T0 w 21199"/>
                    <a:gd name="T2" fmla="+- 0 10802 198"/>
                    <a:gd name="T3" fmla="*/ 10802 h 21208"/>
                    <a:gd name="T4" fmla="+- 0 10797 198"/>
                    <a:gd name="T5" fmla="*/ T4 w 21199"/>
                    <a:gd name="T6" fmla="+- 0 10802 198"/>
                    <a:gd name="T7" fmla="*/ 10802 h 21208"/>
                    <a:gd name="T8" fmla="+- 0 10797 198"/>
                    <a:gd name="T9" fmla="*/ T8 w 21199"/>
                    <a:gd name="T10" fmla="+- 0 10802 198"/>
                    <a:gd name="T11" fmla="*/ 10802 h 21208"/>
                    <a:gd name="T12" fmla="+- 0 10797 198"/>
                    <a:gd name="T13" fmla="*/ T12 w 21199"/>
                    <a:gd name="T14" fmla="+- 0 10802 198"/>
                    <a:gd name="T15" fmla="*/ 10802 h 2120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99" h="21208">
                      <a:moveTo>
                        <a:pt x="21077" y="880"/>
                      </a:moveTo>
                      <a:cubicBezTo>
                        <a:pt x="20753" y="142"/>
                        <a:pt x="19881" y="-198"/>
                        <a:pt x="19129" y="117"/>
                      </a:cubicBezTo>
                      <a:cubicBezTo>
                        <a:pt x="19097" y="131"/>
                        <a:pt x="19071" y="162"/>
                        <a:pt x="19039" y="179"/>
                      </a:cubicBezTo>
                      <a:cubicBezTo>
                        <a:pt x="10706" y="3707"/>
                        <a:pt x="3739" y="10322"/>
                        <a:pt x="106" y="19208"/>
                      </a:cubicBezTo>
                      <a:cubicBezTo>
                        <a:pt x="-198" y="19957"/>
                        <a:pt x="172" y="20803"/>
                        <a:pt x="934" y="21101"/>
                      </a:cubicBezTo>
                      <a:cubicBezTo>
                        <a:pt x="1689" y="21401"/>
                        <a:pt x="2552" y="21041"/>
                        <a:pt x="2859" y="20292"/>
                      </a:cubicBezTo>
                      <a:cubicBezTo>
                        <a:pt x="6206" y="12096"/>
                        <a:pt x="12625" y="6008"/>
                        <a:pt x="20301" y="2787"/>
                      </a:cubicBezTo>
                      <a:cubicBezTo>
                        <a:pt x="21051" y="2469"/>
                        <a:pt x="21402" y="1618"/>
                        <a:pt x="21077" y="880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0665" rtl="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8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AutoShape 15"/>
                <p:cNvSpPr/>
                <p:nvPr/>
              </p:nvSpPr>
              <p:spPr bwMode="auto">
                <a:xfrm>
                  <a:off x="9247188" y="4537075"/>
                  <a:ext cx="88107" cy="90488"/>
                </a:xfrm>
                <a:custGeom>
                  <a:avLst/>
                  <a:gdLst>
                    <a:gd name="T0" fmla="+- 0 10796 232"/>
                    <a:gd name="T1" fmla="*/ T0 w 21129"/>
                    <a:gd name="T2" fmla="+- 0 10804 234"/>
                    <a:gd name="T3" fmla="*/ 10804 h 21141"/>
                    <a:gd name="T4" fmla="+- 0 10796 232"/>
                    <a:gd name="T5" fmla="*/ T4 w 21129"/>
                    <a:gd name="T6" fmla="+- 0 10804 234"/>
                    <a:gd name="T7" fmla="*/ 10804 h 21141"/>
                    <a:gd name="T8" fmla="+- 0 10796 232"/>
                    <a:gd name="T9" fmla="*/ T8 w 21129"/>
                    <a:gd name="T10" fmla="+- 0 10804 234"/>
                    <a:gd name="T11" fmla="*/ 10804 h 21141"/>
                    <a:gd name="T12" fmla="+- 0 10796 232"/>
                    <a:gd name="T13" fmla="*/ T12 w 21129"/>
                    <a:gd name="T14" fmla="+- 0 10804 234"/>
                    <a:gd name="T15" fmla="*/ 10804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9" h="21141">
                      <a:moveTo>
                        <a:pt x="20075" y="3267"/>
                      </a:moveTo>
                      <a:cubicBezTo>
                        <a:pt x="20953" y="2898"/>
                        <a:pt x="21368" y="1899"/>
                        <a:pt x="20987" y="1030"/>
                      </a:cubicBezTo>
                      <a:cubicBezTo>
                        <a:pt x="20611" y="168"/>
                        <a:pt x="19589" y="-234"/>
                        <a:pt x="18707" y="138"/>
                      </a:cubicBezTo>
                      <a:cubicBezTo>
                        <a:pt x="18670" y="152"/>
                        <a:pt x="18649" y="185"/>
                        <a:pt x="18615" y="198"/>
                      </a:cubicBezTo>
                      <a:cubicBezTo>
                        <a:pt x="10481" y="3647"/>
                        <a:pt x="3673" y="10118"/>
                        <a:pt x="124" y="18802"/>
                      </a:cubicBezTo>
                      <a:cubicBezTo>
                        <a:pt x="-232" y="19678"/>
                        <a:pt x="205" y="20666"/>
                        <a:pt x="1094" y="21019"/>
                      </a:cubicBezTo>
                      <a:cubicBezTo>
                        <a:pt x="1983" y="21366"/>
                        <a:pt x="2991" y="20946"/>
                        <a:pt x="3354" y="20071"/>
                      </a:cubicBezTo>
                      <a:cubicBezTo>
                        <a:pt x="6561" y="12205"/>
                        <a:pt x="12717" y="6360"/>
                        <a:pt x="20075" y="3274"/>
                      </a:cubicBezTo>
                      <a:cubicBezTo>
                        <a:pt x="20075" y="3274"/>
                        <a:pt x="20075" y="3267"/>
                        <a:pt x="20075" y="3267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0665" rtl="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8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3" name="Group 66"/>
            <p:cNvGrpSpPr/>
            <p:nvPr/>
          </p:nvGrpSpPr>
          <p:grpSpPr>
            <a:xfrm>
              <a:off x="2764540" y="2336901"/>
              <a:ext cx="2219315" cy="2558649"/>
              <a:chOff x="2625150" y="2715149"/>
              <a:chExt cx="2315077" cy="2669052"/>
            </a:xfrm>
            <a:effectLst/>
          </p:grpSpPr>
          <p:grpSp>
            <p:nvGrpSpPr>
              <p:cNvPr id="37" name="Group 67"/>
              <p:cNvGrpSpPr/>
              <p:nvPr/>
            </p:nvGrpSpPr>
            <p:grpSpPr>
              <a:xfrm flipV="1">
                <a:off x="2625150" y="2715149"/>
                <a:ext cx="2315077" cy="2669052"/>
                <a:chOff x="1923786" y="2403728"/>
                <a:chExt cx="2315077" cy="2669052"/>
              </a:xfrm>
            </p:grpSpPr>
            <p:sp>
              <p:nvSpPr>
                <p:cNvPr id="41" name="Flowchart: Decision 71"/>
                <p:cNvSpPr/>
                <p:nvPr/>
              </p:nvSpPr>
              <p:spPr>
                <a:xfrm>
                  <a:off x="1923786" y="2403728"/>
                  <a:ext cx="2315077" cy="2315077"/>
                </a:xfrm>
                <a:prstGeom prst="flowChartDecision">
                  <a:avLst/>
                </a:prstGeom>
                <a:solidFill>
                  <a:srgbClr val="85A599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2" name="Flowchart: Decision 72"/>
                <p:cNvSpPr/>
                <p:nvPr/>
              </p:nvSpPr>
              <p:spPr>
                <a:xfrm>
                  <a:off x="1923786" y="2757702"/>
                  <a:ext cx="2315077" cy="2315078"/>
                </a:xfrm>
                <a:prstGeom prst="flowChartDecision">
                  <a:avLst/>
                </a:prstGeom>
                <a:solidFill>
                  <a:srgbClr val="957F4F"/>
                </a:solidFill>
                <a:ln w="28575" cap="flat" cmpd="sng" algn="ctr">
                  <a:noFill/>
                  <a:prstDash val="solid"/>
                  <a:miter lim="800000"/>
                </a:ln>
                <a:effectLst>
                  <a:outerShdw blurRad="190500" dist="127000" dir="16200000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8" name="Group 68"/>
              <p:cNvGrpSpPr/>
              <p:nvPr/>
            </p:nvGrpSpPr>
            <p:grpSpPr>
              <a:xfrm>
                <a:off x="3549099" y="3562079"/>
                <a:ext cx="467178" cy="619099"/>
                <a:chOff x="3582988" y="3510757"/>
                <a:chExt cx="319088" cy="465138"/>
              </a:xfrm>
              <a:solidFill>
                <a:srgbClr val="AB0C02"/>
              </a:solidFill>
            </p:grpSpPr>
            <p:sp>
              <p:nvSpPr>
                <p:cNvPr id="39" name="AutoShape 113"/>
                <p:cNvSpPr/>
                <p:nvPr/>
              </p:nvSpPr>
              <p:spPr bwMode="auto">
                <a:xfrm>
                  <a:off x="3582988" y="3510757"/>
                  <a:ext cx="319088" cy="46513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5386" y="14175"/>
                      </a:moveTo>
                      <a:lnTo>
                        <a:pt x="6223" y="14175"/>
                      </a:lnTo>
                      <a:cubicBezTo>
                        <a:pt x="5734" y="13446"/>
                        <a:pt x="5147" y="12716"/>
                        <a:pt x="4568" y="12003"/>
                      </a:cubicBezTo>
                      <a:cubicBezTo>
                        <a:pt x="3287" y="10427"/>
                        <a:pt x="1963" y="8797"/>
                        <a:pt x="1963" y="7425"/>
                      </a:cubicBezTo>
                      <a:cubicBezTo>
                        <a:pt x="1963" y="4075"/>
                        <a:pt x="5927" y="1350"/>
                        <a:pt x="10800" y="1350"/>
                      </a:cubicBezTo>
                      <a:cubicBezTo>
                        <a:pt x="15672" y="1350"/>
                        <a:pt x="19636" y="4075"/>
                        <a:pt x="19636" y="7425"/>
                      </a:cubicBezTo>
                      <a:cubicBezTo>
                        <a:pt x="19636" y="8787"/>
                        <a:pt x="18312" y="10425"/>
                        <a:pt x="17029" y="12011"/>
                      </a:cubicBezTo>
                      <a:cubicBezTo>
                        <a:pt x="16455" y="12723"/>
                        <a:pt x="15873" y="13449"/>
                        <a:pt x="15386" y="14175"/>
                      </a:cubicBezTo>
                      <a:moveTo>
                        <a:pt x="10800" y="20249"/>
                      </a:moveTo>
                      <a:cubicBezTo>
                        <a:pt x="9805" y="20249"/>
                        <a:pt x="9347" y="20171"/>
                        <a:pt x="8839" y="19406"/>
                      </a:cubicBezTo>
                      <a:lnTo>
                        <a:pt x="13000" y="19048"/>
                      </a:lnTo>
                      <a:cubicBezTo>
                        <a:pt x="12398" y="20164"/>
                        <a:pt x="11959" y="20249"/>
                        <a:pt x="10800" y="20249"/>
                      </a:cubicBezTo>
                      <a:moveTo>
                        <a:pt x="7595" y="16813"/>
                      </a:moveTo>
                      <a:cubicBezTo>
                        <a:pt x="7417" y="16407"/>
                        <a:pt x="7215" y="15978"/>
                        <a:pt x="6991" y="15525"/>
                      </a:cubicBezTo>
                      <a:lnTo>
                        <a:pt x="14616" y="15525"/>
                      </a:lnTo>
                      <a:cubicBezTo>
                        <a:pt x="14496" y="15767"/>
                        <a:pt x="14375" y="16010"/>
                        <a:pt x="14270" y="16239"/>
                      </a:cubicBezTo>
                      <a:cubicBezTo>
                        <a:pt x="14270" y="16239"/>
                        <a:pt x="7595" y="16813"/>
                        <a:pt x="7595" y="16813"/>
                      </a:cubicBezTo>
                      <a:close/>
                      <a:moveTo>
                        <a:pt x="13345" y="18343"/>
                      </a:moveTo>
                      <a:lnTo>
                        <a:pt x="8476" y="18762"/>
                      </a:lnTo>
                      <a:cubicBezTo>
                        <a:pt x="8303" y="18416"/>
                        <a:pt x="8116" y="18011"/>
                        <a:pt x="7890" y="17483"/>
                      </a:cubicBezTo>
                      <a:cubicBezTo>
                        <a:pt x="7887" y="17477"/>
                        <a:pt x="7883" y="17469"/>
                        <a:pt x="7881" y="17462"/>
                      </a:cubicBezTo>
                      <a:lnTo>
                        <a:pt x="13957" y="16941"/>
                      </a:lnTo>
                      <a:cubicBezTo>
                        <a:pt x="13871" y="17140"/>
                        <a:pt x="13778" y="17350"/>
                        <a:pt x="13698" y="17537"/>
                      </a:cubicBezTo>
                      <a:cubicBezTo>
                        <a:pt x="13569" y="17841"/>
                        <a:pt x="13453" y="18104"/>
                        <a:pt x="13345" y="18343"/>
                      </a:cubicBezTo>
                      <a:moveTo>
                        <a:pt x="10800" y="0"/>
                      </a:moveTo>
                      <a:cubicBezTo>
                        <a:pt x="4835" y="0"/>
                        <a:pt x="0" y="3324"/>
                        <a:pt x="0" y="7425"/>
                      </a:cubicBezTo>
                      <a:cubicBezTo>
                        <a:pt x="0" y="10146"/>
                        <a:pt x="3621" y="13029"/>
                        <a:pt x="4939" y="15562"/>
                      </a:cubicBezTo>
                      <a:cubicBezTo>
                        <a:pt x="6906" y="19339"/>
                        <a:pt x="6688" y="21599"/>
                        <a:pt x="10800" y="21599"/>
                      </a:cubicBezTo>
                      <a:cubicBezTo>
                        <a:pt x="14972" y="21599"/>
                        <a:pt x="14692" y="19349"/>
                        <a:pt x="16660" y="15577"/>
                      </a:cubicBezTo>
                      <a:cubicBezTo>
                        <a:pt x="17983" y="13039"/>
                        <a:pt x="21600" y="10124"/>
                        <a:pt x="21600" y="7425"/>
                      </a:cubicBezTo>
                      <a:cubicBezTo>
                        <a:pt x="21600" y="3324"/>
                        <a:pt x="16764" y="0"/>
                        <a:pt x="10800" y="0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0665" rtl="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8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AutoShape 114"/>
                <p:cNvSpPr/>
                <p:nvPr/>
              </p:nvSpPr>
              <p:spPr bwMode="auto">
                <a:xfrm>
                  <a:off x="3655219" y="3583782"/>
                  <a:ext cx="94456" cy="9445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938" y="0"/>
                      </a:moveTo>
                      <a:cubicBezTo>
                        <a:pt x="8943" y="0"/>
                        <a:pt x="0" y="8942"/>
                        <a:pt x="0" y="19938"/>
                      </a:cubicBezTo>
                      <a:cubicBezTo>
                        <a:pt x="0" y="20855"/>
                        <a:pt x="743" y="21600"/>
                        <a:pt x="1661" y="21600"/>
                      </a:cubicBezTo>
                      <a:cubicBezTo>
                        <a:pt x="2579" y="21600"/>
                        <a:pt x="3323" y="20855"/>
                        <a:pt x="3323" y="19938"/>
                      </a:cubicBezTo>
                      <a:cubicBezTo>
                        <a:pt x="3323" y="10777"/>
                        <a:pt x="10777" y="3323"/>
                        <a:pt x="19938" y="3323"/>
                      </a:cubicBezTo>
                      <a:cubicBezTo>
                        <a:pt x="20856" y="3323"/>
                        <a:pt x="21600" y="2578"/>
                        <a:pt x="21600" y="1661"/>
                      </a:cubicBezTo>
                      <a:cubicBezTo>
                        <a:pt x="21600" y="744"/>
                        <a:pt x="20856" y="0"/>
                        <a:pt x="19938" y="0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0665" rtl="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8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4" name="Group 73"/>
            <p:cNvGrpSpPr/>
            <p:nvPr/>
          </p:nvGrpSpPr>
          <p:grpSpPr>
            <a:xfrm>
              <a:off x="545305" y="1966987"/>
              <a:ext cx="2219315" cy="2558649"/>
              <a:chOff x="310073" y="2361174"/>
              <a:chExt cx="2315077" cy="2669052"/>
            </a:xfrm>
            <a:effectLst/>
          </p:grpSpPr>
          <p:grpSp>
            <p:nvGrpSpPr>
              <p:cNvPr id="31" name="Group 74"/>
              <p:cNvGrpSpPr/>
              <p:nvPr/>
            </p:nvGrpSpPr>
            <p:grpSpPr>
              <a:xfrm>
                <a:off x="310073" y="2361174"/>
                <a:ext cx="2315077" cy="2669052"/>
                <a:chOff x="1923786" y="2403728"/>
                <a:chExt cx="2315077" cy="2669052"/>
              </a:xfrm>
            </p:grpSpPr>
            <p:sp>
              <p:nvSpPr>
                <p:cNvPr id="35" name="Flowchart: Decision 78"/>
                <p:cNvSpPr/>
                <p:nvPr/>
              </p:nvSpPr>
              <p:spPr>
                <a:xfrm>
                  <a:off x="1923786" y="2403728"/>
                  <a:ext cx="2315077" cy="2315077"/>
                </a:xfrm>
                <a:prstGeom prst="flowChartDecision">
                  <a:avLst/>
                </a:prstGeom>
                <a:solidFill>
                  <a:srgbClr val="957F4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6" name="Flowchart: Decision 79"/>
                <p:cNvSpPr/>
                <p:nvPr/>
              </p:nvSpPr>
              <p:spPr>
                <a:xfrm>
                  <a:off x="1923786" y="2757703"/>
                  <a:ext cx="2315077" cy="2315077"/>
                </a:xfrm>
                <a:prstGeom prst="flowChartDecision">
                  <a:avLst/>
                </a:prstGeom>
                <a:solidFill>
                  <a:srgbClr val="85A599"/>
                </a:solidFill>
                <a:ln w="28575" cap="flat" cmpd="sng" algn="ctr">
                  <a:noFill/>
                  <a:prstDash val="solid"/>
                  <a:miter lim="800000"/>
                </a:ln>
                <a:effectLst>
                  <a:outerShdw blurRad="190500" dist="101600" dir="5400000" algn="t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2" name="Group 75"/>
              <p:cNvGrpSpPr/>
              <p:nvPr/>
            </p:nvGrpSpPr>
            <p:grpSpPr>
              <a:xfrm>
                <a:off x="1234022" y="3562078"/>
                <a:ext cx="463795" cy="619099"/>
                <a:chOff x="2639219" y="3510757"/>
                <a:chExt cx="348456" cy="465138"/>
              </a:xfrm>
              <a:solidFill>
                <a:srgbClr val="E25D21"/>
              </a:solidFill>
            </p:grpSpPr>
            <p:sp>
              <p:nvSpPr>
                <p:cNvPr id="33" name="AutoShape 115"/>
                <p:cNvSpPr/>
                <p:nvPr/>
              </p:nvSpPr>
              <p:spPr bwMode="auto">
                <a:xfrm>
                  <a:off x="2639219" y="3510757"/>
                  <a:ext cx="348456" cy="46513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800" y="12825"/>
                      </a:moveTo>
                      <a:lnTo>
                        <a:pt x="19800" y="13500"/>
                      </a:lnTo>
                      <a:lnTo>
                        <a:pt x="19800" y="14850"/>
                      </a:lnTo>
                      <a:lnTo>
                        <a:pt x="19800" y="15525"/>
                      </a:lnTo>
                      <a:cubicBezTo>
                        <a:pt x="19800" y="18129"/>
                        <a:pt x="16972" y="20249"/>
                        <a:pt x="13499" y="20249"/>
                      </a:cubicBezTo>
                      <a:lnTo>
                        <a:pt x="8099" y="20249"/>
                      </a:lnTo>
                      <a:cubicBezTo>
                        <a:pt x="4627" y="20249"/>
                        <a:pt x="1800" y="18129"/>
                        <a:pt x="1800" y="15525"/>
                      </a:cubicBezTo>
                      <a:lnTo>
                        <a:pt x="1800" y="14850"/>
                      </a:lnTo>
                      <a:lnTo>
                        <a:pt x="1800" y="13500"/>
                      </a:lnTo>
                      <a:lnTo>
                        <a:pt x="1800" y="12825"/>
                      </a:lnTo>
                      <a:lnTo>
                        <a:pt x="1800" y="10800"/>
                      </a:lnTo>
                      <a:cubicBezTo>
                        <a:pt x="1800" y="10427"/>
                        <a:pt x="2203" y="10124"/>
                        <a:pt x="2699" y="10124"/>
                      </a:cubicBezTo>
                      <a:lnTo>
                        <a:pt x="4499" y="10124"/>
                      </a:lnTo>
                      <a:lnTo>
                        <a:pt x="17100" y="10124"/>
                      </a:lnTo>
                      <a:lnTo>
                        <a:pt x="18899" y="10124"/>
                      </a:lnTo>
                      <a:cubicBezTo>
                        <a:pt x="19396" y="10124"/>
                        <a:pt x="19800" y="10427"/>
                        <a:pt x="19800" y="10800"/>
                      </a:cubicBezTo>
                      <a:cubicBezTo>
                        <a:pt x="19800" y="10800"/>
                        <a:pt x="19800" y="12825"/>
                        <a:pt x="19800" y="12825"/>
                      </a:cubicBezTo>
                      <a:close/>
                      <a:moveTo>
                        <a:pt x="14400" y="6075"/>
                      </a:moveTo>
                      <a:lnTo>
                        <a:pt x="14400" y="6076"/>
                      </a:lnTo>
                      <a:lnTo>
                        <a:pt x="14400" y="8774"/>
                      </a:lnTo>
                      <a:lnTo>
                        <a:pt x="7200" y="8774"/>
                      </a:lnTo>
                      <a:lnTo>
                        <a:pt x="7200" y="6076"/>
                      </a:lnTo>
                      <a:lnTo>
                        <a:pt x="7200" y="6075"/>
                      </a:lnTo>
                      <a:cubicBezTo>
                        <a:pt x="7200" y="4583"/>
                        <a:pt x="8811" y="3375"/>
                        <a:pt x="10800" y="3375"/>
                      </a:cubicBezTo>
                      <a:cubicBezTo>
                        <a:pt x="12788" y="3375"/>
                        <a:pt x="14400" y="4583"/>
                        <a:pt x="14400" y="6075"/>
                      </a:cubicBezTo>
                      <a:moveTo>
                        <a:pt x="4499" y="6075"/>
                      </a:moveTo>
                      <a:cubicBezTo>
                        <a:pt x="4499" y="3465"/>
                        <a:pt x="7320" y="1350"/>
                        <a:pt x="10800" y="1350"/>
                      </a:cubicBezTo>
                      <a:cubicBezTo>
                        <a:pt x="14279" y="1350"/>
                        <a:pt x="17100" y="3465"/>
                        <a:pt x="17100" y="6075"/>
                      </a:cubicBezTo>
                      <a:lnTo>
                        <a:pt x="17100" y="8774"/>
                      </a:lnTo>
                      <a:lnTo>
                        <a:pt x="15299" y="8774"/>
                      </a:lnTo>
                      <a:lnTo>
                        <a:pt x="15299" y="6076"/>
                      </a:lnTo>
                      <a:cubicBezTo>
                        <a:pt x="15299" y="4212"/>
                        <a:pt x="13285" y="2701"/>
                        <a:pt x="10800" y="2701"/>
                      </a:cubicBezTo>
                      <a:cubicBezTo>
                        <a:pt x="8314" y="2701"/>
                        <a:pt x="6299" y="4212"/>
                        <a:pt x="6299" y="6076"/>
                      </a:cubicBezTo>
                      <a:lnTo>
                        <a:pt x="6299" y="8774"/>
                      </a:lnTo>
                      <a:lnTo>
                        <a:pt x="4499" y="8774"/>
                      </a:lnTo>
                      <a:cubicBezTo>
                        <a:pt x="4499" y="8774"/>
                        <a:pt x="4499" y="6075"/>
                        <a:pt x="4499" y="6075"/>
                      </a:cubicBezTo>
                      <a:close/>
                      <a:moveTo>
                        <a:pt x="18899" y="8774"/>
                      </a:moveTo>
                      <a:lnTo>
                        <a:pt x="18899" y="6075"/>
                      </a:lnTo>
                      <a:cubicBezTo>
                        <a:pt x="18899" y="2719"/>
                        <a:pt x="15274" y="0"/>
                        <a:pt x="10800" y="0"/>
                      </a:cubicBezTo>
                      <a:cubicBezTo>
                        <a:pt x="6325" y="0"/>
                        <a:pt x="2699" y="2719"/>
                        <a:pt x="2699" y="6075"/>
                      </a:cubicBezTo>
                      <a:lnTo>
                        <a:pt x="2699" y="8774"/>
                      </a:lnTo>
                      <a:cubicBezTo>
                        <a:pt x="1208" y="8774"/>
                        <a:pt x="0" y="9681"/>
                        <a:pt x="0" y="10800"/>
                      </a:cubicBezTo>
                      <a:lnTo>
                        <a:pt x="0" y="12825"/>
                      </a:lnTo>
                      <a:lnTo>
                        <a:pt x="0" y="13500"/>
                      </a:lnTo>
                      <a:lnTo>
                        <a:pt x="0" y="14850"/>
                      </a:lnTo>
                      <a:lnTo>
                        <a:pt x="0" y="15525"/>
                      </a:lnTo>
                      <a:cubicBezTo>
                        <a:pt x="0" y="18880"/>
                        <a:pt x="3625" y="21599"/>
                        <a:pt x="8099" y="21599"/>
                      </a:cubicBezTo>
                      <a:lnTo>
                        <a:pt x="13499" y="21599"/>
                      </a:lnTo>
                      <a:cubicBezTo>
                        <a:pt x="17974" y="21599"/>
                        <a:pt x="21600" y="18880"/>
                        <a:pt x="21600" y="15525"/>
                      </a:cubicBezTo>
                      <a:lnTo>
                        <a:pt x="21600" y="14850"/>
                      </a:lnTo>
                      <a:lnTo>
                        <a:pt x="21600" y="13500"/>
                      </a:lnTo>
                      <a:lnTo>
                        <a:pt x="21600" y="12825"/>
                      </a:lnTo>
                      <a:lnTo>
                        <a:pt x="21600" y="10800"/>
                      </a:lnTo>
                      <a:cubicBezTo>
                        <a:pt x="21600" y="9681"/>
                        <a:pt x="20391" y="8774"/>
                        <a:pt x="18899" y="8774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0665" rtl="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8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4" name="AutoShape 116"/>
                <p:cNvSpPr/>
                <p:nvPr/>
              </p:nvSpPr>
              <p:spPr bwMode="auto">
                <a:xfrm>
                  <a:off x="2784475" y="3786982"/>
                  <a:ext cx="57944" cy="8731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38" y="0"/>
                        <a:pt x="0" y="3226"/>
                        <a:pt x="0" y="7201"/>
                      </a:cubicBezTo>
                      <a:cubicBezTo>
                        <a:pt x="0" y="9390"/>
                        <a:pt x="1798" y="13537"/>
                        <a:pt x="3601" y="16821"/>
                      </a:cubicBezTo>
                      <a:cubicBezTo>
                        <a:pt x="5070" y="19493"/>
                        <a:pt x="6916" y="21600"/>
                        <a:pt x="10800" y="21600"/>
                      </a:cubicBezTo>
                      <a:cubicBezTo>
                        <a:pt x="15016" y="21600"/>
                        <a:pt x="16529" y="19514"/>
                        <a:pt x="18003" y="16858"/>
                      </a:cubicBezTo>
                      <a:cubicBezTo>
                        <a:pt x="19828" y="13567"/>
                        <a:pt x="21600" y="9397"/>
                        <a:pt x="21600" y="7201"/>
                      </a:cubicBezTo>
                      <a:cubicBezTo>
                        <a:pt x="21600" y="3226"/>
                        <a:pt x="16761" y="0"/>
                        <a:pt x="10800" y="0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0665" rtl="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8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" name="Group 80"/>
            <p:cNvGrpSpPr/>
            <p:nvPr/>
          </p:nvGrpSpPr>
          <p:grpSpPr>
            <a:xfrm>
              <a:off x="4988753" y="1963634"/>
              <a:ext cx="2219315" cy="2558649"/>
              <a:chOff x="4940227" y="2361174"/>
              <a:chExt cx="2315077" cy="2669052"/>
            </a:xfrm>
            <a:effectLst/>
          </p:grpSpPr>
          <p:grpSp>
            <p:nvGrpSpPr>
              <p:cNvPr id="24" name="Group 81"/>
              <p:cNvGrpSpPr/>
              <p:nvPr/>
            </p:nvGrpSpPr>
            <p:grpSpPr>
              <a:xfrm>
                <a:off x="4940227" y="2361174"/>
                <a:ext cx="2315077" cy="2669052"/>
                <a:chOff x="1923786" y="2403728"/>
                <a:chExt cx="2315077" cy="2669052"/>
              </a:xfrm>
            </p:grpSpPr>
            <p:sp>
              <p:nvSpPr>
                <p:cNvPr id="29" name="Flowchart: Decision 86"/>
                <p:cNvSpPr/>
                <p:nvPr/>
              </p:nvSpPr>
              <p:spPr>
                <a:xfrm>
                  <a:off x="1923786" y="2403728"/>
                  <a:ext cx="2315077" cy="2315077"/>
                </a:xfrm>
                <a:prstGeom prst="flowChartDecision">
                  <a:avLst/>
                </a:prstGeom>
                <a:solidFill>
                  <a:srgbClr val="957F4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" name="Flowchart: Decision 87"/>
                <p:cNvSpPr/>
                <p:nvPr/>
              </p:nvSpPr>
              <p:spPr>
                <a:xfrm>
                  <a:off x="1923786" y="2757703"/>
                  <a:ext cx="2315077" cy="2315077"/>
                </a:xfrm>
                <a:prstGeom prst="flowChartDecision">
                  <a:avLst/>
                </a:prstGeom>
                <a:solidFill>
                  <a:srgbClr val="85A599"/>
                </a:solidFill>
                <a:ln w="28575" cap="flat" cmpd="sng" algn="ctr">
                  <a:noFill/>
                  <a:prstDash val="solid"/>
                  <a:miter lim="800000"/>
                </a:ln>
                <a:effectLst>
                  <a:outerShdw blurRad="190500" dist="101600" dir="5400000" algn="t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5" name="Group 82"/>
              <p:cNvGrpSpPr/>
              <p:nvPr/>
            </p:nvGrpSpPr>
            <p:grpSpPr>
              <a:xfrm>
                <a:off x="5788744" y="3563137"/>
                <a:ext cx="618042" cy="618042"/>
                <a:chOff x="4439444" y="2582069"/>
                <a:chExt cx="464344" cy="464344"/>
              </a:xfrm>
              <a:solidFill>
                <a:srgbClr val="AB0C02"/>
              </a:solidFill>
            </p:grpSpPr>
            <p:sp>
              <p:nvSpPr>
                <p:cNvPr id="26" name="AutoShape 123"/>
                <p:cNvSpPr/>
                <p:nvPr/>
              </p:nvSpPr>
              <p:spPr bwMode="auto">
                <a:xfrm>
                  <a:off x="4439444" y="2582069"/>
                  <a:ext cx="464344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8180" y="12132"/>
                      </a:moveTo>
                      <a:cubicBezTo>
                        <a:pt x="17710" y="12226"/>
                        <a:pt x="17327" y="12561"/>
                        <a:pt x="17170" y="13012"/>
                      </a:cubicBezTo>
                      <a:cubicBezTo>
                        <a:pt x="17083" y="13261"/>
                        <a:pt x="16981" y="13503"/>
                        <a:pt x="16868" y="13738"/>
                      </a:cubicBezTo>
                      <a:cubicBezTo>
                        <a:pt x="16658" y="14169"/>
                        <a:pt x="16694" y="14677"/>
                        <a:pt x="16959" y="15075"/>
                      </a:cubicBezTo>
                      <a:lnTo>
                        <a:pt x="18131" y="16833"/>
                      </a:lnTo>
                      <a:lnTo>
                        <a:pt x="16832" y="18132"/>
                      </a:lnTo>
                      <a:lnTo>
                        <a:pt x="15075" y="16960"/>
                      </a:lnTo>
                      <a:cubicBezTo>
                        <a:pt x="14850" y="16810"/>
                        <a:pt x="14589" y="16733"/>
                        <a:pt x="14326" y="16733"/>
                      </a:cubicBezTo>
                      <a:cubicBezTo>
                        <a:pt x="14126" y="16733"/>
                        <a:pt x="13924" y="16778"/>
                        <a:pt x="13738" y="16868"/>
                      </a:cubicBezTo>
                      <a:cubicBezTo>
                        <a:pt x="13504" y="16981"/>
                        <a:pt x="13262" y="17083"/>
                        <a:pt x="13012" y="17170"/>
                      </a:cubicBezTo>
                      <a:cubicBezTo>
                        <a:pt x="12561" y="17327"/>
                        <a:pt x="12226" y="17712"/>
                        <a:pt x="12133" y="18180"/>
                      </a:cubicBezTo>
                      <a:lnTo>
                        <a:pt x="11717" y="20249"/>
                      </a:lnTo>
                      <a:lnTo>
                        <a:pt x="9881" y="20249"/>
                      </a:lnTo>
                      <a:lnTo>
                        <a:pt x="9467" y="18180"/>
                      </a:lnTo>
                      <a:cubicBezTo>
                        <a:pt x="9373" y="17712"/>
                        <a:pt x="9039" y="17327"/>
                        <a:pt x="8588" y="17170"/>
                      </a:cubicBezTo>
                      <a:cubicBezTo>
                        <a:pt x="8339" y="17083"/>
                        <a:pt x="8096" y="16983"/>
                        <a:pt x="7861" y="16869"/>
                      </a:cubicBezTo>
                      <a:cubicBezTo>
                        <a:pt x="7675" y="16778"/>
                        <a:pt x="7474" y="16733"/>
                        <a:pt x="7273" y="16733"/>
                      </a:cubicBezTo>
                      <a:cubicBezTo>
                        <a:pt x="7011" y="16733"/>
                        <a:pt x="6750" y="16810"/>
                        <a:pt x="6525" y="16960"/>
                      </a:cubicBezTo>
                      <a:lnTo>
                        <a:pt x="4767" y="18132"/>
                      </a:lnTo>
                      <a:lnTo>
                        <a:pt x="3468" y="16833"/>
                      </a:lnTo>
                      <a:lnTo>
                        <a:pt x="4639" y="15075"/>
                      </a:lnTo>
                      <a:cubicBezTo>
                        <a:pt x="4904" y="14677"/>
                        <a:pt x="4939" y="14169"/>
                        <a:pt x="4732" y="13738"/>
                      </a:cubicBezTo>
                      <a:cubicBezTo>
                        <a:pt x="4618" y="13504"/>
                        <a:pt x="4516" y="13263"/>
                        <a:pt x="4429" y="13013"/>
                      </a:cubicBezTo>
                      <a:cubicBezTo>
                        <a:pt x="4273" y="12561"/>
                        <a:pt x="3888" y="12227"/>
                        <a:pt x="3419" y="12133"/>
                      </a:cubicBezTo>
                      <a:lnTo>
                        <a:pt x="1350" y="11718"/>
                      </a:lnTo>
                      <a:lnTo>
                        <a:pt x="1349" y="9882"/>
                      </a:lnTo>
                      <a:lnTo>
                        <a:pt x="3419" y="9468"/>
                      </a:lnTo>
                      <a:cubicBezTo>
                        <a:pt x="3888" y="9374"/>
                        <a:pt x="4273" y="9039"/>
                        <a:pt x="4429" y="8588"/>
                      </a:cubicBezTo>
                      <a:cubicBezTo>
                        <a:pt x="4516" y="8338"/>
                        <a:pt x="4617" y="8096"/>
                        <a:pt x="4731" y="7862"/>
                      </a:cubicBezTo>
                      <a:cubicBezTo>
                        <a:pt x="4940" y="7431"/>
                        <a:pt x="4905" y="6923"/>
                        <a:pt x="4639" y="6524"/>
                      </a:cubicBezTo>
                      <a:lnTo>
                        <a:pt x="3468" y="4767"/>
                      </a:lnTo>
                      <a:lnTo>
                        <a:pt x="4767" y="3468"/>
                      </a:lnTo>
                      <a:lnTo>
                        <a:pt x="6525" y="4639"/>
                      </a:lnTo>
                      <a:cubicBezTo>
                        <a:pt x="6750" y="4790"/>
                        <a:pt x="7011" y="4866"/>
                        <a:pt x="7273" y="4866"/>
                      </a:cubicBezTo>
                      <a:cubicBezTo>
                        <a:pt x="7474" y="4866"/>
                        <a:pt x="7674" y="4822"/>
                        <a:pt x="7861" y="4732"/>
                      </a:cubicBezTo>
                      <a:cubicBezTo>
                        <a:pt x="8095" y="4619"/>
                        <a:pt x="8337" y="4517"/>
                        <a:pt x="8586" y="4430"/>
                      </a:cubicBezTo>
                      <a:cubicBezTo>
                        <a:pt x="9039" y="4272"/>
                        <a:pt x="9373" y="3888"/>
                        <a:pt x="9467" y="3420"/>
                      </a:cubicBezTo>
                      <a:lnTo>
                        <a:pt x="9881" y="1350"/>
                      </a:lnTo>
                      <a:lnTo>
                        <a:pt x="11717" y="1350"/>
                      </a:lnTo>
                      <a:lnTo>
                        <a:pt x="12131" y="3420"/>
                      </a:lnTo>
                      <a:cubicBezTo>
                        <a:pt x="12225" y="3888"/>
                        <a:pt x="12560" y="4272"/>
                        <a:pt x="13012" y="4430"/>
                      </a:cubicBezTo>
                      <a:cubicBezTo>
                        <a:pt x="13261" y="4517"/>
                        <a:pt x="13502" y="4617"/>
                        <a:pt x="13737" y="4731"/>
                      </a:cubicBezTo>
                      <a:cubicBezTo>
                        <a:pt x="13924" y="4822"/>
                        <a:pt x="14125" y="4866"/>
                        <a:pt x="14326" y="4866"/>
                      </a:cubicBezTo>
                      <a:cubicBezTo>
                        <a:pt x="14589" y="4866"/>
                        <a:pt x="14850" y="4790"/>
                        <a:pt x="15075" y="4639"/>
                      </a:cubicBezTo>
                      <a:lnTo>
                        <a:pt x="16832" y="3468"/>
                      </a:lnTo>
                      <a:lnTo>
                        <a:pt x="18131" y="4767"/>
                      </a:lnTo>
                      <a:lnTo>
                        <a:pt x="16959" y="6524"/>
                      </a:lnTo>
                      <a:cubicBezTo>
                        <a:pt x="16694" y="6923"/>
                        <a:pt x="16660" y="7431"/>
                        <a:pt x="16867" y="7861"/>
                      </a:cubicBezTo>
                      <a:cubicBezTo>
                        <a:pt x="16980" y="8096"/>
                        <a:pt x="17083" y="8337"/>
                        <a:pt x="17170" y="8587"/>
                      </a:cubicBezTo>
                      <a:cubicBezTo>
                        <a:pt x="17327" y="9039"/>
                        <a:pt x="17710" y="9373"/>
                        <a:pt x="18180" y="9467"/>
                      </a:cubicBezTo>
                      <a:lnTo>
                        <a:pt x="20248" y="9882"/>
                      </a:lnTo>
                      <a:lnTo>
                        <a:pt x="20250" y="11718"/>
                      </a:lnTo>
                      <a:cubicBezTo>
                        <a:pt x="20250" y="11718"/>
                        <a:pt x="18180" y="12132"/>
                        <a:pt x="18180" y="12132"/>
                      </a:cubicBezTo>
                      <a:close/>
                      <a:moveTo>
                        <a:pt x="20513" y="8558"/>
                      </a:moveTo>
                      <a:lnTo>
                        <a:pt x="18445" y="8143"/>
                      </a:lnTo>
                      <a:cubicBezTo>
                        <a:pt x="18341" y="7844"/>
                        <a:pt x="18218" y="7554"/>
                        <a:pt x="18082" y="7273"/>
                      </a:cubicBezTo>
                      <a:lnTo>
                        <a:pt x="19254" y="5516"/>
                      </a:lnTo>
                      <a:cubicBezTo>
                        <a:pt x="19611" y="4980"/>
                        <a:pt x="19540" y="4268"/>
                        <a:pt x="19085" y="3813"/>
                      </a:cubicBezTo>
                      <a:lnTo>
                        <a:pt x="17787" y="2514"/>
                      </a:lnTo>
                      <a:cubicBezTo>
                        <a:pt x="17526" y="2253"/>
                        <a:pt x="17181" y="2118"/>
                        <a:pt x="16831" y="2118"/>
                      </a:cubicBezTo>
                      <a:cubicBezTo>
                        <a:pt x="16573" y="2118"/>
                        <a:pt x="16312" y="2193"/>
                        <a:pt x="16084" y="2345"/>
                      </a:cubicBezTo>
                      <a:lnTo>
                        <a:pt x="14326" y="3516"/>
                      </a:lnTo>
                      <a:cubicBezTo>
                        <a:pt x="14044" y="3380"/>
                        <a:pt x="13754" y="3258"/>
                        <a:pt x="13455" y="3155"/>
                      </a:cubicBezTo>
                      <a:lnTo>
                        <a:pt x="13041" y="1085"/>
                      </a:lnTo>
                      <a:cubicBezTo>
                        <a:pt x="12916" y="454"/>
                        <a:pt x="12361" y="0"/>
                        <a:pt x="11717" y="0"/>
                      </a:cubicBezTo>
                      <a:lnTo>
                        <a:pt x="9881" y="0"/>
                      </a:lnTo>
                      <a:cubicBezTo>
                        <a:pt x="9238" y="0"/>
                        <a:pt x="8684" y="454"/>
                        <a:pt x="8557" y="1085"/>
                      </a:cubicBezTo>
                      <a:lnTo>
                        <a:pt x="8143" y="3155"/>
                      </a:lnTo>
                      <a:cubicBezTo>
                        <a:pt x="7843" y="3258"/>
                        <a:pt x="7554" y="3381"/>
                        <a:pt x="7273" y="3516"/>
                      </a:cubicBezTo>
                      <a:lnTo>
                        <a:pt x="5516" y="2345"/>
                      </a:lnTo>
                      <a:cubicBezTo>
                        <a:pt x="5287" y="2193"/>
                        <a:pt x="5026" y="2118"/>
                        <a:pt x="4767" y="2118"/>
                      </a:cubicBezTo>
                      <a:cubicBezTo>
                        <a:pt x="4419" y="2118"/>
                        <a:pt x="4073" y="2253"/>
                        <a:pt x="3812" y="2514"/>
                      </a:cubicBezTo>
                      <a:lnTo>
                        <a:pt x="2514" y="3813"/>
                      </a:lnTo>
                      <a:cubicBezTo>
                        <a:pt x="2059" y="4268"/>
                        <a:pt x="1988" y="4980"/>
                        <a:pt x="2345" y="5516"/>
                      </a:cubicBezTo>
                      <a:lnTo>
                        <a:pt x="3516" y="7273"/>
                      </a:lnTo>
                      <a:cubicBezTo>
                        <a:pt x="3380" y="7555"/>
                        <a:pt x="3258" y="7844"/>
                        <a:pt x="3154" y="8144"/>
                      </a:cubicBezTo>
                      <a:lnTo>
                        <a:pt x="1085" y="8558"/>
                      </a:lnTo>
                      <a:cubicBezTo>
                        <a:pt x="454" y="8684"/>
                        <a:pt x="0" y="9238"/>
                        <a:pt x="0" y="9882"/>
                      </a:cubicBezTo>
                      <a:lnTo>
                        <a:pt x="0" y="11718"/>
                      </a:lnTo>
                      <a:cubicBezTo>
                        <a:pt x="0" y="12361"/>
                        <a:pt x="454" y="12916"/>
                        <a:pt x="1085" y="13042"/>
                      </a:cubicBezTo>
                      <a:lnTo>
                        <a:pt x="3154" y="13456"/>
                      </a:lnTo>
                      <a:cubicBezTo>
                        <a:pt x="3258" y="13755"/>
                        <a:pt x="3380" y="14046"/>
                        <a:pt x="3516" y="14326"/>
                      </a:cubicBezTo>
                      <a:lnTo>
                        <a:pt x="2345" y="16083"/>
                      </a:lnTo>
                      <a:cubicBezTo>
                        <a:pt x="1988" y="16619"/>
                        <a:pt x="2059" y="17332"/>
                        <a:pt x="2514" y="17787"/>
                      </a:cubicBezTo>
                      <a:lnTo>
                        <a:pt x="3812" y="19086"/>
                      </a:lnTo>
                      <a:cubicBezTo>
                        <a:pt x="4073" y="19346"/>
                        <a:pt x="4419" y="19482"/>
                        <a:pt x="4767" y="19482"/>
                      </a:cubicBezTo>
                      <a:cubicBezTo>
                        <a:pt x="5026" y="19482"/>
                        <a:pt x="5287" y="19406"/>
                        <a:pt x="5516" y="19254"/>
                      </a:cubicBezTo>
                      <a:lnTo>
                        <a:pt x="7273" y="18083"/>
                      </a:lnTo>
                      <a:cubicBezTo>
                        <a:pt x="7554" y="18220"/>
                        <a:pt x="7843" y="18341"/>
                        <a:pt x="8143" y="18445"/>
                      </a:cubicBezTo>
                      <a:lnTo>
                        <a:pt x="8557" y="20514"/>
                      </a:lnTo>
                      <a:cubicBezTo>
                        <a:pt x="8684" y="21146"/>
                        <a:pt x="9238" y="21599"/>
                        <a:pt x="9881" y="21599"/>
                      </a:cubicBezTo>
                      <a:lnTo>
                        <a:pt x="11717" y="21599"/>
                      </a:lnTo>
                      <a:cubicBezTo>
                        <a:pt x="12361" y="21599"/>
                        <a:pt x="12916" y="21146"/>
                        <a:pt x="13041" y="20514"/>
                      </a:cubicBezTo>
                      <a:lnTo>
                        <a:pt x="13456" y="18445"/>
                      </a:lnTo>
                      <a:cubicBezTo>
                        <a:pt x="13755" y="18341"/>
                        <a:pt x="14046" y="18219"/>
                        <a:pt x="14326" y="18083"/>
                      </a:cubicBezTo>
                      <a:lnTo>
                        <a:pt x="16084" y="19254"/>
                      </a:lnTo>
                      <a:cubicBezTo>
                        <a:pt x="16312" y="19406"/>
                        <a:pt x="16573" y="19482"/>
                        <a:pt x="16831" y="19482"/>
                      </a:cubicBezTo>
                      <a:cubicBezTo>
                        <a:pt x="17181" y="19482"/>
                        <a:pt x="17526" y="19346"/>
                        <a:pt x="17787" y="19086"/>
                      </a:cubicBezTo>
                      <a:lnTo>
                        <a:pt x="19085" y="17787"/>
                      </a:lnTo>
                      <a:cubicBezTo>
                        <a:pt x="19540" y="17332"/>
                        <a:pt x="19611" y="16619"/>
                        <a:pt x="19254" y="16083"/>
                      </a:cubicBezTo>
                      <a:lnTo>
                        <a:pt x="18082" y="14326"/>
                      </a:lnTo>
                      <a:cubicBezTo>
                        <a:pt x="18219" y="14045"/>
                        <a:pt x="18341" y="13755"/>
                        <a:pt x="18445" y="13456"/>
                      </a:cubicBezTo>
                      <a:lnTo>
                        <a:pt x="20513" y="13042"/>
                      </a:lnTo>
                      <a:cubicBezTo>
                        <a:pt x="21145" y="12916"/>
                        <a:pt x="21599" y="12361"/>
                        <a:pt x="21599" y="11718"/>
                      </a:cubicBezTo>
                      <a:lnTo>
                        <a:pt x="21599" y="9882"/>
                      </a:lnTo>
                      <a:cubicBezTo>
                        <a:pt x="21599" y="9238"/>
                        <a:pt x="21145" y="8684"/>
                        <a:pt x="20513" y="8558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0665" rtl="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8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" name="AutoShape 124"/>
                <p:cNvSpPr/>
                <p:nvPr/>
              </p:nvSpPr>
              <p:spPr bwMode="auto">
                <a:xfrm>
                  <a:off x="4570413" y="2712244"/>
                  <a:ext cx="203200" cy="20320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0250"/>
                      </a:moveTo>
                      <a:cubicBezTo>
                        <a:pt x="5580" y="20250"/>
                        <a:pt x="1350" y="16017"/>
                        <a:pt x="1350" y="10800"/>
                      </a:cubicBezTo>
                      <a:cubicBezTo>
                        <a:pt x="1350" y="5582"/>
                        <a:pt x="5580" y="1349"/>
                        <a:pt x="10800" y="1349"/>
                      </a:cubicBezTo>
                      <a:cubicBezTo>
                        <a:pt x="16016" y="1349"/>
                        <a:pt x="20250" y="5582"/>
                        <a:pt x="20250" y="10800"/>
                      </a:cubicBezTo>
                      <a:cubicBezTo>
                        <a:pt x="20250" y="16017"/>
                        <a:pt x="16016" y="20250"/>
                        <a:pt x="10800" y="20250"/>
                      </a:cubicBezTo>
                      <a:moveTo>
                        <a:pt x="10800" y="0"/>
                      </a:moveTo>
                      <a:cubicBezTo>
                        <a:pt x="4836" y="0"/>
                        <a:pt x="0" y="4836"/>
                        <a:pt x="0" y="10800"/>
                      </a:cubicBezTo>
                      <a:cubicBezTo>
                        <a:pt x="0" y="16763"/>
                        <a:pt x="4836" y="21600"/>
                        <a:pt x="10800" y="21600"/>
                      </a:cubicBezTo>
                      <a:cubicBezTo>
                        <a:pt x="16763" y="21600"/>
                        <a:pt x="21599" y="16763"/>
                        <a:pt x="21599" y="10800"/>
                      </a:cubicBezTo>
                      <a:cubicBezTo>
                        <a:pt x="21599" y="4836"/>
                        <a:pt x="16763" y="0"/>
                        <a:pt x="10800" y="0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0665" rtl="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8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" name="AutoShape 125"/>
                <p:cNvSpPr/>
                <p:nvPr/>
              </p:nvSpPr>
              <p:spPr bwMode="auto">
                <a:xfrm>
                  <a:off x="4613275" y="2755900"/>
                  <a:ext cx="116682" cy="11668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8900"/>
                      </a:moveTo>
                      <a:cubicBezTo>
                        <a:pt x="6328" y="18900"/>
                        <a:pt x="2699" y="15271"/>
                        <a:pt x="2699" y="10800"/>
                      </a:cubicBezTo>
                      <a:cubicBezTo>
                        <a:pt x="2699" y="6329"/>
                        <a:pt x="6328" y="2700"/>
                        <a:pt x="10800" y="2700"/>
                      </a:cubicBezTo>
                      <a:cubicBezTo>
                        <a:pt x="15271" y="2700"/>
                        <a:pt x="18899" y="6329"/>
                        <a:pt x="18899" y="10800"/>
                      </a:cubicBezTo>
                      <a:cubicBezTo>
                        <a:pt x="18899" y="15271"/>
                        <a:pt x="15271" y="18900"/>
                        <a:pt x="10800" y="18900"/>
                      </a:cubicBezTo>
                      <a:moveTo>
                        <a:pt x="10800" y="0"/>
                      </a:moveTo>
                      <a:cubicBezTo>
                        <a:pt x="4830" y="0"/>
                        <a:pt x="0" y="4833"/>
                        <a:pt x="0" y="10800"/>
                      </a:cubicBezTo>
                      <a:cubicBezTo>
                        <a:pt x="0" y="16766"/>
                        <a:pt x="4830" y="21599"/>
                        <a:pt x="10800" y="21599"/>
                      </a:cubicBezTo>
                      <a:cubicBezTo>
                        <a:pt x="16764" y="21599"/>
                        <a:pt x="21600" y="16766"/>
                        <a:pt x="21600" y="10800"/>
                      </a:cubicBezTo>
                      <a:cubicBezTo>
                        <a:pt x="21600" y="4833"/>
                        <a:pt x="16764" y="0"/>
                        <a:pt x="10800" y="0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0665" rtl="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8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6" name="Group 100"/>
            <p:cNvGrpSpPr/>
            <p:nvPr/>
          </p:nvGrpSpPr>
          <p:grpSpPr>
            <a:xfrm>
              <a:off x="9427380" y="1957008"/>
              <a:ext cx="2219315" cy="2558649"/>
              <a:chOff x="9565736" y="2354890"/>
              <a:chExt cx="2315077" cy="2669052"/>
            </a:xfrm>
            <a:effectLst/>
          </p:grpSpPr>
          <p:grpSp>
            <p:nvGrpSpPr>
              <p:cNvPr id="17" name="Group 101"/>
              <p:cNvGrpSpPr/>
              <p:nvPr/>
            </p:nvGrpSpPr>
            <p:grpSpPr>
              <a:xfrm>
                <a:off x="9565736" y="2354890"/>
                <a:ext cx="2315077" cy="2669052"/>
                <a:chOff x="1923786" y="2403728"/>
                <a:chExt cx="2315077" cy="2669052"/>
              </a:xfrm>
            </p:grpSpPr>
            <p:sp>
              <p:nvSpPr>
                <p:cNvPr id="22" name="Flowchart: Decision 106"/>
                <p:cNvSpPr/>
                <p:nvPr/>
              </p:nvSpPr>
              <p:spPr>
                <a:xfrm>
                  <a:off x="1923786" y="2403728"/>
                  <a:ext cx="2315077" cy="2315077"/>
                </a:xfrm>
                <a:prstGeom prst="flowChartDecision">
                  <a:avLst/>
                </a:prstGeom>
                <a:solidFill>
                  <a:srgbClr val="957F4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Flowchart: Decision 107"/>
                <p:cNvSpPr/>
                <p:nvPr/>
              </p:nvSpPr>
              <p:spPr>
                <a:xfrm>
                  <a:off x="1923786" y="2757703"/>
                  <a:ext cx="2315077" cy="2315077"/>
                </a:xfrm>
                <a:prstGeom prst="flowChartDecision">
                  <a:avLst/>
                </a:prstGeom>
                <a:solidFill>
                  <a:srgbClr val="85A599"/>
                </a:solidFill>
                <a:ln w="28575" cap="flat" cmpd="sng" algn="ctr">
                  <a:noFill/>
                  <a:prstDash val="solid"/>
                  <a:miter lim="800000"/>
                </a:ln>
                <a:effectLst>
                  <a:outerShdw blurRad="190500" dist="101600" dir="5400000" algn="t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Group 102"/>
              <p:cNvGrpSpPr/>
              <p:nvPr/>
            </p:nvGrpSpPr>
            <p:grpSpPr>
              <a:xfrm>
                <a:off x="10463950" y="3529523"/>
                <a:ext cx="510778" cy="561856"/>
                <a:chOff x="4439444" y="1652588"/>
                <a:chExt cx="464344" cy="464344"/>
              </a:xfrm>
              <a:solidFill>
                <a:srgbClr val="E25D21"/>
              </a:solidFill>
            </p:grpSpPr>
            <p:sp>
              <p:nvSpPr>
                <p:cNvPr id="19" name="AutoShape 136"/>
                <p:cNvSpPr/>
                <p:nvPr/>
              </p:nvSpPr>
              <p:spPr bwMode="auto">
                <a:xfrm>
                  <a:off x="4686300" y="1710532"/>
                  <a:ext cx="152400" cy="15240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538" y="20579"/>
                      </a:moveTo>
                      <a:lnTo>
                        <a:pt x="19542" y="20579"/>
                      </a:lnTo>
                      <a:cubicBezTo>
                        <a:pt x="19546" y="21142"/>
                        <a:pt x="20004" y="21600"/>
                        <a:pt x="20571" y="21600"/>
                      </a:cubicBezTo>
                      <a:cubicBezTo>
                        <a:pt x="21137" y="21600"/>
                        <a:pt x="21599" y="21138"/>
                        <a:pt x="21599" y="20571"/>
                      </a:cubicBezTo>
                      <a:cubicBezTo>
                        <a:pt x="21599" y="20565"/>
                        <a:pt x="21595" y="20561"/>
                        <a:pt x="21595" y="20555"/>
                      </a:cubicBezTo>
                      <a:cubicBezTo>
                        <a:pt x="21583" y="9221"/>
                        <a:pt x="12411" y="41"/>
                        <a:pt x="1080" y="12"/>
                      </a:cubicBezTo>
                      <a:cubicBezTo>
                        <a:pt x="1064" y="10"/>
                        <a:pt x="1048" y="0"/>
                        <a:pt x="1028" y="0"/>
                      </a:cubicBezTo>
                      <a:cubicBezTo>
                        <a:pt x="458" y="0"/>
                        <a:pt x="0" y="461"/>
                        <a:pt x="0" y="1028"/>
                      </a:cubicBezTo>
                      <a:cubicBezTo>
                        <a:pt x="0" y="1594"/>
                        <a:pt x="458" y="2055"/>
                        <a:pt x="1024" y="2057"/>
                      </a:cubicBezTo>
                      <a:lnTo>
                        <a:pt x="1024" y="2065"/>
                      </a:lnTo>
                      <a:cubicBezTo>
                        <a:pt x="11233" y="2065"/>
                        <a:pt x="19538" y="10370"/>
                        <a:pt x="19538" y="20579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0665" rtl="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8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" name="AutoShape 137"/>
                <p:cNvSpPr/>
                <p:nvPr/>
              </p:nvSpPr>
              <p:spPr bwMode="auto">
                <a:xfrm>
                  <a:off x="4439444" y="1652588"/>
                  <a:ext cx="464344" cy="464344"/>
                </a:xfrm>
                <a:custGeom>
                  <a:avLst/>
                  <a:gdLst>
                    <a:gd name="T0" fmla="+- 0 10819 195"/>
                    <a:gd name="T1" fmla="*/ T0 w 21248"/>
                    <a:gd name="T2" fmla="*/ 10800 h 21600"/>
                    <a:gd name="T3" fmla="+- 0 10819 195"/>
                    <a:gd name="T4" fmla="*/ T3 w 21248"/>
                    <a:gd name="T5" fmla="*/ 10800 h 21600"/>
                    <a:gd name="T6" fmla="+- 0 10819 195"/>
                    <a:gd name="T7" fmla="*/ T6 w 21248"/>
                    <a:gd name="T8" fmla="*/ 10800 h 21600"/>
                    <a:gd name="T9" fmla="+- 0 10819 195"/>
                    <a:gd name="T10" fmla="*/ T9 w 21248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248" h="21600">
                      <a:moveTo>
                        <a:pt x="19868" y="17133"/>
                      </a:moveTo>
                      <a:cubicBezTo>
                        <a:pt x="19766" y="17386"/>
                        <a:pt x="19525" y="17549"/>
                        <a:pt x="19255" y="17549"/>
                      </a:cubicBezTo>
                      <a:lnTo>
                        <a:pt x="19058" y="17549"/>
                      </a:lnTo>
                      <a:lnTo>
                        <a:pt x="3983" y="2226"/>
                      </a:lnTo>
                      <a:lnTo>
                        <a:pt x="3983" y="2025"/>
                      </a:lnTo>
                      <a:cubicBezTo>
                        <a:pt x="3983" y="1750"/>
                        <a:pt x="4144" y="1506"/>
                        <a:pt x="4393" y="1401"/>
                      </a:cubicBezTo>
                      <a:cubicBezTo>
                        <a:pt x="4475" y="1367"/>
                        <a:pt x="4560" y="1350"/>
                        <a:pt x="4647" y="1350"/>
                      </a:cubicBezTo>
                      <a:cubicBezTo>
                        <a:pt x="4824" y="1350"/>
                        <a:pt x="4991" y="1420"/>
                        <a:pt x="5116" y="1547"/>
                      </a:cubicBezTo>
                      <a:lnTo>
                        <a:pt x="19724" y="16397"/>
                      </a:lnTo>
                      <a:cubicBezTo>
                        <a:pt x="19915" y="16591"/>
                        <a:pt x="19972" y="16880"/>
                        <a:pt x="19868" y="17133"/>
                      </a:cubicBezTo>
                      <a:moveTo>
                        <a:pt x="10121" y="17549"/>
                      </a:moveTo>
                      <a:cubicBezTo>
                        <a:pt x="10017" y="17549"/>
                        <a:pt x="9922" y="17586"/>
                        <a:pt x="9824" y="17609"/>
                      </a:cubicBezTo>
                      <a:lnTo>
                        <a:pt x="3923" y="11612"/>
                      </a:lnTo>
                      <a:cubicBezTo>
                        <a:pt x="3946" y="11512"/>
                        <a:pt x="3982" y="11415"/>
                        <a:pt x="3982" y="11311"/>
                      </a:cubicBezTo>
                      <a:lnTo>
                        <a:pt x="3983" y="3180"/>
                      </a:lnTo>
                      <a:lnTo>
                        <a:pt x="18119" y="17549"/>
                      </a:lnTo>
                      <a:cubicBezTo>
                        <a:pt x="18119" y="17549"/>
                        <a:pt x="10121" y="17549"/>
                        <a:pt x="10121" y="17549"/>
                      </a:cubicBezTo>
                      <a:close/>
                      <a:moveTo>
                        <a:pt x="9182" y="17945"/>
                      </a:moveTo>
                      <a:lnTo>
                        <a:pt x="7109" y="20052"/>
                      </a:lnTo>
                      <a:cubicBezTo>
                        <a:pt x="6939" y="20224"/>
                        <a:pt x="6742" y="20249"/>
                        <a:pt x="6640" y="20249"/>
                      </a:cubicBezTo>
                      <a:cubicBezTo>
                        <a:pt x="6537" y="20249"/>
                        <a:pt x="6339" y="20224"/>
                        <a:pt x="6170" y="20052"/>
                      </a:cubicBezTo>
                      <a:lnTo>
                        <a:pt x="1522" y="15327"/>
                      </a:lnTo>
                      <a:cubicBezTo>
                        <a:pt x="1352" y="15154"/>
                        <a:pt x="1327" y="14953"/>
                        <a:pt x="1327" y="14850"/>
                      </a:cubicBezTo>
                      <a:cubicBezTo>
                        <a:pt x="1327" y="14745"/>
                        <a:pt x="1352" y="14544"/>
                        <a:pt x="1522" y="14373"/>
                      </a:cubicBezTo>
                      <a:lnTo>
                        <a:pt x="3593" y="12266"/>
                      </a:lnTo>
                      <a:cubicBezTo>
                        <a:pt x="3599" y="12260"/>
                        <a:pt x="3601" y="12251"/>
                        <a:pt x="3607" y="12245"/>
                      </a:cubicBezTo>
                      <a:lnTo>
                        <a:pt x="9202" y="17932"/>
                      </a:lnTo>
                      <a:cubicBezTo>
                        <a:pt x="9196" y="17937"/>
                        <a:pt x="9187" y="17939"/>
                        <a:pt x="9182" y="17945"/>
                      </a:cubicBezTo>
                      <a:moveTo>
                        <a:pt x="6056" y="593"/>
                      </a:moveTo>
                      <a:cubicBezTo>
                        <a:pt x="5675" y="205"/>
                        <a:pt x="5165" y="0"/>
                        <a:pt x="4647" y="0"/>
                      </a:cubicBezTo>
                      <a:cubicBezTo>
                        <a:pt x="4390" y="0"/>
                        <a:pt x="4132" y="49"/>
                        <a:pt x="3885" y="154"/>
                      </a:cubicBezTo>
                      <a:cubicBezTo>
                        <a:pt x="3141" y="467"/>
                        <a:pt x="2655" y="1205"/>
                        <a:pt x="2655" y="2025"/>
                      </a:cubicBezTo>
                      <a:lnTo>
                        <a:pt x="2654" y="11311"/>
                      </a:lnTo>
                      <a:lnTo>
                        <a:pt x="583" y="13418"/>
                      </a:lnTo>
                      <a:cubicBezTo>
                        <a:pt x="-195" y="14208"/>
                        <a:pt x="-195" y="15491"/>
                        <a:pt x="583" y="16281"/>
                      </a:cubicBezTo>
                      <a:lnTo>
                        <a:pt x="5231" y="21006"/>
                      </a:lnTo>
                      <a:cubicBezTo>
                        <a:pt x="5620" y="21402"/>
                        <a:pt x="6131" y="21599"/>
                        <a:pt x="6640" y="21599"/>
                      </a:cubicBezTo>
                      <a:cubicBezTo>
                        <a:pt x="7150" y="21599"/>
                        <a:pt x="7659" y="21402"/>
                        <a:pt x="8048" y="21006"/>
                      </a:cubicBezTo>
                      <a:lnTo>
                        <a:pt x="10121" y="18900"/>
                      </a:lnTo>
                      <a:lnTo>
                        <a:pt x="19255" y="18900"/>
                      </a:lnTo>
                      <a:cubicBezTo>
                        <a:pt x="20062" y="18900"/>
                        <a:pt x="20788" y="18407"/>
                        <a:pt x="21095" y="17650"/>
                      </a:cubicBezTo>
                      <a:cubicBezTo>
                        <a:pt x="21405" y="16893"/>
                        <a:pt x="21234" y="16022"/>
                        <a:pt x="20663" y="15443"/>
                      </a:cubicBezTo>
                      <a:cubicBezTo>
                        <a:pt x="20663" y="15443"/>
                        <a:pt x="6056" y="593"/>
                        <a:pt x="6056" y="593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0665" rtl="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8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" name="AutoShape 138"/>
                <p:cNvSpPr/>
                <p:nvPr/>
              </p:nvSpPr>
              <p:spPr bwMode="auto">
                <a:xfrm>
                  <a:off x="4686300" y="1652588"/>
                  <a:ext cx="217488" cy="21748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37" y="2880"/>
                      </a:moveTo>
                      <a:lnTo>
                        <a:pt x="1437" y="2885"/>
                      </a:lnTo>
                      <a:cubicBezTo>
                        <a:pt x="10965" y="2885"/>
                        <a:pt x="18717" y="10637"/>
                        <a:pt x="18717" y="20165"/>
                      </a:cubicBezTo>
                      <a:lnTo>
                        <a:pt x="18720" y="20165"/>
                      </a:lnTo>
                      <a:cubicBezTo>
                        <a:pt x="18722" y="20959"/>
                        <a:pt x="19366" y="21600"/>
                        <a:pt x="20160" y="21600"/>
                      </a:cubicBezTo>
                      <a:cubicBezTo>
                        <a:pt x="20955" y="21600"/>
                        <a:pt x="21599" y="20956"/>
                        <a:pt x="21599" y="20160"/>
                      </a:cubicBezTo>
                      <a:cubicBezTo>
                        <a:pt x="21599" y="20155"/>
                        <a:pt x="21597" y="20152"/>
                        <a:pt x="21597" y="20148"/>
                      </a:cubicBezTo>
                      <a:cubicBezTo>
                        <a:pt x="21588" y="9034"/>
                        <a:pt x="12588" y="28"/>
                        <a:pt x="1476" y="8"/>
                      </a:cubicBezTo>
                      <a:cubicBezTo>
                        <a:pt x="1465" y="7"/>
                        <a:pt x="1454" y="0"/>
                        <a:pt x="1440" y="0"/>
                      </a:cubicBezTo>
                      <a:cubicBezTo>
                        <a:pt x="644" y="0"/>
                        <a:pt x="0" y="644"/>
                        <a:pt x="0" y="1440"/>
                      </a:cubicBezTo>
                      <a:cubicBezTo>
                        <a:pt x="0" y="2234"/>
                        <a:pt x="644" y="2878"/>
                        <a:pt x="1437" y="2880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20089" tIns="20089" rIns="20089" bIns="20089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40665" rtl="0" eaLnBrk="1" fontAlgn="auto" latinLnBrk="0" hangingPunct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8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56" name="组合 55"/>
          <p:cNvGrpSpPr/>
          <p:nvPr/>
        </p:nvGrpSpPr>
        <p:grpSpPr>
          <a:xfrm>
            <a:off x="603731" y="4925496"/>
            <a:ext cx="2318749" cy="1545198"/>
            <a:chOff x="1540423" y="2139370"/>
            <a:chExt cx="2318749" cy="1545198"/>
          </a:xfrm>
        </p:grpSpPr>
        <p:sp>
          <p:nvSpPr>
            <p:cNvPr id="57" name="文本框 56"/>
            <p:cNvSpPr txBox="1"/>
            <p:nvPr/>
          </p:nvSpPr>
          <p:spPr>
            <a:xfrm>
              <a:off x="1540423" y="2463721"/>
              <a:ext cx="231874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</a:t>
              </a:r>
              <a:r>
                <a:rPr lang="en-US" altLang="zh-CN" sz="1100" kern="0" smtClea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.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822236" y="2139370"/>
              <a:ext cx="174373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100">
                  <a:solidFill>
                    <a:srgbClr val="4B6865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存在不足之处</a:t>
              </a:r>
              <a:endParaRPr lang="zh-CN" altLang="en-US" spc="100">
                <a:solidFill>
                  <a:srgbClr val="4B6865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568905" y="1277022"/>
            <a:ext cx="2318749" cy="1545198"/>
            <a:chOff x="1540423" y="2139370"/>
            <a:chExt cx="2318749" cy="1545198"/>
          </a:xfrm>
        </p:grpSpPr>
        <p:sp>
          <p:nvSpPr>
            <p:cNvPr id="61" name="文本框 60"/>
            <p:cNvSpPr txBox="1"/>
            <p:nvPr/>
          </p:nvSpPr>
          <p:spPr>
            <a:xfrm>
              <a:off x="1540423" y="2463721"/>
              <a:ext cx="231874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</a:t>
              </a:r>
              <a:r>
                <a:rPr lang="en-US" altLang="zh-CN" sz="1100" kern="0" smtClea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.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822236" y="2139370"/>
              <a:ext cx="174373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100" smtClean="0">
                  <a:solidFill>
                    <a:schemeClr val="accent4">
                      <a:lumMod val="50000"/>
                    </a:schemeClr>
                  </a:solidFill>
                  <a:uFillTx/>
                  <a:latin typeface="方正启体繁体" panose="03000509000000000000" charset="-122"/>
                  <a:ea typeface="方正启体繁体" panose="03000509000000000000" charset="-122"/>
                </a:rPr>
                <a:t>存在不足之处</a:t>
              </a:r>
              <a:endParaRPr lang="zh-CN" altLang="en-US" spc="100">
                <a:solidFill>
                  <a:schemeClr val="accent4">
                    <a:lumMod val="50000"/>
                  </a:schemeClr>
                </a:solidFill>
                <a:uFillTx/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509056" y="4857548"/>
            <a:ext cx="2318749" cy="1545198"/>
            <a:chOff x="1540423" y="2139370"/>
            <a:chExt cx="2318749" cy="1545198"/>
          </a:xfrm>
        </p:grpSpPr>
        <p:sp>
          <p:nvSpPr>
            <p:cNvPr id="65" name="文本框 64"/>
            <p:cNvSpPr txBox="1"/>
            <p:nvPr/>
          </p:nvSpPr>
          <p:spPr>
            <a:xfrm>
              <a:off x="1540423" y="2463721"/>
              <a:ext cx="231874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</a:t>
              </a:r>
              <a:r>
                <a:rPr lang="en-US" altLang="zh-CN" sz="1100" kern="0" smtClea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.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822236" y="2139370"/>
              <a:ext cx="174373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100">
                  <a:solidFill>
                    <a:srgbClr val="4B6865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存在不足之处</a:t>
              </a:r>
              <a:endParaRPr lang="zh-CN" altLang="en-US" spc="100">
                <a:solidFill>
                  <a:srgbClr val="4B6865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461147" y="1266431"/>
            <a:ext cx="2318749" cy="1545198"/>
            <a:chOff x="1540423" y="2139370"/>
            <a:chExt cx="2318749" cy="1545198"/>
          </a:xfrm>
        </p:grpSpPr>
        <p:sp>
          <p:nvSpPr>
            <p:cNvPr id="69" name="文本框 68"/>
            <p:cNvSpPr txBox="1"/>
            <p:nvPr/>
          </p:nvSpPr>
          <p:spPr>
            <a:xfrm>
              <a:off x="1540423" y="2463721"/>
              <a:ext cx="231874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</a:t>
              </a:r>
              <a:r>
                <a:rPr lang="en-US" altLang="zh-CN" sz="1100" kern="0" smtClea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.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822236" y="2139370"/>
              <a:ext cx="174373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100">
                  <a:solidFill>
                    <a:schemeClr val="accent4">
                      <a:lumMod val="50000"/>
                    </a:schemeClr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存在不足之处</a:t>
              </a:r>
              <a:endParaRPr lang="zh-CN" altLang="en-US" spc="100">
                <a:solidFill>
                  <a:schemeClr val="accent4">
                    <a:lumMod val="50000"/>
                  </a:schemeClr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426012" y="4874458"/>
            <a:ext cx="2318749" cy="1545198"/>
            <a:chOff x="1540423" y="2139370"/>
            <a:chExt cx="2318749" cy="1545198"/>
          </a:xfrm>
        </p:grpSpPr>
        <p:sp>
          <p:nvSpPr>
            <p:cNvPr id="73" name="文本框 72"/>
            <p:cNvSpPr txBox="1"/>
            <p:nvPr/>
          </p:nvSpPr>
          <p:spPr>
            <a:xfrm>
              <a:off x="1540423" y="2463721"/>
              <a:ext cx="231874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</a:t>
              </a:r>
              <a:r>
                <a:rPr lang="en-US" altLang="zh-CN" sz="1100" kern="0" smtClea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.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822236" y="2139370"/>
              <a:ext cx="174373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100">
                  <a:solidFill>
                    <a:srgbClr val="4B6865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存在不足之处</a:t>
              </a:r>
              <a:endParaRPr lang="zh-CN" altLang="en-US" spc="100">
                <a:solidFill>
                  <a:srgbClr val="4B6865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1"/>
          <a:srcRect r="60177" b="16117"/>
          <a:stretch>
            <a:fillRect/>
          </a:stretch>
        </p:blipFill>
        <p:spPr>
          <a:xfrm>
            <a:off x="0" y="0"/>
            <a:ext cx="1751330" cy="207518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98270" y="-349250"/>
            <a:ext cx="795020" cy="1521460"/>
            <a:chOff x="2202" y="-550"/>
            <a:chExt cx="1252" cy="2396"/>
          </a:xfrm>
        </p:grpSpPr>
        <p:sp>
          <p:nvSpPr>
            <p:cNvPr id="4" name="圆角矩形 3"/>
            <p:cNvSpPr/>
            <p:nvPr/>
          </p:nvSpPr>
          <p:spPr>
            <a:xfrm>
              <a:off x="2202" y="-550"/>
              <a:ext cx="1252" cy="2396"/>
            </a:xfrm>
            <a:prstGeom prst="roundRect">
              <a:avLst>
                <a:gd name="adj" fmla="val 50000"/>
              </a:avLst>
            </a:prstGeom>
            <a:solidFill>
              <a:srgbClr val="85A5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256" y="501"/>
              <a:ext cx="114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参</a:t>
              </a:r>
              <a:endParaRPr lang="zh-CN" altLang="en-US" sz="36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31085" y="261620"/>
            <a:ext cx="374142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>
                <a:solidFill>
                  <a:schemeClr val="tx1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存在问题及解决方法</a:t>
            </a: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problems and solutions</a:t>
            </a:r>
            <a:endParaRPr lang="zh-CN" altLang="en-US" sz="14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pic>
        <p:nvPicPr>
          <p:cNvPr id="9" name="图片 8" descr="图层-22"/>
          <p:cNvPicPr>
            <a:picLocks noChangeAspect="1"/>
          </p:cNvPicPr>
          <p:nvPr/>
        </p:nvPicPr>
        <p:blipFill>
          <a:blip r:embed="rId2"/>
          <a:srcRect t="60311" r="51507" b="4911"/>
          <a:stretch>
            <a:fillRect/>
          </a:stretch>
        </p:blipFill>
        <p:spPr>
          <a:xfrm flipH="1">
            <a:off x="10324465" y="5264785"/>
            <a:ext cx="1867535" cy="1593215"/>
          </a:xfrm>
          <a:prstGeom prst="rect">
            <a:avLst/>
          </a:prstGeom>
        </p:spPr>
      </p:pic>
      <p:pic>
        <p:nvPicPr>
          <p:cNvPr id="10" name="图片 9" descr="图层-18"/>
          <p:cNvPicPr>
            <a:picLocks noChangeAspect="1"/>
          </p:cNvPicPr>
          <p:nvPr/>
        </p:nvPicPr>
        <p:blipFill>
          <a:blip r:embed="rId3">
            <a:lum bright="48000" contrast="-36000"/>
          </a:blip>
          <a:srcRect r="79402"/>
          <a:stretch>
            <a:fillRect/>
          </a:stretch>
        </p:blipFill>
        <p:spPr>
          <a:xfrm>
            <a:off x="11481435" y="0"/>
            <a:ext cx="710565" cy="18288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505631" y="832638"/>
            <a:ext cx="3133747" cy="5684488"/>
            <a:chOff x="4696460" y="887413"/>
            <a:chExt cx="2802255" cy="5083175"/>
          </a:xfrm>
        </p:grpSpPr>
        <p:grpSp>
          <p:nvGrpSpPr>
            <p:cNvPr id="12" name="组合 11"/>
            <p:cNvGrpSpPr/>
            <p:nvPr/>
          </p:nvGrpSpPr>
          <p:grpSpPr>
            <a:xfrm>
              <a:off x="4696460" y="1599883"/>
              <a:ext cx="1383030" cy="2186305"/>
              <a:chOff x="5029200" y="2032000"/>
              <a:chExt cx="1382713" cy="2185988"/>
            </a:xfrm>
            <a:solidFill>
              <a:srgbClr val="957F4F"/>
            </a:solidFill>
          </p:grpSpPr>
          <p:sp>
            <p:nvSpPr>
              <p:cNvPr id="40" name="Freeform 9"/>
              <p:cNvSpPr/>
              <p:nvPr/>
            </p:nvSpPr>
            <p:spPr bwMode="auto">
              <a:xfrm>
                <a:off x="5056188" y="2032000"/>
                <a:ext cx="1355725" cy="1122363"/>
              </a:xfrm>
              <a:custGeom>
                <a:avLst/>
                <a:gdLst>
                  <a:gd name="T0" fmla="*/ 1708 w 1708"/>
                  <a:gd name="T1" fmla="*/ 0 h 1413"/>
                  <a:gd name="T2" fmla="*/ 1708 w 1708"/>
                  <a:gd name="T3" fmla="*/ 897 h 1413"/>
                  <a:gd name="T4" fmla="*/ 1073 w 1708"/>
                  <a:gd name="T5" fmla="*/ 1413 h 1413"/>
                  <a:gd name="T6" fmla="*/ 0 w 1708"/>
                  <a:gd name="T7" fmla="*/ 1390 h 1413"/>
                  <a:gd name="T8" fmla="*/ 636 w 1708"/>
                  <a:gd name="T9" fmla="*/ 871 h 1413"/>
                  <a:gd name="T10" fmla="*/ 1708 w 1708"/>
                  <a:gd name="T11" fmla="*/ 0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8" h="1413">
                    <a:moveTo>
                      <a:pt x="1708" y="0"/>
                    </a:moveTo>
                    <a:lnTo>
                      <a:pt x="1708" y="897"/>
                    </a:lnTo>
                    <a:lnTo>
                      <a:pt x="1073" y="1413"/>
                    </a:lnTo>
                    <a:lnTo>
                      <a:pt x="0" y="1390"/>
                    </a:lnTo>
                    <a:lnTo>
                      <a:pt x="636" y="871"/>
                    </a:lnTo>
                    <a:lnTo>
                      <a:pt x="1708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41" name="Freeform 10"/>
              <p:cNvSpPr/>
              <p:nvPr/>
            </p:nvSpPr>
            <p:spPr bwMode="auto">
              <a:xfrm>
                <a:off x="5056188" y="3095625"/>
                <a:ext cx="1355725" cy="1122363"/>
              </a:xfrm>
              <a:custGeom>
                <a:avLst/>
                <a:gdLst>
                  <a:gd name="T0" fmla="*/ 1073 w 1708"/>
                  <a:gd name="T1" fmla="*/ 0 h 1413"/>
                  <a:gd name="T2" fmla="*/ 1708 w 1708"/>
                  <a:gd name="T3" fmla="*/ 517 h 1413"/>
                  <a:gd name="T4" fmla="*/ 1708 w 1708"/>
                  <a:gd name="T5" fmla="*/ 1413 h 1413"/>
                  <a:gd name="T6" fmla="*/ 636 w 1708"/>
                  <a:gd name="T7" fmla="*/ 542 h 1413"/>
                  <a:gd name="T8" fmla="*/ 0 w 1708"/>
                  <a:gd name="T9" fmla="*/ 51 h 1413"/>
                  <a:gd name="T10" fmla="*/ 1073 w 1708"/>
                  <a:gd name="T11" fmla="*/ 0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8" h="1413">
                    <a:moveTo>
                      <a:pt x="1073" y="0"/>
                    </a:moveTo>
                    <a:lnTo>
                      <a:pt x="1708" y="517"/>
                    </a:lnTo>
                    <a:lnTo>
                      <a:pt x="1708" y="1413"/>
                    </a:lnTo>
                    <a:lnTo>
                      <a:pt x="636" y="542"/>
                    </a:lnTo>
                    <a:lnTo>
                      <a:pt x="0" y="51"/>
                    </a:lnTo>
                    <a:lnTo>
                      <a:pt x="1073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5849938" y="3390900"/>
                <a:ext cx="214312" cy="198438"/>
                <a:chOff x="5849938" y="3390900"/>
                <a:chExt cx="214312" cy="198438"/>
              </a:xfrm>
              <a:grpFill/>
            </p:grpSpPr>
            <p:sp>
              <p:nvSpPr>
                <p:cNvPr id="46" name="Freeform 11"/>
                <p:cNvSpPr/>
                <p:nvPr/>
              </p:nvSpPr>
              <p:spPr bwMode="auto">
                <a:xfrm>
                  <a:off x="5849938" y="3390900"/>
                  <a:ext cx="15875" cy="185738"/>
                </a:xfrm>
                <a:custGeom>
                  <a:avLst/>
                  <a:gdLst>
                    <a:gd name="T0" fmla="*/ 10 w 20"/>
                    <a:gd name="T1" fmla="*/ 0 h 233"/>
                    <a:gd name="T2" fmla="*/ 16 w 20"/>
                    <a:gd name="T3" fmla="*/ 2 h 233"/>
                    <a:gd name="T4" fmla="*/ 20 w 20"/>
                    <a:gd name="T5" fmla="*/ 6 h 233"/>
                    <a:gd name="T6" fmla="*/ 20 w 20"/>
                    <a:gd name="T7" fmla="*/ 10 h 233"/>
                    <a:gd name="T8" fmla="*/ 20 w 20"/>
                    <a:gd name="T9" fmla="*/ 223 h 233"/>
                    <a:gd name="T10" fmla="*/ 20 w 20"/>
                    <a:gd name="T11" fmla="*/ 229 h 233"/>
                    <a:gd name="T12" fmla="*/ 16 w 20"/>
                    <a:gd name="T13" fmla="*/ 233 h 233"/>
                    <a:gd name="T14" fmla="*/ 10 w 20"/>
                    <a:gd name="T15" fmla="*/ 233 h 233"/>
                    <a:gd name="T16" fmla="*/ 6 w 20"/>
                    <a:gd name="T17" fmla="*/ 233 h 233"/>
                    <a:gd name="T18" fmla="*/ 2 w 20"/>
                    <a:gd name="T19" fmla="*/ 229 h 233"/>
                    <a:gd name="T20" fmla="*/ 0 w 20"/>
                    <a:gd name="T21" fmla="*/ 223 h 233"/>
                    <a:gd name="T22" fmla="*/ 0 w 20"/>
                    <a:gd name="T23" fmla="*/ 10 h 233"/>
                    <a:gd name="T24" fmla="*/ 2 w 20"/>
                    <a:gd name="T25" fmla="*/ 6 h 233"/>
                    <a:gd name="T26" fmla="*/ 6 w 20"/>
                    <a:gd name="T27" fmla="*/ 2 h 233"/>
                    <a:gd name="T28" fmla="*/ 10 w 20"/>
                    <a:gd name="T29" fmla="*/ 0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" h="233">
                      <a:moveTo>
                        <a:pt x="10" y="0"/>
                      </a:moveTo>
                      <a:lnTo>
                        <a:pt x="16" y="2"/>
                      </a:lnTo>
                      <a:lnTo>
                        <a:pt x="20" y="6"/>
                      </a:lnTo>
                      <a:lnTo>
                        <a:pt x="20" y="10"/>
                      </a:lnTo>
                      <a:lnTo>
                        <a:pt x="20" y="223"/>
                      </a:lnTo>
                      <a:lnTo>
                        <a:pt x="20" y="229"/>
                      </a:lnTo>
                      <a:lnTo>
                        <a:pt x="16" y="233"/>
                      </a:lnTo>
                      <a:lnTo>
                        <a:pt x="10" y="233"/>
                      </a:lnTo>
                      <a:lnTo>
                        <a:pt x="6" y="233"/>
                      </a:lnTo>
                      <a:lnTo>
                        <a:pt x="2" y="229"/>
                      </a:lnTo>
                      <a:lnTo>
                        <a:pt x="0" y="223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6" y="2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6417" tIns="48208" rIns="96417" bIns="48208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</a:endParaRPr>
                </a:p>
              </p:txBody>
            </p:sp>
            <p:sp>
              <p:nvSpPr>
                <p:cNvPr id="47" name="Freeform 12"/>
                <p:cNvSpPr/>
                <p:nvPr/>
              </p:nvSpPr>
              <p:spPr bwMode="auto">
                <a:xfrm>
                  <a:off x="5926138" y="3486150"/>
                  <a:ext cx="39688" cy="76200"/>
                </a:xfrm>
                <a:custGeom>
                  <a:avLst/>
                  <a:gdLst>
                    <a:gd name="T0" fmla="*/ 14 w 51"/>
                    <a:gd name="T1" fmla="*/ 0 h 97"/>
                    <a:gd name="T2" fmla="*/ 37 w 51"/>
                    <a:gd name="T3" fmla="*/ 0 h 97"/>
                    <a:gd name="T4" fmla="*/ 41 w 51"/>
                    <a:gd name="T5" fmla="*/ 0 h 97"/>
                    <a:gd name="T6" fmla="*/ 47 w 51"/>
                    <a:gd name="T7" fmla="*/ 4 h 97"/>
                    <a:gd name="T8" fmla="*/ 49 w 51"/>
                    <a:gd name="T9" fmla="*/ 8 h 97"/>
                    <a:gd name="T10" fmla="*/ 51 w 51"/>
                    <a:gd name="T11" fmla="*/ 12 h 97"/>
                    <a:gd name="T12" fmla="*/ 51 w 51"/>
                    <a:gd name="T13" fmla="*/ 84 h 97"/>
                    <a:gd name="T14" fmla="*/ 49 w 51"/>
                    <a:gd name="T15" fmla="*/ 90 h 97"/>
                    <a:gd name="T16" fmla="*/ 47 w 51"/>
                    <a:gd name="T17" fmla="*/ 93 h 97"/>
                    <a:gd name="T18" fmla="*/ 41 w 51"/>
                    <a:gd name="T19" fmla="*/ 97 h 97"/>
                    <a:gd name="T20" fmla="*/ 37 w 51"/>
                    <a:gd name="T21" fmla="*/ 97 h 97"/>
                    <a:gd name="T22" fmla="*/ 14 w 51"/>
                    <a:gd name="T23" fmla="*/ 97 h 97"/>
                    <a:gd name="T24" fmla="*/ 10 w 51"/>
                    <a:gd name="T25" fmla="*/ 97 h 97"/>
                    <a:gd name="T26" fmla="*/ 4 w 51"/>
                    <a:gd name="T27" fmla="*/ 93 h 97"/>
                    <a:gd name="T28" fmla="*/ 2 w 51"/>
                    <a:gd name="T29" fmla="*/ 90 h 97"/>
                    <a:gd name="T30" fmla="*/ 0 w 51"/>
                    <a:gd name="T31" fmla="*/ 84 h 97"/>
                    <a:gd name="T32" fmla="*/ 0 w 51"/>
                    <a:gd name="T33" fmla="*/ 12 h 97"/>
                    <a:gd name="T34" fmla="*/ 2 w 51"/>
                    <a:gd name="T35" fmla="*/ 8 h 97"/>
                    <a:gd name="T36" fmla="*/ 4 w 51"/>
                    <a:gd name="T37" fmla="*/ 4 h 97"/>
                    <a:gd name="T38" fmla="*/ 10 w 51"/>
                    <a:gd name="T39" fmla="*/ 0 h 97"/>
                    <a:gd name="T40" fmla="*/ 14 w 51"/>
                    <a:gd name="T41" fmla="*/ 0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1" h="97">
                      <a:moveTo>
                        <a:pt x="14" y="0"/>
                      </a:moveTo>
                      <a:lnTo>
                        <a:pt x="37" y="0"/>
                      </a:lnTo>
                      <a:lnTo>
                        <a:pt x="41" y="0"/>
                      </a:lnTo>
                      <a:lnTo>
                        <a:pt x="47" y="4"/>
                      </a:lnTo>
                      <a:lnTo>
                        <a:pt x="49" y="8"/>
                      </a:lnTo>
                      <a:lnTo>
                        <a:pt x="51" y="12"/>
                      </a:lnTo>
                      <a:lnTo>
                        <a:pt x="51" y="84"/>
                      </a:lnTo>
                      <a:lnTo>
                        <a:pt x="49" y="90"/>
                      </a:lnTo>
                      <a:lnTo>
                        <a:pt x="47" y="93"/>
                      </a:lnTo>
                      <a:lnTo>
                        <a:pt x="41" y="97"/>
                      </a:lnTo>
                      <a:lnTo>
                        <a:pt x="37" y="97"/>
                      </a:lnTo>
                      <a:lnTo>
                        <a:pt x="14" y="97"/>
                      </a:lnTo>
                      <a:lnTo>
                        <a:pt x="10" y="97"/>
                      </a:lnTo>
                      <a:lnTo>
                        <a:pt x="4" y="93"/>
                      </a:lnTo>
                      <a:lnTo>
                        <a:pt x="2" y="90"/>
                      </a:lnTo>
                      <a:lnTo>
                        <a:pt x="0" y="84"/>
                      </a:lnTo>
                      <a:lnTo>
                        <a:pt x="0" y="12"/>
                      </a:lnTo>
                      <a:lnTo>
                        <a:pt x="2" y="8"/>
                      </a:lnTo>
                      <a:lnTo>
                        <a:pt x="4" y="4"/>
                      </a:lnTo>
                      <a:lnTo>
                        <a:pt x="10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6417" tIns="48208" rIns="96417" bIns="48208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</a:endParaRPr>
                </a:p>
              </p:txBody>
            </p:sp>
            <p:sp>
              <p:nvSpPr>
                <p:cNvPr id="48" name="Freeform 13"/>
                <p:cNvSpPr/>
                <p:nvPr/>
              </p:nvSpPr>
              <p:spPr bwMode="auto">
                <a:xfrm>
                  <a:off x="5976938" y="3471863"/>
                  <a:ext cx="38100" cy="90488"/>
                </a:xfrm>
                <a:custGeom>
                  <a:avLst/>
                  <a:gdLst>
                    <a:gd name="T0" fmla="*/ 14 w 49"/>
                    <a:gd name="T1" fmla="*/ 0 h 114"/>
                    <a:gd name="T2" fmla="*/ 35 w 49"/>
                    <a:gd name="T3" fmla="*/ 0 h 114"/>
                    <a:gd name="T4" fmla="*/ 41 w 49"/>
                    <a:gd name="T5" fmla="*/ 0 h 114"/>
                    <a:gd name="T6" fmla="*/ 45 w 49"/>
                    <a:gd name="T7" fmla="*/ 4 h 114"/>
                    <a:gd name="T8" fmla="*/ 47 w 49"/>
                    <a:gd name="T9" fmla="*/ 8 h 114"/>
                    <a:gd name="T10" fmla="*/ 49 w 49"/>
                    <a:gd name="T11" fmla="*/ 11 h 114"/>
                    <a:gd name="T12" fmla="*/ 49 w 49"/>
                    <a:gd name="T13" fmla="*/ 101 h 114"/>
                    <a:gd name="T14" fmla="*/ 47 w 49"/>
                    <a:gd name="T15" fmla="*/ 107 h 114"/>
                    <a:gd name="T16" fmla="*/ 45 w 49"/>
                    <a:gd name="T17" fmla="*/ 110 h 114"/>
                    <a:gd name="T18" fmla="*/ 41 w 49"/>
                    <a:gd name="T19" fmla="*/ 114 h 114"/>
                    <a:gd name="T20" fmla="*/ 35 w 49"/>
                    <a:gd name="T21" fmla="*/ 114 h 114"/>
                    <a:gd name="T22" fmla="*/ 14 w 49"/>
                    <a:gd name="T23" fmla="*/ 114 h 114"/>
                    <a:gd name="T24" fmla="*/ 8 w 49"/>
                    <a:gd name="T25" fmla="*/ 114 h 114"/>
                    <a:gd name="T26" fmla="*/ 4 w 49"/>
                    <a:gd name="T27" fmla="*/ 110 h 114"/>
                    <a:gd name="T28" fmla="*/ 0 w 49"/>
                    <a:gd name="T29" fmla="*/ 107 h 114"/>
                    <a:gd name="T30" fmla="*/ 0 w 49"/>
                    <a:gd name="T31" fmla="*/ 101 h 114"/>
                    <a:gd name="T32" fmla="*/ 0 w 49"/>
                    <a:gd name="T33" fmla="*/ 11 h 114"/>
                    <a:gd name="T34" fmla="*/ 0 w 49"/>
                    <a:gd name="T35" fmla="*/ 8 h 114"/>
                    <a:gd name="T36" fmla="*/ 4 w 49"/>
                    <a:gd name="T37" fmla="*/ 4 h 114"/>
                    <a:gd name="T38" fmla="*/ 8 w 49"/>
                    <a:gd name="T39" fmla="*/ 0 h 114"/>
                    <a:gd name="T40" fmla="*/ 14 w 49"/>
                    <a:gd name="T41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9" h="114">
                      <a:moveTo>
                        <a:pt x="14" y="0"/>
                      </a:moveTo>
                      <a:lnTo>
                        <a:pt x="35" y="0"/>
                      </a:lnTo>
                      <a:lnTo>
                        <a:pt x="41" y="0"/>
                      </a:lnTo>
                      <a:lnTo>
                        <a:pt x="45" y="4"/>
                      </a:lnTo>
                      <a:lnTo>
                        <a:pt x="47" y="8"/>
                      </a:lnTo>
                      <a:lnTo>
                        <a:pt x="49" y="11"/>
                      </a:lnTo>
                      <a:lnTo>
                        <a:pt x="49" y="101"/>
                      </a:lnTo>
                      <a:lnTo>
                        <a:pt x="47" y="107"/>
                      </a:lnTo>
                      <a:lnTo>
                        <a:pt x="45" y="110"/>
                      </a:lnTo>
                      <a:lnTo>
                        <a:pt x="41" y="114"/>
                      </a:lnTo>
                      <a:lnTo>
                        <a:pt x="35" y="114"/>
                      </a:lnTo>
                      <a:lnTo>
                        <a:pt x="14" y="114"/>
                      </a:lnTo>
                      <a:lnTo>
                        <a:pt x="8" y="114"/>
                      </a:lnTo>
                      <a:lnTo>
                        <a:pt x="4" y="110"/>
                      </a:lnTo>
                      <a:lnTo>
                        <a:pt x="0" y="107"/>
                      </a:lnTo>
                      <a:lnTo>
                        <a:pt x="0" y="101"/>
                      </a:ln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4" y="4"/>
                      </a:lnTo>
                      <a:lnTo>
                        <a:pt x="8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6417" tIns="48208" rIns="96417" bIns="48208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</a:endParaRPr>
                </a:p>
              </p:txBody>
            </p:sp>
            <p:sp>
              <p:nvSpPr>
                <p:cNvPr id="49" name="Freeform 14"/>
                <p:cNvSpPr/>
                <p:nvPr/>
              </p:nvSpPr>
              <p:spPr bwMode="auto">
                <a:xfrm>
                  <a:off x="5876925" y="3498850"/>
                  <a:ext cx="38100" cy="63500"/>
                </a:xfrm>
                <a:custGeom>
                  <a:avLst/>
                  <a:gdLst>
                    <a:gd name="T0" fmla="*/ 14 w 49"/>
                    <a:gd name="T1" fmla="*/ 0 h 79"/>
                    <a:gd name="T2" fmla="*/ 35 w 49"/>
                    <a:gd name="T3" fmla="*/ 0 h 79"/>
                    <a:gd name="T4" fmla="*/ 41 w 49"/>
                    <a:gd name="T5" fmla="*/ 0 h 79"/>
                    <a:gd name="T6" fmla="*/ 45 w 49"/>
                    <a:gd name="T7" fmla="*/ 4 h 79"/>
                    <a:gd name="T8" fmla="*/ 49 w 49"/>
                    <a:gd name="T9" fmla="*/ 8 h 79"/>
                    <a:gd name="T10" fmla="*/ 49 w 49"/>
                    <a:gd name="T11" fmla="*/ 11 h 79"/>
                    <a:gd name="T12" fmla="*/ 49 w 49"/>
                    <a:gd name="T13" fmla="*/ 66 h 79"/>
                    <a:gd name="T14" fmla="*/ 49 w 49"/>
                    <a:gd name="T15" fmla="*/ 72 h 79"/>
                    <a:gd name="T16" fmla="*/ 45 w 49"/>
                    <a:gd name="T17" fmla="*/ 75 h 79"/>
                    <a:gd name="T18" fmla="*/ 41 w 49"/>
                    <a:gd name="T19" fmla="*/ 79 h 79"/>
                    <a:gd name="T20" fmla="*/ 35 w 49"/>
                    <a:gd name="T21" fmla="*/ 79 h 79"/>
                    <a:gd name="T22" fmla="*/ 14 w 49"/>
                    <a:gd name="T23" fmla="*/ 79 h 79"/>
                    <a:gd name="T24" fmla="*/ 8 w 49"/>
                    <a:gd name="T25" fmla="*/ 79 h 79"/>
                    <a:gd name="T26" fmla="*/ 4 w 49"/>
                    <a:gd name="T27" fmla="*/ 75 h 79"/>
                    <a:gd name="T28" fmla="*/ 2 w 49"/>
                    <a:gd name="T29" fmla="*/ 72 h 79"/>
                    <a:gd name="T30" fmla="*/ 0 w 49"/>
                    <a:gd name="T31" fmla="*/ 66 h 79"/>
                    <a:gd name="T32" fmla="*/ 0 w 49"/>
                    <a:gd name="T33" fmla="*/ 11 h 79"/>
                    <a:gd name="T34" fmla="*/ 2 w 49"/>
                    <a:gd name="T35" fmla="*/ 8 h 79"/>
                    <a:gd name="T36" fmla="*/ 4 w 49"/>
                    <a:gd name="T37" fmla="*/ 4 h 79"/>
                    <a:gd name="T38" fmla="*/ 8 w 49"/>
                    <a:gd name="T39" fmla="*/ 0 h 79"/>
                    <a:gd name="T40" fmla="*/ 14 w 49"/>
                    <a:gd name="T41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9" h="79">
                      <a:moveTo>
                        <a:pt x="14" y="0"/>
                      </a:moveTo>
                      <a:lnTo>
                        <a:pt x="35" y="0"/>
                      </a:lnTo>
                      <a:lnTo>
                        <a:pt x="41" y="0"/>
                      </a:lnTo>
                      <a:lnTo>
                        <a:pt x="45" y="4"/>
                      </a:lnTo>
                      <a:lnTo>
                        <a:pt x="49" y="8"/>
                      </a:lnTo>
                      <a:lnTo>
                        <a:pt x="49" y="11"/>
                      </a:lnTo>
                      <a:lnTo>
                        <a:pt x="49" y="66"/>
                      </a:lnTo>
                      <a:lnTo>
                        <a:pt x="49" y="72"/>
                      </a:lnTo>
                      <a:lnTo>
                        <a:pt x="45" y="75"/>
                      </a:lnTo>
                      <a:lnTo>
                        <a:pt x="41" y="79"/>
                      </a:lnTo>
                      <a:lnTo>
                        <a:pt x="35" y="79"/>
                      </a:lnTo>
                      <a:lnTo>
                        <a:pt x="14" y="79"/>
                      </a:lnTo>
                      <a:lnTo>
                        <a:pt x="8" y="79"/>
                      </a:lnTo>
                      <a:lnTo>
                        <a:pt x="4" y="75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11"/>
                      </a:lnTo>
                      <a:lnTo>
                        <a:pt x="2" y="8"/>
                      </a:lnTo>
                      <a:lnTo>
                        <a:pt x="4" y="4"/>
                      </a:lnTo>
                      <a:lnTo>
                        <a:pt x="8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6417" tIns="48208" rIns="96417" bIns="48208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</a:endParaRPr>
                </a:p>
              </p:txBody>
            </p:sp>
            <p:sp>
              <p:nvSpPr>
                <p:cNvPr id="50" name="Freeform 15"/>
                <p:cNvSpPr/>
                <p:nvPr/>
              </p:nvSpPr>
              <p:spPr bwMode="auto">
                <a:xfrm>
                  <a:off x="5880100" y="3573463"/>
                  <a:ext cx="184150" cy="15875"/>
                </a:xfrm>
                <a:custGeom>
                  <a:avLst/>
                  <a:gdLst>
                    <a:gd name="T0" fmla="*/ 10 w 233"/>
                    <a:gd name="T1" fmla="*/ 0 h 19"/>
                    <a:gd name="T2" fmla="*/ 223 w 233"/>
                    <a:gd name="T3" fmla="*/ 0 h 19"/>
                    <a:gd name="T4" fmla="*/ 227 w 233"/>
                    <a:gd name="T5" fmla="*/ 2 h 19"/>
                    <a:gd name="T6" fmla="*/ 231 w 233"/>
                    <a:gd name="T7" fmla="*/ 6 h 19"/>
                    <a:gd name="T8" fmla="*/ 233 w 233"/>
                    <a:gd name="T9" fmla="*/ 10 h 19"/>
                    <a:gd name="T10" fmla="*/ 231 w 233"/>
                    <a:gd name="T11" fmla="*/ 15 h 19"/>
                    <a:gd name="T12" fmla="*/ 227 w 233"/>
                    <a:gd name="T13" fmla="*/ 19 h 19"/>
                    <a:gd name="T14" fmla="*/ 223 w 233"/>
                    <a:gd name="T15" fmla="*/ 19 h 19"/>
                    <a:gd name="T16" fmla="*/ 10 w 233"/>
                    <a:gd name="T17" fmla="*/ 19 h 19"/>
                    <a:gd name="T18" fmla="*/ 4 w 233"/>
                    <a:gd name="T19" fmla="*/ 19 h 19"/>
                    <a:gd name="T20" fmla="*/ 0 w 233"/>
                    <a:gd name="T21" fmla="*/ 15 h 19"/>
                    <a:gd name="T22" fmla="*/ 0 w 233"/>
                    <a:gd name="T23" fmla="*/ 10 h 19"/>
                    <a:gd name="T24" fmla="*/ 0 w 233"/>
                    <a:gd name="T25" fmla="*/ 6 h 19"/>
                    <a:gd name="T26" fmla="*/ 4 w 233"/>
                    <a:gd name="T27" fmla="*/ 2 h 19"/>
                    <a:gd name="T28" fmla="*/ 10 w 233"/>
                    <a:gd name="T2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33" h="19">
                      <a:moveTo>
                        <a:pt x="10" y="0"/>
                      </a:moveTo>
                      <a:lnTo>
                        <a:pt x="223" y="0"/>
                      </a:lnTo>
                      <a:lnTo>
                        <a:pt x="227" y="2"/>
                      </a:lnTo>
                      <a:lnTo>
                        <a:pt x="231" y="6"/>
                      </a:lnTo>
                      <a:lnTo>
                        <a:pt x="233" y="10"/>
                      </a:lnTo>
                      <a:lnTo>
                        <a:pt x="231" y="15"/>
                      </a:lnTo>
                      <a:lnTo>
                        <a:pt x="227" y="19"/>
                      </a:lnTo>
                      <a:lnTo>
                        <a:pt x="223" y="19"/>
                      </a:lnTo>
                      <a:lnTo>
                        <a:pt x="10" y="19"/>
                      </a:lnTo>
                      <a:lnTo>
                        <a:pt x="4" y="19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4" y="2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6417" tIns="48208" rIns="96417" bIns="48208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</a:endParaRPr>
                </a:p>
              </p:txBody>
            </p:sp>
            <p:sp>
              <p:nvSpPr>
                <p:cNvPr id="51" name="Freeform 16"/>
                <p:cNvSpPr/>
                <p:nvPr/>
              </p:nvSpPr>
              <p:spPr bwMode="auto">
                <a:xfrm>
                  <a:off x="6026150" y="3457575"/>
                  <a:ext cx="38100" cy="104775"/>
                </a:xfrm>
                <a:custGeom>
                  <a:avLst/>
                  <a:gdLst>
                    <a:gd name="T0" fmla="*/ 13 w 48"/>
                    <a:gd name="T1" fmla="*/ 0 h 132"/>
                    <a:gd name="T2" fmla="*/ 36 w 48"/>
                    <a:gd name="T3" fmla="*/ 0 h 132"/>
                    <a:gd name="T4" fmla="*/ 40 w 48"/>
                    <a:gd name="T5" fmla="*/ 0 h 132"/>
                    <a:gd name="T6" fmla="*/ 44 w 48"/>
                    <a:gd name="T7" fmla="*/ 4 h 132"/>
                    <a:gd name="T8" fmla="*/ 48 w 48"/>
                    <a:gd name="T9" fmla="*/ 8 h 132"/>
                    <a:gd name="T10" fmla="*/ 48 w 48"/>
                    <a:gd name="T11" fmla="*/ 12 h 132"/>
                    <a:gd name="T12" fmla="*/ 48 w 48"/>
                    <a:gd name="T13" fmla="*/ 119 h 132"/>
                    <a:gd name="T14" fmla="*/ 48 w 48"/>
                    <a:gd name="T15" fmla="*/ 125 h 132"/>
                    <a:gd name="T16" fmla="*/ 44 w 48"/>
                    <a:gd name="T17" fmla="*/ 128 h 132"/>
                    <a:gd name="T18" fmla="*/ 40 w 48"/>
                    <a:gd name="T19" fmla="*/ 132 h 132"/>
                    <a:gd name="T20" fmla="*/ 36 w 48"/>
                    <a:gd name="T21" fmla="*/ 132 h 132"/>
                    <a:gd name="T22" fmla="*/ 13 w 48"/>
                    <a:gd name="T23" fmla="*/ 132 h 132"/>
                    <a:gd name="T24" fmla="*/ 7 w 48"/>
                    <a:gd name="T25" fmla="*/ 132 h 132"/>
                    <a:gd name="T26" fmla="*/ 3 w 48"/>
                    <a:gd name="T27" fmla="*/ 128 h 132"/>
                    <a:gd name="T28" fmla="*/ 2 w 48"/>
                    <a:gd name="T29" fmla="*/ 125 h 132"/>
                    <a:gd name="T30" fmla="*/ 0 w 48"/>
                    <a:gd name="T31" fmla="*/ 119 h 132"/>
                    <a:gd name="T32" fmla="*/ 0 w 48"/>
                    <a:gd name="T33" fmla="*/ 12 h 132"/>
                    <a:gd name="T34" fmla="*/ 2 w 48"/>
                    <a:gd name="T35" fmla="*/ 8 h 132"/>
                    <a:gd name="T36" fmla="*/ 3 w 48"/>
                    <a:gd name="T37" fmla="*/ 4 h 132"/>
                    <a:gd name="T38" fmla="*/ 7 w 48"/>
                    <a:gd name="T39" fmla="*/ 0 h 132"/>
                    <a:gd name="T40" fmla="*/ 13 w 48"/>
                    <a:gd name="T41" fmla="*/ 0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8" h="132">
                      <a:moveTo>
                        <a:pt x="13" y="0"/>
                      </a:moveTo>
                      <a:lnTo>
                        <a:pt x="36" y="0"/>
                      </a:lnTo>
                      <a:lnTo>
                        <a:pt x="40" y="0"/>
                      </a:lnTo>
                      <a:lnTo>
                        <a:pt x="44" y="4"/>
                      </a:lnTo>
                      <a:lnTo>
                        <a:pt x="48" y="8"/>
                      </a:lnTo>
                      <a:lnTo>
                        <a:pt x="48" y="12"/>
                      </a:lnTo>
                      <a:lnTo>
                        <a:pt x="48" y="119"/>
                      </a:lnTo>
                      <a:lnTo>
                        <a:pt x="48" y="125"/>
                      </a:lnTo>
                      <a:lnTo>
                        <a:pt x="44" y="128"/>
                      </a:lnTo>
                      <a:lnTo>
                        <a:pt x="40" y="132"/>
                      </a:lnTo>
                      <a:lnTo>
                        <a:pt x="36" y="132"/>
                      </a:lnTo>
                      <a:lnTo>
                        <a:pt x="13" y="132"/>
                      </a:lnTo>
                      <a:lnTo>
                        <a:pt x="7" y="132"/>
                      </a:lnTo>
                      <a:lnTo>
                        <a:pt x="3" y="128"/>
                      </a:lnTo>
                      <a:lnTo>
                        <a:pt x="2" y="125"/>
                      </a:lnTo>
                      <a:lnTo>
                        <a:pt x="0" y="119"/>
                      </a:lnTo>
                      <a:lnTo>
                        <a:pt x="0" y="12"/>
                      </a:lnTo>
                      <a:lnTo>
                        <a:pt x="2" y="8"/>
                      </a:lnTo>
                      <a:lnTo>
                        <a:pt x="3" y="4"/>
                      </a:lnTo>
                      <a:lnTo>
                        <a:pt x="7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6417" tIns="48208" rIns="96417" bIns="48208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43" name="Freeform 28"/>
              <p:cNvSpPr/>
              <p:nvPr/>
            </p:nvSpPr>
            <p:spPr bwMode="auto">
              <a:xfrm>
                <a:off x="5029200" y="2684463"/>
                <a:ext cx="882650" cy="881063"/>
              </a:xfrm>
              <a:custGeom>
                <a:avLst/>
                <a:gdLst>
                  <a:gd name="T0" fmla="*/ 650 w 1112"/>
                  <a:gd name="T1" fmla="*/ 10 h 1110"/>
                  <a:gd name="T2" fmla="*/ 704 w 1112"/>
                  <a:gd name="T3" fmla="*/ 124 h 1110"/>
                  <a:gd name="T4" fmla="*/ 776 w 1112"/>
                  <a:gd name="T5" fmla="*/ 45 h 1110"/>
                  <a:gd name="T6" fmla="*/ 831 w 1112"/>
                  <a:gd name="T7" fmla="*/ 79 h 1110"/>
                  <a:gd name="T8" fmla="*/ 924 w 1112"/>
                  <a:gd name="T9" fmla="*/ 151 h 1110"/>
                  <a:gd name="T10" fmla="*/ 937 w 1112"/>
                  <a:gd name="T11" fmla="*/ 151 h 1110"/>
                  <a:gd name="T12" fmla="*/ 978 w 1112"/>
                  <a:gd name="T13" fmla="*/ 202 h 1110"/>
                  <a:gd name="T14" fmla="*/ 1040 w 1112"/>
                  <a:gd name="T15" fmla="*/ 301 h 1110"/>
                  <a:gd name="T16" fmla="*/ 1054 w 1112"/>
                  <a:gd name="T17" fmla="*/ 307 h 1110"/>
                  <a:gd name="T18" fmla="*/ 1069 w 1112"/>
                  <a:gd name="T19" fmla="*/ 371 h 1110"/>
                  <a:gd name="T20" fmla="*/ 1100 w 1112"/>
                  <a:gd name="T21" fmla="*/ 483 h 1110"/>
                  <a:gd name="T22" fmla="*/ 1112 w 1112"/>
                  <a:gd name="T23" fmla="*/ 547 h 1110"/>
                  <a:gd name="T24" fmla="*/ 1102 w 1112"/>
                  <a:gd name="T25" fmla="*/ 557 h 1110"/>
                  <a:gd name="T26" fmla="*/ 1093 w 1112"/>
                  <a:gd name="T27" fmla="*/ 673 h 1110"/>
                  <a:gd name="T28" fmla="*/ 1081 w 1112"/>
                  <a:gd name="T29" fmla="*/ 738 h 1110"/>
                  <a:gd name="T30" fmla="*/ 1067 w 1112"/>
                  <a:gd name="T31" fmla="*/ 745 h 1110"/>
                  <a:gd name="T32" fmla="*/ 1021 w 1112"/>
                  <a:gd name="T33" fmla="*/ 850 h 1110"/>
                  <a:gd name="T34" fmla="*/ 988 w 1112"/>
                  <a:gd name="T35" fmla="*/ 906 h 1110"/>
                  <a:gd name="T36" fmla="*/ 972 w 1112"/>
                  <a:gd name="T37" fmla="*/ 908 h 1110"/>
                  <a:gd name="T38" fmla="*/ 891 w 1112"/>
                  <a:gd name="T39" fmla="*/ 992 h 1110"/>
                  <a:gd name="T40" fmla="*/ 840 w 1112"/>
                  <a:gd name="T41" fmla="*/ 1033 h 1110"/>
                  <a:gd name="T42" fmla="*/ 827 w 1112"/>
                  <a:gd name="T43" fmla="*/ 1031 h 1110"/>
                  <a:gd name="T44" fmla="*/ 722 w 1112"/>
                  <a:gd name="T45" fmla="*/ 1075 h 1110"/>
                  <a:gd name="T46" fmla="*/ 714 w 1112"/>
                  <a:gd name="T47" fmla="*/ 1089 h 1110"/>
                  <a:gd name="T48" fmla="*/ 650 w 1112"/>
                  <a:gd name="T49" fmla="*/ 1097 h 1110"/>
                  <a:gd name="T50" fmla="*/ 563 w 1112"/>
                  <a:gd name="T51" fmla="*/ 1011 h 1110"/>
                  <a:gd name="T52" fmla="*/ 526 w 1112"/>
                  <a:gd name="T53" fmla="*/ 1110 h 1110"/>
                  <a:gd name="T54" fmla="*/ 460 w 1112"/>
                  <a:gd name="T55" fmla="*/ 1101 h 1110"/>
                  <a:gd name="T56" fmla="*/ 406 w 1112"/>
                  <a:gd name="T57" fmla="*/ 986 h 1110"/>
                  <a:gd name="T58" fmla="*/ 334 w 1112"/>
                  <a:gd name="T59" fmla="*/ 1066 h 1110"/>
                  <a:gd name="T60" fmla="*/ 279 w 1112"/>
                  <a:gd name="T61" fmla="*/ 1031 h 1110"/>
                  <a:gd name="T62" fmla="*/ 188 w 1112"/>
                  <a:gd name="T63" fmla="*/ 959 h 1110"/>
                  <a:gd name="T64" fmla="*/ 173 w 1112"/>
                  <a:gd name="T65" fmla="*/ 959 h 1110"/>
                  <a:gd name="T66" fmla="*/ 134 w 1112"/>
                  <a:gd name="T67" fmla="*/ 908 h 1110"/>
                  <a:gd name="T68" fmla="*/ 72 w 1112"/>
                  <a:gd name="T69" fmla="*/ 809 h 1110"/>
                  <a:gd name="T70" fmla="*/ 58 w 1112"/>
                  <a:gd name="T71" fmla="*/ 804 h 1110"/>
                  <a:gd name="T72" fmla="*/ 41 w 1112"/>
                  <a:gd name="T73" fmla="*/ 739 h 1110"/>
                  <a:gd name="T74" fmla="*/ 10 w 1112"/>
                  <a:gd name="T75" fmla="*/ 627 h 1110"/>
                  <a:gd name="T76" fmla="*/ 0 w 1112"/>
                  <a:gd name="T77" fmla="*/ 563 h 1110"/>
                  <a:gd name="T78" fmla="*/ 10 w 1112"/>
                  <a:gd name="T79" fmla="*/ 553 h 1110"/>
                  <a:gd name="T80" fmla="*/ 17 w 1112"/>
                  <a:gd name="T81" fmla="*/ 437 h 1110"/>
                  <a:gd name="T82" fmla="*/ 31 w 1112"/>
                  <a:gd name="T83" fmla="*/ 373 h 1110"/>
                  <a:gd name="T84" fmla="*/ 43 w 1112"/>
                  <a:gd name="T85" fmla="*/ 365 h 1110"/>
                  <a:gd name="T86" fmla="*/ 91 w 1112"/>
                  <a:gd name="T87" fmla="*/ 260 h 1110"/>
                  <a:gd name="T88" fmla="*/ 124 w 1112"/>
                  <a:gd name="T89" fmla="*/ 204 h 1110"/>
                  <a:gd name="T90" fmla="*/ 140 w 1112"/>
                  <a:gd name="T91" fmla="*/ 202 h 1110"/>
                  <a:gd name="T92" fmla="*/ 221 w 1112"/>
                  <a:gd name="T93" fmla="*/ 118 h 1110"/>
                  <a:gd name="T94" fmla="*/ 270 w 1112"/>
                  <a:gd name="T95" fmla="*/ 78 h 1110"/>
                  <a:gd name="T96" fmla="*/ 285 w 1112"/>
                  <a:gd name="T97" fmla="*/ 81 h 1110"/>
                  <a:gd name="T98" fmla="*/ 390 w 1112"/>
                  <a:gd name="T99" fmla="*/ 31 h 1110"/>
                  <a:gd name="T100" fmla="*/ 450 w 1112"/>
                  <a:gd name="T101" fmla="*/ 10 h 1110"/>
                  <a:gd name="T102" fmla="*/ 464 w 1112"/>
                  <a:gd name="T103" fmla="*/ 17 h 1110"/>
                  <a:gd name="T104" fmla="*/ 578 w 1112"/>
                  <a:gd name="T105" fmla="*/ 6 h 1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12" h="1110">
                    <a:moveTo>
                      <a:pt x="588" y="0"/>
                    </a:moveTo>
                    <a:lnTo>
                      <a:pt x="644" y="6"/>
                    </a:lnTo>
                    <a:lnTo>
                      <a:pt x="648" y="8"/>
                    </a:lnTo>
                    <a:lnTo>
                      <a:pt x="650" y="10"/>
                    </a:lnTo>
                    <a:lnTo>
                      <a:pt x="652" y="13"/>
                    </a:lnTo>
                    <a:lnTo>
                      <a:pt x="652" y="17"/>
                    </a:lnTo>
                    <a:lnTo>
                      <a:pt x="662" y="112"/>
                    </a:lnTo>
                    <a:lnTo>
                      <a:pt x="704" y="124"/>
                    </a:lnTo>
                    <a:lnTo>
                      <a:pt x="763" y="50"/>
                    </a:lnTo>
                    <a:lnTo>
                      <a:pt x="767" y="46"/>
                    </a:lnTo>
                    <a:lnTo>
                      <a:pt x="772" y="45"/>
                    </a:lnTo>
                    <a:lnTo>
                      <a:pt x="776" y="45"/>
                    </a:lnTo>
                    <a:lnTo>
                      <a:pt x="827" y="70"/>
                    </a:lnTo>
                    <a:lnTo>
                      <a:pt x="829" y="72"/>
                    </a:lnTo>
                    <a:lnTo>
                      <a:pt x="831" y="76"/>
                    </a:lnTo>
                    <a:lnTo>
                      <a:pt x="831" y="79"/>
                    </a:lnTo>
                    <a:lnTo>
                      <a:pt x="831" y="83"/>
                    </a:lnTo>
                    <a:lnTo>
                      <a:pt x="807" y="175"/>
                    </a:lnTo>
                    <a:lnTo>
                      <a:pt x="842" y="202"/>
                    </a:lnTo>
                    <a:lnTo>
                      <a:pt x="924" y="151"/>
                    </a:lnTo>
                    <a:lnTo>
                      <a:pt x="928" y="149"/>
                    </a:lnTo>
                    <a:lnTo>
                      <a:pt x="931" y="147"/>
                    </a:lnTo>
                    <a:lnTo>
                      <a:pt x="935" y="149"/>
                    </a:lnTo>
                    <a:lnTo>
                      <a:pt x="937" y="151"/>
                    </a:lnTo>
                    <a:lnTo>
                      <a:pt x="976" y="192"/>
                    </a:lnTo>
                    <a:lnTo>
                      <a:pt x="978" y="194"/>
                    </a:lnTo>
                    <a:lnTo>
                      <a:pt x="978" y="198"/>
                    </a:lnTo>
                    <a:lnTo>
                      <a:pt x="978" y="202"/>
                    </a:lnTo>
                    <a:lnTo>
                      <a:pt x="976" y="206"/>
                    </a:lnTo>
                    <a:lnTo>
                      <a:pt x="922" y="283"/>
                    </a:lnTo>
                    <a:lnTo>
                      <a:pt x="947" y="320"/>
                    </a:lnTo>
                    <a:lnTo>
                      <a:pt x="1040" y="301"/>
                    </a:lnTo>
                    <a:lnTo>
                      <a:pt x="1044" y="301"/>
                    </a:lnTo>
                    <a:lnTo>
                      <a:pt x="1048" y="301"/>
                    </a:lnTo>
                    <a:lnTo>
                      <a:pt x="1050" y="303"/>
                    </a:lnTo>
                    <a:lnTo>
                      <a:pt x="1054" y="307"/>
                    </a:lnTo>
                    <a:lnTo>
                      <a:pt x="1075" y="357"/>
                    </a:lnTo>
                    <a:lnTo>
                      <a:pt x="1075" y="363"/>
                    </a:lnTo>
                    <a:lnTo>
                      <a:pt x="1073" y="367"/>
                    </a:lnTo>
                    <a:lnTo>
                      <a:pt x="1069" y="371"/>
                    </a:lnTo>
                    <a:lnTo>
                      <a:pt x="994" y="425"/>
                    </a:lnTo>
                    <a:lnTo>
                      <a:pt x="1003" y="470"/>
                    </a:lnTo>
                    <a:lnTo>
                      <a:pt x="1096" y="481"/>
                    </a:lnTo>
                    <a:lnTo>
                      <a:pt x="1100" y="483"/>
                    </a:lnTo>
                    <a:lnTo>
                      <a:pt x="1104" y="485"/>
                    </a:lnTo>
                    <a:lnTo>
                      <a:pt x="1106" y="487"/>
                    </a:lnTo>
                    <a:lnTo>
                      <a:pt x="1108" y="491"/>
                    </a:lnTo>
                    <a:lnTo>
                      <a:pt x="1112" y="547"/>
                    </a:lnTo>
                    <a:lnTo>
                      <a:pt x="1110" y="551"/>
                    </a:lnTo>
                    <a:lnTo>
                      <a:pt x="1108" y="553"/>
                    </a:lnTo>
                    <a:lnTo>
                      <a:pt x="1106" y="557"/>
                    </a:lnTo>
                    <a:lnTo>
                      <a:pt x="1102" y="557"/>
                    </a:lnTo>
                    <a:lnTo>
                      <a:pt x="1011" y="582"/>
                    </a:lnTo>
                    <a:lnTo>
                      <a:pt x="1005" y="627"/>
                    </a:lnTo>
                    <a:lnTo>
                      <a:pt x="1089" y="672"/>
                    </a:lnTo>
                    <a:lnTo>
                      <a:pt x="1093" y="673"/>
                    </a:lnTo>
                    <a:lnTo>
                      <a:pt x="1094" y="677"/>
                    </a:lnTo>
                    <a:lnTo>
                      <a:pt x="1096" y="681"/>
                    </a:lnTo>
                    <a:lnTo>
                      <a:pt x="1096" y="685"/>
                    </a:lnTo>
                    <a:lnTo>
                      <a:pt x="1081" y="738"/>
                    </a:lnTo>
                    <a:lnTo>
                      <a:pt x="1079" y="741"/>
                    </a:lnTo>
                    <a:lnTo>
                      <a:pt x="1077" y="743"/>
                    </a:lnTo>
                    <a:lnTo>
                      <a:pt x="1073" y="743"/>
                    </a:lnTo>
                    <a:lnTo>
                      <a:pt x="1067" y="745"/>
                    </a:lnTo>
                    <a:lnTo>
                      <a:pt x="974" y="738"/>
                    </a:lnTo>
                    <a:lnTo>
                      <a:pt x="955" y="776"/>
                    </a:lnTo>
                    <a:lnTo>
                      <a:pt x="1017" y="848"/>
                    </a:lnTo>
                    <a:lnTo>
                      <a:pt x="1021" y="850"/>
                    </a:lnTo>
                    <a:lnTo>
                      <a:pt x="1021" y="854"/>
                    </a:lnTo>
                    <a:lnTo>
                      <a:pt x="1021" y="858"/>
                    </a:lnTo>
                    <a:lnTo>
                      <a:pt x="1019" y="862"/>
                    </a:lnTo>
                    <a:lnTo>
                      <a:pt x="988" y="906"/>
                    </a:lnTo>
                    <a:lnTo>
                      <a:pt x="984" y="908"/>
                    </a:lnTo>
                    <a:lnTo>
                      <a:pt x="980" y="910"/>
                    </a:lnTo>
                    <a:lnTo>
                      <a:pt x="976" y="910"/>
                    </a:lnTo>
                    <a:lnTo>
                      <a:pt x="972" y="908"/>
                    </a:lnTo>
                    <a:lnTo>
                      <a:pt x="887" y="870"/>
                    </a:lnTo>
                    <a:lnTo>
                      <a:pt x="854" y="901"/>
                    </a:lnTo>
                    <a:lnTo>
                      <a:pt x="891" y="988"/>
                    </a:lnTo>
                    <a:lnTo>
                      <a:pt x="891" y="992"/>
                    </a:lnTo>
                    <a:lnTo>
                      <a:pt x="891" y="996"/>
                    </a:lnTo>
                    <a:lnTo>
                      <a:pt x="889" y="1000"/>
                    </a:lnTo>
                    <a:lnTo>
                      <a:pt x="887" y="1002"/>
                    </a:lnTo>
                    <a:lnTo>
                      <a:pt x="840" y="1033"/>
                    </a:lnTo>
                    <a:lnTo>
                      <a:pt x="836" y="1035"/>
                    </a:lnTo>
                    <a:lnTo>
                      <a:pt x="834" y="1035"/>
                    </a:lnTo>
                    <a:lnTo>
                      <a:pt x="831" y="1033"/>
                    </a:lnTo>
                    <a:lnTo>
                      <a:pt x="827" y="1031"/>
                    </a:lnTo>
                    <a:lnTo>
                      <a:pt x="759" y="963"/>
                    </a:lnTo>
                    <a:lnTo>
                      <a:pt x="739" y="972"/>
                    </a:lnTo>
                    <a:lnTo>
                      <a:pt x="718" y="982"/>
                    </a:lnTo>
                    <a:lnTo>
                      <a:pt x="722" y="1075"/>
                    </a:lnTo>
                    <a:lnTo>
                      <a:pt x="722" y="1081"/>
                    </a:lnTo>
                    <a:lnTo>
                      <a:pt x="720" y="1083"/>
                    </a:lnTo>
                    <a:lnTo>
                      <a:pt x="718" y="1087"/>
                    </a:lnTo>
                    <a:lnTo>
                      <a:pt x="714" y="1089"/>
                    </a:lnTo>
                    <a:lnTo>
                      <a:pt x="660" y="1102"/>
                    </a:lnTo>
                    <a:lnTo>
                      <a:pt x="656" y="1102"/>
                    </a:lnTo>
                    <a:lnTo>
                      <a:pt x="652" y="1101"/>
                    </a:lnTo>
                    <a:lnTo>
                      <a:pt x="650" y="1097"/>
                    </a:lnTo>
                    <a:lnTo>
                      <a:pt x="648" y="1095"/>
                    </a:lnTo>
                    <a:lnTo>
                      <a:pt x="607" y="1009"/>
                    </a:lnTo>
                    <a:lnTo>
                      <a:pt x="584" y="1011"/>
                    </a:lnTo>
                    <a:lnTo>
                      <a:pt x="563" y="1011"/>
                    </a:lnTo>
                    <a:lnTo>
                      <a:pt x="534" y="1101"/>
                    </a:lnTo>
                    <a:lnTo>
                      <a:pt x="532" y="1104"/>
                    </a:lnTo>
                    <a:lnTo>
                      <a:pt x="530" y="1108"/>
                    </a:lnTo>
                    <a:lnTo>
                      <a:pt x="526" y="1110"/>
                    </a:lnTo>
                    <a:lnTo>
                      <a:pt x="522" y="1110"/>
                    </a:lnTo>
                    <a:lnTo>
                      <a:pt x="468" y="1104"/>
                    </a:lnTo>
                    <a:lnTo>
                      <a:pt x="464" y="1102"/>
                    </a:lnTo>
                    <a:lnTo>
                      <a:pt x="460" y="1101"/>
                    </a:lnTo>
                    <a:lnTo>
                      <a:pt x="460" y="1097"/>
                    </a:lnTo>
                    <a:lnTo>
                      <a:pt x="458" y="1093"/>
                    </a:lnTo>
                    <a:lnTo>
                      <a:pt x="448" y="1000"/>
                    </a:lnTo>
                    <a:lnTo>
                      <a:pt x="406" y="986"/>
                    </a:lnTo>
                    <a:lnTo>
                      <a:pt x="347" y="1062"/>
                    </a:lnTo>
                    <a:lnTo>
                      <a:pt x="343" y="1066"/>
                    </a:lnTo>
                    <a:lnTo>
                      <a:pt x="340" y="1066"/>
                    </a:lnTo>
                    <a:lnTo>
                      <a:pt x="334" y="1066"/>
                    </a:lnTo>
                    <a:lnTo>
                      <a:pt x="285" y="1040"/>
                    </a:lnTo>
                    <a:lnTo>
                      <a:pt x="281" y="1038"/>
                    </a:lnTo>
                    <a:lnTo>
                      <a:pt x="279" y="1035"/>
                    </a:lnTo>
                    <a:lnTo>
                      <a:pt x="279" y="1031"/>
                    </a:lnTo>
                    <a:lnTo>
                      <a:pt x="279" y="1027"/>
                    </a:lnTo>
                    <a:lnTo>
                      <a:pt x="305" y="936"/>
                    </a:lnTo>
                    <a:lnTo>
                      <a:pt x="268" y="908"/>
                    </a:lnTo>
                    <a:lnTo>
                      <a:pt x="188" y="959"/>
                    </a:lnTo>
                    <a:lnTo>
                      <a:pt x="184" y="961"/>
                    </a:lnTo>
                    <a:lnTo>
                      <a:pt x="180" y="963"/>
                    </a:lnTo>
                    <a:lnTo>
                      <a:pt x="177" y="961"/>
                    </a:lnTo>
                    <a:lnTo>
                      <a:pt x="173" y="959"/>
                    </a:lnTo>
                    <a:lnTo>
                      <a:pt x="136" y="918"/>
                    </a:lnTo>
                    <a:lnTo>
                      <a:pt x="132" y="916"/>
                    </a:lnTo>
                    <a:lnTo>
                      <a:pt x="132" y="912"/>
                    </a:lnTo>
                    <a:lnTo>
                      <a:pt x="134" y="908"/>
                    </a:lnTo>
                    <a:lnTo>
                      <a:pt x="136" y="904"/>
                    </a:lnTo>
                    <a:lnTo>
                      <a:pt x="188" y="827"/>
                    </a:lnTo>
                    <a:lnTo>
                      <a:pt x="165" y="790"/>
                    </a:lnTo>
                    <a:lnTo>
                      <a:pt x="72" y="809"/>
                    </a:lnTo>
                    <a:lnTo>
                      <a:pt x="68" y="809"/>
                    </a:lnTo>
                    <a:lnTo>
                      <a:pt x="64" y="809"/>
                    </a:lnTo>
                    <a:lnTo>
                      <a:pt x="60" y="807"/>
                    </a:lnTo>
                    <a:lnTo>
                      <a:pt x="58" y="804"/>
                    </a:lnTo>
                    <a:lnTo>
                      <a:pt x="37" y="753"/>
                    </a:lnTo>
                    <a:lnTo>
                      <a:pt x="35" y="747"/>
                    </a:lnTo>
                    <a:lnTo>
                      <a:pt x="37" y="743"/>
                    </a:lnTo>
                    <a:lnTo>
                      <a:pt x="41" y="739"/>
                    </a:lnTo>
                    <a:lnTo>
                      <a:pt x="118" y="685"/>
                    </a:lnTo>
                    <a:lnTo>
                      <a:pt x="109" y="640"/>
                    </a:lnTo>
                    <a:lnTo>
                      <a:pt x="14" y="629"/>
                    </a:lnTo>
                    <a:lnTo>
                      <a:pt x="10" y="627"/>
                    </a:lnTo>
                    <a:lnTo>
                      <a:pt x="6" y="625"/>
                    </a:lnTo>
                    <a:lnTo>
                      <a:pt x="4" y="623"/>
                    </a:lnTo>
                    <a:lnTo>
                      <a:pt x="4" y="619"/>
                    </a:lnTo>
                    <a:lnTo>
                      <a:pt x="0" y="563"/>
                    </a:lnTo>
                    <a:lnTo>
                      <a:pt x="0" y="559"/>
                    </a:lnTo>
                    <a:lnTo>
                      <a:pt x="2" y="557"/>
                    </a:lnTo>
                    <a:lnTo>
                      <a:pt x="6" y="553"/>
                    </a:lnTo>
                    <a:lnTo>
                      <a:pt x="10" y="553"/>
                    </a:lnTo>
                    <a:lnTo>
                      <a:pt x="101" y="528"/>
                    </a:lnTo>
                    <a:lnTo>
                      <a:pt x="105" y="483"/>
                    </a:lnTo>
                    <a:lnTo>
                      <a:pt x="21" y="439"/>
                    </a:lnTo>
                    <a:lnTo>
                      <a:pt x="17" y="437"/>
                    </a:lnTo>
                    <a:lnTo>
                      <a:pt x="16" y="433"/>
                    </a:lnTo>
                    <a:lnTo>
                      <a:pt x="14" y="429"/>
                    </a:lnTo>
                    <a:lnTo>
                      <a:pt x="16" y="425"/>
                    </a:lnTo>
                    <a:lnTo>
                      <a:pt x="31" y="373"/>
                    </a:lnTo>
                    <a:lnTo>
                      <a:pt x="33" y="369"/>
                    </a:lnTo>
                    <a:lnTo>
                      <a:pt x="35" y="367"/>
                    </a:lnTo>
                    <a:lnTo>
                      <a:pt x="39" y="367"/>
                    </a:lnTo>
                    <a:lnTo>
                      <a:pt x="43" y="365"/>
                    </a:lnTo>
                    <a:lnTo>
                      <a:pt x="138" y="373"/>
                    </a:lnTo>
                    <a:lnTo>
                      <a:pt x="157" y="334"/>
                    </a:lnTo>
                    <a:lnTo>
                      <a:pt x="93" y="262"/>
                    </a:lnTo>
                    <a:lnTo>
                      <a:pt x="91" y="260"/>
                    </a:lnTo>
                    <a:lnTo>
                      <a:pt x="89" y="256"/>
                    </a:lnTo>
                    <a:lnTo>
                      <a:pt x="89" y="252"/>
                    </a:lnTo>
                    <a:lnTo>
                      <a:pt x="91" y="248"/>
                    </a:lnTo>
                    <a:lnTo>
                      <a:pt x="124" y="204"/>
                    </a:lnTo>
                    <a:lnTo>
                      <a:pt x="128" y="202"/>
                    </a:lnTo>
                    <a:lnTo>
                      <a:pt x="130" y="200"/>
                    </a:lnTo>
                    <a:lnTo>
                      <a:pt x="136" y="200"/>
                    </a:lnTo>
                    <a:lnTo>
                      <a:pt x="140" y="202"/>
                    </a:lnTo>
                    <a:lnTo>
                      <a:pt x="225" y="241"/>
                    </a:lnTo>
                    <a:lnTo>
                      <a:pt x="258" y="210"/>
                    </a:lnTo>
                    <a:lnTo>
                      <a:pt x="221" y="122"/>
                    </a:lnTo>
                    <a:lnTo>
                      <a:pt x="221" y="118"/>
                    </a:lnTo>
                    <a:lnTo>
                      <a:pt x="221" y="114"/>
                    </a:lnTo>
                    <a:lnTo>
                      <a:pt x="221" y="111"/>
                    </a:lnTo>
                    <a:lnTo>
                      <a:pt x="225" y="109"/>
                    </a:lnTo>
                    <a:lnTo>
                      <a:pt x="270" y="78"/>
                    </a:lnTo>
                    <a:lnTo>
                      <a:pt x="274" y="76"/>
                    </a:lnTo>
                    <a:lnTo>
                      <a:pt x="278" y="76"/>
                    </a:lnTo>
                    <a:lnTo>
                      <a:pt x="281" y="78"/>
                    </a:lnTo>
                    <a:lnTo>
                      <a:pt x="285" y="81"/>
                    </a:lnTo>
                    <a:lnTo>
                      <a:pt x="351" y="147"/>
                    </a:lnTo>
                    <a:lnTo>
                      <a:pt x="394" y="130"/>
                    </a:lnTo>
                    <a:lnTo>
                      <a:pt x="390" y="35"/>
                    </a:lnTo>
                    <a:lnTo>
                      <a:pt x="390" y="31"/>
                    </a:lnTo>
                    <a:lnTo>
                      <a:pt x="392" y="27"/>
                    </a:lnTo>
                    <a:lnTo>
                      <a:pt x="394" y="23"/>
                    </a:lnTo>
                    <a:lnTo>
                      <a:pt x="398" y="21"/>
                    </a:lnTo>
                    <a:lnTo>
                      <a:pt x="450" y="10"/>
                    </a:lnTo>
                    <a:lnTo>
                      <a:pt x="454" y="10"/>
                    </a:lnTo>
                    <a:lnTo>
                      <a:pt x="458" y="10"/>
                    </a:lnTo>
                    <a:lnTo>
                      <a:pt x="460" y="13"/>
                    </a:lnTo>
                    <a:lnTo>
                      <a:pt x="464" y="17"/>
                    </a:lnTo>
                    <a:lnTo>
                      <a:pt x="503" y="103"/>
                    </a:lnTo>
                    <a:lnTo>
                      <a:pt x="547" y="99"/>
                    </a:lnTo>
                    <a:lnTo>
                      <a:pt x="576" y="10"/>
                    </a:lnTo>
                    <a:lnTo>
                      <a:pt x="578" y="6"/>
                    </a:lnTo>
                    <a:lnTo>
                      <a:pt x="582" y="2"/>
                    </a:lnTo>
                    <a:lnTo>
                      <a:pt x="584" y="0"/>
                    </a:lnTo>
                    <a:lnTo>
                      <a:pt x="588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44" name="Freeform 29"/>
              <p:cNvSpPr/>
              <p:nvPr/>
            </p:nvSpPr>
            <p:spPr bwMode="auto">
              <a:xfrm>
                <a:off x="5175250" y="2830513"/>
                <a:ext cx="588963" cy="588963"/>
              </a:xfrm>
              <a:custGeom>
                <a:avLst/>
                <a:gdLst>
                  <a:gd name="T0" fmla="*/ 344 w 742"/>
                  <a:gd name="T1" fmla="*/ 0 h 742"/>
                  <a:gd name="T2" fmla="*/ 402 w 742"/>
                  <a:gd name="T3" fmla="*/ 0 h 742"/>
                  <a:gd name="T4" fmla="*/ 458 w 742"/>
                  <a:gd name="T5" fmla="*/ 10 h 742"/>
                  <a:gd name="T6" fmla="*/ 513 w 742"/>
                  <a:gd name="T7" fmla="*/ 27 h 742"/>
                  <a:gd name="T8" fmla="*/ 565 w 742"/>
                  <a:gd name="T9" fmla="*/ 55 h 742"/>
                  <a:gd name="T10" fmla="*/ 612 w 742"/>
                  <a:gd name="T11" fmla="*/ 88 h 742"/>
                  <a:gd name="T12" fmla="*/ 652 w 742"/>
                  <a:gd name="T13" fmla="*/ 126 h 742"/>
                  <a:gd name="T14" fmla="*/ 685 w 742"/>
                  <a:gd name="T15" fmla="*/ 173 h 742"/>
                  <a:gd name="T16" fmla="*/ 713 w 742"/>
                  <a:gd name="T17" fmla="*/ 225 h 742"/>
                  <a:gd name="T18" fmla="*/ 732 w 742"/>
                  <a:gd name="T19" fmla="*/ 284 h 742"/>
                  <a:gd name="T20" fmla="*/ 742 w 742"/>
                  <a:gd name="T21" fmla="*/ 342 h 742"/>
                  <a:gd name="T22" fmla="*/ 742 w 742"/>
                  <a:gd name="T23" fmla="*/ 402 h 742"/>
                  <a:gd name="T24" fmla="*/ 732 w 742"/>
                  <a:gd name="T25" fmla="*/ 458 h 742"/>
                  <a:gd name="T26" fmla="*/ 714 w 742"/>
                  <a:gd name="T27" fmla="*/ 513 h 742"/>
                  <a:gd name="T28" fmla="*/ 689 w 742"/>
                  <a:gd name="T29" fmla="*/ 565 h 742"/>
                  <a:gd name="T30" fmla="*/ 656 w 742"/>
                  <a:gd name="T31" fmla="*/ 610 h 742"/>
                  <a:gd name="T32" fmla="*/ 616 w 742"/>
                  <a:gd name="T33" fmla="*/ 651 h 742"/>
                  <a:gd name="T34" fmla="*/ 569 w 742"/>
                  <a:gd name="T35" fmla="*/ 686 h 742"/>
                  <a:gd name="T36" fmla="*/ 517 w 742"/>
                  <a:gd name="T37" fmla="*/ 713 h 742"/>
                  <a:gd name="T38" fmla="*/ 460 w 742"/>
                  <a:gd name="T39" fmla="*/ 732 h 742"/>
                  <a:gd name="T40" fmla="*/ 400 w 742"/>
                  <a:gd name="T41" fmla="*/ 742 h 742"/>
                  <a:gd name="T42" fmla="*/ 342 w 742"/>
                  <a:gd name="T43" fmla="*/ 742 h 742"/>
                  <a:gd name="T44" fmla="*/ 284 w 742"/>
                  <a:gd name="T45" fmla="*/ 732 h 742"/>
                  <a:gd name="T46" fmla="*/ 229 w 742"/>
                  <a:gd name="T47" fmla="*/ 715 h 742"/>
                  <a:gd name="T48" fmla="*/ 179 w 742"/>
                  <a:gd name="T49" fmla="*/ 689 h 742"/>
                  <a:gd name="T50" fmla="*/ 132 w 742"/>
                  <a:gd name="T51" fmla="*/ 656 h 742"/>
                  <a:gd name="T52" fmla="*/ 92 w 742"/>
                  <a:gd name="T53" fmla="*/ 616 h 742"/>
                  <a:gd name="T54" fmla="*/ 57 w 742"/>
                  <a:gd name="T55" fmla="*/ 569 h 742"/>
                  <a:gd name="T56" fmla="*/ 29 w 742"/>
                  <a:gd name="T57" fmla="*/ 517 h 742"/>
                  <a:gd name="T58" fmla="*/ 10 w 742"/>
                  <a:gd name="T59" fmla="*/ 460 h 742"/>
                  <a:gd name="T60" fmla="*/ 0 w 742"/>
                  <a:gd name="T61" fmla="*/ 400 h 742"/>
                  <a:gd name="T62" fmla="*/ 0 w 742"/>
                  <a:gd name="T63" fmla="*/ 340 h 742"/>
                  <a:gd name="T64" fmla="*/ 10 w 742"/>
                  <a:gd name="T65" fmla="*/ 284 h 742"/>
                  <a:gd name="T66" fmla="*/ 28 w 742"/>
                  <a:gd name="T67" fmla="*/ 229 h 742"/>
                  <a:gd name="T68" fmla="*/ 55 w 742"/>
                  <a:gd name="T69" fmla="*/ 179 h 742"/>
                  <a:gd name="T70" fmla="*/ 88 w 742"/>
                  <a:gd name="T71" fmla="*/ 132 h 742"/>
                  <a:gd name="T72" fmla="*/ 126 w 742"/>
                  <a:gd name="T73" fmla="*/ 92 h 742"/>
                  <a:gd name="T74" fmla="*/ 173 w 742"/>
                  <a:gd name="T75" fmla="*/ 57 h 742"/>
                  <a:gd name="T76" fmla="*/ 225 w 742"/>
                  <a:gd name="T77" fmla="*/ 29 h 742"/>
                  <a:gd name="T78" fmla="*/ 284 w 742"/>
                  <a:gd name="T79" fmla="*/ 10 h 742"/>
                  <a:gd name="T80" fmla="*/ 344 w 742"/>
                  <a:gd name="T81" fmla="*/ 0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42" h="742">
                    <a:moveTo>
                      <a:pt x="344" y="0"/>
                    </a:moveTo>
                    <a:lnTo>
                      <a:pt x="402" y="0"/>
                    </a:lnTo>
                    <a:lnTo>
                      <a:pt x="458" y="10"/>
                    </a:lnTo>
                    <a:lnTo>
                      <a:pt x="513" y="27"/>
                    </a:lnTo>
                    <a:lnTo>
                      <a:pt x="565" y="55"/>
                    </a:lnTo>
                    <a:lnTo>
                      <a:pt x="612" y="88"/>
                    </a:lnTo>
                    <a:lnTo>
                      <a:pt x="652" y="126"/>
                    </a:lnTo>
                    <a:lnTo>
                      <a:pt x="685" y="173"/>
                    </a:lnTo>
                    <a:lnTo>
                      <a:pt x="713" y="225"/>
                    </a:lnTo>
                    <a:lnTo>
                      <a:pt x="732" y="284"/>
                    </a:lnTo>
                    <a:lnTo>
                      <a:pt x="742" y="342"/>
                    </a:lnTo>
                    <a:lnTo>
                      <a:pt x="742" y="402"/>
                    </a:lnTo>
                    <a:lnTo>
                      <a:pt x="732" y="458"/>
                    </a:lnTo>
                    <a:lnTo>
                      <a:pt x="714" y="513"/>
                    </a:lnTo>
                    <a:lnTo>
                      <a:pt x="689" y="565"/>
                    </a:lnTo>
                    <a:lnTo>
                      <a:pt x="656" y="610"/>
                    </a:lnTo>
                    <a:lnTo>
                      <a:pt x="616" y="651"/>
                    </a:lnTo>
                    <a:lnTo>
                      <a:pt x="569" y="686"/>
                    </a:lnTo>
                    <a:lnTo>
                      <a:pt x="517" y="713"/>
                    </a:lnTo>
                    <a:lnTo>
                      <a:pt x="460" y="732"/>
                    </a:lnTo>
                    <a:lnTo>
                      <a:pt x="400" y="742"/>
                    </a:lnTo>
                    <a:lnTo>
                      <a:pt x="342" y="742"/>
                    </a:lnTo>
                    <a:lnTo>
                      <a:pt x="284" y="732"/>
                    </a:lnTo>
                    <a:lnTo>
                      <a:pt x="229" y="715"/>
                    </a:lnTo>
                    <a:lnTo>
                      <a:pt x="179" y="689"/>
                    </a:lnTo>
                    <a:lnTo>
                      <a:pt x="132" y="656"/>
                    </a:lnTo>
                    <a:lnTo>
                      <a:pt x="92" y="616"/>
                    </a:lnTo>
                    <a:lnTo>
                      <a:pt x="57" y="569"/>
                    </a:lnTo>
                    <a:lnTo>
                      <a:pt x="29" y="517"/>
                    </a:lnTo>
                    <a:lnTo>
                      <a:pt x="10" y="460"/>
                    </a:lnTo>
                    <a:lnTo>
                      <a:pt x="0" y="400"/>
                    </a:lnTo>
                    <a:lnTo>
                      <a:pt x="0" y="340"/>
                    </a:lnTo>
                    <a:lnTo>
                      <a:pt x="10" y="284"/>
                    </a:lnTo>
                    <a:lnTo>
                      <a:pt x="28" y="229"/>
                    </a:lnTo>
                    <a:lnTo>
                      <a:pt x="55" y="179"/>
                    </a:lnTo>
                    <a:lnTo>
                      <a:pt x="88" y="132"/>
                    </a:lnTo>
                    <a:lnTo>
                      <a:pt x="126" y="92"/>
                    </a:lnTo>
                    <a:lnTo>
                      <a:pt x="173" y="57"/>
                    </a:lnTo>
                    <a:lnTo>
                      <a:pt x="225" y="29"/>
                    </a:lnTo>
                    <a:lnTo>
                      <a:pt x="284" y="10"/>
                    </a:lnTo>
                    <a:lnTo>
                      <a:pt x="344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45" name="Freeform 30"/>
              <p:cNvSpPr/>
              <p:nvPr/>
            </p:nvSpPr>
            <p:spPr bwMode="auto">
              <a:xfrm>
                <a:off x="5210175" y="2863850"/>
                <a:ext cx="519113" cy="522288"/>
              </a:xfrm>
              <a:custGeom>
                <a:avLst/>
                <a:gdLst>
                  <a:gd name="T0" fmla="*/ 353 w 656"/>
                  <a:gd name="T1" fmla="*/ 0 h 656"/>
                  <a:gd name="T2" fmla="*/ 404 w 656"/>
                  <a:gd name="T3" fmla="*/ 8 h 656"/>
                  <a:gd name="T4" fmla="*/ 452 w 656"/>
                  <a:gd name="T5" fmla="*/ 23 h 656"/>
                  <a:gd name="T6" fmla="*/ 499 w 656"/>
                  <a:gd name="T7" fmla="*/ 47 h 656"/>
                  <a:gd name="T8" fmla="*/ 540 w 656"/>
                  <a:gd name="T9" fmla="*/ 76 h 656"/>
                  <a:gd name="T10" fmla="*/ 576 w 656"/>
                  <a:gd name="T11" fmla="*/ 111 h 656"/>
                  <a:gd name="T12" fmla="*/ 607 w 656"/>
                  <a:gd name="T13" fmla="*/ 153 h 656"/>
                  <a:gd name="T14" fmla="*/ 631 w 656"/>
                  <a:gd name="T15" fmla="*/ 200 h 656"/>
                  <a:gd name="T16" fmla="*/ 648 w 656"/>
                  <a:gd name="T17" fmla="*/ 250 h 656"/>
                  <a:gd name="T18" fmla="*/ 656 w 656"/>
                  <a:gd name="T19" fmla="*/ 301 h 656"/>
                  <a:gd name="T20" fmla="*/ 656 w 656"/>
                  <a:gd name="T21" fmla="*/ 353 h 656"/>
                  <a:gd name="T22" fmla="*/ 646 w 656"/>
                  <a:gd name="T23" fmla="*/ 404 h 656"/>
                  <a:gd name="T24" fmla="*/ 631 w 656"/>
                  <a:gd name="T25" fmla="*/ 452 h 656"/>
                  <a:gd name="T26" fmla="*/ 607 w 656"/>
                  <a:gd name="T27" fmla="*/ 497 h 656"/>
                  <a:gd name="T28" fmla="*/ 578 w 656"/>
                  <a:gd name="T29" fmla="*/ 538 h 656"/>
                  <a:gd name="T30" fmla="*/ 543 w 656"/>
                  <a:gd name="T31" fmla="*/ 575 h 656"/>
                  <a:gd name="T32" fmla="*/ 503 w 656"/>
                  <a:gd name="T33" fmla="*/ 606 h 656"/>
                  <a:gd name="T34" fmla="*/ 456 w 656"/>
                  <a:gd name="T35" fmla="*/ 631 h 656"/>
                  <a:gd name="T36" fmla="*/ 406 w 656"/>
                  <a:gd name="T37" fmla="*/ 648 h 656"/>
                  <a:gd name="T38" fmla="*/ 347 w 656"/>
                  <a:gd name="T39" fmla="*/ 656 h 656"/>
                  <a:gd name="T40" fmla="*/ 289 w 656"/>
                  <a:gd name="T41" fmla="*/ 654 h 656"/>
                  <a:gd name="T42" fmla="*/ 235 w 656"/>
                  <a:gd name="T43" fmla="*/ 644 h 656"/>
                  <a:gd name="T44" fmla="*/ 182 w 656"/>
                  <a:gd name="T45" fmla="*/ 623 h 656"/>
                  <a:gd name="T46" fmla="*/ 134 w 656"/>
                  <a:gd name="T47" fmla="*/ 594 h 656"/>
                  <a:gd name="T48" fmla="*/ 91 w 656"/>
                  <a:gd name="T49" fmla="*/ 557 h 656"/>
                  <a:gd name="T50" fmla="*/ 56 w 656"/>
                  <a:gd name="T51" fmla="*/ 512 h 656"/>
                  <a:gd name="T52" fmla="*/ 29 w 656"/>
                  <a:gd name="T53" fmla="*/ 462 h 656"/>
                  <a:gd name="T54" fmla="*/ 10 w 656"/>
                  <a:gd name="T55" fmla="*/ 406 h 656"/>
                  <a:gd name="T56" fmla="*/ 0 w 656"/>
                  <a:gd name="T57" fmla="*/ 347 h 656"/>
                  <a:gd name="T58" fmla="*/ 2 w 656"/>
                  <a:gd name="T59" fmla="*/ 291 h 656"/>
                  <a:gd name="T60" fmla="*/ 14 w 656"/>
                  <a:gd name="T61" fmla="*/ 235 h 656"/>
                  <a:gd name="T62" fmla="*/ 33 w 656"/>
                  <a:gd name="T63" fmla="*/ 184 h 656"/>
                  <a:gd name="T64" fmla="*/ 62 w 656"/>
                  <a:gd name="T65" fmla="*/ 136 h 656"/>
                  <a:gd name="T66" fmla="*/ 99 w 656"/>
                  <a:gd name="T67" fmla="*/ 93 h 656"/>
                  <a:gd name="T68" fmla="*/ 142 w 656"/>
                  <a:gd name="T69" fmla="*/ 58 h 656"/>
                  <a:gd name="T70" fmla="*/ 192 w 656"/>
                  <a:gd name="T71" fmla="*/ 29 h 656"/>
                  <a:gd name="T72" fmla="*/ 247 w 656"/>
                  <a:gd name="T73" fmla="*/ 10 h 656"/>
                  <a:gd name="T74" fmla="*/ 301 w 656"/>
                  <a:gd name="T75" fmla="*/ 0 h 656"/>
                  <a:gd name="T76" fmla="*/ 353 w 656"/>
                  <a:gd name="T77" fmla="*/ 0 h 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56" h="656">
                    <a:moveTo>
                      <a:pt x="353" y="0"/>
                    </a:moveTo>
                    <a:lnTo>
                      <a:pt x="404" y="8"/>
                    </a:lnTo>
                    <a:lnTo>
                      <a:pt x="452" y="23"/>
                    </a:lnTo>
                    <a:lnTo>
                      <a:pt x="499" y="47"/>
                    </a:lnTo>
                    <a:lnTo>
                      <a:pt x="540" y="76"/>
                    </a:lnTo>
                    <a:lnTo>
                      <a:pt x="576" y="111"/>
                    </a:lnTo>
                    <a:lnTo>
                      <a:pt x="607" y="153"/>
                    </a:lnTo>
                    <a:lnTo>
                      <a:pt x="631" y="200"/>
                    </a:lnTo>
                    <a:lnTo>
                      <a:pt x="648" y="250"/>
                    </a:lnTo>
                    <a:lnTo>
                      <a:pt x="656" y="301"/>
                    </a:lnTo>
                    <a:lnTo>
                      <a:pt x="656" y="353"/>
                    </a:lnTo>
                    <a:lnTo>
                      <a:pt x="646" y="404"/>
                    </a:lnTo>
                    <a:lnTo>
                      <a:pt x="631" y="452"/>
                    </a:lnTo>
                    <a:lnTo>
                      <a:pt x="607" y="497"/>
                    </a:lnTo>
                    <a:lnTo>
                      <a:pt x="578" y="538"/>
                    </a:lnTo>
                    <a:lnTo>
                      <a:pt x="543" y="575"/>
                    </a:lnTo>
                    <a:lnTo>
                      <a:pt x="503" y="606"/>
                    </a:lnTo>
                    <a:lnTo>
                      <a:pt x="456" y="631"/>
                    </a:lnTo>
                    <a:lnTo>
                      <a:pt x="406" y="648"/>
                    </a:lnTo>
                    <a:lnTo>
                      <a:pt x="347" y="656"/>
                    </a:lnTo>
                    <a:lnTo>
                      <a:pt x="289" y="654"/>
                    </a:lnTo>
                    <a:lnTo>
                      <a:pt x="235" y="644"/>
                    </a:lnTo>
                    <a:lnTo>
                      <a:pt x="182" y="623"/>
                    </a:lnTo>
                    <a:lnTo>
                      <a:pt x="134" y="594"/>
                    </a:lnTo>
                    <a:lnTo>
                      <a:pt x="91" y="557"/>
                    </a:lnTo>
                    <a:lnTo>
                      <a:pt x="56" y="512"/>
                    </a:lnTo>
                    <a:lnTo>
                      <a:pt x="29" y="462"/>
                    </a:lnTo>
                    <a:lnTo>
                      <a:pt x="10" y="406"/>
                    </a:lnTo>
                    <a:lnTo>
                      <a:pt x="0" y="347"/>
                    </a:lnTo>
                    <a:lnTo>
                      <a:pt x="2" y="291"/>
                    </a:lnTo>
                    <a:lnTo>
                      <a:pt x="14" y="235"/>
                    </a:lnTo>
                    <a:lnTo>
                      <a:pt x="33" y="184"/>
                    </a:lnTo>
                    <a:lnTo>
                      <a:pt x="62" y="136"/>
                    </a:lnTo>
                    <a:lnTo>
                      <a:pt x="99" y="93"/>
                    </a:lnTo>
                    <a:lnTo>
                      <a:pt x="142" y="58"/>
                    </a:lnTo>
                    <a:lnTo>
                      <a:pt x="192" y="29"/>
                    </a:lnTo>
                    <a:lnTo>
                      <a:pt x="247" y="10"/>
                    </a:lnTo>
                    <a:lnTo>
                      <a:pt x="301" y="0"/>
                    </a:lnTo>
                    <a:lnTo>
                      <a:pt x="353" y="0"/>
                    </a:lnTo>
                    <a:close/>
                  </a:path>
                </a:pathLst>
              </a:custGeom>
              <a:grpFill/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6082030" y="887413"/>
              <a:ext cx="1416685" cy="2185670"/>
              <a:chOff x="6411913" y="1319213"/>
              <a:chExt cx="1416050" cy="2185987"/>
            </a:xfrm>
            <a:solidFill>
              <a:srgbClr val="85A599"/>
            </a:solidFill>
          </p:grpSpPr>
          <p:sp>
            <p:nvSpPr>
              <p:cNvPr id="34" name="Freeform 17"/>
              <p:cNvSpPr/>
              <p:nvPr/>
            </p:nvSpPr>
            <p:spPr bwMode="auto">
              <a:xfrm>
                <a:off x="6411913" y="1319213"/>
                <a:ext cx="1354138" cy="1122363"/>
              </a:xfrm>
              <a:custGeom>
                <a:avLst/>
                <a:gdLst>
                  <a:gd name="T0" fmla="*/ 0 w 1705"/>
                  <a:gd name="T1" fmla="*/ 0 h 1413"/>
                  <a:gd name="T2" fmla="*/ 1071 w 1705"/>
                  <a:gd name="T3" fmla="*/ 872 h 1413"/>
                  <a:gd name="T4" fmla="*/ 1705 w 1705"/>
                  <a:gd name="T5" fmla="*/ 1390 h 1413"/>
                  <a:gd name="T6" fmla="*/ 634 w 1705"/>
                  <a:gd name="T7" fmla="*/ 1413 h 1413"/>
                  <a:gd name="T8" fmla="*/ 0 w 1705"/>
                  <a:gd name="T9" fmla="*/ 897 h 1413"/>
                  <a:gd name="T10" fmla="*/ 0 w 1705"/>
                  <a:gd name="T11" fmla="*/ 0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5" h="1413">
                    <a:moveTo>
                      <a:pt x="0" y="0"/>
                    </a:moveTo>
                    <a:lnTo>
                      <a:pt x="1071" y="872"/>
                    </a:lnTo>
                    <a:lnTo>
                      <a:pt x="1705" y="1390"/>
                    </a:lnTo>
                    <a:lnTo>
                      <a:pt x="634" y="1413"/>
                    </a:lnTo>
                    <a:lnTo>
                      <a:pt x="0" y="89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35" name="Freeform 18"/>
              <p:cNvSpPr/>
              <p:nvPr/>
            </p:nvSpPr>
            <p:spPr bwMode="auto">
              <a:xfrm>
                <a:off x="6411913" y="2384425"/>
                <a:ext cx="1354138" cy="1120775"/>
              </a:xfrm>
              <a:custGeom>
                <a:avLst/>
                <a:gdLst>
                  <a:gd name="T0" fmla="*/ 634 w 1705"/>
                  <a:gd name="T1" fmla="*/ 0 h 1414"/>
                  <a:gd name="T2" fmla="*/ 1705 w 1705"/>
                  <a:gd name="T3" fmla="*/ 49 h 1414"/>
                  <a:gd name="T4" fmla="*/ 1071 w 1705"/>
                  <a:gd name="T5" fmla="*/ 542 h 1414"/>
                  <a:gd name="T6" fmla="*/ 0 w 1705"/>
                  <a:gd name="T7" fmla="*/ 1414 h 1414"/>
                  <a:gd name="T8" fmla="*/ 0 w 1705"/>
                  <a:gd name="T9" fmla="*/ 515 h 1414"/>
                  <a:gd name="T10" fmla="*/ 634 w 1705"/>
                  <a:gd name="T11" fmla="*/ 0 h 1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5" h="1414">
                    <a:moveTo>
                      <a:pt x="634" y="0"/>
                    </a:moveTo>
                    <a:lnTo>
                      <a:pt x="1705" y="49"/>
                    </a:lnTo>
                    <a:lnTo>
                      <a:pt x="1071" y="542"/>
                    </a:lnTo>
                    <a:lnTo>
                      <a:pt x="0" y="1414"/>
                    </a:lnTo>
                    <a:lnTo>
                      <a:pt x="0" y="515"/>
                    </a:lnTo>
                    <a:lnTo>
                      <a:pt x="634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36" name="Freeform 19"/>
              <p:cNvSpPr>
                <a:spLocks noEditPoints="1"/>
              </p:cNvSpPr>
              <p:nvPr/>
            </p:nvSpPr>
            <p:spPr bwMode="auto">
              <a:xfrm>
                <a:off x="6715125" y="2722563"/>
                <a:ext cx="207963" cy="207963"/>
              </a:xfrm>
              <a:custGeom>
                <a:avLst/>
                <a:gdLst>
                  <a:gd name="T0" fmla="*/ 140 w 262"/>
                  <a:gd name="T1" fmla="*/ 195 h 262"/>
                  <a:gd name="T2" fmla="*/ 140 w 262"/>
                  <a:gd name="T3" fmla="*/ 224 h 262"/>
                  <a:gd name="T4" fmla="*/ 126 w 262"/>
                  <a:gd name="T5" fmla="*/ 228 h 262"/>
                  <a:gd name="T6" fmla="*/ 120 w 262"/>
                  <a:gd name="T7" fmla="*/ 200 h 262"/>
                  <a:gd name="T8" fmla="*/ 132 w 262"/>
                  <a:gd name="T9" fmla="*/ 189 h 262"/>
                  <a:gd name="T10" fmla="*/ 223 w 262"/>
                  <a:gd name="T11" fmla="*/ 123 h 262"/>
                  <a:gd name="T12" fmla="*/ 227 w 262"/>
                  <a:gd name="T13" fmla="*/ 136 h 262"/>
                  <a:gd name="T14" fmla="*/ 198 w 262"/>
                  <a:gd name="T15" fmla="*/ 142 h 262"/>
                  <a:gd name="T16" fmla="*/ 188 w 262"/>
                  <a:gd name="T17" fmla="*/ 132 h 262"/>
                  <a:gd name="T18" fmla="*/ 198 w 262"/>
                  <a:gd name="T19" fmla="*/ 121 h 262"/>
                  <a:gd name="T20" fmla="*/ 68 w 262"/>
                  <a:gd name="T21" fmla="*/ 123 h 262"/>
                  <a:gd name="T22" fmla="*/ 72 w 262"/>
                  <a:gd name="T23" fmla="*/ 136 h 262"/>
                  <a:gd name="T24" fmla="*/ 45 w 262"/>
                  <a:gd name="T25" fmla="*/ 142 h 262"/>
                  <a:gd name="T26" fmla="*/ 35 w 262"/>
                  <a:gd name="T27" fmla="*/ 132 h 262"/>
                  <a:gd name="T28" fmla="*/ 45 w 262"/>
                  <a:gd name="T29" fmla="*/ 121 h 262"/>
                  <a:gd name="T30" fmla="*/ 87 w 262"/>
                  <a:gd name="T31" fmla="*/ 76 h 262"/>
                  <a:gd name="T32" fmla="*/ 134 w 262"/>
                  <a:gd name="T33" fmla="*/ 119 h 262"/>
                  <a:gd name="T34" fmla="*/ 159 w 262"/>
                  <a:gd name="T35" fmla="*/ 96 h 262"/>
                  <a:gd name="T36" fmla="*/ 169 w 262"/>
                  <a:gd name="T37" fmla="*/ 101 h 262"/>
                  <a:gd name="T38" fmla="*/ 167 w 262"/>
                  <a:gd name="T39" fmla="*/ 111 h 262"/>
                  <a:gd name="T40" fmla="*/ 140 w 262"/>
                  <a:gd name="T41" fmla="*/ 142 h 262"/>
                  <a:gd name="T42" fmla="*/ 126 w 262"/>
                  <a:gd name="T43" fmla="*/ 144 h 262"/>
                  <a:gd name="T44" fmla="*/ 116 w 262"/>
                  <a:gd name="T45" fmla="*/ 132 h 262"/>
                  <a:gd name="T46" fmla="*/ 76 w 262"/>
                  <a:gd name="T47" fmla="*/ 84 h 262"/>
                  <a:gd name="T48" fmla="*/ 81 w 262"/>
                  <a:gd name="T49" fmla="*/ 74 h 262"/>
                  <a:gd name="T50" fmla="*/ 140 w 262"/>
                  <a:gd name="T51" fmla="*/ 39 h 262"/>
                  <a:gd name="T52" fmla="*/ 140 w 262"/>
                  <a:gd name="T53" fmla="*/ 70 h 262"/>
                  <a:gd name="T54" fmla="*/ 126 w 262"/>
                  <a:gd name="T55" fmla="*/ 74 h 262"/>
                  <a:gd name="T56" fmla="*/ 120 w 262"/>
                  <a:gd name="T57" fmla="*/ 45 h 262"/>
                  <a:gd name="T58" fmla="*/ 132 w 262"/>
                  <a:gd name="T59" fmla="*/ 35 h 262"/>
                  <a:gd name="T60" fmla="*/ 41 w 262"/>
                  <a:gd name="T61" fmla="*/ 35 h 262"/>
                  <a:gd name="T62" fmla="*/ 29 w 262"/>
                  <a:gd name="T63" fmla="*/ 55 h 262"/>
                  <a:gd name="T64" fmla="*/ 35 w 262"/>
                  <a:gd name="T65" fmla="*/ 224 h 262"/>
                  <a:gd name="T66" fmla="*/ 54 w 262"/>
                  <a:gd name="T67" fmla="*/ 233 h 262"/>
                  <a:gd name="T68" fmla="*/ 223 w 262"/>
                  <a:gd name="T69" fmla="*/ 229 h 262"/>
                  <a:gd name="T70" fmla="*/ 233 w 262"/>
                  <a:gd name="T71" fmla="*/ 208 h 262"/>
                  <a:gd name="T72" fmla="*/ 227 w 262"/>
                  <a:gd name="T73" fmla="*/ 41 h 262"/>
                  <a:gd name="T74" fmla="*/ 208 w 262"/>
                  <a:gd name="T75" fmla="*/ 30 h 262"/>
                  <a:gd name="T76" fmla="*/ 223 w 262"/>
                  <a:gd name="T77" fmla="*/ 0 h 262"/>
                  <a:gd name="T78" fmla="*/ 262 w 262"/>
                  <a:gd name="T79" fmla="*/ 41 h 262"/>
                  <a:gd name="T80" fmla="*/ 243 w 262"/>
                  <a:gd name="T81" fmla="*/ 257 h 262"/>
                  <a:gd name="T82" fmla="*/ 19 w 262"/>
                  <a:gd name="T83" fmla="*/ 257 h 262"/>
                  <a:gd name="T84" fmla="*/ 0 w 262"/>
                  <a:gd name="T85" fmla="*/ 41 h 262"/>
                  <a:gd name="T86" fmla="*/ 41 w 262"/>
                  <a:gd name="T87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2" h="262">
                    <a:moveTo>
                      <a:pt x="132" y="189"/>
                    </a:moveTo>
                    <a:lnTo>
                      <a:pt x="136" y="191"/>
                    </a:lnTo>
                    <a:lnTo>
                      <a:pt x="140" y="195"/>
                    </a:lnTo>
                    <a:lnTo>
                      <a:pt x="142" y="200"/>
                    </a:lnTo>
                    <a:lnTo>
                      <a:pt x="142" y="218"/>
                    </a:lnTo>
                    <a:lnTo>
                      <a:pt x="140" y="224"/>
                    </a:lnTo>
                    <a:lnTo>
                      <a:pt x="136" y="228"/>
                    </a:lnTo>
                    <a:lnTo>
                      <a:pt x="132" y="229"/>
                    </a:lnTo>
                    <a:lnTo>
                      <a:pt x="126" y="228"/>
                    </a:lnTo>
                    <a:lnTo>
                      <a:pt x="122" y="224"/>
                    </a:lnTo>
                    <a:lnTo>
                      <a:pt x="120" y="218"/>
                    </a:lnTo>
                    <a:lnTo>
                      <a:pt x="120" y="200"/>
                    </a:lnTo>
                    <a:lnTo>
                      <a:pt x="122" y="195"/>
                    </a:lnTo>
                    <a:lnTo>
                      <a:pt x="126" y="191"/>
                    </a:lnTo>
                    <a:lnTo>
                      <a:pt x="132" y="189"/>
                    </a:lnTo>
                    <a:close/>
                    <a:moveTo>
                      <a:pt x="198" y="121"/>
                    </a:moveTo>
                    <a:lnTo>
                      <a:pt x="217" y="121"/>
                    </a:lnTo>
                    <a:lnTo>
                      <a:pt x="223" y="123"/>
                    </a:lnTo>
                    <a:lnTo>
                      <a:pt x="227" y="127"/>
                    </a:lnTo>
                    <a:lnTo>
                      <a:pt x="229" y="132"/>
                    </a:lnTo>
                    <a:lnTo>
                      <a:pt x="227" y="136"/>
                    </a:lnTo>
                    <a:lnTo>
                      <a:pt x="223" y="140"/>
                    </a:lnTo>
                    <a:lnTo>
                      <a:pt x="217" y="142"/>
                    </a:lnTo>
                    <a:lnTo>
                      <a:pt x="198" y="142"/>
                    </a:lnTo>
                    <a:lnTo>
                      <a:pt x="194" y="140"/>
                    </a:lnTo>
                    <a:lnTo>
                      <a:pt x="190" y="136"/>
                    </a:lnTo>
                    <a:lnTo>
                      <a:pt x="188" y="132"/>
                    </a:lnTo>
                    <a:lnTo>
                      <a:pt x="190" y="127"/>
                    </a:lnTo>
                    <a:lnTo>
                      <a:pt x="194" y="123"/>
                    </a:lnTo>
                    <a:lnTo>
                      <a:pt x="198" y="121"/>
                    </a:lnTo>
                    <a:close/>
                    <a:moveTo>
                      <a:pt x="45" y="121"/>
                    </a:moveTo>
                    <a:lnTo>
                      <a:pt x="64" y="121"/>
                    </a:lnTo>
                    <a:lnTo>
                      <a:pt x="68" y="123"/>
                    </a:lnTo>
                    <a:lnTo>
                      <a:pt x="72" y="127"/>
                    </a:lnTo>
                    <a:lnTo>
                      <a:pt x="74" y="132"/>
                    </a:lnTo>
                    <a:lnTo>
                      <a:pt x="72" y="136"/>
                    </a:lnTo>
                    <a:lnTo>
                      <a:pt x="68" y="140"/>
                    </a:lnTo>
                    <a:lnTo>
                      <a:pt x="64" y="142"/>
                    </a:lnTo>
                    <a:lnTo>
                      <a:pt x="45" y="142"/>
                    </a:lnTo>
                    <a:lnTo>
                      <a:pt x="39" y="140"/>
                    </a:lnTo>
                    <a:lnTo>
                      <a:pt x="35" y="136"/>
                    </a:lnTo>
                    <a:lnTo>
                      <a:pt x="35" y="132"/>
                    </a:lnTo>
                    <a:lnTo>
                      <a:pt x="35" y="127"/>
                    </a:lnTo>
                    <a:lnTo>
                      <a:pt x="39" y="123"/>
                    </a:lnTo>
                    <a:lnTo>
                      <a:pt x="45" y="121"/>
                    </a:lnTo>
                    <a:close/>
                    <a:moveTo>
                      <a:pt x="81" y="74"/>
                    </a:moveTo>
                    <a:lnTo>
                      <a:pt x="85" y="74"/>
                    </a:lnTo>
                    <a:lnTo>
                      <a:pt x="87" y="76"/>
                    </a:lnTo>
                    <a:lnTo>
                      <a:pt x="128" y="119"/>
                    </a:lnTo>
                    <a:lnTo>
                      <a:pt x="132" y="119"/>
                    </a:lnTo>
                    <a:lnTo>
                      <a:pt x="134" y="119"/>
                    </a:lnTo>
                    <a:lnTo>
                      <a:pt x="153" y="97"/>
                    </a:lnTo>
                    <a:lnTo>
                      <a:pt x="155" y="96"/>
                    </a:lnTo>
                    <a:lnTo>
                      <a:pt x="159" y="96"/>
                    </a:lnTo>
                    <a:lnTo>
                      <a:pt x="163" y="96"/>
                    </a:lnTo>
                    <a:lnTo>
                      <a:pt x="167" y="97"/>
                    </a:lnTo>
                    <a:lnTo>
                      <a:pt x="169" y="101"/>
                    </a:lnTo>
                    <a:lnTo>
                      <a:pt x="169" y="105"/>
                    </a:lnTo>
                    <a:lnTo>
                      <a:pt x="169" y="107"/>
                    </a:lnTo>
                    <a:lnTo>
                      <a:pt x="167" y="111"/>
                    </a:lnTo>
                    <a:lnTo>
                      <a:pt x="145" y="132"/>
                    </a:lnTo>
                    <a:lnTo>
                      <a:pt x="144" y="138"/>
                    </a:lnTo>
                    <a:lnTo>
                      <a:pt x="140" y="142"/>
                    </a:lnTo>
                    <a:lnTo>
                      <a:pt x="136" y="146"/>
                    </a:lnTo>
                    <a:lnTo>
                      <a:pt x="132" y="146"/>
                    </a:lnTo>
                    <a:lnTo>
                      <a:pt x="126" y="144"/>
                    </a:lnTo>
                    <a:lnTo>
                      <a:pt x="120" y="142"/>
                    </a:lnTo>
                    <a:lnTo>
                      <a:pt x="118" y="138"/>
                    </a:lnTo>
                    <a:lnTo>
                      <a:pt x="116" y="132"/>
                    </a:lnTo>
                    <a:lnTo>
                      <a:pt x="118" y="129"/>
                    </a:lnTo>
                    <a:lnTo>
                      <a:pt x="78" y="86"/>
                    </a:lnTo>
                    <a:lnTo>
                      <a:pt x="76" y="84"/>
                    </a:lnTo>
                    <a:lnTo>
                      <a:pt x="76" y="80"/>
                    </a:lnTo>
                    <a:lnTo>
                      <a:pt x="78" y="76"/>
                    </a:lnTo>
                    <a:lnTo>
                      <a:pt x="81" y="74"/>
                    </a:lnTo>
                    <a:close/>
                    <a:moveTo>
                      <a:pt x="132" y="35"/>
                    </a:moveTo>
                    <a:lnTo>
                      <a:pt x="136" y="35"/>
                    </a:lnTo>
                    <a:lnTo>
                      <a:pt x="140" y="39"/>
                    </a:lnTo>
                    <a:lnTo>
                      <a:pt x="142" y="45"/>
                    </a:lnTo>
                    <a:lnTo>
                      <a:pt x="142" y="64"/>
                    </a:lnTo>
                    <a:lnTo>
                      <a:pt x="140" y="70"/>
                    </a:lnTo>
                    <a:lnTo>
                      <a:pt x="136" y="74"/>
                    </a:lnTo>
                    <a:lnTo>
                      <a:pt x="132" y="74"/>
                    </a:lnTo>
                    <a:lnTo>
                      <a:pt x="126" y="74"/>
                    </a:lnTo>
                    <a:lnTo>
                      <a:pt x="122" y="70"/>
                    </a:lnTo>
                    <a:lnTo>
                      <a:pt x="120" y="64"/>
                    </a:lnTo>
                    <a:lnTo>
                      <a:pt x="120" y="45"/>
                    </a:lnTo>
                    <a:lnTo>
                      <a:pt x="122" y="39"/>
                    </a:lnTo>
                    <a:lnTo>
                      <a:pt x="126" y="35"/>
                    </a:lnTo>
                    <a:lnTo>
                      <a:pt x="132" y="35"/>
                    </a:lnTo>
                    <a:close/>
                    <a:moveTo>
                      <a:pt x="54" y="30"/>
                    </a:moveTo>
                    <a:lnTo>
                      <a:pt x="47" y="31"/>
                    </a:lnTo>
                    <a:lnTo>
                      <a:pt x="41" y="35"/>
                    </a:lnTo>
                    <a:lnTo>
                      <a:pt x="35" y="41"/>
                    </a:lnTo>
                    <a:lnTo>
                      <a:pt x="31" y="47"/>
                    </a:lnTo>
                    <a:lnTo>
                      <a:pt x="29" y="55"/>
                    </a:lnTo>
                    <a:lnTo>
                      <a:pt x="29" y="208"/>
                    </a:lnTo>
                    <a:lnTo>
                      <a:pt x="31" y="216"/>
                    </a:lnTo>
                    <a:lnTo>
                      <a:pt x="35" y="224"/>
                    </a:lnTo>
                    <a:lnTo>
                      <a:pt x="41" y="229"/>
                    </a:lnTo>
                    <a:lnTo>
                      <a:pt x="47" y="231"/>
                    </a:lnTo>
                    <a:lnTo>
                      <a:pt x="54" y="233"/>
                    </a:lnTo>
                    <a:lnTo>
                      <a:pt x="208" y="233"/>
                    </a:lnTo>
                    <a:lnTo>
                      <a:pt x="215" y="231"/>
                    </a:lnTo>
                    <a:lnTo>
                      <a:pt x="223" y="229"/>
                    </a:lnTo>
                    <a:lnTo>
                      <a:pt x="227" y="224"/>
                    </a:lnTo>
                    <a:lnTo>
                      <a:pt x="231" y="216"/>
                    </a:lnTo>
                    <a:lnTo>
                      <a:pt x="233" y="208"/>
                    </a:lnTo>
                    <a:lnTo>
                      <a:pt x="233" y="55"/>
                    </a:lnTo>
                    <a:lnTo>
                      <a:pt x="231" y="47"/>
                    </a:lnTo>
                    <a:lnTo>
                      <a:pt x="227" y="41"/>
                    </a:lnTo>
                    <a:lnTo>
                      <a:pt x="223" y="35"/>
                    </a:lnTo>
                    <a:lnTo>
                      <a:pt x="215" y="31"/>
                    </a:lnTo>
                    <a:lnTo>
                      <a:pt x="208" y="30"/>
                    </a:lnTo>
                    <a:lnTo>
                      <a:pt x="54" y="30"/>
                    </a:lnTo>
                    <a:close/>
                    <a:moveTo>
                      <a:pt x="41" y="0"/>
                    </a:moveTo>
                    <a:lnTo>
                      <a:pt x="223" y="0"/>
                    </a:lnTo>
                    <a:lnTo>
                      <a:pt x="243" y="6"/>
                    </a:lnTo>
                    <a:lnTo>
                      <a:pt x="256" y="22"/>
                    </a:lnTo>
                    <a:lnTo>
                      <a:pt x="262" y="41"/>
                    </a:lnTo>
                    <a:lnTo>
                      <a:pt x="262" y="224"/>
                    </a:lnTo>
                    <a:lnTo>
                      <a:pt x="256" y="243"/>
                    </a:lnTo>
                    <a:lnTo>
                      <a:pt x="243" y="257"/>
                    </a:lnTo>
                    <a:lnTo>
                      <a:pt x="223" y="262"/>
                    </a:lnTo>
                    <a:lnTo>
                      <a:pt x="41" y="262"/>
                    </a:lnTo>
                    <a:lnTo>
                      <a:pt x="19" y="257"/>
                    </a:lnTo>
                    <a:lnTo>
                      <a:pt x="6" y="243"/>
                    </a:lnTo>
                    <a:lnTo>
                      <a:pt x="0" y="224"/>
                    </a:lnTo>
                    <a:lnTo>
                      <a:pt x="0" y="41"/>
                    </a:lnTo>
                    <a:lnTo>
                      <a:pt x="6" y="22"/>
                    </a:lnTo>
                    <a:lnTo>
                      <a:pt x="19" y="6"/>
                    </a:lnTo>
                    <a:lnTo>
                      <a:pt x="41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37" name="Freeform 31"/>
              <p:cNvSpPr/>
              <p:nvPr/>
            </p:nvSpPr>
            <p:spPr bwMode="auto">
              <a:xfrm>
                <a:off x="6945313" y="1973263"/>
                <a:ext cx="882650" cy="882650"/>
              </a:xfrm>
              <a:custGeom>
                <a:avLst/>
                <a:gdLst>
                  <a:gd name="T0" fmla="*/ 650 w 1112"/>
                  <a:gd name="T1" fmla="*/ 10 h 1110"/>
                  <a:gd name="T2" fmla="*/ 705 w 1112"/>
                  <a:gd name="T3" fmla="*/ 124 h 1110"/>
                  <a:gd name="T4" fmla="*/ 776 w 1112"/>
                  <a:gd name="T5" fmla="*/ 45 h 1110"/>
                  <a:gd name="T6" fmla="*/ 833 w 1112"/>
                  <a:gd name="T7" fmla="*/ 78 h 1110"/>
                  <a:gd name="T8" fmla="*/ 924 w 1112"/>
                  <a:gd name="T9" fmla="*/ 149 h 1110"/>
                  <a:gd name="T10" fmla="*/ 937 w 1112"/>
                  <a:gd name="T11" fmla="*/ 151 h 1110"/>
                  <a:gd name="T12" fmla="*/ 978 w 1112"/>
                  <a:gd name="T13" fmla="*/ 202 h 1110"/>
                  <a:gd name="T14" fmla="*/ 1040 w 1112"/>
                  <a:gd name="T15" fmla="*/ 301 h 1110"/>
                  <a:gd name="T16" fmla="*/ 1054 w 1112"/>
                  <a:gd name="T17" fmla="*/ 305 h 1110"/>
                  <a:gd name="T18" fmla="*/ 1071 w 1112"/>
                  <a:gd name="T19" fmla="*/ 371 h 1110"/>
                  <a:gd name="T20" fmla="*/ 1102 w 1112"/>
                  <a:gd name="T21" fmla="*/ 481 h 1110"/>
                  <a:gd name="T22" fmla="*/ 1112 w 1112"/>
                  <a:gd name="T23" fmla="*/ 545 h 1110"/>
                  <a:gd name="T24" fmla="*/ 1102 w 1112"/>
                  <a:gd name="T25" fmla="*/ 557 h 1110"/>
                  <a:gd name="T26" fmla="*/ 1093 w 1112"/>
                  <a:gd name="T27" fmla="*/ 674 h 1110"/>
                  <a:gd name="T28" fmla="*/ 1081 w 1112"/>
                  <a:gd name="T29" fmla="*/ 738 h 1110"/>
                  <a:gd name="T30" fmla="*/ 1069 w 1112"/>
                  <a:gd name="T31" fmla="*/ 743 h 1110"/>
                  <a:gd name="T32" fmla="*/ 1021 w 1112"/>
                  <a:gd name="T33" fmla="*/ 850 h 1110"/>
                  <a:gd name="T34" fmla="*/ 988 w 1112"/>
                  <a:gd name="T35" fmla="*/ 907 h 1110"/>
                  <a:gd name="T36" fmla="*/ 972 w 1112"/>
                  <a:gd name="T37" fmla="*/ 908 h 1110"/>
                  <a:gd name="T38" fmla="*/ 891 w 1112"/>
                  <a:gd name="T39" fmla="*/ 992 h 1110"/>
                  <a:gd name="T40" fmla="*/ 842 w 1112"/>
                  <a:gd name="T41" fmla="*/ 1033 h 1110"/>
                  <a:gd name="T42" fmla="*/ 827 w 1112"/>
                  <a:gd name="T43" fmla="*/ 1029 h 1110"/>
                  <a:gd name="T44" fmla="*/ 722 w 1112"/>
                  <a:gd name="T45" fmla="*/ 1075 h 1110"/>
                  <a:gd name="T46" fmla="*/ 714 w 1112"/>
                  <a:gd name="T47" fmla="*/ 1087 h 1110"/>
                  <a:gd name="T48" fmla="*/ 650 w 1112"/>
                  <a:gd name="T49" fmla="*/ 1097 h 1110"/>
                  <a:gd name="T50" fmla="*/ 563 w 1112"/>
                  <a:gd name="T51" fmla="*/ 1011 h 1110"/>
                  <a:gd name="T52" fmla="*/ 526 w 1112"/>
                  <a:gd name="T53" fmla="*/ 1110 h 1110"/>
                  <a:gd name="T54" fmla="*/ 462 w 1112"/>
                  <a:gd name="T55" fmla="*/ 1101 h 1110"/>
                  <a:gd name="T56" fmla="*/ 408 w 1112"/>
                  <a:gd name="T57" fmla="*/ 986 h 1110"/>
                  <a:gd name="T58" fmla="*/ 336 w 1112"/>
                  <a:gd name="T59" fmla="*/ 1066 h 1110"/>
                  <a:gd name="T60" fmla="*/ 280 w 1112"/>
                  <a:gd name="T61" fmla="*/ 1031 h 1110"/>
                  <a:gd name="T62" fmla="*/ 188 w 1112"/>
                  <a:gd name="T63" fmla="*/ 959 h 1110"/>
                  <a:gd name="T64" fmla="*/ 175 w 1112"/>
                  <a:gd name="T65" fmla="*/ 959 h 1110"/>
                  <a:gd name="T66" fmla="*/ 134 w 1112"/>
                  <a:gd name="T67" fmla="*/ 908 h 1110"/>
                  <a:gd name="T68" fmla="*/ 72 w 1112"/>
                  <a:gd name="T69" fmla="*/ 809 h 1110"/>
                  <a:gd name="T70" fmla="*/ 58 w 1112"/>
                  <a:gd name="T71" fmla="*/ 804 h 1110"/>
                  <a:gd name="T72" fmla="*/ 43 w 1112"/>
                  <a:gd name="T73" fmla="*/ 740 h 1110"/>
                  <a:gd name="T74" fmla="*/ 10 w 1112"/>
                  <a:gd name="T75" fmla="*/ 627 h 1110"/>
                  <a:gd name="T76" fmla="*/ 0 w 1112"/>
                  <a:gd name="T77" fmla="*/ 563 h 1110"/>
                  <a:gd name="T78" fmla="*/ 10 w 1112"/>
                  <a:gd name="T79" fmla="*/ 551 h 1110"/>
                  <a:gd name="T80" fmla="*/ 20 w 1112"/>
                  <a:gd name="T81" fmla="*/ 435 h 1110"/>
                  <a:gd name="T82" fmla="*/ 31 w 1112"/>
                  <a:gd name="T83" fmla="*/ 373 h 1110"/>
                  <a:gd name="T84" fmla="*/ 43 w 1112"/>
                  <a:gd name="T85" fmla="*/ 365 h 1110"/>
                  <a:gd name="T86" fmla="*/ 91 w 1112"/>
                  <a:gd name="T87" fmla="*/ 258 h 1110"/>
                  <a:gd name="T88" fmla="*/ 124 w 1112"/>
                  <a:gd name="T89" fmla="*/ 204 h 1110"/>
                  <a:gd name="T90" fmla="*/ 140 w 1112"/>
                  <a:gd name="T91" fmla="*/ 202 h 1110"/>
                  <a:gd name="T92" fmla="*/ 221 w 1112"/>
                  <a:gd name="T93" fmla="*/ 118 h 1110"/>
                  <a:gd name="T94" fmla="*/ 272 w 1112"/>
                  <a:gd name="T95" fmla="*/ 78 h 1110"/>
                  <a:gd name="T96" fmla="*/ 285 w 1112"/>
                  <a:gd name="T97" fmla="*/ 80 h 1110"/>
                  <a:gd name="T98" fmla="*/ 390 w 1112"/>
                  <a:gd name="T99" fmla="*/ 29 h 1110"/>
                  <a:gd name="T100" fmla="*/ 450 w 1112"/>
                  <a:gd name="T101" fmla="*/ 8 h 1110"/>
                  <a:gd name="T102" fmla="*/ 464 w 1112"/>
                  <a:gd name="T103" fmla="*/ 15 h 1110"/>
                  <a:gd name="T104" fmla="*/ 580 w 1112"/>
                  <a:gd name="T105" fmla="*/ 4 h 1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12" h="1110">
                    <a:moveTo>
                      <a:pt x="590" y="0"/>
                    </a:moveTo>
                    <a:lnTo>
                      <a:pt x="644" y="6"/>
                    </a:lnTo>
                    <a:lnTo>
                      <a:pt x="648" y="6"/>
                    </a:lnTo>
                    <a:lnTo>
                      <a:pt x="650" y="10"/>
                    </a:lnTo>
                    <a:lnTo>
                      <a:pt x="652" y="14"/>
                    </a:lnTo>
                    <a:lnTo>
                      <a:pt x="654" y="17"/>
                    </a:lnTo>
                    <a:lnTo>
                      <a:pt x="662" y="111"/>
                    </a:lnTo>
                    <a:lnTo>
                      <a:pt x="705" y="124"/>
                    </a:lnTo>
                    <a:lnTo>
                      <a:pt x="763" y="48"/>
                    </a:lnTo>
                    <a:lnTo>
                      <a:pt x="767" y="45"/>
                    </a:lnTo>
                    <a:lnTo>
                      <a:pt x="772" y="43"/>
                    </a:lnTo>
                    <a:lnTo>
                      <a:pt x="776" y="45"/>
                    </a:lnTo>
                    <a:lnTo>
                      <a:pt x="827" y="68"/>
                    </a:lnTo>
                    <a:lnTo>
                      <a:pt x="831" y="72"/>
                    </a:lnTo>
                    <a:lnTo>
                      <a:pt x="831" y="74"/>
                    </a:lnTo>
                    <a:lnTo>
                      <a:pt x="833" y="78"/>
                    </a:lnTo>
                    <a:lnTo>
                      <a:pt x="831" y="81"/>
                    </a:lnTo>
                    <a:lnTo>
                      <a:pt x="807" y="175"/>
                    </a:lnTo>
                    <a:lnTo>
                      <a:pt x="844" y="200"/>
                    </a:lnTo>
                    <a:lnTo>
                      <a:pt x="924" y="149"/>
                    </a:lnTo>
                    <a:lnTo>
                      <a:pt x="928" y="147"/>
                    </a:lnTo>
                    <a:lnTo>
                      <a:pt x="932" y="147"/>
                    </a:lnTo>
                    <a:lnTo>
                      <a:pt x="935" y="147"/>
                    </a:lnTo>
                    <a:lnTo>
                      <a:pt x="937" y="151"/>
                    </a:lnTo>
                    <a:lnTo>
                      <a:pt x="976" y="190"/>
                    </a:lnTo>
                    <a:lnTo>
                      <a:pt x="978" y="194"/>
                    </a:lnTo>
                    <a:lnTo>
                      <a:pt x="978" y="198"/>
                    </a:lnTo>
                    <a:lnTo>
                      <a:pt x="978" y="202"/>
                    </a:lnTo>
                    <a:lnTo>
                      <a:pt x="976" y="206"/>
                    </a:lnTo>
                    <a:lnTo>
                      <a:pt x="922" y="283"/>
                    </a:lnTo>
                    <a:lnTo>
                      <a:pt x="947" y="320"/>
                    </a:lnTo>
                    <a:lnTo>
                      <a:pt x="1040" y="301"/>
                    </a:lnTo>
                    <a:lnTo>
                      <a:pt x="1044" y="301"/>
                    </a:lnTo>
                    <a:lnTo>
                      <a:pt x="1048" y="301"/>
                    </a:lnTo>
                    <a:lnTo>
                      <a:pt x="1052" y="303"/>
                    </a:lnTo>
                    <a:lnTo>
                      <a:pt x="1054" y="305"/>
                    </a:lnTo>
                    <a:lnTo>
                      <a:pt x="1075" y="357"/>
                    </a:lnTo>
                    <a:lnTo>
                      <a:pt x="1077" y="361"/>
                    </a:lnTo>
                    <a:lnTo>
                      <a:pt x="1075" y="367"/>
                    </a:lnTo>
                    <a:lnTo>
                      <a:pt x="1071" y="371"/>
                    </a:lnTo>
                    <a:lnTo>
                      <a:pt x="994" y="425"/>
                    </a:lnTo>
                    <a:lnTo>
                      <a:pt x="1003" y="468"/>
                    </a:lnTo>
                    <a:lnTo>
                      <a:pt x="1098" y="481"/>
                    </a:lnTo>
                    <a:lnTo>
                      <a:pt x="1102" y="481"/>
                    </a:lnTo>
                    <a:lnTo>
                      <a:pt x="1104" y="483"/>
                    </a:lnTo>
                    <a:lnTo>
                      <a:pt x="1108" y="487"/>
                    </a:lnTo>
                    <a:lnTo>
                      <a:pt x="1108" y="491"/>
                    </a:lnTo>
                    <a:lnTo>
                      <a:pt x="1112" y="545"/>
                    </a:lnTo>
                    <a:lnTo>
                      <a:pt x="1112" y="549"/>
                    </a:lnTo>
                    <a:lnTo>
                      <a:pt x="1110" y="553"/>
                    </a:lnTo>
                    <a:lnTo>
                      <a:pt x="1106" y="555"/>
                    </a:lnTo>
                    <a:lnTo>
                      <a:pt x="1102" y="557"/>
                    </a:lnTo>
                    <a:lnTo>
                      <a:pt x="1011" y="582"/>
                    </a:lnTo>
                    <a:lnTo>
                      <a:pt x="1007" y="627"/>
                    </a:lnTo>
                    <a:lnTo>
                      <a:pt x="1091" y="672"/>
                    </a:lnTo>
                    <a:lnTo>
                      <a:pt x="1093" y="674"/>
                    </a:lnTo>
                    <a:lnTo>
                      <a:pt x="1097" y="675"/>
                    </a:lnTo>
                    <a:lnTo>
                      <a:pt x="1097" y="679"/>
                    </a:lnTo>
                    <a:lnTo>
                      <a:pt x="1097" y="683"/>
                    </a:lnTo>
                    <a:lnTo>
                      <a:pt x="1081" y="738"/>
                    </a:lnTo>
                    <a:lnTo>
                      <a:pt x="1079" y="740"/>
                    </a:lnTo>
                    <a:lnTo>
                      <a:pt x="1077" y="743"/>
                    </a:lnTo>
                    <a:lnTo>
                      <a:pt x="1073" y="743"/>
                    </a:lnTo>
                    <a:lnTo>
                      <a:pt x="1069" y="743"/>
                    </a:lnTo>
                    <a:lnTo>
                      <a:pt x="974" y="736"/>
                    </a:lnTo>
                    <a:lnTo>
                      <a:pt x="955" y="776"/>
                    </a:lnTo>
                    <a:lnTo>
                      <a:pt x="1019" y="846"/>
                    </a:lnTo>
                    <a:lnTo>
                      <a:pt x="1021" y="850"/>
                    </a:lnTo>
                    <a:lnTo>
                      <a:pt x="1023" y="854"/>
                    </a:lnTo>
                    <a:lnTo>
                      <a:pt x="1023" y="858"/>
                    </a:lnTo>
                    <a:lnTo>
                      <a:pt x="1021" y="862"/>
                    </a:lnTo>
                    <a:lnTo>
                      <a:pt x="988" y="907"/>
                    </a:lnTo>
                    <a:lnTo>
                      <a:pt x="984" y="908"/>
                    </a:lnTo>
                    <a:lnTo>
                      <a:pt x="982" y="908"/>
                    </a:lnTo>
                    <a:lnTo>
                      <a:pt x="978" y="908"/>
                    </a:lnTo>
                    <a:lnTo>
                      <a:pt x="972" y="908"/>
                    </a:lnTo>
                    <a:lnTo>
                      <a:pt x="887" y="868"/>
                    </a:lnTo>
                    <a:lnTo>
                      <a:pt x="854" y="899"/>
                    </a:lnTo>
                    <a:lnTo>
                      <a:pt x="891" y="988"/>
                    </a:lnTo>
                    <a:lnTo>
                      <a:pt x="891" y="992"/>
                    </a:lnTo>
                    <a:lnTo>
                      <a:pt x="891" y="996"/>
                    </a:lnTo>
                    <a:lnTo>
                      <a:pt x="891" y="998"/>
                    </a:lnTo>
                    <a:lnTo>
                      <a:pt x="887" y="1002"/>
                    </a:lnTo>
                    <a:lnTo>
                      <a:pt x="842" y="1033"/>
                    </a:lnTo>
                    <a:lnTo>
                      <a:pt x="838" y="1033"/>
                    </a:lnTo>
                    <a:lnTo>
                      <a:pt x="835" y="1033"/>
                    </a:lnTo>
                    <a:lnTo>
                      <a:pt x="831" y="1033"/>
                    </a:lnTo>
                    <a:lnTo>
                      <a:pt x="827" y="1029"/>
                    </a:lnTo>
                    <a:lnTo>
                      <a:pt x="761" y="963"/>
                    </a:lnTo>
                    <a:lnTo>
                      <a:pt x="739" y="973"/>
                    </a:lnTo>
                    <a:lnTo>
                      <a:pt x="718" y="980"/>
                    </a:lnTo>
                    <a:lnTo>
                      <a:pt x="722" y="1075"/>
                    </a:lnTo>
                    <a:lnTo>
                      <a:pt x="722" y="1079"/>
                    </a:lnTo>
                    <a:lnTo>
                      <a:pt x="720" y="1083"/>
                    </a:lnTo>
                    <a:lnTo>
                      <a:pt x="718" y="1087"/>
                    </a:lnTo>
                    <a:lnTo>
                      <a:pt x="714" y="1087"/>
                    </a:lnTo>
                    <a:lnTo>
                      <a:pt x="662" y="1101"/>
                    </a:lnTo>
                    <a:lnTo>
                      <a:pt x="658" y="1101"/>
                    </a:lnTo>
                    <a:lnTo>
                      <a:pt x="654" y="1101"/>
                    </a:lnTo>
                    <a:lnTo>
                      <a:pt x="650" y="1097"/>
                    </a:lnTo>
                    <a:lnTo>
                      <a:pt x="648" y="1093"/>
                    </a:lnTo>
                    <a:lnTo>
                      <a:pt x="608" y="1007"/>
                    </a:lnTo>
                    <a:lnTo>
                      <a:pt x="586" y="1009"/>
                    </a:lnTo>
                    <a:lnTo>
                      <a:pt x="563" y="1011"/>
                    </a:lnTo>
                    <a:lnTo>
                      <a:pt x="534" y="1101"/>
                    </a:lnTo>
                    <a:lnTo>
                      <a:pt x="532" y="1105"/>
                    </a:lnTo>
                    <a:lnTo>
                      <a:pt x="530" y="1108"/>
                    </a:lnTo>
                    <a:lnTo>
                      <a:pt x="526" y="1110"/>
                    </a:lnTo>
                    <a:lnTo>
                      <a:pt x="522" y="1110"/>
                    </a:lnTo>
                    <a:lnTo>
                      <a:pt x="468" y="1105"/>
                    </a:lnTo>
                    <a:lnTo>
                      <a:pt x="464" y="1103"/>
                    </a:lnTo>
                    <a:lnTo>
                      <a:pt x="462" y="1101"/>
                    </a:lnTo>
                    <a:lnTo>
                      <a:pt x="460" y="1097"/>
                    </a:lnTo>
                    <a:lnTo>
                      <a:pt x="458" y="1093"/>
                    </a:lnTo>
                    <a:lnTo>
                      <a:pt x="450" y="998"/>
                    </a:lnTo>
                    <a:lnTo>
                      <a:pt x="408" y="986"/>
                    </a:lnTo>
                    <a:lnTo>
                      <a:pt x="349" y="1060"/>
                    </a:lnTo>
                    <a:lnTo>
                      <a:pt x="346" y="1064"/>
                    </a:lnTo>
                    <a:lnTo>
                      <a:pt x="340" y="1066"/>
                    </a:lnTo>
                    <a:lnTo>
                      <a:pt x="336" y="1066"/>
                    </a:lnTo>
                    <a:lnTo>
                      <a:pt x="285" y="1040"/>
                    </a:lnTo>
                    <a:lnTo>
                      <a:pt x="281" y="1039"/>
                    </a:lnTo>
                    <a:lnTo>
                      <a:pt x="281" y="1035"/>
                    </a:lnTo>
                    <a:lnTo>
                      <a:pt x="280" y="1031"/>
                    </a:lnTo>
                    <a:lnTo>
                      <a:pt x="281" y="1027"/>
                    </a:lnTo>
                    <a:lnTo>
                      <a:pt x="305" y="936"/>
                    </a:lnTo>
                    <a:lnTo>
                      <a:pt x="268" y="908"/>
                    </a:lnTo>
                    <a:lnTo>
                      <a:pt x="188" y="959"/>
                    </a:lnTo>
                    <a:lnTo>
                      <a:pt x="184" y="961"/>
                    </a:lnTo>
                    <a:lnTo>
                      <a:pt x="181" y="961"/>
                    </a:lnTo>
                    <a:lnTo>
                      <a:pt x="177" y="961"/>
                    </a:lnTo>
                    <a:lnTo>
                      <a:pt x="175" y="959"/>
                    </a:lnTo>
                    <a:lnTo>
                      <a:pt x="136" y="918"/>
                    </a:lnTo>
                    <a:lnTo>
                      <a:pt x="134" y="914"/>
                    </a:lnTo>
                    <a:lnTo>
                      <a:pt x="134" y="912"/>
                    </a:lnTo>
                    <a:lnTo>
                      <a:pt x="134" y="908"/>
                    </a:lnTo>
                    <a:lnTo>
                      <a:pt x="136" y="905"/>
                    </a:lnTo>
                    <a:lnTo>
                      <a:pt x="190" y="825"/>
                    </a:lnTo>
                    <a:lnTo>
                      <a:pt x="165" y="788"/>
                    </a:lnTo>
                    <a:lnTo>
                      <a:pt x="72" y="809"/>
                    </a:lnTo>
                    <a:lnTo>
                      <a:pt x="68" y="809"/>
                    </a:lnTo>
                    <a:lnTo>
                      <a:pt x="64" y="808"/>
                    </a:lnTo>
                    <a:lnTo>
                      <a:pt x="60" y="806"/>
                    </a:lnTo>
                    <a:lnTo>
                      <a:pt x="58" y="804"/>
                    </a:lnTo>
                    <a:lnTo>
                      <a:pt x="37" y="753"/>
                    </a:lnTo>
                    <a:lnTo>
                      <a:pt x="35" y="747"/>
                    </a:lnTo>
                    <a:lnTo>
                      <a:pt x="37" y="743"/>
                    </a:lnTo>
                    <a:lnTo>
                      <a:pt x="43" y="740"/>
                    </a:lnTo>
                    <a:lnTo>
                      <a:pt x="118" y="683"/>
                    </a:lnTo>
                    <a:lnTo>
                      <a:pt x="109" y="641"/>
                    </a:lnTo>
                    <a:lnTo>
                      <a:pt x="16" y="627"/>
                    </a:lnTo>
                    <a:lnTo>
                      <a:pt x="10" y="627"/>
                    </a:lnTo>
                    <a:lnTo>
                      <a:pt x="8" y="625"/>
                    </a:lnTo>
                    <a:lnTo>
                      <a:pt x="4" y="621"/>
                    </a:lnTo>
                    <a:lnTo>
                      <a:pt x="4" y="617"/>
                    </a:lnTo>
                    <a:lnTo>
                      <a:pt x="0" y="563"/>
                    </a:lnTo>
                    <a:lnTo>
                      <a:pt x="0" y="559"/>
                    </a:lnTo>
                    <a:lnTo>
                      <a:pt x="2" y="555"/>
                    </a:lnTo>
                    <a:lnTo>
                      <a:pt x="6" y="553"/>
                    </a:lnTo>
                    <a:lnTo>
                      <a:pt x="10" y="551"/>
                    </a:lnTo>
                    <a:lnTo>
                      <a:pt x="101" y="526"/>
                    </a:lnTo>
                    <a:lnTo>
                      <a:pt x="107" y="483"/>
                    </a:lnTo>
                    <a:lnTo>
                      <a:pt x="21" y="439"/>
                    </a:lnTo>
                    <a:lnTo>
                      <a:pt x="20" y="435"/>
                    </a:lnTo>
                    <a:lnTo>
                      <a:pt x="16" y="433"/>
                    </a:lnTo>
                    <a:lnTo>
                      <a:pt x="16" y="429"/>
                    </a:lnTo>
                    <a:lnTo>
                      <a:pt x="16" y="425"/>
                    </a:lnTo>
                    <a:lnTo>
                      <a:pt x="31" y="373"/>
                    </a:lnTo>
                    <a:lnTo>
                      <a:pt x="33" y="369"/>
                    </a:lnTo>
                    <a:lnTo>
                      <a:pt x="35" y="367"/>
                    </a:lnTo>
                    <a:lnTo>
                      <a:pt x="39" y="365"/>
                    </a:lnTo>
                    <a:lnTo>
                      <a:pt x="43" y="365"/>
                    </a:lnTo>
                    <a:lnTo>
                      <a:pt x="138" y="373"/>
                    </a:lnTo>
                    <a:lnTo>
                      <a:pt x="157" y="332"/>
                    </a:lnTo>
                    <a:lnTo>
                      <a:pt x="95" y="262"/>
                    </a:lnTo>
                    <a:lnTo>
                      <a:pt x="91" y="258"/>
                    </a:lnTo>
                    <a:lnTo>
                      <a:pt x="91" y="256"/>
                    </a:lnTo>
                    <a:lnTo>
                      <a:pt x="91" y="252"/>
                    </a:lnTo>
                    <a:lnTo>
                      <a:pt x="93" y="248"/>
                    </a:lnTo>
                    <a:lnTo>
                      <a:pt x="124" y="204"/>
                    </a:lnTo>
                    <a:lnTo>
                      <a:pt x="128" y="200"/>
                    </a:lnTo>
                    <a:lnTo>
                      <a:pt x="132" y="200"/>
                    </a:lnTo>
                    <a:lnTo>
                      <a:pt x="136" y="200"/>
                    </a:lnTo>
                    <a:lnTo>
                      <a:pt x="140" y="202"/>
                    </a:lnTo>
                    <a:lnTo>
                      <a:pt x="225" y="241"/>
                    </a:lnTo>
                    <a:lnTo>
                      <a:pt x="258" y="210"/>
                    </a:lnTo>
                    <a:lnTo>
                      <a:pt x="223" y="122"/>
                    </a:lnTo>
                    <a:lnTo>
                      <a:pt x="221" y="118"/>
                    </a:lnTo>
                    <a:lnTo>
                      <a:pt x="221" y="114"/>
                    </a:lnTo>
                    <a:lnTo>
                      <a:pt x="223" y="111"/>
                    </a:lnTo>
                    <a:lnTo>
                      <a:pt x="225" y="109"/>
                    </a:lnTo>
                    <a:lnTo>
                      <a:pt x="272" y="78"/>
                    </a:lnTo>
                    <a:lnTo>
                      <a:pt x="276" y="76"/>
                    </a:lnTo>
                    <a:lnTo>
                      <a:pt x="280" y="76"/>
                    </a:lnTo>
                    <a:lnTo>
                      <a:pt x="281" y="78"/>
                    </a:lnTo>
                    <a:lnTo>
                      <a:pt x="285" y="80"/>
                    </a:lnTo>
                    <a:lnTo>
                      <a:pt x="353" y="146"/>
                    </a:lnTo>
                    <a:lnTo>
                      <a:pt x="394" y="128"/>
                    </a:lnTo>
                    <a:lnTo>
                      <a:pt x="390" y="33"/>
                    </a:lnTo>
                    <a:lnTo>
                      <a:pt x="390" y="29"/>
                    </a:lnTo>
                    <a:lnTo>
                      <a:pt x="392" y="25"/>
                    </a:lnTo>
                    <a:lnTo>
                      <a:pt x="394" y="23"/>
                    </a:lnTo>
                    <a:lnTo>
                      <a:pt x="398" y="21"/>
                    </a:lnTo>
                    <a:lnTo>
                      <a:pt x="450" y="8"/>
                    </a:lnTo>
                    <a:lnTo>
                      <a:pt x="454" y="8"/>
                    </a:lnTo>
                    <a:lnTo>
                      <a:pt x="458" y="10"/>
                    </a:lnTo>
                    <a:lnTo>
                      <a:pt x="462" y="12"/>
                    </a:lnTo>
                    <a:lnTo>
                      <a:pt x="464" y="15"/>
                    </a:lnTo>
                    <a:lnTo>
                      <a:pt x="505" y="101"/>
                    </a:lnTo>
                    <a:lnTo>
                      <a:pt x="549" y="99"/>
                    </a:lnTo>
                    <a:lnTo>
                      <a:pt x="578" y="8"/>
                    </a:lnTo>
                    <a:lnTo>
                      <a:pt x="580" y="4"/>
                    </a:lnTo>
                    <a:lnTo>
                      <a:pt x="582" y="2"/>
                    </a:lnTo>
                    <a:lnTo>
                      <a:pt x="586" y="0"/>
                    </a:lnTo>
                    <a:lnTo>
                      <a:pt x="590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38" name="Freeform 32"/>
              <p:cNvSpPr/>
              <p:nvPr/>
            </p:nvSpPr>
            <p:spPr bwMode="auto">
              <a:xfrm>
                <a:off x="7092950" y="2120900"/>
                <a:ext cx="587375" cy="587375"/>
              </a:xfrm>
              <a:custGeom>
                <a:avLst/>
                <a:gdLst>
                  <a:gd name="T0" fmla="*/ 342 w 740"/>
                  <a:gd name="T1" fmla="*/ 0 h 742"/>
                  <a:gd name="T2" fmla="*/ 400 w 740"/>
                  <a:gd name="T3" fmla="*/ 0 h 742"/>
                  <a:gd name="T4" fmla="*/ 458 w 740"/>
                  <a:gd name="T5" fmla="*/ 10 h 742"/>
                  <a:gd name="T6" fmla="*/ 513 w 740"/>
                  <a:gd name="T7" fmla="*/ 28 h 742"/>
                  <a:gd name="T8" fmla="*/ 563 w 740"/>
                  <a:gd name="T9" fmla="*/ 53 h 742"/>
                  <a:gd name="T10" fmla="*/ 610 w 740"/>
                  <a:gd name="T11" fmla="*/ 86 h 742"/>
                  <a:gd name="T12" fmla="*/ 650 w 740"/>
                  <a:gd name="T13" fmla="*/ 127 h 742"/>
                  <a:gd name="T14" fmla="*/ 685 w 740"/>
                  <a:gd name="T15" fmla="*/ 173 h 742"/>
                  <a:gd name="T16" fmla="*/ 713 w 740"/>
                  <a:gd name="T17" fmla="*/ 226 h 742"/>
                  <a:gd name="T18" fmla="*/ 730 w 740"/>
                  <a:gd name="T19" fmla="*/ 282 h 742"/>
                  <a:gd name="T20" fmla="*/ 740 w 740"/>
                  <a:gd name="T21" fmla="*/ 342 h 742"/>
                  <a:gd name="T22" fmla="*/ 740 w 740"/>
                  <a:gd name="T23" fmla="*/ 400 h 742"/>
                  <a:gd name="T24" fmla="*/ 732 w 740"/>
                  <a:gd name="T25" fmla="*/ 458 h 742"/>
                  <a:gd name="T26" fmla="*/ 713 w 740"/>
                  <a:gd name="T27" fmla="*/ 513 h 742"/>
                  <a:gd name="T28" fmla="*/ 687 w 740"/>
                  <a:gd name="T29" fmla="*/ 563 h 742"/>
                  <a:gd name="T30" fmla="*/ 654 w 740"/>
                  <a:gd name="T31" fmla="*/ 610 h 742"/>
                  <a:gd name="T32" fmla="*/ 614 w 740"/>
                  <a:gd name="T33" fmla="*/ 651 h 742"/>
                  <a:gd name="T34" fmla="*/ 567 w 740"/>
                  <a:gd name="T35" fmla="*/ 686 h 742"/>
                  <a:gd name="T36" fmla="*/ 515 w 740"/>
                  <a:gd name="T37" fmla="*/ 713 h 742"/>
                  <a:gd name="T38" fmla="*/ 458 w 740"/>
                  <a:gd name="T39" fmla="*/ 732 h 742"/>
                  <a:gd name="T40" fmla="*/ 398 w 740"/>
                  <a:gd name="T41" fmla="*/ 742 h 742"/>
                  <a:gd name="T42" fmla="*/ 340 w 740"/>
                  <a:gd name="T43" fmla="*/ 742 h 742"/>
                  <a:gd name="T44" fmla="*/ 282 w 740"/>
                  <a:gd name="T45" fmla="*/ 732 h 742"/>
                  <a:gd name="T46" fmla="*/ 227 w 740"/>
                  <a:gd name="T47" fmla="*/ 715 h 742"/>
                  <a:gd name="T48" fmla="*/ 177 w 740"/>
                  <a:gd name="T49" fmla="*/ 688 h 742"/>
                  <a:gd name="T50" fmla="*/ 130 w 740"/>
                  <a:gd name="T51" fmla="*/ 655 h 742"/>
                  <a:gd name="T52" fmla="*/ 90 w 740"/>
                  <a:gd name="T53" fmla="*/ 616 h 742"/>
                  <a:gd name="T54" fmla="*/ 55 w 740"/>
                  <a:gd name="T55" fmla="*/ 569 h 742"/>
                  <a:gd name="T56" fmla="*/ 28 w 740"/>
                  <a:gd name="T57" fmla="*/ 517 h 742"/>
                  <a:gd name="T58" fmla="*/ 10 w 740"/>
                  <a:gd name="T59" fmla="*/ 458 h 742"/>
                  <a:gd name="T60" fmla="*/ 0 w 740"/>
                  <a:gd name="T61" fmla="*/ 398 h 742"/>
                  <a:gd name="T62" fmla="*/ 0 w 740"/>
                  <a:gd name="T63" fmla="*/ 340 h 742"/>
                  <a:gd name="T64" fmla="*/ 8 w 740"/>
                  <a:gd name="T65" fmla="*/ 284 h 742"/>
                  <a:gd name="T66" fmla="*/ 28 w 740"/>
                  <a:gd name="T67" fmla="*/ 229 h 742"/>
                  <a:gd name="T68" fmla="*/ 53 w 740"/>
                  <a:gd name="T69" fmla="*/ 177 h 742"/>
                  <a:gd name="T70" fmla="*/ 86 w 740"/>
                  <a:gd name="T71" fmla="*/ 130 h 742"/>
                  <a:gd name="T72" fmla="*/ 127 w 740"/>
                  <a:gd name="T73" fmla="*/ 90 h 742"/>
                  <a:gd name="T74" fmla="*/ 173 w 740"/>
                  <a:gd name="T75" fmla="*/ 57 h 742"/>
                  <a:gd name="T76" fmla="*/ 226 w 740"/>
                  <a:gd name="T77" fmla="*/ 29 h 742"/>
                  <a:gd name="T78" fmla="*/ 282 w 740"/>
                  <a:gd name="T79" fmla="*/ 10 h 742"/>
                  <a:gd name="T80" fmla="*/ 342 w 740"/>
                  <a:gd name="T81" fmla="*/ 0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40" h="742">
                    <a:moveTo>
                      <a:pt x="342" y="0"/>
                    </a:moveTo>
                    <a:lnTo>
                      <a:pt x="400" y="0"/>
                    </a:lnTo>
                    <a:lnTo>
                      <a:pt x="458" y="10"/>
                    </a:lnTo>
                    <a:lnTo>
                      <a:pt x="513" y="28"/>
                    </a:lnTo>
                    <a:lnTo>
                      <a:pt x="563" y="53"/>
                    </a:lnTo>
                    <a:lnTo>
                      <a:pt x="610" y="86"/>
                    </a:lnTo>
                    <a:lnTo>
                      <a:pt x="650" y="127"/>
                    </a:lnTo>
                    <a:lnTo>
                      <a:pt x="685" y="173"/>
                    </a:lnTo>
                    <a:lnTo>
                      <a:pt x="713" y="226"/>
                    </a:lnTo>
                    <a:lnTo>
                      <a:pt x="730" y="282"/>
                    </a:lnTo>
                    <a:lnTo>
                      <a:pt x="740" y="342"/>
                    </a:lnTo>
                    <a:lnTo>
                      <a:pt x="740" y="400"/>
                    </a:lnTo>
                    <a:lnTo>
                      <a:pt x="732" y="458"/>
                    </a:lnTo>
                    <a:lnTo>
                      <a:pt x="713" y="513"/>
                    </a:lnTo>
                    <a:lnTo>
                      <a:pt x="687" y="563"/>
                    </a:lnTo>
                    <a:lnTo>
                      <a:pt x="654" y="610"/>
                    </a:lnTo>
                    <a:lnTo>
                      <a:pt x="614" y="651"/>
                    </a:lnTo>
                    <a:lnTo>
                      <a:pt x="567" y="686"/>
                    </a:lnTo>
                    <a:lnTo>
                      <a:pt x="515" y="713"/>
                    </a:lnTo>
                    <a:lnTo>
                      <a:pt x="458" y="732"/>
                    </a:lnTo>
                    <a:lnTo>
                      <a:pt x="398" y="742"/>
                    </a:lnTo>
                    <a:lnTo>
                      <a:pt x="340" y="742"/>
                    </a:lnTo>
                    <a:lnTo>
                      <a:pt x="282" y="732"/>
                    </a:lnTo>
                    <a:lnTo>
                      <a:pt x="227" y="715"/>
                    </a:lnTo>
                    <a:lnTo>
                      <a:pt x="177" y="688"/>
                    </a:lnTo>
                    <a:lnTo>
                      <a:pt x="130" y="655"/>
                    </a:lnTo>
                    <a:lnTo>
                      <a:pt x="90" y="616"/>
                    </a:lnTo>
                    <a:lnTo>
                      <a:pt x="55" y="569"/>
                    </a:lnTo>
                    <a:lnTo>
                      <a:pt x="28" y="517"/>
                    </a:lnTo>
                    <a:lnTo>
                      <a:pt x="10" y="458"/>
                    </a:lnTo>
                    <a:lnTo>
                      <a:pt x="0" y="398"/>
                    </a:lnTo>
                    <a:lnTo>
                      <a:pt x="0" y="340"/>
                    </a:lnTo>
                    <a:lnTo>
                      <a:pt x="8" y="284"/>
                    </a:lnTo>
                    <a:lnTo>
                      <a:pt x="28" y="229"/>
                    </a:lnTo>
                    <a:lnTo>
                      <a:pt x="53" y="177"/>
                    </a:lnTo>
                    <a:lnTo>
                      <a:pt x="86" y="130"/>
                    </a:lnTo>
                    <a:lnTo>
                      <a:pt x="127" y="90"/>
                    </a:lnTo>
                    <a:lnTo>
                      <a:pt x="173" y="57"/>
                    </a:lnTo>
                    <a:lnTo>
                      <a:pt x="226" y="29"/>
                    </a:lnTo>
                    <a:lnTo>
                      <a:pt x="282" y="10"/>
                    </a:lnTo>
                    <a:lnTo>
                      <a:pt x="342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39" name="Freeform 33"/>
              <p:cNvSpPr/>
              <p:nvPr/>
            </p:nvSpPr>
            <p:spPr bwMode="auto">
              <a:xfrm>
                <a:off x="7126288" y="2154238"/>
                <a:ext cx="520700" cy="520700"/>
              </a:xfrm>
              <a:custGeom>
                <a:avLst/>
                <a:gdLst>
                  <a:gd name="T0" fmla="*/ 353 w 656"/>
                  <a:gd name="T1" fmla="*/ 0 h 656"/>
                  <a:gd name="T2" fmla="*/ 404 w 656"/>
                  <a:gd name="T3" fmla="*/ 8 h 656"/>
                  <a:gd name="T4" fmla="*/ 452 w 656"/>
                  <a:gd name="T5" fmla="*/ 23 h 656"/>
                  <a:gd name="T6" fmla="*/ 499 w 656"/>
                  <a:gd name="T7" fmla="*/ 45 h 656"/>
                  <a:gd name="T8" fmla="*/ 540 w 656"/>
                  <a:gd name="T9" fmla="*/ 76 h 656"/>
                  <a:gd name="T10" fmla="*/ 577 w 656"/>
                  <a:gd name="T11" fmla="*/ 111 h 656"/>
                  <a:gd name="T12" fmla="*/ 608 w 656"/>
                  <a:gd name="T13" fmla="*/ 151 h 656"/>
                  <a:gd name="T14" fmla="*/ 631 w 656"/>
                  <a:gd name="T15" fmla="*/ 198 h 656"/>
                  <a:gd name="T16" fmla="*/ 648 w 656"/>
                  <a:gd name="T17" fmla="*/ 250 h 656"/>
                  <a:gd name="T18" fmla="*/ 656 w 656"/>
                  <a:gd name="T19" fmla="*/ 301 h 656"/>
                  <a:gd name="T20" fmla="*/ 656 w 656"/>
                  <a:gd name="T21" fmla="*/ 353 h 656"/>
                  <a:gd name="T22" fmla="*/ 648 w 656"/>
                  <a:gd name="T23" fmla="*/ 402 h 656"/>
                  <a:gd name="T24" fmla="*/ 631 w 656"/>
                  <a:gd name="T25" fmla="*/ 450 h 656"/>
                  <a:gd name="T26" fmla="*/ 609 w 656"/>
                  <a:gd name="T27" fmla="*/ 497 h 656"/>
                  <a:gd name="T28" fmla="*/ 580 w 656"/>
                  <a:gd name="T29" fmla="*/ 538 h 656"/>
                  <a:gd name="T30" fmla="*/ 544 w 656"/>
                  <a:gd name="T31" fmla="*/ 575 h 656"/>
                  <a:gd name="T32" fmla="*/ 503 w 656"/>
                  <a:gd name="T33" fmla="*/ 606 h 656"/>
                  <a:gd name="T34" fmla="*/ 458 w 656"/>
                  <a:gd name="T35" fmla="*/ 631 h 656"/>
                  <a:gd name="T36" fmla="*/ 406 w 656"/>
                  <a:gd name="T37" fmla="*/ 647 h 656"/>
                  <a:gd name="T38" fmla="*/ 348 w 656"/>
                  <a:gd name="T39" fmla="*/ 656 h 656"/>
                  <a:gd name="T40" fmla="*/ 291 w 656"/>
                  <a:gd name="T41" fmla="*/ 654 h 656"/>
                  <a:gd name="T42" fmla="*/ 235 w 656"/>
                  <a:gd name="T43" fmla="*/ 643 h 656"/>
                  <a:gd name="T44" fmla="*/ 183 w 656"/>
                  <a:gd name="T45" fmla="*/ 623 h 656"/>
                  <a:gd name="T46" fmla="*/ 134 w 656"/>
                  <a:gd name="T47" fmla="*/ 594 h 656"/>
                  <a:gd name="T48" fmla="*/ 93 w 656"/>
                  <a:gd name="T49" fmla="*/ 557 h 656"/>
                  <a:gd name="T50" fmla="*/ 56 w 656"/>
                  <a:gd name="T51" fmla="*/ 513 h 656"/>
                  <a:gd name="T52" fmla="*/ 29 w 656"/>
                  <a:gd name="T53" fmla="*/ 462 h 656"/>
                  <a:gd name="T54" fmla="*/ 10 w 656"/>
                  <a:gd name="T55" fmla="*/ 406 h 656"/>
                  <a:gd name="T56" fmla="*/ 0 w 656"/>
                  <a:gd name="T57" fmla="*/ 348 h 656"/>
                  <a:gd name="T58" fmla="*/ 2 w 656"/>
                  <a:gd name="T59" fmla="*/ 289 h 656"/>
                  <a:gd name="T60" fmla="*/ 14 w 656"/>
                  <a:gd name="T61" fmla="*/ 235 h 656"/>
                  <a:gd name="T62" fmla="*/ 33 w 656"/>
                  <a:gd name="T63" fmla="*/ 183 h 656"/>
                  <a:gd name="T64" fmla="*/ 62 w 656"/>
                  <a:gd name="T65" fmla="*/ 136 h 656"/>
                  <a:gd name="T66" fmla="*/ 99 w 656"/>
                  <a:gd name="T67" fmla="*/ 93 h 656"/>
                  <a:gd name="T68" fmla="*/ 142 w 656"/>
                  <a:gd name="T69" fmla="*/ 56 h 656"/>
                  <a:gd name="T70" fmla="*/ 192 w 656"/>
                  <a:gd name="T71" fmla="*/ 29 h 656"/>
                  <a:gd name="T72" fmla="*/ 249 w 656"/>
                  <a:gd name="T73" fmla="*/ 10 h 656"/>
                  <a:gd name="T74" fmla="*/ 301 w 656"/>
                  <a:gd name="T75" fmla="*/ 0 h 656"/>
                  <a:gd name="T76" fmla="*/ 353 w 656"/>
                  <a:gd name="T77" fmla="*/ 0 h 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56" h="656">
                    <a:moveTo>
                      <a:pt x="353" y="0"/>
                    </a:moveTo>
                    <a:lnTo>
                      <a:pt x="404" y="8"/>
                    </a:lnTo>
                    <a:lnTo>
                      <a:pt x="452" y="23"/>
                    </a:lnTo>
                    <a:lnTo>
                      <a:pt x="499" y="45"/>
                    </a:lnTo>
                    <a:lnTo>
                      <a:pt x="540" y="76"/>
                    </a:lnTo>
                    <a:lnTo>
                      <a:pt x="577" y="111"/>
                    </a:lnTo>
                    <a:lnTo>
                      <a:pt x="608" y="151"/>
                    </a:lnTo>
                    <a:lnTo>
                      <a:pt x="631" y="198"/>
                    </a:lnTo>
                    <a:lnTo>
                      <a:pt x="648" y="250"/>
                    </a:lnTo>
                    <a:lnTo>
                      <a:pt x="656" y="301"/>
                    </a:lnTo>
                    <a:lnTo>
                      <a:pt x="656" y="353"/>
                    </a:lnTo>
                    <a:lnTo>
                      <a:pt x="648" y="402"/>
                    </a:lnTo>
                    <a:lnTo>
                      <a:pt x="631" y="450"/>
                    </a:lnTo>
                    <a:lnTo>
                      <a:pt x="609" y="497"/>
                    </a:lnTo>
                    <a:lnTo>
                      <a:pt x="580" y="538"/>
                    </a:lnTo>
                    <a:lnTo>
                      <a:pt x="544" y="575"/>
                    </a:lnTo>
                    <a:lnTo>
                      <a:pt x="503" y="606"/>
                    </a:lnTo>
                    <a:lnTo>
                      <a:pt x="458" y="631"/>
                    </a:lnTo>
                    <a:lnTo>
                      <a:pt x="406" y="647"/>
                    </a:lnTo>
                    <a:lnTo>
                      <a:pt x="348" y="656"/>
                    </a:lnTo>
                    <a:lnTo>
                      <a:pt x="291" y="654"/>
                    </a:lnTo>
                    <a:lnTo>
                      <a:pt x="235" y="643"/>
                    </a:lnTo>
                    <a:lnTo>
                      <a:pt x="183" y="623"/>
                    </a:lnTo>
                    <a:lnTo>
                      <a:pt x="134" y="594"/>
                    </a:lnTo>
                    <a:lnTo>
                      <a:pt x="93" y="557"/>
                    </a:lnTo>
                    <a:lnTo>
                      <a:pt x="56" y="513"/>
                    </a:lnTo>
                    <a:lnTo>
                      <a:pt x="29" y="462"/>
                    </a:lnTo>
                    <a:lnTo>
                      <a:pt x="10" y="406"/>
                    </a:lnTo>
                    <a:lnTo>
                      <a:pt x="0" y="348"/>
                    </a:lnTo>
                    <a:lnTo>
                      <a:pt x="2" y="289"/>
                    </a:lnTo>
                    <a:lnTo>
                      <a:pt x="14" y="235"/>
                    </a:lnTo>
                    <a:lnTo>
                      <a:pt x="33" y="183"/>
                    </a:lnTo>
                    <a:lnTo>
                      <a:pt x="62" y="136"/>
                    </a:lnTo>
                    <a:lnTo>
                      <a:pt x="99" y="93"/>
                    </a:lnTo>
                    <a:lnTo>
                      <a:pt x="142" y="56"/>
                    </a:lnTo>
                    <a:lnTo>
                      <a:pt x="192" y="29"/>
                    </a:lnTo>
                    <a:lnTo>
                      <a:pt x="249" y="10"/>
                    </a:lnTo>
                    <a:lnTo>
                      <a:pt x="301" y="0"/>
                    </a:lnTo>
                    <a:lnTo>
                      <a:pt x="353" y="0"/>
                    </a:lnTo>
                    <a:close/>
                  </a:path>
                </a:pathLst>
              </a:custGeom>
              <a:grpFill/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082030" y="3071813"/>
              <a:ext cx="1416685" cy="2185670"/>
              <a:chOff x="6411913" y="3503613"/>
              <a:chExt cx="1416050" cy="2185987"/>
            </a:xfrm>
            <a:solidFill>
              <a:srgbClr val="957F4F"/>
            </a:solidFill>
          </p:grpSpPr>
          <p:sp>
            <p:nvSpPr>
              <p:cNvPr id="28" name="Freeform 6"/>
              <p:cNvSpPr/>
              <p:nvPr/>
            </p:nvSpPr>
            <p:spPr bwMode="auto">
              <a:xfrm>
                <a:off x="6411913" y="3503613"/>
                <a:ext cx="1354138" cy="1122363"/>
              </a:xfrm>
              <a:custGeom>
                <a:avLst/>
                <a:gdLst>
                  <a:gd name="T0" fmla="*/ 0 w 1705"/>
                  <a:gd name="T1" fmla="*/ 0 h 1413"/>
                  <a:gd name="T2" fmla="*/ 1071 w 1705"/>
                  <a:gd name="T3" fmla="*/ 871 h 1413"/>
                  <a:gd name="T4" fmla="*/ 1705 w 1705"/>
                  <a:gd name="T5" fmla="*/ 1389 h 1413"/>
                  <a:gd name="T6" fmla="*/ 634 w 1705"/>
                  <a:gd name="T7" fmla="*/ 1413 h 1413"/>
                  <a:gd name="T8" fmla="*/ 0 w 1705"/>
                  <a:gd name="T9" fmla="*/ 896 h 1413"/>
                  <a:gd name="T10" fmla="*/ 0 w 1705"/>
                  <a:gd name="T11" fmla="*/ 0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5" h="1413">
                    <a:moveTo>
                      <a:pt x="0" y="0"/>
                    </a:moveTo>
                    <a:lnTo>
                      <a:pt x="1071" y="871"/>
                    </a:lnTo>
                    <a:lnTo>
                      <a:pt x="1705" y="1389"/>
                    </a:lnTo>
                    <a:lnTo>
                      <a:pt x="634" y="1413"/>
                    </a:lnTo>
                    <a:lnTo>
                      <a:pt x="0" y="89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29" name="Freeform 7"/>
              <p:cNvSpPr/>
              <p:nvPr/>
            </p:nvSpPr>
            <p:spPr bwMode="auto">
              <a:xfrm>
                <a:off x="6411913" y="4568825"/>
                <a:ext cx="1354138" cy="1120775"/>
              </a:xfrm>
              <a:custGeom>
                <a:avLst/>
                <a:gdLst>
                  <a:gd name="T0" fmla="*/ 634 w 1705"/>
                  <a:gd name="T1" fmla="*/ 0 h 1411"/>
                  <a:gd name="T2" fmla="*/ 1705 w 1705"/>
                  <a:gd name="T3" fmla="*/ 48 h 1411"/>
                  <a:gd name="T4" fmla="*/ 1071 w 1705"/>
                  <a:gd name="T5" fmla="*/ 542 h 1411"/>
                  <a:gd name="T6" fmla="*/ 0 w 1705"/>
                  <a:gd name="T7" fmla="*/ 1411 h 1411"/>
                  <a:gd name="T8" fmla="*/ 0 w 1705"/>
                  <a:gd name="T9" fmla="*/ 514 h 1411"/>
                  <a:gd name="T10" fmla="*/ 634 w 1705"/>
                  <a:gd name="T11" fmla="*/ 0 h 1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5" h="1411">
                    <a:moveTo>
                      <a:pt x="634" y="0"/>
                    </a:moveTo>
                    <a:lnTo>
                      <a:pt x="1705" y="48"/>
                    </a:lnTo>
                    <a:lnTo>
                      <a:pt x="1071" y="542"/>
                    </a:lnTo>
                    <a:lnTo>
                      <a:pt x="0" y="1411"/>
                    </a:lnTo>
                    <a:lnTo>
                      <a:pt x="0" y="514"/>
                    </a:lnTo>
                    <a:lnTo>
                      <a:pt x="634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30" name="Freeform 8"/>
              <p:cNvSpPr>
                <a:spLocks noEditPoints="1"/>
              </p:cNvSpPr>
              <p:nvPr/>
            </p:nvSpPr>
            <p:spPr bwMode="auto">
              <a:xfrm>
                <a:off x="6727825" y="4894263"/>
                <a:ext cx="214313" cy="214313"/>
              </a:xfrm>
              <a:custGeom>
                <a:avLst/>
                <a:gdLst>
                  <a:gd name="T0" fmla="*/ 185 w 270"/>
                  <a:gd name="T1" fmla="*/ 186 h 269"/>
                  <a:gd name="T2" fmla="*/ 78 w 270"/>
                  <a:gd name="T3" fmla="*/ 147 h 269"/>
                  <a:gd name="T4" fmla="*/ 123 w 270"/>
                  <a:gd name="T5" fmla="*/ 147 h 269"/>
                  <a:gd name="T6" fmla="*/ 22 w 270"/>
                  <a:gd name="T7" fmla="*/ 166 h 269"/>
                  <a:gd name="T8" fmla="*/ 61 w 270"/>
                  <a:gd name="T9" fmla="*/ 147 h 269"/>
                  <a:gd name="T10" fmla="*/ 26 w 270"/>
                  <a:gd name="T11" fmla="*/ 93 h 269"/>
                  <a:gd name="T12" fmla="*/ 22 w 270"/>
                  <a:gd name="T13" fmla="*/ 108 h 269"/>
                  <a:gd name="T14" fmla="*/ 18 w 270"/>
                  <a:gd name="T15" fmla="*/ 122 h 269"/>
                  <a:gd name="T16" fmla="*/ 2 w 270"/>
                  <a:gd name="T17" fmla="*/ 106 h 269"/>
                  <a:gd name="T18" fmla="*/ 243 w 270"/>
                  <a:gd name="T19" fmla="*/ 93 h 269"/>
                  <a:gd name="T20" fmla="*/ 266 w 270"/>
                  <a:gd name="T21" fmla="*/ 102 h 269"/>
                  <a:gd name="T22" fmla="*/ 270 w 270"/>
                  <a:gd name="T23" fmla="*/ 124 h 269"/>
                  <a:gd name="T24" fmla="*/ 247 w 270"/>
                  <a:gd name="T25" fmla="*/ 104 h 269"/>
                  <a:gd name="T26" fmla="*/ 146 w 270"/>
                  <a:gd name="T27" fmla="*/ 85 h 269"/>
                  <a:gd name="T28" fmla="*/ 191 w 270"/>
                  <a:gd name="T29" fmla="*/ 106 h 269"/>
                  <a:gd name="T30" fmla="*/ 84 w 270"/>
                  <a:gd name="T31" fmla="*/ 85 h 269"/>
                  <a:gd name="T32" fmla="*/ 123 w 270"/>
                  <a:gd name="T33" fmla="*/ 132 h 269"/>
                  <a:gd name="T34" fmla="*/ 231 w 270"/>
                  <a:gd name="T35" fmla="*/ 69 h 269"/>
                  <a:gd name="T36" fmla="*/ 241 w 270"/>
                  <a:gd name="T37" fmla="*/ 85 h 269"/>
                  <a:gd name="T38" fmla="*/ 187 w 270"/>
                  <a:gd name="T39" fmla="*/ 27 h 269"/>
                  <a:gd name="T40" fmla="*/ 239 w 270"/>
                  <a:gd name="T41" fmla="*/ 50 h 269"/>
                  <a:gd name="T42" fmla="*/ 214 w 270"/>
                  <a:gd name="T43" fmla="*/ 48 h 269"/>
                  <a:gd name="T44" fmla="*/ 55 w 270"/>
                  <a:gd name="T45" fmla="*/ 27 h 269"/>
                  <a:gd name="T46" fmla="*/ 61 w 270"/>
                  <a:gd name="T47" fmla="*/ 44 h 269"/>
                  <a:gd name="T48" fmla="*/ 20 w 270"/>
                  <a:gd name="T49" fmla="*/ 62 h 269"/>
                  <a:gd name="T50" fmla="*/ 55 w 270"/>
                  <a:gd name="T51" fmla="*/ 27 h 269"/>
                  <a:gd name="T52" fmla="*/ 179 w 270"/>
                  <a:gd name="T53" fmla="*/ 40 h 269"/>
                  <a:gd name="T54" fmla="*/ 210 w 270"/>
                  <a:gd name="T55" fmla="*/ 133 h 269"/>
                  <a:gd name="T56" fmla="*/ 179 w 270"/>
                  <a:gd name="T57" fmla="*/ 229 h 269"/>
                  <a:gd name="T58" fmla="*/ 154 w 270"/>
                  <a:gd name="T59" fmla="*/ 244 h 269"/>
                  <a:gd name="T60" fmla="*/ 144 w 270"/>
                  <a:gd name="T61" fmla="*/ 201 h 269"/>
                  <a:gd name="T62" fmla="*/ 134 w 270"/>
                  <a:gd name="T63" fmla="*/ 252 h 269"/>
                  <a:gd name="T64" fmla="*/ 125 w 270"/>
                  <a:gd name="T65" fmla="*/ 201 h 269"/>
                  <a:gd name="T66" fmla="*/ 117 w 270"/>
                  <a:gd name="T67" fmla="*/ 244 h 269"/>
                  <a:gd name="T68" fmla="*/ 90 w 270"/>
                  <a:gd name="T69" fmla="*/ 227 h 269"/>
                  <a:gd name="T70" fmla="*/ 57 w 270"/>
                  <a:gd name="T71" fmla="*/ 221 h 269"/>
                  <a:gd name="T72" fmla="*/ 134 w 270"/>
                  <a:gd name="T73" fmla="*/ 252 h 269"/>
                  <a:gd name="T74" fmla="*/ 218 w 270"/>
                  <a:gd name="T75" fmla="*/ 215 h 269"/>
                  <a:gd name="T76" fmla="*/ 251 w 270"/>
                  <a:gd name="T77" fmla="*/ 132 h 269"/>
                  <a:gd name="T78" fmla="*/ 253 w 270"/>
                  <a:gd name="T79" fmla="*/ 201 h 269"/>
                  <a:gd name="T80" fmla="*/ 171 w 270"/>
                  <a:gd name="T81" fmla="*/ 264 h 269"/>
                  <a:gd name="T82" fmla="*/ 65 w 270"/>
                  <a:gd name="T83" fmla="*/ 250 h 269"/>
                  <a:gd name="T84" fmla="*/ 4 w 270"/>
                  <a:gd name="T85" fmla="*/ 166 h 269"/>
                  <a:gd name="T86" fmla="*/ 63 w 270"/>
                  <a:gd name="T87" fmla="*/ 106 h 269"/>
                  <a:gd name="T88" fmla="*/ 16 w 270"/>
                  <a:gd name="T89" fmla="*/ 69 h 269"/>
                  <a:gd name="T90" fmla="*/ 99 w 270"/>
                  <a:gd name="T91" fmla="*/ 31 h 269"/>
                  <a:gd name="T92" fmla="*/ 117 w 270"/>
                  <a:gd name="T93" fmla="*/ 23 h 269"/>
                  <a:gd name="T94" fmla="*/ 125 w 270"/>
                  <a:gd name="T95" fmla="*/ 69 h 269"/>
                  <a:gd name="T96" fmla="*/ 134 w 270"/>
                  <a:gd name="T97" fmla="*/ 17 h 269"/>
                  <a:gd name="T98" fmla="*/ 146 w 270"/>
                  <a:gd name="T99" fmla="*/ 69 h 269"/>
                  <a:gd name="T100" fmla="*/ 154 w 270"/>
                  <a:gd name="T101" fmla="*/ 23 h 269"/>
                  <a:gd name="T102" fmla="*/ 175 w 270"/>
                  <a:gd name="T103" fmla="*/ 5 h 269"/>
                  <a:gd name="T104" fmla="*/ 134 w 270"/>
                  <a:gd name="T105" fmla="*/ 17 h 269"/>
                  <a:gd name="T106" fmla="*/ 96 w 270"/>
                  <a:gd name="T107" fmla="*/ 5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70" h="269">
                    <a:moveTo>
                      <a:pt x="148" y="147"/>
                    </a:moveTo>
                    <a:lnTo>
                      <a:pt x="146" y="186"/>
                    </a:lnTo>
                    <a:lnTo>
                      <a:pt x="185" y="186"/>
                    </a:lnTo>
                    <a:lnTo>
                      <a:pt x="191" y="147"/>
                    </a:lnTo>
                    <a:lnTo>
                      <a:pt x="148" y="147"/>
                    </a:lnTo>
                    <a:close/>
                    <a:moveTo>
                      <a:pt x="78" y="147"/>
                    </a:moveTo>
                    <a:lnTo>
                      <a:pt x="84" y="186"/>
                    </a:lnTo>
                    <a:lnTo>
                      <a:pt x="123" y="186"/>
                    </a:lnTo>
                    <a:lnTo>
                      <a:pt x="123" y="147"/>
                    </a:lnTo>
                    <a:lnTo>
                      <a:pt x="78" y="147"/>
                    </a:lnTo>
                    <a:close/>
                    <a:moveTo>
                      <a:pt x="18" y="147"/>
                    </a:moveTo>
                    <a:lnTo>
                      <a:pt x="22" y="166"/>
                    </a:lnTo>
                    <a:lnTo>
                      <a:pt x="30" y="186"/>
                    </a:lnTo>
                    <a:lnTo>
                      <a:pt x="68" y="186"/>
                    </a:lnTo>
                    <a:lnTo>
                      <a:pt x="61" y="147"/>
                    </a:lnTo>
                    <a:lnTo>
                      <a:pt x="18" y="147"/>
                    </a:lnTo>
                    <a:close/>
                    <a:moveTo>
                      <a:pt x="6" y="93"/>
                    </a:moveTo>
                    <a:lnTo>
                      <a:pt x="26" y="93"/>
                    </a:lnTo>
                    <a:lnTo>
                      <a:pt x="24" y="97"/>
                    </a:lnTo>
                    <a:lnTo>
                      <a:pt x="22" y="100"/>
                    </a:lnTo>
                    <a:lnTo>
                      <a:pt x="22" y="108"/>
                    </a:lnTo>
                    <a:lnTo>
                      <a:pt x="20" y="114"/>
                    </a:lnTo>
                    <a:lnTo>
                      <a:pt x="18" y="118"/>
                    </a:lnTo>
                    <a:lnTo>
                      <a:pt x="18" y="122"/>
                    </a:lnTo>
                    <a:lnTo>
                      <a:pt x="0" y="122"/>
                    </a:lnTo>
                    <a:lnTo>
                      <a:pt x="0" y="114"/>
                    </a:lnTo>
                    <a:lnTo>
                      <a:pt x="2" y="106"/>
                    </a:lnTo>
                    <a:lnTo>
                      <a:pt x="4" y="99"/>
                    </a:lnTo>
                    <a:lnTo>
                      <a:pt x="6" y="93"/>
                    </a:lnTo>
                    <a:close/>
                    <a:moveTo>
                      <a:pt x="243" y="93"/>
                    </a:moveTo>
                    <a:lnTo>
                      <a:pt x="264" y="93"/>
                    </a:lnTo>
                    <a:lnTo>
                      <a:pt x="264" y="97"/>
                    </a:lnTo>
                    <a:lnTo>
                      <a:pt x="266" y="102"/>
                    </a:lnTo>
                    <a:lnTo>
                      <a:pt x="268" y="110"/>
                    </a:lnTo>
                    <a:lnTo>
                      <a:pt x="270" y="116"/>
                    </a:lnTo>
                    <a:lnTo>
                      <a:pt x="270" y="124"/>
                    </a:lnTo>
                    <a:lnTo>
                      <a:pt x="251" y="124"/>
                    </a:lnTo>
                    <a:lnTo>
                      <a:pt x="249" y="114"/>
                    </a:lnTo>
                    <a:lnTo>
                      <a:pt x="247" y="104"/>
                    </a:lnTo>
                    <a:lnTo>
                      <a:pt x="245" y="99"/>
                    </a:lnTo>
                    <a:lnTo>
                      <a:pt x="243" y="93"/>
                    </a:lnTo>
                    <a:close/>
                    <a:moveTo>
                      <a:pt x="146" y="85"/>
                    </a:moveTo>
                    <a:lnTo>
                      <a:pt x="148" y="132"/>
                    </a:lnTo>
                    <a:lnTo>
                      <a:pt x="191" y="132"/>
                    </a:lnTo>
                    <a:lnTo>
                      <a:pt x="191" y="106"/>
                    </a:lnTo>
                    <a:lnTo>
                      <a:pt x="187" y="85"/>
                    </a:lnTo>
                    <a:lnTo>
                      <a:pt x="146" y="85"/>
                    </a:lnTo>
                    <a:close/>
                    <a:moveTo>
                      <a:pt x="84" y="85"/>
                    </a:moveTo>
                    <a:lnTo>
                      <a:pt x="80" y="106"/>
                    </a:lnTo>
                    <a:lnTo>
                      <a:pt x="78" y="132"/>
                    </a:lnTo>
                    <a:lnTo>
                      <a:pt x="123" y="132"/>
                    </a:lnTo>
                    <a:lnTo>
                      <a:pt x="123" y="85"/>
                    </a:lnTo>
                    <a:lnTo>
                      <a:pt x="84" y="85"/>
                    </a:lnTo>
                    <a:close/>
                    <a:moveTo>
                      <a:pt x="231" y="69"/>
                    </a:moveTo>
                    <a:lnTo>
                      <a:pt x="253" y="69"/>
                    </a:lnTo>
                    <a:lnTo>
                      <a:pt x="261" y="85"/>
                    </a:lnTo>
                    <a:lnTo>
                      <a:pt x="241" y="85"/>
                    </a:lnTo>
                    <a:lnTo>
                      <a:pt x="237" y="77"/>
                    </a:lnTo>
                    <a:lnTo>
                      <a:pt x="231" y="69"/>
                    </a:lnTo>
                    <a:close/>
                    <a:moveTo>
                      <a:pt x="187" y="27"/>
                    </a:moveTo>
                    <a:lnTo>
                      <a:pt x="216" y="27"/>
                    </a:lnTo>
                    <a:lnTo>
                      <a:pt x="228" y="36"/>
                    </a:lnTo>
                    <a:lnTo>
                      <a:pt x="239" y="50"/>
                    </a:lnTo>
                    <a:lnTo>
                      <a:pt x="251" y="62"/>
                    </a:lnTo>
                    <a:lnTo>
                      <a:pt x="228" y="62"/>
                    </a:lnTo>
                    <a:lnTo>
                      <a:pt x="214" y="48"/>
                    </a:lnTo>
                    <a:lnTo>
                      <a:pt x="200" y="34"/>
                    </a:lnTo>
                    <a:lnTo>
                      <a:pt x="187" y="27"/>
                    </a:lnTo>
                    <a:close/>
                    <a:moveTo>
                      <a:pt x="55" y="27"/>
                    </a:moveTo>
                    <a:lnTo>
                      <a:pt x="84" y="27"/>
                    </a:lnTo>
                    <a:lnTo>
                      <a:pt x="74" y="33"/>
                    </a:lnTo>
                    <a:lnTo>
                      <a:pt x="61" y="44"/>
                    </a:lnTo>
                    <a:lnTo>
                      <a:pt x="51" y="54"/>
                    </a:lnTo>
                    <a:lnTo>
                      <a:pt x="45" y="64"/>
                    </a:lnTo>
                    <a:lnTo>
                      <a:pt x="20" y="62"/>
                    </a:lnTo>
                    <a:lnTo>
                      <a:pt x="32" y="46"/>
                    </a:lnTo>
                    <a:lnTo>
                      <a:pt x="45" y="33"/>
                    </a:lnTo>
                    <a:lnTo>
                      <a:pt x="55" y="27"/>
                    </a:lnTo>
                    <a:close/>
                    <a:moveTo>
                      <a:pt x="134" y="17"/>
                    </a:moveTo>
                    <a:lnTo>
                      <a:pt x="158" y="23"/>
                    </a:lnTo>
                    <a:lnTo>
                      <a:pt x="179" y="40"/>
                    </a:lnTo>
                    <a:lnTo>
                      <a:pt x="195" y="66"/>
                    </a:lnTo>
                    <a:lnTo>
                      <a:pt x="206" y="97"/>
                    </a:lnTo>
                    <a:lnTo>
                      <a:pt x="210" y="133"/>
                    </a:lnTo>
                    <a:lnTo>
                      <a:pt x="206" y="170"/>
                    </a:lnTo>
                    <a:lnTo>
                      <a:pt x="195" y="203"/>
                    </a:lnTo>
                    <a:lnTo>
                      <a:pt x="179" y="229"/>
                    </a:lnTo>
                    <a:lnTo>
                      <a:pt x="158" y="246"/>
                    </a:lnTo>
                    <a:lnTo>
                      <a:pt x="134" y="252"/>
                    </a:lnTo>
                    <a:lnTo>
                      <a:pt x="154" y="244"/>
                    </a:lnTo>
                    <a:lnTo>
                      <a:pt x="169" y="227"/>
                    </a:lnTo>
                    <a:lnTo>
                      <a:pt x="181" y="201"/>
                    </a:lnTo>
                    <a:lnTo>
                      <a:pt x="144" y="201"/>
                    </a:lnTo>
                    <a:lnTo>
                      <a:pt x="142" y="227"/>
                    </a:lnTo>
                    <a:lnTo>
                      <a:pt x="138" y="244"/>
                    </a:lnTo>
                    <a:lnTo>
                      <a:pt x="134" y="252"/>
                    </a:lnTo>
                    <a:lnTo>
                      <a:pt x="130" y="244"/>
                    </a:lnTo>
                    <a:lnTo>
                      <a:pt x="127" y="227"/>
                    </a:lnTo>
                    <a:lnTo>
                      <a:pt x="125" y="201"/>
                    </a:lnTo>
                    <a:lnTo>
                      <a:pt x="88" y="201"/>
                    </a:lnTo>
                    <a:lnTo>
                      <a:pt x="101" y="227"/>
                    </a:lnTo>
                    <a:lnTo>
                      <a:pt x="117" y="244"/>
                    </a:lnTo>
                    <a:lnTo>
                      <a:pt x="134" y="252"/>
                    </a:lnTo>
                    <a:lnTo>
                      <a:pt x="111" y="244"/>
                    </a:lnTo>
                    <a:lnTo>
                      <a:pt x="90" y="227"/>
                    </a:lnTo>
                    <a:lnTo>
                      <a:pt x="74" y="201"/>
                    </a:lnTo>
                    <a:lnTo>
                      <a:pt x="39" y="201"/>
                    </a:lnTo>
                    <a:lnTo>
                      <a:pt x="57" y="221"/>
                    </a:lnTo>
                    <a:lnTo>
                      <a:pt x="80" y="238"/>
                    </a:lnTo>
                    <a:lnTo>
                      <a:pt x="105" y="248"/>
                    </a:lnTo>
                    <a:lnTo>
                      <a:pt x="134" y="252"/>
                    </a:lnTo>
                    <a:lnTo>
                      <a:pt x="167" y="246"/>
                    </a:lnTo>
                    <a:lnTo>
                      <a:pt x="195" y="234"/>
                    </a:lnTo>
                    <a:lnTo>
                      <a:pt x="218" y="215"/>
                    </a:lnTo>
                    <a:lnTo>
                      <a:pt x="237" y="192"/>
                    </a:lnTo>
                    <a:lnTo>
                      <a:pt x="249" y="163"/>
                    </a:lnTo>
                    <a:lnTo>
                      <a:pt x="251" y="132"/>
                    </a:lnTo>
                    <a:lnTo>
                      <a:pt x="270" y="132"/>
                    </a:lnTo>
                    <a:lnTo>
                      <a:pt x="266" y="166"/>
                    </a:lnTo>
                    <a:lnTo>
                      <a:pt x="253" y="201"/>
                    </a:lnTo>
                    <a:lnTo>
                      <a:pt x="231" y="229"/>
                    </a:lnTo>
                    <a:lnTo>
                      <a:pt x="204" y="250"/>
                    </a:lnTo>
                    <a:lnTo>
                      <a:pt x="171" y="264"/>
                    </a:lnTo>
                    <a:lnTo>
                      <a:pt x="134" y="269"/>
                    </a:lnTo>
                    <a:lnTo>
                      <a:pt x="98" y="264"/>
                    </a:lnTo>
                    <a:lnTo>
                      <a:pt x="65" y="250"/>
                    </a:lnTo>
                    <a:lnTo>
                      <a:pt x="37" y="229"/>
                    </a:lnTo>
                    <a:lnTo>
                      <a:pt x="16" y="201"/>
                    </a:lnTo>
                    <a:lnTo>
                      <a:pt x="4" y="166"/>
                    </a:lnTo>
                    <a:lnTo>
                      <a:pt x="0" y="132"/>
                    </a:lnTo>
                    <a:lnTo>
                      <a:pt x="61" y="132"/>
                    </a:lnTo>
                    <a:lnTo>
                      <a:pt x="63" y="106"/>
                    </a:lnTo>
                    <a:lnTo>
                      <a:pt x="66" y="85"/>
                    </a:lnTo>
                    <a:lnTo>
                      <a:pt x="8" y="85"/>
                    </a:lnTo>
                    <a:lnTo>
                      <a:pt x="16" y="69"/>
                    </a:lnTo>
                    <a:lnTo>
                      <a:pt x="72" y="69"/>
                    </a:lnTo>
                    <a:lnTo>
                      <a:pt x="84" y="48"/>
                    </a:lnTo>
                    <a:lnTo>
                      <a:pt x="99" y="31"/>
                    </a:lnTo>
                    <a:lnTo>
                      <a:pt x="117" y="21"/>
                    </a:lnTo>
                    <a:lnTo>
                      <a:pt x="134" y="17"/>
                    </a:lnTo>
                    <a:lnTo>
                      <a:pt x="117" y="23"/>
                    </a:lnTo>
                    <a:lnTo>
                      <a:pt x="99" y="42"/>
                    </a:lnTo>
                    <a:lnTo>
                      <a:pt x="88" y="69"/>
                    </a:lnTo>
                    <a:lnTo>
                      <a:pt x="125" y="69"/>
                    </a:lnTo>
                    <a:lnTo>
                      <a:pt x="127" y="42"/>
                    </a:lnTo>
                    <a:lnTo>
                      <a:pt x="130" y="23"/>
                    </a:lnTo>
                    <a:lnTo>
                      <a:pt x="134" y="17"/>
                    </a:lnTo>
                    <a:lnTo>
                      <a:pt x="138" y="23"/>
                    </a:lnTo>
                    <a:lnTo>
                      <a:pt x="142" y="42"/>
                    </a:lnTo>
                    <a:lnTo>
                      <a:pt x="146" y="69"/>
                    </a:lnTo>
                    <a:lnTo>
                      <a:pt x="181" y="69"/>
                    </a:lnTo>
                    <a:lnTo>
                      <a:pt x="169" y="42"/>
                    </a:lnTo>
                    <a:lnTo>
                      <a:pt x="154" y="23"/>
                    </a:lnTo>
                    <a:lnTo>
                      <a:pt x="134" y="17"/>
                    </a:lnTo>
                    <a:close/>
                    <a:moveTo>
                      <a:pt x="134" y="0"/>
                    </a:moveTo>
                    <a:lnTo>
                      <a:pt x="175" y="5"/>
                    </a:lnTo>
                    <a:lnTo>
                      <a:pt x="210" y="21"/>
                    </a:lnTo>
                    <a:lnTo>
                      <a:pt x="165" y="21"/>
                    </a:lnTo>
                    <a:lnTo>
                      <a:pt x="134" y="17"/>
                    </a:lnTo>
                    <a:lnTo>
                      <a:pt x="103" y="21"/>
                    </a:lnTo>
                    <a:lnTo>
                      <a:pt x="61" y="21"/>
                    </a:lnTo>
                    <a:lnTo>
                      <a:pt x="96" y="5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31" name="Freeform 34"/>
              <p:cNvSpPr/>
              <p:nvPr/>
            </p:nvSpPr>
            <p:spPr bwMode="auto">
              <a:xfrm>
                <a:off x="6945313" y="4157663"/>
                <a:ext cx="882650" cy="881063"/>
              </a:xfrm>
              <a:custGeom>
                <a:avLst/>
                <a:gdLst>
                  <a:gd name="T0" fmla="*/ 650 w 1112"/>
                  <a:gd name="T1" fmla="*/ 9 h 1110"/>
                  <a:gd name="T2" fmla="*/ 705 w 1112"/>
                  <a:gd name="T3" fmla="*/ 124 h 1110"/>
                  <a:gd name="T4" fmla="*/ 776 w 1112"/>
                  <a:gd name="T5" fmla="*/ 44 h 1110"/>
                  <a:gd name="T6" fmla="*/ 833 w 1112"/>
                  <a:gd name="T7" fmla="*/ 77 h 1110"/>
                  <a:gd name="T8" fmla="*/ 924 w 1112"/>
                  <a:gd name="T9" fmla="*/ 149 h 1110"/>
                  <a:gd name="T10" fmla="*/ 937 w 1112"/>
                  <a:gd name="T11" fmla="*/ 151 h 1110"/>
                  <a:gd name="T12" fmla="*/ 978 w 1112"/>
                  <a:gd name="T13" fmla="*/ 202 h 1110"/>
                  <a:gd name="T14" fmla="*/ 1040 w 1112"/>
                  <a:gd name="T15" fmla="*/ 301 h 1110"/>
                  <a:gd name="T16" fmla="*/ 1054 w 1112"/>
                  <a:gd name="T17" fmla="*/ 306 h 1110"/>
                  <a:gd name="T18" fmla="*/ 1071 w 1112"/>
                  <a:gd name="T19" fmla="*/ 370 h 1110"/>
                  <a:gd name="T20" fmla="*/ 1102 w 1112"/>
                  <a:gd name="T21" fmla="*/ 483 h 1110"/>
                  <a:gd name="T22" fmla="*/ 1112 w 1112"/>
                  <a:gd name="T23" fmla="*/ 545 h 1110"/>
                  <a:gd name="T24" fmla="*/ 1102 w 1112"/>
                  <a:gd name="T25" fmla="*/ 557 h 1110"/>
                  <a:gd name="T26" fmla="*/ 1093 w 1112"/>
                  <a:gd name="T27" fmla="*/ 673 h 1110"/>
                  <a:gd name="T28" fmla="*/ 1081 w 1112"/>
                  <a:gd name="T29" fmla="*/ 737 h 1110"/>
                  <a:gd name="T30" fmla="*/ 1069 w 1112"/>
                  <a:gd name="T31" fmla="*/ 743 h 1110"/>
                  <a:gd name="T32" fmla="*/ 1021 w 1112"/>
                  <a:gd name="T33" fmla="*/ 850 h 1110"/>
                  <a:gd name="T34" fmla="*/ 988 w 1112"/>
                  <a:gd name="T35" fmla="*/ 906 h 1110"/>
                  <a:gd name="T36" fmla="*/ 972 w 1112"/>
                  <a:gd name="T37" fmla="*/ 908 h 1110"/>
                  <a:gd name="T38" fmla="*/ 891 w 1112"/>
                  <a:gd name="T39" fmla="*/ 992 h 1110"/>
                  <a:gd name="T40" fmla="*/ 842 w 1112"/>
                  <a:gd name="T41" fmla="*/ 1032 h 1110"/>
                  <a:gd name="T42" fmla="*/ 827 w 1112"/>
                  <a:gd name="T43" fmla="*/ 1028 h 1110"/>
                  <a:gd name="T44" fmla="*/ 722 w 1112"/>
                  <a:gd name="T45" fmla="*/ 1075 h 1110"/>
                  <a:gd name="T46" fmla="*/ 714 w 1112"/>
                  <a:gd name="T47" fmla="*/ 1087 h 1110"/>
                  <a:gd name="T48" fmla="*/ 650 w 1112"/>
                  <a:gd name="T49" fmla="*/ 1096 h 1110"/>
                  <a:gd name="T50" fmla="*/ 563 w 1112"/>
                  <a:gd name="T51" fmla="*/ 1011 h 1110"/>
                  <a:gd name="T52" fmla="*/ 526 w 1112"/>
                  <a:gd name="T53" fmla="*/ 1110 h 1110"/>
                  <a:gd name="T54" fmla="*/ 462 w 1112"/>
                  <a:gd name="T55" fmla="*/ 1100 h 1110"/>
                  <a:gd name="T56" fmla="*/ 408 w 1112"/>
                  <a:gd name="T57" fmla="*/ 986 h 1110"/>
                  <a:gd name="T58" fmla="*/ 336 w 1112"/>
                  <a:gd name="T59" fmla="*/ 1065 h 1110"/>
                  <a:gd name="T60" fmla="*/ 280 w 1112"/>
                  <a:gd name="T61" fmla="*/ 1030 h 1110"/>
                  <a:gd name="T62" fmla="*/ 188 w 1112"/>
                  <a:gd name="T63" fmla="*/ 959 h 1110"/>
                  <a:gd name="T64" fmla="*/ 175 w 1112"/>
                  <a:gd name="T65" fmla="*/ 959 h 1110"/>
                  <a:gd name="T66" fmla="*/ 134 w 1112"/>
                  <a:gd name="T67" fmla="*/ 908 h 1110"/>
                  <a:gd name="T68" fmla="*/ 72 w 1112"/>
                  <a:gd name="T69" fmla="*/ 809 h 1110"/>
                  <a:gd name="T70" fmla="*/ 58 w 1112"/>
                  <a:gd name="T71" fmla="*/ 803 h 1110"/>
                  <a:gd name="T72" fmla="*/ 43 w 1112"/>
                  <a:gd name="T73" fmla="*/ 739 h 1110"/>
                  <a:gd name="T74" fmla="*/ 10 w 1112"/>
                  <a:gd name="T75" fmla="*/ 627 h 1110"/>
                  <a:gd name="T76" fmla="*/ 0 w 1112"/>
                  <a:gd name="T77" fmla="*/ 563 h 1110"/>
                  <a:gd name="T78" fmla="*/ 10 w 1112"/>
                  <a:gd name="T79" fmla="*/ 551 h 1110"/>
                  <a:gd name="T80" fmla="*/ 20 w 1112"/>
                  <a:gd name="T81" fmla="*/ 434 h 1110"/>
                  <a:gd name="T82" fmla="*/ 31 w 1112"/>
                  <a:gd name="T83" fmla="*/ 372 h 1110"/>
                  <a:gd name="T84" fmla="*/ 43 w 1112"/>
                  <a:gd name="T85" fmla="*/ 365 h 1110"/>
                  <a:gd name="T86" fmla="*/ 91 w 1112"/>
                  <a:gd name="T87" fmla="*/ 258 h 1110"/>
                  <a:gd name="T88" fmla="*/ 124 w 1112"/>
                  <a:gd name="T89" fmla="*/ 203 h 1110"/>
                  <a:gd name="T90" fmla="*/ 140 w 1112"/>
                  <a:gd name="T91" fmla="*/ 202 h 1110"/>
                  <a:gd name="T92" fmla="*/ 221 w 1112"/>
                  <a:gd name="T93" fmla="*/ 118 h 1110"/>
                  <a:gd name="T94" fmla="*/ 272 w 1112"/>
                  <a:gd name="T95" fmla="*/ 77 h 1110"/>
                  <a:gd name="T96" fmla="*/ 285 w 1112"/>
                  <a:gd name="T97" fmla="*/ 79 h 1110"/>
                  <a:gd name="T98" fmla="*/ 390 w 1112"/>
                  <a:gd name="T99" fmla="*/ 29 h 1110"/>
                  <a:gd name="T100" fmla="*/ 450 w 1112"/>
                  <a:gd name="T101" fmla="*/ 7 h 1110"/>
                  <a:gd name="T102" fmla="*/ 464 w 1112"/>
                  <a:gd name="T103" fmla="*/ 15 h 1110"/>
                  <a:gd name="T104" fmla="*/ 580 w 1112"/>
                  <a:gd name="T105" fmla="*/ 4 h 1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12" h="1110">
                    <a:moveTo>
                      <a:pt x="590" y="0"/>
                    </a:moveTo>
                    <a:lnTo>
                      <a:pt x="644" y="5"/>
                    </a:lnTo>
                    <a:lnTo>
                      <a:pt x="648" y="5"/>
                    </a:lnTo>
                    <a:lnTo>
                      <a:pt x="650" y="9"/>
                    </a:lnTo>
                    <a:lnTo>
                      <a:pt x="652" y="13"/>
                    </a:lnTo>
                    <a:lnTo>
                      <a:pt x="654" y="17"/>
                    </a:lnTo>
                    <a:lnTo>
                      <a:pt x="662" y="110"/>
                    </a:lnTo>
                    <a:lnTo>
                      <a:pt x="705" y="124"/>
                    </a:lnTo>
                    <a:lnTo>
                      <a:pt x="763" y="48"/>
                    </a:lnTo>
                    <a:lnTo>
                      <a:pt x="767" y="44"/>
                    </a:lnTo>
                    <a:lnTo>
                      <a:pt x="772" y="42"/>
                    </a:lnTo>
                    <a:lnTo>
                      <a:pt x="776" y="44"/>
                    </a:lnTo>
                    <a:lnTo>
                      <a:pt x="827" y="68"/>
                    </a:lnTo>
                    <a:lnTo>
                      <a:pt x="831" y="71"/>
                    </a:lnTo>
                    <a:lnTo>
                      <a:pt x="831" y="73"/>
                    </a:lnTo>
                    <a:lnTo>
                      <a:pt x="833" y="77"/>
                    </a:lnTo>
                    <a:lnTo>
                      <a:pt x="831" y="83"/>
                    </a:lnTo>
                    <a:lnTo>
                      <a:pt x="807" y="174"/>
                    </a:lnTo>
                    <a:lnTo>
                      <a:pt x="844" y="200"/>
                    </a:lnTo>
                    <a:lnTo>
                      <a:pt x="924" y="149"/>
                    </a:lnTo>
                    <a:lnTo>
                      <a:pt x="928" y="149"/>
                    </a:lnTo>
                    <a:lnTo>
                      <a:pt x="932" y="147"/>
                    </a:lnTo>
                    <a:lnTo>
                      <a:pt x="935" y="147"/>
                    </a:lnTo>
                    <a:lnTo>
                      <a:pt x="937" y="151"/>
                    </a:lnTo>
                    <a:lnTo>
                      <a:pt x="976" y="190"/>
                    </a:lnTo>
                    <a:lnTo>
                      <a:pt x="978" y="194"/>
                    </a:lnTo>
                    <a:lnTo>
                      <a:pt x="978" y="198"/>
                    </a:lnTo>
                    <a:lnTo>
                      <a:pt x="978" y="202"/>
                    </a:lnTo>
                    <a:lnTo>
                      <a:pt x="976" y="205"/>
                    </a:lnTo>
                    <a:lnTo>
                      <a:pt x="922" y="283"/>
                    </a:lnTo>
                    <a:lnTo>
                      <a:pt x="947" y="320"/>
                    </a:lnTo>
                    <a:lnTo>
                      <a:pt x="1040" y="301"/>
                    </a:lnTo>
                    <a:lnTo>
                      <a:pt x="1044" y="301"/>
                    </a:lnTo>
                    <a:lnTo>
                      <a:pt x="1048" y="301"/>
                    </a:lnTo>
                    <a:lnTo>
                      <a:pt x="1052" y="302"/>
                    </a:lnTo>
                    <a:lnTo>
                      <a:pt x="1054" y="306"/>
                    </a:lnTo>
                    <a:lnTo>
                      <a:pt x="1075" y="357"/>
                    </a:lnTo>
                    <a:lnTo>
                      <a:pt x="1077" y="361"/>
                    </a:lnTo>
                    <a:lnTo>
                      <a:pt x="1075" y="367"/>
                    </a:lnTo>
                    <a:lnTo>
                      <a:pt x="1071" y="370"/>
                    </a:lnTo>
                    <a:lnTo>
                      <a:pt x="994" y="425"/>
                    </a:lnTo>
                    <a:lnTo>
                      <a:pt x="1003" y="467"/>
                    </a:lnTo>
                    <a:lnTo>
                      <a:pt x="1098" y="481"/>
                    </a:lnTo>
                    <a:lnTo>
                      <a:pt x="1102" y="483"/>
                    </a:lnTo>
                    <a:lnTo>
                      <a:pt x="1104" y="483"/>
                    </a:lnTo>
                    <a:lnTo>
                      <a:pt x="1108" y="487"/>
                    </a:lnTo>
                    <a:lnTo>
                      <a:pt x="1108" y="491"/>
                    </a:lnTo>
                    <a:lnTo>
                      <a:pt x="1112" y="545"/>
                    </a:lnTo>
                    <a:lnTo>
                      <a:pt x="1112" y="549"/>
                    </a:lnTo>
                    <a:lnTo>
                      <a:pt x="1110" y="553"/>
                    </a:lnTo>
                    <a:lnTo>
                      <a:pt x="1106" y="555"/>
                    </a:lnTo>
                    <a:lnTo>
                      <a:pt x="1102" y="557"/>
                    </a:lnTo>
                    <a:lnTo>
                      <a:pt x="1011" y="582"/>
                    </a:lnTo>
                    <a:lnTo>
                      <a:pt x="1007" y="627"/>
                    </a:lnTo>
                    <a:lnTo>
                      <a:pt x="1091" y="671"/>
                    </a:lnTo>
                    <a:lnTo>
                      <a:pt x="1093" y="673"/>
                    </a:lnTo>
                    <a:lnTo>
                      <a:pt x="1097" y="675"/>
                    </a:lnTo>
                    <a:lnTo>
                      <a:pt x="1097" y="679"/>
                    </a:lnTo>
                    <a:lnTo>
                      <a:pt x="1097" y="683"/>
                    </a:lnTo>
                    <a:lnTo>
                      <a:pt x="1081" y="737"/>
                    </a:lnTo>
                    <a:lnTo>
                      <a:pt x="1079" y="739"/>
                    </a:lnTo>
                    <a:lnTo>
                      <a:pt x="1077" y="743"/>
                    </a:lnTo>
                    <a:lnTo>
                      <a:pt x="1073" y="743"/>
                    </a:lnTo>
                    <a:lnTo>
                      <a:pt x="1069" y="743"/>
                    </a:lnTo>
                    <a:lnTo>
                      <a:pt x="974" y="735"/>
                    </a:lnTo>
                    <a:lnTo>
                      <a:pt x="955" y="776"/>
                    </a:lnTo>
                    <a:lnTo>
                      <a:pt x="1019" y="846"/>
                    </a:lnTo>
                    <a:lnTo>
                      <a:pt x="1021" y="850"/>
                    </a:lnTo>
                    <a:lnTo>
                      <a:pt x="1023" y="854"/>
                    </a:lnTo>
                    <a:lnTo>
                      <a:pt x="1023" y="858"/>
                    </a:lnTo>
                    <a:lnTo>
                      <a:pt x="1021" y="862"/>
                    </a:lnTo>
                    <a:lnTo>
                      <a:pt x="988" y="906"/>
                    </a:lnTo>
                    <a:lnTo>
                      <a:pt x="984" y="908"/>
                    </a:lnTo>
                    <a:lnTo>
                      <a:pt x="982" y="908"/>
                    </a:lnTo>
                    <a:lnTo>
                      <a:pt x="978" y="908"/>
                    </a:lnTo>
                    <a:lnTo>
                      <a:pt x="972" y="908"/>
                    </a:lnTo>
                    <a:lnTo>
                      <a:pt x="887" y="867"/>
                    </a:lnTo>
                    <a:lnTo>
                      <a:pt x="854" y="898"/>
                    </a:lnTo>
                    <a:lnTo>
                      <a:pt x="891" y="988"/>
                    </a:lnTo>
                    <a:lnTo>
                      <a:pt x="891" y="992"/>
                    </a:lnTo>
                    <a:lnTo>
                      <a:pt x="891" y="995"/>
                    </a:lnTo>
                    <a:lnTo>
                      <a:pt x="891" y="997"/>
                    </a:lnTo>
                    <a:lnTo>
                      <a:pt x="887" y="1001"/>
                    </a:lnTo>
                    <a:lnTo>
                      <a:pt x="842" y="1032"/>
                    </a:lnTo>
                    <a:lnTo>
                      <a:pt x="838" y="1032"/>
                    </a:lnTo>
                    <a:lnTo>
                      <a:pt x="835" y="1032"/>
                    </a:lnTo>
                    <a:lnTo>
                      <a:pt x="831" y="1032"/>
                    </a:lnTo>
                    <a:lnTo>
                      <a:pt x="827" y="1028"/>
                    </a:lnTo>
                    <a:lnTo>
                      <a:pt x="761" y="962"/>
                    </a:lnTo>
                    <a:lnTo>
                      <a:pt x="739" y="972"/>
                    </a:lnTo>
                    <a:lnTo>
                      <a:pt x="718" y="980"/>
                    </a:lnTo>
                    <a:lnTo>
                      <a:pt x="722" y="1075"/>
                    </a:lnTo>
                    <a:lnTo>
                      <a:pt x="722" y="1079"/>
                    </a:lnTo>
                    <a:lnTo>
                      <a:pt x="720" y="1083"/>
                    </a:lnTo>
                    <a:lnTo>
                      <a:pt x="718" y="1087"/>
                    </a:lnTo>
                    <a:lnTo>
                      <a:pt x="714" y="1087"/>
                    </a:lnTo>
                    <a:lnTo>
                      <a:pt x="662" y="1100"/>
                    </a:lnTo>
                    <a:lnTo>
                      <a:pt x="658" y="1100"/>
                    </a:lnTo>
                    <a:lnTo>
                      <a:pt x="654" y="1100"/>
                    </a:lnTo>
                    <a:lnTo>
                      <a:pt x="650" y="1096"/>
                    </a:lnTo>
                    <a:lnTo>
                      <a:pt x="648" y="1093"/>
                    </a:lnTo>
                    <a:lnTo>
                      <a:pt x="608" y="1007"/>
                    </a:lnTo>
                    <a:lnTo>
                      <a:pt x="586" y="1009"/>
                    </a:lnTo>
                    <a:lnTo>
                      <a:pt x="563" y="1011"/>
                    </a:lnTo>
                    <a:lnTo>
                      <a:pt x="534" y="1100"/>
                    </a:lnTo>
                    <a:lnTo>
                      <a:pt x="532" y="1104"/>
                    </a:lnTo>
                    <a:lnTo>
                      <a:pt x="530" y="1108"/>
                    </a:lnTo>
                    <a:lnTo>
                      <a:pt x="526" y="1110"/>
                    </a:lnTo>
                    <a:lnTo>
                      <a:pt x="522" y="1110"/>
                    </a:lnTo>
                    <a:lnTo>
                      <a:pt x="468" y="1104"/>
                    </a:lnTo>
                    <a:lnTo>
                      <a:pt x="464" y="1102"/>
                    </a:lnTo>
                    <a:lnTo>
                      <a:pt x="462" y="1100"/>
                    </a:lnTo>
                    <a:lnTo>
                      <a:pt x="460" y="1096"/>
                    </a:lnTo>
                    <a:lnTo>
                      <a:pt x="458" y="1093"/>
                    </a:lnTo>
                    <a:lnTo>
                      <a:pt x="450" y="997"/>
                    </a:lnTo>
                    <a:lnTo>
                      <a:pt x="408" y="986"/>
                    </a:lnTo>
                    <a:lnTo>
                      <a:pt x="349" y="1060"/>
                    </a:lnTo>
                    <a:lnTo>
                      <a:pt x="346" y="1063"/>
                    </a:lnTo>
                    <a:lnTo>
                      <a:pt x="340" y="1065"/>
                    </a:lnTo>
                    <a:lnTo>
                      <a:pt x="336" y="1065"/>
                    </a:lnTo>
                    <a:lnTo>
                      <a:pt x="285" y="1040"/>
                    </a:lnTo>
                    <a:lnTo>
                      <a:pt x="281" y="1038"/>
                    </a:lnTo>
                    <a:lnTo>
                      <a:pt x="281" y="1034"/>
                    </a:lnTo>
                    <a:lnTo>
                      <a:pt x="280" y="1030"/>
                    </a:lnTo>
                    <a:lnTo>
                      <a:pt x="281" y="1027"/>
                    </a:lnTo>
                    <a:lnTo>
                      <a:pt x="305" y="935"/>
                    </a:lnTo>
                    <a:lnTo>
                      <a:pt x="268" y="908"/>
                    </a:lnTo>
                    <a:lnTo>
                      <a:pt x="188" y="959"/>
                    </a:lnTo>
                    <a:lnTo>
                      <a:pt x="184" y="961"/>
                    </a:lnTo>
                    <a:lnTo>
                      <a:pt x="181" y="961"/>
                    </a:lnTo>
                    <a:lnTo>
                      <a:pt x="177" y="961"/>
                    </a:lnTo>
                    <a:lnTo>
                      <a:pt x="175" y="959"/>
                    </a:lnTo>
                    <a:lnTo>
                      <a:pt x="136" y="918"/>
                    </a:lnTo>
                    <a:lnTo>
                      <a:pt x="134" y="914"/>
                    </a:lnTo>
                    <a:lnTo>
                      <a:pt x="134" y="912"/>
                    </a:lnTo>
                    <a:lnTo>
                      <a:pt x="134" y="908"/>
                    </a:lnTo>
                    <a:lnTo>
                      <a:pt x="136" y="904"/>
                    </a:lnTo>
                    <a:lnTo>
                      <a:pt x="190" y="827"/>
                    </a:lnTo>
                    <a:lnTo>
                      <a:pt x="165" y="788"/>
                    </a:lnTo>
                    <a:lnTo>
                      <a:pt x="72" y="809"/>
                    </a:lnTo>
                    <a:lnTo>
                      <a:pt x="68" y="809"/>
                    </a:lnTo>
                    <a:lnTo>
                      <a:pt x="64" y="807"/>
                    </a:lnTo>
                    <a:lnTo>
                      <a:pt x="60" y="805"/>
                    </a:lnTo>
                    <a:lnTo>
                      <a:pt x="58" y="803"/>
                    </a:lnTo>
                    <a:lnTo>
                      <a:pt x="37" y="753"/>
                    </a:lnTo>
                    <a:lnTo>
                      <a:pt x="35" y="747"/>
                    </a:lnTo>
                    <a:lnTo>
                      <a:pt x="37" y="743"/>
                    </a:lnTo>
                    <a:lnTo>
                      <a:pt x="43" y="739"/>
                    </a:lnTo>
                    <a:lnTo>
                      <a:pt x="118" y="685"/>
                    </a:lnTo>
                    <a:lnTo>
                      <a:pt x="109" y="640"/>
                    </a:lnTo>
                    <a:lnTo>
                      <a:pt x="16" y="627"/>
                    </a:lnTo>
                    <a:lnTo>
                      <a:pt x="10" y="627"/>
                    </a:lnTo>
                    <a:lnTo>
                      <a:pt x="8" y="625"/>
                    </a:lnTo>
                    <a:lnTo>
                      <a:pt x="4" y="621"/>
                    </a:lnTo>
                    <a:lnTo>
                      <a:pt x="4" y="617"/>
                    </a:lnTo>
                    <a:lnTo>
                      <a:pt x="0" y="563"/>
                    </a:lnTo>
                    <a:lnTo>
                      <a:pt x="0" y="559"/>
                    </a:lnTo>
                    <a:lnTo>
                      <a:pt x="2" y="555"/>
                    </a:lnTo>
                    <a:lnTo>
                      <a:pt x="6" y="553"/>
                    </a:lnTo>
                    <a:lnTo>
                      <a:pt x="10" y="551"/>
                    </a:lnTo>
                    <a:lnTo>
                      <a:pt x="101" y="526"/>
                    </a:lnTo>
                    <a:lnTo>
                      <a:pt x="107" y="483"/>
                    </a:lnTo>
                    <a:lnTo>
                      <a:pt x="21" y="438"/>
                    </a:lnTo>
                    <a:lnTo>
                      <a:pt x="20" y="434"/>
                    </a:lnTo>
                    <a:lnTo>
                      <a:pt x="16" y="433"/>
                    </a:lnTo>
                    <a:lnTo>
                      <a:pt x="16" y="429"/>
                    </a:lnTo>
                    <a:lnTo>
                      <a:pt x="16" y="425"/>
                    </a:lnTo>
                    <a:lnTo>
                      <a:pt x="31" y="372"/>
                    </a:lnTo>
                    <a:lnTo>
                      <a:pt x="33" y="368"/>
                    </a:lnTo>
                    <a:lnTo>
                      <a:pt x="35" y="367"/>
                    </a:lnTo>
                    <a:lnTo>
                      <a:pt x="39" y="365"/>
                    </a:lnTo>
                    <a:lnTo>
                      <a:pt x="43" y="365"/>
                    </a:lnTo>
                    <a:lnTo>
                      <a:pt x="138" y="372"/>
                    </a:lnTo>
                    <a:lnTo>
                      <a:pt x="157" y="332"/>
                    </a:lnTo>
                    <a:lnTo>
                      <a:pt x="95" y="262"/>
                    </a:lnTo>
                    <a:lnTo>
                      <a:pt x="91" y="258"/>
                    </a:lnTo>
                    <a:lnTo>
                      <a:pt x="91" y="256"/>
                    </a:lnTo>
                    <a:lnTo>
                      <a:pt x="91" y="252"/>
                    </a:lnTo>
                    <a:lnTo>
                      <a:pt x="93" y="248"/>
                    </a:lnTo>
                    <a:lnTo>
                      <a:pt x="124" y="203"/>
                    </a:lnTo>
                    <a:lnTo>
                      <a:pt x="128" y="200"/>
                    </a:lnTo>
                    <a:lnTo>
                      <a:pt x="132" y="200"/>
                    </a:lnTo>
                    <a:lnTo>
                      <a:pt x="136" y="200"/>
                    </a:lnTo>
                    <a:lnTo>
                      <a:pt x="140" y="202"/>
                    </a:lnTo>
                    <a:lnTo>
                      <a:pt x="225" y="240"/>
                    </a:lnTo>
                    <a:lnTo>
                      <a:pt x="258" y="209"/>
                    </a:lnTo>
                    <a:lnTo>
                      <a:pt x="223" y="122"/>
                    </a:lnTo>
                    <a:lnTo>
                      <a:pt x="221" y="118"/>
                    </a:lnTo>
                    <a:lnTo>
                      <a:pt x="221" y="114"/>
                    </a:lnTo>
                    <a:lnTo>
                      <a:pt x="223" y="110"/>
                    </a:lnTo>
                    <a:lnTo>
                      <a:pt x="225" y="108"/>
                    </a:lnTo>
                    <a:lnTo>
                      <a:pt x="272" y="77"/>
                    </a:lnTo>
                    <a:lnTo>
                      <a:pt x="276" y="75"/>
                    </a:lnTo>
                    <a:lnTo>
                      <a:pt x="280" y="75"/>
                    </a:lnTo>
                    <a:lnTo>
                      <a:pt x="281" y="77"/>
                    </a:lnTo>
                    <a:lnTo>
                      <a:pt x="285" y="79"/>
                    </a:lnTo>
                    <a:lnTo>
                      <a:pt x="353" y="145"/>
                    </a:lnTo>
                    <a:lnTo>
                      <a:pt x="394" y="128"/>
                    </a:lnTo>
                    <a:lnTo>
                      <a:pt x="390" y="33"/>
                    </a:lnTo>
                    <a:lnTo>
                      <a:pt x="390" y="29"/>
                    </a:lnTo>
                    <a:lnTo>
                      <a:pt x="392" y="25"/>
                    </a:lnTo>
                    <a:lnTo>
                      <a:pt x="394" y="23"/>
                    </a:lnTo>
                    <a:lnTo>
                      <a:pt x="398" y="21"/>
                    </a:lnTo>
                    <a:lnTo>
                      <a:pt x="450" y="7"/>
                    </a:lnTo>
                    <a:lnTo>
                      <a:pt x="454" y="7"/>
                    </a:lnTo>
                    <a:lnTo>
                      <a:pt x="458" y="9"/>
                    </a:lnTo>
                    <a:lnTo>
                      <a:pt x="462" y="11"/>
                    </a:lnTo>
                    <a:lnTo>
                      <a:pt x="464" y="15"/>
                    </a:lnTo>
                    <a:lnTo>
                      <a:pt x="505" y="101"/>
                    </a:lnTo>
                    <a:lnTo>
                      <a:pt x="549" y="99"/>
                    </a:lnTo>
                    <a:lnTo>
                      <a:pt x="578" y="7"/>
                    </a:lnTo>
                    <a:lnTo>
                      <a:pt x="580" y="4"/>
                    </a:lnTo>
                    <a:lnTo>
                      <a:pt x="582" y="2"/>
                    </a:lnTo>
                    <a:lnTo>
                      <a:pt x="586" y="0"/>
                    </a:lnTo>
                    <a:lnTo>
                      <a:pt x="590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32" name="Freeform 35"/>
              <p:cNvSpPr/>
              <p:nvPr/>
            </p:nvSpPr>
            <p:spPr bwMode="auto">
              <a:xfrm>
                <a:off x="7092950" y="4303713"/>
                <a:ext cx="587375" cy="588963"/>
              </a:xfrm>
              <a:custGeom>
                <a:avLst/>
                <a:gdLst>
                  <a:gd name="T0" fmla="*/ 342 w 740"/>
                  <a:gd name="T1" fmla="*/ 0 h 742"/>
                  <a:gd name="T2" fmla="*/ 400 w 740"/>
                  <a:gd name="T3" fmla="*/ 0 h 742"/>
                  <a:gd name="T4" fmla="*/ 458 w 740"/>
                  <a:gd name="T5" fmla="*/ 10 h 742"/>
                  <a:gd name="T6" fmla="*/ 513 w 740"/>
                  <a:gd name="T7" fmla="*/ 27 h 742"/>
                  <a:gd name="T8" fmla="*/ 563 w 740"/>
                  <a:gd name="T9" fmla="*/ 52 h 742"/>
                  <a:gd name="T10" fmla="*/ 610 w 740"/>
                  <a:gd name="T11" fmla="*/ 85 h 742"/>
                  <a:gd name="T12" fmla="*/ 650 w 740"/>
                  <a:gd name="T13" fmla="*/ 126 h 742"/>
                  <a:gd name="T14" fmla="*/ 685 w 740"/>
                  <a:gd name="T15" fmla="*/ 173 h 742"/>
                  <a:gd name="T16" fmla="*/ 713 w 740"/>
                  <a:gd name="T17" fmla="*/ 225 h 742"/>
                  <a:gd name="T18" fmla="*/ 730 w 740"/>
                  <a:gd name="T19" fmla="*/ 282 h 742"/>
                  <a:gd name="T20" fmla="*/ 740 w 740"/>
                  <a:gd name="T21" fmla="*/ 342 h 742"/>
                  <a:gd name="T22" fmla="*/ 740 w 740"/>
                  <a:gd name="T23" fmla="*/ 402 h 742"/>
                  <a:gd name="T24" fmla="*/ 732 w 740"/>
                  <a:gd name="T25" fmla="*/ 458 h 742"/>
                  <a:gd name="T26" fmla="*/ 713 w 740"/>
                  <a:gd name="T27" fmla="*/ 513 h 742"/>
                  <a:gd name="T28" fmla="*/ 687 w 740"/>
                  <a:gd name="T29" fmla="*/ 563 h 742"/>
                  <a:gd name="T30" fmla="*/ 654 w 740"/>
                  <a:gd name="T31" fmla="*/ 610 h 742"/>
                  <a:gd name="T32" fmla="*/ 614 w 740"/>
                  <a:gd name="T33" fmla="*/ 650 h 742"/>
                  <a:gd name="T34" fmla="*/ 567 w 740"/>
                  <a:gd name="T35" fmla="*/ 685 h 742"/>
                  <a:gd name="T36" fmla="*/ 515 w 740"/>
                  <a:gd name="T37" fmla="*/ 712 h 742"/>
                  <a:gd name="T38" fmla="*/ 458 w 740"/>
                  <a:gd name="T39" fmla="*/ 732 h 742"/>
                  <a:gd name="T40" fmla="*/ 398 w 740"/>
                  <a:gd name="T41" fmla="*/ 742 h 742"/>
                  <a:gd name="T42" fmla="*/ 340 w 740"/>
                  <a:gd name="T43" fmla="*/ 742 h 742"/>
                  <a:gd name="T44" fmla="*/ 282 w 740"/>
                  <a:gd name="T45" fmla="*/ 732 h 742"/>
                  <a:gd name="T46" fmla="*/ 227 w 740"/>
                  <a:gd name="T47" fmla="*/ 714 h 742"/>
                  <a:gd name="T48" fmla="*/ 177 w 740"/>
                  <a:gd name="T49" fmla="*/ 687 h 742"/>
                  <a:gd name="T50" fmla="*/ 130 w 740"/>
                  <a:gd name="T51" fmla="*/ 654 h 742"/>
                  <a:gd name="T52" fmla="*/ 90 w 740"/>
                  <a:gd name="T53" fmla="*/ 615 h 742"/>
                  <a:gd name="T54" fmla="*/ 55 w 740"/>
                  <a:gd name="T55" fmla="*/ 569 h 742"/>
                  <a:gd name="T56" fmla="*/ 28 w 740"/>
                  <a:gd name="T57" fmla="*/ 516 h 742"/>
                  <a:gd name="T58" fmla="*/ 10 w 740"/>
                  <a:gd name="T59" fmla="*/ 458 h 742"/>
                  <a:gd name="T60" fmla="*/ 0 w 740"/>
                  <a:gd name="T61" fmla="*/ 398 h 742"/>
                  <a:gd name="T62" fmla="*/ 0 w 740"/>
                  <a:gd name="T63" fmla="*/ 340 h 742"/>
                  <a:gd name="T64" fmla="*/ 8 w 740"/>
                  <a:gd name="T65" fmla="*/ 283 h 742"/>
                  <a:gd name="T66" fmla="*/ 28 w 740"/>
                  <a:gd name="T67" fmla="*/ 229 h 742"/>
                  <a:gd name="T68" fmla="*/ 53 w 740"/>
                  <a:gd name="T69" fmla="*/ 177 h 742"/>
                  <a:gd name="T70" fmla="*/ 86 w 740"/>
                  <a:gd name="T71" fmla="*/ 132 h 742"/>
                  <a:gd name="T72" fmla="*/ 127 w 740"/>
                  <a:gd name="T73" fmla="*/ 89 h 742"/>
                  <a:gd name="T74" fmla="*/ 173 w 740"/>
                  <a:gd name="T75" fmla="*/ 56 h 742"/>
                  <a:gd name="T76" fmla="*/ 226 w 740"/>
                  <a:gd name="T77" fmla="*/ 29 h 742"/>
                  <a:gd name="T78" fmla="*/ 282 w 740"/>
                  <a:gd name="T79" fmla="*/ 10 h 742"/>
                  <a:gd name="T80" fmla="*/ 342 w 740"/>
                  <a:gd name="T81" fmla="*/ 0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40" h="742">
                    <a:moveTo>
                      <a:pt x="342" y="0"/>
                    </a:moveTo>
                    <a:lnTo>
                      <a:pt x="400" y="0"/>
                    </a:lnTo>
                    <a:lnTo>
                      <a:pt x="458" y="10"/>
                    </a:lnTo>
                    <a:lnTo>
                      <a:pt x="513" y="27"/>
                    </a:lnTo>
                    <a:lnTo>
                      <a:pt x="563" y="52"/>
                    </a:lnTo>
                    <a:lnTo>
                      <a:pt x="610" y="85"/>
                    </a:lnTo>
                    <a:lnTo>
                      <a:pt x="650" y="126"/>
                    </a:lnTo>
                    <a:lnTo>
                      <a:pt x="685" y="173"/>
                    </a:lnTo>
                    <a:lnTo>
                      <a:pt x="713" y="225"/>
                    </a:lnTo>
                    <a:lnTo>
                      <a:pt x="730" y="282"/>
                    </a:lnTo>
                    <a:lnTo>
                      <a:pt x="740" y="342"/>
                    </a:lnTo>
                    <a:lnTo>
                      <a:pt x="740" y="402"/>
                    </a:lnTo>
                    <a:lnTo>
                      <a:pt x="732" y="458"/>
                    </a:lnTo>
                    <a:lnTo>
                      <a:pt x="713" y="513"/>
                    </a:lnTo>
                    <a:lnTo>
                      <a:pt x="687" y="563"/>
                    </a:lnTo>
                    <a:lnTo>
                      <a:pt x="654" y="610"/>
                    </a:lnTo>
                    <a:lnTo>
                      <a:pt x="614" y="650"/>
                    </a:lnTo>
                    <a:lnTo>
                      <a:pt x="567" y="685"/>
                    </a:lnTo>
                    <a:lnTo>
                      <a:pt x="515" y="712"/>
                    </a:lnTo>
                    <a:lnTo>
                      <a:pt x="458" y="732"/>
                    </a:lnTo>
                    <a:lnTo>
                      <a:pt x="398" y="742"/>
                    </a:lnTo>
                    <a:lnTo>
                      <a:pt x="340" y="742"/>
                    </a:lnTo>
                    <a:lnTo>
                      <a:pt x="282" y="732"/>
                    </a:lnTo>
                    <a:lnTo>
                      <a:pt x="227" y="714"/>
                    </a:lnTo>
                    <a:lnTo>
                      <a:pt x="177" y="687"/>
                    </a:lnTo>
                    <a:lnTo>
                      <a:pt x="130" y="654"/>
                    </a:lnTo>
                    <a:lnTo>
                      <a:pt x="90" y="615"/>
                    </a:lnTo>
                    <a:lnTo>
                      <a:pt x="55" y="569"/>
                    </a:lnTo>
                    <a:lnTo>
                      <a:pt x="28" y="516"/>
                    </a:lnTo>
                    <a:lnTo>
                      <a:pt x="10" y="458"/>
                    </a:lnTo>
                    <a:lnTo>
                      <a:pt x="0" y="398"/>
                    </a:lnTo>
                    <a:lnTo>
                      <a:pt x="0" y="340"/>
                    </a:lnTo>
                    <a:lnTo>
                      <a:pt x="8" y="283"/>
                    </a:lnTo>
                    <a:lnTo>
                      <a:pt x="28" y="229"/>
                    </a:lnTo>
                    <a:lnTo>
                      <a:pt x="53" y="177"/>
                    </a:lnTo>
                    <a:lnTo>
                      <a:pt x="86" y="132"/>
                    </a:lnTo>
                    <a:lnTo>
                      <a:pt x="127" y="89"/>
                    </a:lnTo>
                    <a:lnTo>
                      <a:pt x="173" y="56"/>
                    </a:lnTo>
                    <a:lnTo>
                      <a:pt x="226" y="29"/>
                    </a:lnTo>
                    <a:lnTo>
                      <a:pt x="282" y="10"/>
                    </a:lnTo>
                    <a:lnTo>
                      <a:pt x="342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33" name="Freeform 36"/>
              <p:cNvSpPr/>
              <p:nvPr/>
            </p:nvSpPr>
            <p:spPr bwMode="auto">
              <a:xfrm>
                <a:off x="7126288" y="4337050"/>
                <a:ext cx="520700" cy="520700"/>
              </a:xfrm>
              <a:custGeom>
                <a:avLst/>
                <a:gdLst>
                  <a:gd name="T0" fmla="*/ 353 w 656"/>
                  <a:gd name="T1" fmla="*/ 0 h 656"/>
                  <a:gd name="T2" fmla="*/ 404 w 656"/>
                  <a:gd name="T3" fmla="*/ 8 h 656"/>
                  <a:gd name="T4" fmla="*/ 452 w 656"/>
                  <a:gd name="T5" fmla="*/ 23 h 656"/>
                  <a:gd name="T6" fmla="*/ 499 w 656"/>
                  <a:gd name="T7" fmla="*/ 44 h 656"/>
                  <a:gd name="T8" fmla="*/ 540 w 656"/>
                  <a:gd name="T9" fmla="*/ 75 h 656"/>
                  <a:gd name="T10" fmla="*/ 577 w 656"/>
                  <a:gd name="T11" fmla="*/ 110 h 656"/>
                  <a:gd name="T12" fmla="*/ 608 w 656"/>
                  <a:gd name="T13" fmla="*/ 151 h 656"/>
                  <a:gd name="T14" fmla="*/ 631 w 656"/>
                  <a:gd name="T15" fmla="*/ 198 h 656"/>
                  <a:gd name="T16" fmla="*/ 648 w 656"/>
                  <a:gd name="T17" fmla="*/ 250 h 656"/>
                  <a:gd name="T18" fmla="*/ 656 w 656"/>
                  <a:gd name="T19" fmla="*/ 301 h 656"/>
                  <a:gd name="T20" fmla="*/ 656 w 656"/>
                  <a:gd name="T21" fmla="*/ 353 h 656"/>
                  <a:gd name="T22" fmla="*/ 648 w 656"/>
                  <a:gd name="T23" fmla="*/ 402 h 656"/>
                  <a:gd name="T24" fmla="*/ 631 w 656"/>
                  <a:gd name="T25" fmla="*/ 450 h 656"/>
                  <a:gd name="T26" fmla="*/ 609 w 656"/>
                  <a:gd name="T27" fmla="*/ 497 h 656"/>
                  <a:gd name="T28" fmla="*/ 580 w 656"/>
                  <a:gd name="T29" fmla="*/ 537 h 656"/>
                  <a:gd name="T30" fmla="*/ 544 w 656"/>
                  <a:gd name="T31" fmla="*/ 574 h 656"/>
                  <a:gd name="T32" fmla="*/ 503 w 656"/>
                  <a:gd name="T33" fmla="*/ 605 h 656"/>
                  <a:gd name="T34" fmla="*/ 458 w 656"/>
                  <a:gd name="T35" fmla="*/ 631 h 656"/>
                  <a:gd name="T36" fmla="*/ 406 w 656"/>
                  <a:gd name="T37" fmla="*/ 646 h 656"/>
                  <a:gd name="T38" fmla="*/ 348 w 656"/>
                  <a:gd name="T39" fmla="*/ 656 h 656"/>
                  <a:gd name="T40" fmla="*/ 291 w 656"/>
                  <a:gd name="T41" fmla="*/ 654 h 656"/>
                  <a:gd name="T42" fmla="*/ 235 w 656"/>
                  <a:gd name="T43" fmla="*/ 642 h 656"/>
                  <a:gd name="T44" fmla="*/ 183 w 656"/>
                  <a:gd name="T45" fmla="*/ 623 h 656"/>
                  <a:gd name="T46" fmla="*/ 134 w 656"/>
                  <a:gd name="T47" fmla="*/ 594 h 656"/>
                  <a:gd name="T48" fmla="*/ 93 w 656"/>
                  <a:gd name="T49" fmla="*/ 557 h 656"/>
                  <a:gd name="T50" fmla="*/ 56 w 656"/>
                  <a:gd name="T51" fmla="*/ 512 h 656"/>
                  <a:gd name="T52" fmla="*/ 29 w 656"/>
                  <a:gd name="T53" fmla="*/ 462 h 656"/>
                  <a:gd name="T54" fmla="*/ 10 w 656"/>
                  <a:gd name="T55" fmla="*/ 405 h 656"/>
                  <a:gd name="T56" fmla="*/ 0 w 656"/>
                  <a:gd name="T57" fmla="*/ 347 h 656"/>
                  <a:gd name="T58" fmla="*/ 2 w 656"/>
                  <a:gd name="T59" fmla="*/ 289 h 656"/>
                  <a:gd name="T60" fmla="*/ 14 w 656"/>
                  <a:gd name="T61" fmla="*/ 235 h 656"/>
                  <a:gd name="T62" fmla="*/ 33 w 656"/>
                  <a:gd name="T63" fmla="*/ 182 h 656"/>
                  <a:gd name="T64" fmla="*/ 62 w 656"/>
                  <a:gd name="T65" fmla="*/ 136 h 656"/>
                  <a:gd name="T66" fmla="*/ 99 w 656"/>
                  <a:gd name="T67" fmla="*/ 93 h 656"/>
                  <a:gd name="T68" fmla="*/ 142 w 656"/>
                  <a:gd name="T69" fmla="*/ 56 h 656"/>
                  <a:gd name="T70" fmla="*/ 192 w 656"/>
                  <a:gd name="T71" fmla="*/ 29 h 656"/>
                  <a:gd name="T72" fmla="*/ 249 w 656"/>
                  <a:gd name="T73" fmla="*/ 9 h 656"/>
                  <a:gd name="T74" fmla="*/ 301 w 656"/>
                  <a:gd name="T75" fmla="*/ 0 h 656"/>
                  <a:gd name="T76" fmla="*/ 353 w 656"/>
                  <a:gd name="T77" fmla="*/ 0 h 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56" h="656">
                    <a:moveTo>
                      <a:pt x="353" y="0"/>
                    </a:moveTo>
                    <a:lnTo>
                      <a:pt x="404" y="8"/>
                    </a:lnTo>
                    <a:lnTo>
                      <a:pt x="452" y="23"/>
                    </a:lnTo>
                    <a:lnTo>
                      <a:pt x="499" y="44"/>
                    </a:lnTo>
                    <a:lnTo>
                      <a:pt x="540" y="75"/>
                    </a:lnTo>
                    <a:lnTo>
                      <a:pt x="577" y="110"/>
                    </a:lnTo>
                    <a:lnTo>
                      <a:pt x="608" y="151"/>
                    </a:lnTo>
                    <a:lnTo>
                      <a:pt x="631" y="198"/>
                    </a:lnTo>
                    <a:lnTo>
                      <a:pt x="648" y="250"/>
                    </a:lnTo>
                    <a:lnTo>
                      <a:pt x="656" y="301"/>
                    </a:lnTo>
                    <a:lnTo>
                      <a:pt x="656" y="353"/>
                    </a:lnTo>
                    <a:lnTo>
                      <a:pt x="648" y="402"/>
                    </a:lnTo>
                    <a:lnTo>
                      <a:pt x="631" y="450"/>
                    </a:lnTo>
                    <a:lnTo>
                      <a:pt x="609" y="497"/>
                    </a:lnTo>
                    <a:lnTo>
                      <a:pt x="580" y="537"/>
                    </a:lnTo>
                    <a:lnTo>
                      <a:pt x="544" y="574"/>
                    </a:lnTo>
                    <a:lnTo>
                      <a:pt x="503" y="605"/>
                    </a:lnTo>
                    <a:lnTo>
                      <a:pt x="458" y="631"/>
                    </a:lnTo>
                    <a:lnTo>
                      <a:pt x="406" y="646"/>
                    </a:lnTo>
                    <a:lnTo>
                      <a:pt x="348" y="656"/>
                    </a:lnTo>
                    <a:lnTo>
                      <a:pt x="291" y="654"/>
                    </a:lnTo>
                    <a:lnTo>
                      <a:pt x="235" y="642"/>
                    </a:lnTo>
                    <a:lnTo>
                      <a:pt x="183" y="623"/>
                    </a:lnTo>
                    <a:lnTo>
                      <a:pt x="134" y="594"/>
                    </a:lnTo>
                    <a:lnTo>
                      <a:pt x="93" y="557"/>
                    </a:lnTo>
                    <a:lnTo>
                      <a:pt x="56" y="512"/>
                    </a:lnTo>
                    <a:lnTo>
                      <a:pt x="29" y="462"/>
                    </a:lnTo>
                    <a:lnTo>
                      <a:pt x="10" y="405"/>
                    </a:lnTo>
                    <a:lnTo>
                      <a:pt x="0" y="347"/>
                    </a:lnTo>
                    <a:lnTo>
                      <a:pt x="2" y="289"/>
                    </a:lnTo>
                    <a:lnTo>
                      <a:pt x="14" y="235"/>
                    </a:lnTo>
                    <a:lnTo>
                      <a:pt x="33" y="182"/>
                    </a:lnTo>
                    <a:lnTo>
                      <a:pt x="62" y="136"/>
                    </a:lnTo>
                    <a:lnTo>
                      <a:pt x="99" y="93"/>
                    </a:lnTo>
                    <a:lnTo>
                      <a:pt x="142" y="56"/>
                    </a:lnTo>
                    <a:lnTo>
                      <a:pt x="192" y="29"/>
                    </a:lnTo>
                    <a:lnTo>
                      <a:pt x="249" y="9"/>
                    </a:lnTo>
                    <a:lnTo>
                      <a:pt x="301" y="0"/>
                    </a:lnTo>
                    <a:lnTo>
                      <a:pt x="353" y="0"/>
                    </a:lnTo>
                    <a:close/>
                  </a:path>
                </a:pathLst>
              </a:custGeom>
              <a:grpFill/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4696460" y="3786188"/>
              <a:ext cx="1383030" cy="2184400"/>
              <a:chOff x="5029200" y="4217988"/>
              <a:chExt cx="1382713" cy="2184400"/>
            </a:xfrm>
            <a:solidFill>
              <a:srgbClr val="85A599"/>
            </a:solidFill>
          </p:grpSpPr>
          <p:sp>
            <p:nvSpPr>
              <p:cNvPr id="16" name="Freeform 20"/>
              <p:cNvSpPr/>
              <p:nvPr/>
            </p:nvSpPr>
            <p:spPr bwMode="auto">
              <a:xfrm>
                <a:off x="5056188" y="4217988"/>
                <a:ext cx="1355725" cy="1120775"/>
              </a:xfrm>
              <a:custGeom>
                <a:avLst/>
                <a:gdLst>
                  <a:gd name="T0" fmla="*/ 1708 w 1708"/>
                  <a:gd name="T1" fmla="*/ 0 h 1414"/>
                  <a:gd name="T2" fmla="*/ 1708 w 1708"/>
                  <a:gd name="T3" fmla="*/ 897 h 1414"/>
                  <a:gd name="T4" fmla="*/ 1073 w 1708"/>
                  <a:gd name="T5" fmla="*/ 1414 h 1414"/>
                  <a:gd name="T6" fmla="*/ 0 w 1708"/>
                  <a:gd name="T7" fmla="*/ 1390 h 1414"/>
                  <a:gd name="T8" fmla="*/ 636 w 1708"/>
                  <a:gd name="T9" fmla="*/ 872 h 1414"/>
                  <a:gd name="T10" fmla="*/ 1708 w 1708"/>
                  <a:gd name="T11" fmla="*/ 0 h 1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8" h="1414">
                    <a:moveTo>
                      <a:pt x="1708" y="0"/>
                    </a:moveTo>
                    <a:lnTo>
                      <a:pt x="1708" y="897"/>
                    </a:lnTo>
                    <a:lnTo>
                      <a:pt x="1073" y="1414"/>
                    </a:lnTo>
                    <a:lnTo>
                      <a:pt x="0" y="1390"/>
                    </a:lnTo>
                    <a:lnTo>
                      <a:pt x="636" y="872"/>
                    </a:lnTo>
                    <a:lnTo>
                      <a:pt x="1708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7" name="Freeform 21"/>
              <p:cNvSpPr/>
              <p:nvPr/>
            </p:nvSpPr>
            <p:spPr bwMode="auto">
              <a:xfrm>
                <a:off x="5056188" y="5280025"/>
                <a:ext cx="1355725" cy="1122363"/>
              </a:xfrm>
              <a:custGeom>
                <a:avLst/>
                <a:gdLst>
                  <a:gd name="T0" fmla="*/ 1073 w 1708"/>
                  <a:gd name="T1" fmla="*/ 0 h 1413"/>
                  <a:gd name="T2" fmla="*/ 1708 w 1708"/>
                  <a:gd name="T3" fmla="*/ 516 h 1413"/>
                  <a:gd name="T4" fmla="*/ 1708 w 1708"/>
                  <a:gd name="T5" fmla="*/ 1413 h 1413"/>
                  <a:gd name="T6" fmla="*/ 636 w 1708"/>
                  <a:gd name="T7" fmla="*/ 541 h 1413"/>
                  <a:gd name="T8" fmla="*/ 0 w 1708"/>
                  <a:gd name="T9" fmla="*/ 50 h 1413"/>
                  <a:gd name="T10" fmla="*/ 1073 w 1708"/>
                  <a:gd name="T11" fmla="*/ 0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8" h="1413">
                    <a:moveTo>
                      <a:pt x="1073" y="0"/>
                    </a:moveTo>
                    <a:lnTo>
                      <a:pt x="1708" y="516"/>
                    </a:lnTo>
                    <a:lnTo>
                      <a:pt x="1708" y="1413"/>
                    </a:lnTo>
                    <a:lnTo>
                      <a:pt x="636" y="541"/>
                    </a:lnTo>
                    <a:lnTo>
                      <a:pt x="0" y="50"/>
                    </a:lnTo>
                    <a:lnTo>
                      <a:pt x="1073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5848350" y="5607050"/>
                <a:ext cx="219076" cy="168276"/>
                <a:chOff x="5848350" y="5607050"/>
                <a:chExt cx="219076" cy="168276"/>
              </a:xfrm>
              <a:grpFill/>
            </p:grpSpPr>
            <p:sp>
              <p:nvSpPr>
                <p:cNvPr id="22" name="Freeform 22"/>
                <p:cNvSpPr/>
                <p:nvPr/>
              </p:nvSpPr>
              <p:spPr bwMode="auto">
                <a:xfrm>
                  <a:off x="6000750" y="5649913"/>
                  <a:ext cx="47625" cy="47625"/>
                </a:xfrm>
                <a:custGeom>
                  <a:avLst/>
                  <a:gdLst>
                    <a:gd name="T0" fmla="*/ 29 w 60"/>
                    <a:gd name="T1" fmla="*/ 0 h 60"/>
                    <a:gd name="T2" fmla="*/ 36 w 60"/>
                    <a:gd name="T3" fmla="*/ 2 h 60"/>
                    <a:gd name="T4" fmla="*/ 44 w 60"/>
                    <a:gd name="T5" fmla="*/ 4 h 60"/>
                    <a:gd name="T6" fmla="*/ 50 w 60"/>
                    <a:gd name="T7" fmla="*/ 9 h 60"/>
                    <a:gd name="T8" fmla="*/ 56 w 60"/>
                    <a:gd name="T9" fmla="*/ 15 h 60"/>
                    <a:gd name="T10" fmla="*/ 58 w 60"/>
                    <a:gd name="T11" fmla="*/ 21 h 60"/>
                    <a:gd name="T12" fmla="*/ 60 w 60"/>
                    <a:gd name="T13" fmla="*/ 31 h 60"/>
                    <a:gd name="T14" fmla="*/ 58 w 60"/>
                    <a:gd name="T15" fmla="*/ 39 h 60"/>
                    <a:gd name="T16" fmla="*/ 56 w 60"/>
                    <a:gd name="T17" fmla="*/ 44 h 60"/>
                    <a:gd name="T18" fmla="*/ 50 w 60"/>
                    <a:gd name="T19" fmla="*/ 50 h 60"/>
                    <a:gd name="T20" fmla="*/ 44 w 60"/>
                    <a:gd name="T21" fmla="*/ 56 h 60"/>
                    <a:gd name="T22" fmla="*/ 36 w 60"/>
                    <a:gd name="T23" fmla="*/ 58 h 60"/>
                    <a:gd name="T24" fmla="*/ 29 w 60"/>
                    <a:gd name="T25" fmla="*/ 60 h 60"/>
                    <a:gd name="T26" fmla="*/ 21 w 60"/>
                    <a:gd name="T27" fmla="*/ 58 h 60"/>
                    <a:gd name="T28" fmla="*/ 13 w 60"/>
                    <a:gd name="T29" fmla="*/ 56 h 60"/>
                    <a:gd name="T30" fmla="*/ 7 w 60"/>
                    <a:gd name="T31" fmla="*/ 50 h 60"/>
                    <a:gd name="T32" fmla="*/ 3 w 60"/>
                    <a:gd name="T33" fmla="*/ 44 h 60"/>
                    <a:gd name="T34" fmla="*/ 0 w 60"/>
                    <a:gd name="T35" fmla="*/ 39 h 60"/>
                    <a:gd name="T36" fmla="*/ 0 w 60"/>
                    <a:gd name="T37" fmla="*/ 31 h 60"/>
                    <a:gd name="T38" fmla="*/ 0 w 60"/>
                    <a:gd name="T39" fmla="*/ 21 h 60"/>
                    <a:gd name="T40" fmla="*/ 3 w 60"/>
                    <a:gd name="T41" fmla="*/ 15 h 60"/>
                    <a:gd name="T42" fmla="*/ 7 w 60"/>
                    <a:gd name="T43" fmla="*/ 9 h 60"/>
                    <a:gd name="T44" fmla="*/ 13 w 60"/>
                    <a:gd name="T45" fmla="*/ 4 h 60"/>
                    <a:gd name="T46" fmla="*/ 21 w 60"/>
                    <a:gd name="T47" fmla="*/ 2 h 60"/>
                    <a:gd name="T48" fmla="*/ 29 w 60"/>
                    <a:gd name="T4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0" h="60">
                      <a:moveTo>
                        <a:pt x="29" y="0"/>
                      </a:moveTo>
                      <a:lnTo>
                        <a:pt x="36" y="2"/>
                      </a:lnTo>
                      <a:lnTo>
                        <a:pt x="44" y="4"/>
                      </a:lnTo>
                      <a:lnTo>
                        <a:pt x="50" y="9"/>
                      </a:lnTo>
                      <a:lnTo>
                        <a:pt x="56" y="15"/>
                      </a:lnTo>
                      <a:lnTo>
                        <a:pt x="58" y="21"/>
                      </a:lnTo>
                      <a:lnTo>
                        <a:pt x="60" y="31"/>
                      </a:lnTo>
                      <a:lnTo>
                        <a:pt x="58" y="39"/>
                      </a:lnTo>
                      <a:lnTo>
                        <a:pt x="56" y="44"/>
                      </a:lnTo>
                      <a:lnTo>
                        <a:pt x="50" y="50"/>
                      </a:lnTo>
                      <a:lnTo>
                        <a:pt x="44" y="56"/>
                      </a:lnTo>
                      <a:lnTo>
                        <a:pt x="36" y="58"/>
                      </a:lnTo>
                      <a:lnTo>
                        <a:pt x="29" y="60"/>
                      </a:lnTo>
                      <a:lnTo>
                        <a:pt x="21" y="58"/>
                      </a:lnTo>
                      <a:lnTo>
                        <a:pt x="13" y="56"/>
                      </a:lnTo>
                      <a:lnTo>
                        <a:pt x="7" y="50"/>
                      </a:lnTo>
                      <a:lnTo>
                        <a:pt x="3" y="44"/>
                      </a:lnTo>
                      <a:lnTo>
                        <a:pt x="0" y="39"/>
                      </a:lnTo>
                      <a:lnTo>
                        <a:pt x="0" y="31"/>
                      </a:lnTo>
                      <a:lnTo>
                        <a:pt x="0" y="21"/>
                      </a:lnTo>
                      <a:lnTo>
                        <a:pt x="3" y="15"/>
                      </a:lnTo>
                      <a:lnTo>
                        <a:pt x="7" y="9"/>
                      </a:lnTo>
                      <a:lnTo>
                        <a:pt x="13" y="4"/>
                      </a:lnTo>
                      <a:lnTo>
                        <a:pt x="21" y="2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6417" tIns="48208" rIns="96417" bIns="48208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</a:endParaRPr>
                </a:p>
              </p:txBody>
            </p:sp>
            <p:sp>
              <p:nvSpPr>
                <p:cNvPr id="23" name="Freeform 23"/>
                <p:cNvSpPr/>
                <p:nvPr/>
              </p:nvSpPr>
              <p:spPr bwMode="auto">
                <a:xfrm>
                  <a:off x="5983288" y="5695950"/>
                  <a:ext cx="84138" cy="57150"/>
                </a:xfrm>
                <a:custGeom>
                  <a:avLst/>
                  <a:gdLst>
                    <a:gd name="T0" fmla="*/ 37 w 107"/>
                    <a:gd name="T1" fmla="*/ 0 h 72"/>
                    <a:gd name="T2" fmla="*/ 45 w 107"/>
                    <a:gd name="T3" fmla="*/ 4 h 72"/>
                    <a:gd name="T4" fmla="*/ 49 w 107"/>
                    <a:gd name="T5" fmla="*/ 8 h 72"/>
                    <a:gd name="T6" fmla="*/ 51 w 107"/>
                    <a:gd name="T7" fmla="*/ 14 h 72"/>
                    <a:gd name="T8" fmla="*/ 53 w 107"/>
                    <a:gd name="T9" fmla="*/ 21 h 72"/>
                    <a:gd name="T10" fmla="*/ 55 w 107"/>
                    <a:gd name="T11" fmla="*/ 15 h 72"/>
                    <a:gd name="T12" fmla="*/ 57 w 107"/>
                    <a:gd name="T13" fmla="*/ 12 h 72"/>
                    <a:gd name="T14" fmla="*/ 58 w 107"/>
                    <a:gd name="T15" fmla="*/ 8 h 72"/>
                    <a:gd name="T16" fmla="*/ 62 w 107"/>
                    <a:gd name="T17" fmla="*/ 4 h 72"/>
                    <a:gd name="T18" fmla="*/ 66 w 107"/>
                    <a:gd name="T19" fmla="*/ 0 h 72"/>
                    <a:gd name="T20" fmla="*/ 88 w 107"/>
                    <a:gd name="T21" fmla="*/ 17 h 72"/>
                    <a:gd name="T22" fmla="*/ 99 w 107"/>
                    <a:gd name="T23" fmla="*/ 35 h 72"/>
                    <a:gd name="T24" fmla="*/ 107 w 107"/>
                    <a:gd name="T25" fmla="*/ 60 h 72"/>
                    <a:gd name="T26" fmla="*/ 70 w 107"/>
                    <a:gd name="T27" fmla="*/ 72 h 72"/>
                    <a:gd name="T28" fmla="*/ 35 w 107"/>
                    <a:gd name="T29" fmla="*/ 72 h 72"/>
                    <a:gd name="T30" fmla="*/ 0 w 107"/>
                    <a:gd name="T31" fmla="*/ 60 h 72"/>
                    <a:gd name="T32" fmla="*/ 6 w 107"/>
                    <a:gd name="T33" fmla="*/ 37 h 72"/>
                    <a:gd name="T34" fmla="*/ 20 w 107"/>
                    <a:gd name="T35" fmla="*/ 17 h 72"/>
                    <a:gd name="T36" fmla="*/ 37 w 107"/>
                    <a:gd name="T37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07" h="72">
                      <a:moveTo>
                        <a:pt x="37" y="0"/>
                      </a:moveTo>
                      <a:lnTo>
                        <a:pt x="45" y="4"/>
                      </a:lnTo>
                      <a:lnTo>
                        <a:pt x="49" y="8"/>
                      </a:lnTo>
                      <a:lnTo>
                        <a:pt x="51" y="14"/>
                      </a:lnTo>
                      <a:lnTo>
                        <a:pt x="53" y="21"/>
                      </a:lnTo>
                      <a:lnTo>
                        <a:pt x="55" y="15"/>
                      </a:lnTo>
                      <a:lnTo>
                        <a:pt x="57" y="12"/>
                      </a:lnTo>
                      <a:lnTo>
                        <a:pt x="58" y="8"/>
                      </a:lnTo>
                      <a:lnTo>
                        <a:pt x="62" y="4"/>
                      </a:lnTo>
                      <a:lnTo>
                        <a:pt x="66" y="0"/>
                      </a:lnTo>
                      <a:lnTo>
                        <a:pt x="88" y="17"/>
                      </a:lnTo>
                      <a:lnTo>
                        <a:pt x="99" y="35"/>
                      </a:lnTo>
                      <a:lnTo>
                        <a:pt x="107" y="60"/>
                      </a:lnTo>
                      <a:lnTo>
                        <a:pt x="70" y="72"/>
                      </a:lnTo>
                      <a:lnTo>
                        <a:pt x="35" y="72"/>
                      </a:lnTo>
                      <a:lnTo>
                        <a:pt x="0" y="60"/>
                      </a:lnTo>
                      <a:lnTo>
                        <a:pt x="6" y="37"/>
                      </a:lnTo>
                      <a:lnTo>
                        <a:pt x="20" y="17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6417" tIns="48208" rIns="96417" bIns="48208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</a:endParaRPr>
                </a:p>
              </p:txBody>
            </p:sp>
            <p:sp>
              <p:nvSpPr>
                <p:cNvPr id="24" name="Freeform 24"/>
                <p:cNvSpPr/>
                <p:nvPr/>
              </p:nvSpPr>
              <p:spPr bwMode="auto">
                <a:xfrm>
                  <a:off x="5867400" y="5649913"/>
                  <a:ext cx="47625" cy="47625"/>
                </a:xfrm>
                <a:custGeom>
                  <a:avLst/>
                  <a:gdLst>
                    <a:gd name="T0" fmla="*/ 29 w 60"/>
                    <a:gd name="T1" fmla="*/ 0 h 60"/>
                    <a:gd name="T2" fmla="*/ 37 w 60"/>
                    <a:gd name="T3" fmla="*/ 2 h 60"/>
                    <a:gd name="T4" fmla="*/ 44 w 60"/>
                    <a:gd name="T5" fmla="*/ 4 h 60"/>
                    <a:gd name="T6" fmla="*/ 50 w 60"/>
                    <a:gd name="T7" fmla="*/ 9 h 60"/>
                    <a:gd name="T8" fmla="*/ 54 w 60"/>
                    <a:gd name="T9" fmla="*/ 15 h 60"/>
                    <a:gd name="T10" fmla="*/ 58 w 60"/>
                    <a:gd name="T11" fmla="*/ 21 h 60"/>
                    <a:gd name="T12" fmla="*/ 60 w 60"/>
                    <a:gd name="T13" fmla="*/ 31 h 60"/>
                    <a:gd name="T14" fmla="*/ 58 w 60"/>
                    <a:gd name="T15" fmla="*/ 39 h 60"/>
                    <a:gd name="T16" fmla="*/ 54 w 60"/>
                    <a:gd name="T17" fmla="*/ 44 h 60"/>
                    <a:gd name="T18" fmla="*/ 50 w 60"/>
                    <a:gd name="T19" fmla="*/ 50 h 60"/>
                    <a:gd name="T20" fmla="*/ 44 w 60"/>
                    <a:gd name="T21" fmla="*/ 56 h 60"/>
                    <a:gd name="T22" fmla="*/ 37 w 60"/>
                    <a:gd name="T23" fmla="*/ 58 h 60"/>
                    <a:gd name="T24" fmla="*/ 29 w 60"/>
                    <a:gd name="T25" fmla="*/ 60 h 60"/>
                    <a:gd name="T26" fmla="*/ 21 w 60"/>
                    <a:gd name="T27" fmla="*/ 58 h 60"/>
                    <a:gd name="T28" fmla="*/ 13 w 60"/>
                    <a:gd name="T29" fmla="*/ 56 h 60"/>
                    <a:gd name="T30" fmla="*/ 7 w 60"/>
                    <a:gd name="T31" fmla="*/ 50 h 60"/>
                    <a:gd name="T32" fmla="*/ 4 w 60"/>
                    <a:gd name="T33" fmla="*/ 44 h 60"/>
                    <a:gd name="T34" fmla="*/ 0 w 60"/>
                    <a:gd name="T35" fmla="*/ 39 h 60"/>
                    <a:gd name="T36" fmla="*/ 0 w 60"/>
                    <a:gd name="T37" fmla="*/ 31 h 60"/>
                    <a:gd name="T38" fmla="*/ 0 w 60"/>
                    <a:gd name="T39" fmla="*/ 21 h 60"/>
                    <a:gd name="T40" fmla="*/ 4 w 60"/>
                    <a:gd name="T41" fmla="*/ 15 h 60"/>
                    <a:gd name="T42" fmla="*/ 7 w 60"/>
                    <a:gd name="T43" fmla="*/ 9 h 60"/>
                    <a:gd name="T44" fmla="*/ 13 w 60"/>
                    <a:gd name="T45" fmla="*/ 4 h 60"/>
                    <a:gd name="T46" fmla="*/ 21 w 60"/>
                    <a:gd name="T47" fmla="*/ 2 h 60"/>
                    <a:gd name="T48" fmla="*/ 29 w 60"/>
                    <a:gd name="T4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0" h="60">
                      <a:moveTo>
                        <a:pt x="29" y="0"/>
                      </a:moveTo>
                      <a:lnTo>
                        <a:pt x="37" y="2"/>
                      </a:lnTo>
                      <a:lnTo>
                        <a:pt x="44" y="4"/>
                      </a:lnTo>
                      <a:lnTo>
                        <a:pt x="50" y="9"/>
                      </a:lnTo>
                      <a:lnTo>
                        <a:pt x="54" y="15"/>
                      </a:lnTo>
                      <a:lnTo>
                        <a:pt x="58" y="21"/>
                      </a:lnTo>
                      <a:lnTo>
                        <a:pt x="60" y="31"/>
                      </a:lnTo>
                      <a:lnTo>
                        <a:pt x="58" y="39"/>
                      </a:lnTo>
                      <a:lnTo>
                        <a:pt x="54" y="44"/>
                      </a:lnTo>
                      <a:lnTo>
                        <a:pt x="50" y="50"/>
                      </a:lnTo>
                      <a:lnTo>
                        <a:pt x="44" y="56"/>
                      </a:lnTo>
                      <a:lnTo>
                        <a:pt x="37" y="58"/>
                      </a:lnTo>
                      <a:lnTo>
                        <a:pt x="29" y="60"/>
                      </a:lnTo>
                      <a:lnTo>
                        <a:pt x="21" y="58"/>
                      </a:lnTo>
                      <a:lnTo>
                        <a:pt x="13" y="56"/>
                      </a:lnTo>
                      <a:lnTo>
                        <a:pt x="7" y="50"/>
                      </a:lnTo>
                      <a:lnTo>
                        <a:pt x="4" y="44"/>
                      </a:lnTo>
                      <a:lnTo>
                        <a:pt x="0" y="39"/>
                      </a:lnTo>
                      <a:lnTo>
                        <a:pt x="0" y="31"/>
                      </a:lnTo>
                      <a:lnTo>
                        <a:pt x="0" y="21"/>
                      </a:lnTo>
                      <a:lnTo>
                        <a:pt x="4" y="15"/>
                      </a:lnTo>
                      <a:lnTo>
                        <a:pt x="7" y="9"/>
                      </a:lnTo>
                      <a:lnTo>
                        <a:pt x="13" y="4"/>
                      </a:lnTo>
                      <a:lnTo>
                        <a:pt x="21" y="2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6417" tIns="48208" rIns="96417" bIns="48208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</a:endParaRPr>
                </a:p>
              </p:txBody>
            </p:sp>
            <p:sp>
              <p:nvSpPr>
                <p:cNvPr id="25" name="Freeform 25"/>
                <p:cNvSpPr/>
                <p:nvPr/>
              </p:nvSpPr>
              <p:spPr bwMode="auto">
                <a:xfrm>
                  <a:off x="5848350" y="5695950"/>
                  <a:ext cx="85725" cy="57150"/>
                </a:xfrm>
                <a:custGeom>
                  <a:avLst/>
                  <a:gdLst>
                    <a:gd name="T0" fmla="*/ 68 w 107"/>
                    <a:gd name="T1" fmla="*/ 0 h 72"/>
                    <a:gd name="T2" fmla="*/ 88 w 107"/>
                    <a:gd name="T3" fmla="*/ 17 h 72"/>
                    <a:gd name="T4" fmla="*/ 99 w 107"/>
                    <a:gd name="T5" fmla="*/ 37 h 72"/>
                    <a:gd name="T6" fmla="*/ 107 w 107"/>
                    <a:gd name="T7" fmla="*/ 60 h 72"/>
                    <a:gd name="T8" fmla="*/ 70 w 107"/>
                    <a:gd name="T9" fmla="*/ 72 h 72"/>
                    <a:gd name="T10" fmla="*/ 35 w 107"/>
                    <a:gd name="T11" fmla="*/ 72 h 72"/>
                    <a:gd name="T12" fmla="*/ 0 w 107"/>
                    <a:gd name="T13" fmla="*/ 60 h 72"/>
                    <a:gd name="T14" fmla="*/ 6 w 107"/>
                    <a:gd name="T15" fmla="*/ 35 h 72"/>
                    <a:gd name="T16" fmla="*/ 20 w 107"/>
                    <a:gd name="T17" fmla="*/ 17 h 72"/>
                    <a:gd name="T18" fmla="*/ 39 w 107"/>
                    <a:gd name="T19" fmla="*/ 0 h 72"/>
                    <a:gd name="T20" fmla="*/ 45 w 107"/>
                    <a:gd name="T21" fmla="*/ 4 h 72"/>
                    <a:gd name="T22" fmla="*/ 49 w 107"/>
                    <a:gd name="T23" fmla="*/ 8 h 72"/>
                    <a:gd name="T24" fmla="*/ 51 w 107"/>
                    <a:gd name="T25" fmla="*/ 12 h 72"/>
                    <a:gd name="T26" fmla="*/ 53 w 107"/>
                    <a:gd name="T27" fmla="*/ 15 h 72"/>
                    <a:gd name="T28" fmla="*/ 53 w 107"/>
                    <a:gd name="T29" fmla="*/ 21 h 72"/>
                    <a:gd name="T30" fmla="*/ 55 w 107"/>
                    <a:gd name="T31" fmla="*/ 14 h 72"/>
                    <a:gd name="T32" fmla="*/ 59 w 107"/>
                    <a:gd name="T33" fmla="*/ 8 h 72"/>
                    <a:gd name="T34" fmla="*/ 62 w 107"/>
                    <a:gd name="T35" fmla="*/ 4 h 72"/>
                    <a:gd name="T36" fmla="*/ 68 w 107"/>
                    <a:gd name="T37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07" h="72">
                      <a:moveTo>
                        <a:pt x="68" y="0"/>
                      </a:moveTo>
                      <a:lnTo>
                        <a:pt x="88" y="17"/>
                      </a:lnTo>
                      <a:lnTo>
                        <a:pt x="99" y="37"/>
                      </a:lnTo>
                      <a:lnTo>
                        <a:pt x="107" y="60"/>
                      </a:lnTo>
                      <a:lnTo>
                        <a:pt x="70" y="72"/>
                      </a:lnTo>
                      <a:lnTo>
                        <a:pt x="35" y="72"/>
                      </a:lnTo>
                      <a:lnTo>
                        <a:pt x="0" y="60"/>
                      </a:lnTo>
                      <a:lnTo>
                        <a:pt x="6" y="35"/>
                      </a:lnTo>
                      <a:lnTo>
                        <a:pt x="20" y="17"/>
                      </a:lnTo>
                      <a:lnTo>
                        <a:pt x="39" y="0"/>
                      </a:lnTo>
                      <a:lnTo>
                        <a:pt x="45" y="4"/>
                      </a:lnTo>
                      <a:lnTo>
                        <a:pt x="49" y="8"/>
                      </a:lnTo>
                      <a:lnTo>
                        <a:pt x="51" y="12"/>
                      </a:lnTo>
                      <a:lnTo>
                        <a:pt x="53" y="15"/>
                      </a:lnTo>
                      <a:lnTo>
                        <a:pt x="53" y="21"/>
                      </a:lnTo>
                      <a:lnTo>
                        <a:pt x="55" y="14"/>
                      </a:lnTo>
                      <a:lnTo>
                        <a:pt x="59" y="8"/>
                      </a:lnTo>
                      <a:lnTo>
                        <a:pt x="62" y="4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6417" tIns="48208" rIns="96417" bIns="48208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</a:endParaRPr>
                </a:p>
              </p:txBody>
            </p:sp>
            <p:sp>
              <p:nvSpPr>
                <p:cNvPr id="26" name="Freeform 26"/>
                <p:cNvSpPr/>
                <p:nvPr/>
              </p:nvSpPr>
              <p:spPr bwMode="auto">
                <a:xfrm>
                  <a:off x="5919788" y="5607050"/>
                  <a:ext cx="74613" cy="76200"/>
                </a:xfrm>
                <a:custGeom>
                  <a:avLst/>
                  <a:gdLst>
                    <a:gd name="T0" fmla="*/ 48 w 95"/>
                    <a:gd name="T1" fmla="*/ 0 h 95"/>
                    <a:gd name="T2" fmla="*/ 66 w 95"/>
                    <a:gd name="T3" fmla="*/ 4 h 95"/>
                    <a:gd name="T4" fmla="*/ 81 w 95"/>
                    <a:gd name="T5" fmla="*/ 14 h 95"/>
                    <a:gd name="T6" fmla="*/ 91 w 95"/>
                    <a:gd name="T7" fmla="*/ 29 h 95"/>
                    <a:gd name="T8" fmla="*/ 95 w 95"/>
                    <a:gd name="T9" fmla="*/ 49 h 95"/>
                    <a:gd name="T10" fmla="*/ 91 w 95"/>
                    <a:gd name="T11" fmla="*/ 66 h 95"/>
                    <a:gd name="T12" fmla="*/ 81 w 95"/>
                    <a:gd name="T13" fmla="*/ 82 h 95"/>
                    <a:gd name="T14" fmla="*/ 66 w 95"/>
                    <a:gd name="T15" fmla="*/ 92 h 95"/>
                    <a:gd name="T16" fmla="*/ 48 w 95"/>
                    <a:gd name="T17" fmla="*/ 95 h 95"/>
                    <a:gd name="T18" fmla="*/ 29 w 95"/>
                    <a:gd name="T19" fmla="*/ 92 h 95"/>
                    <a:gd name="T20" fmla="*/ 15 w 95"/>
                    <a:gd name="T21" fmla="*/ 82 h 95"/>
                    <a:gd name="T22" fmla="*/ 4 w 95"/>
                    <a:gd name="T23" fmla="*/ 66 h 95"/>
                    <a:gd name="T24" fmla="*/ 0 w 95"/>
                    <a:gd name="T25" fmla="*/ 49 h 95"/>
                    <a:gd name="T26" fmla="*/ 4 w 95"/>
                    <a:gd name="T27" fmla="*/ 29 h 95"/>
                    <a:gd name="T28" fmla="*/ 15 w 95"/>
                    <a:gd name="T29" fmla="*/ 14 h 95"/>
                    <a:gd name="T30" fmla="*/ 29 w 95"/>
                    <a:gd name="T31" fmla="*/ 4 h 95"/>
                    <a:gd name="T32" fmla="*/ 48 w 95"/>
                    <a:gd name="T33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5" h="95">
                      <a:moveTo>
                        <a:pt x="48" y="0"/>
                      </a:moveTo>
                      <a:lnTo>
                        <a:pt x="66" y="4"/>
                      </a:lnTo>
                      <a:lnTo>
                        <a:pt x="81" y="14"/>
                      </a:lnTo>
                      <a:lnTo>
                        <a:pt x="91" y="29"/>
                      </a:lnTo>
                      <a:lnTo>
                        <a:pt x="95" y="49"/>
                      </a:lnTo>
                      <a:lnTo>
                        <a:pt x="91" y="66"/>
                      </a:lnTo>
                      <a:lnTo>
                        <a:pt x="81" y="82"/>
                      </a:lnTo>
                      <a:lnTo>
                        <a:pt x="66" y="92"/>
                      </a:lnTo>
                      <a:lnTo>
                        <a:pt x="48" y="95"/>
                      </a:lnTo>
                      <a:lnTo>
                        <a:pt x="29" y="92"/>
                      </a:lnTo>
                      <a:lnTo>
                        <a:pt x="15" y="82"/>
                      </a:lnTo>
                      <a:lnTo>
                        <a:pt x="4" y="66"/>
                      </a:lnTo>
                      <a:lnTo>
                        <a:pt x="0" y="49"/>
                      </a:lnTo>
                      <a:lnTo>
                        <a:pt x="4" y="29"/>
                      </a:lnTo>
                      <a:lnTo>
                        <a:pt x="15" y="14"/>
                      </a:lnTo>
                      <a:lnTo>
                        <a:pt x="29" y="4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6417" tIns="48208" rIns="96417" bIns="48208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Freeform 27"/>
                <p:cNvSpPr/>
                <p:nvPr/>
              </p:nvSpPr>
              <p:spPr bwMode="auto">
                <a:xfrm>
                  <a:off x="5892800" y="5681663"/>
                  <a:ext cx="130175" cy="93663"/>
                </a:xfrm>
                <a:custGeom>
                  <a:avLst/>
                  <a:gdLst>
                    <a:gd name="T0" fmla="*/ 56 w 163"/>
                    <a:gd name="T1" fmla="*/ 0 h 118"/>
                    <a:gd name="T2" fmla="*/ 70 w 163"/>
                    <a:gd name="T3" fmla="*/ 5 h 118"/>
                    <a:gd name="T4" fmla="*/ 77 w 163"/>
                    <a:gd name="T5" fmla="*/ 19 h 118"/>
                    <a:gd name="T6" fmla="*/ 81 w 163"/>
                    <a:gd name="T7" fmla="*/ 33 h 118"/>
                    <a:gd name="T8" fmla="*/ 83 w 163"/>
                    <a:gd name="T9" fmla="*/ 19 h 118"/>
                    <a:gd name="T10" fmla="*/ 91 w 163"/>
                    <a:gd name="T11" fmla="*/ 7 h 118"/>
                    <a:gd name="T12" fmla="*/ 103 w 163"/>
                    <a:gd name="T13" fmla="*/ 0 h 118"/>
                    <a:gd name="T14" fmla="*/ 122 w 163"/>
                    <a:gd name="T15" fmla="*/ 13 h 118"/>
                    <a:gd name="T16" fmla="*/ 137 w 163"/>
                    <a:gd name="T17" fmla="*/ 29 h 118"/>
                    <a:gd name="T18" fmla="*/ 124 w 163"/>
                    <a:gd name="T19" fmla="*/ 44 h 118"/>
                    <a:gd name="T20" fmla="*/ 114 w 163"/>
                    <a:gd name="T21" fmla="*/ 60 h 118"/>
                    <a:gd name="T22" fmla="*/ 108 w 163"/>
                    <a:gd name="T23" fmla="*/ 79 h 118"/>
                    <a:gd name="T24" fmla="*/ 124 w 163"/>
                    <a:gd name="T25" fmla="*/ 87 h 118"/>
                    <a:gd name="T26" fmla="*/ 143 w 163"/>
                    <a:gd name="T27" fmla="*/ 93 h 118"/>
                    <a:gd name="T28" fmla="*/ 163 w 163"/>
                    <a:gd name="T29" fmla="*/ 95 h 118"/>
                    <a:gd name="T30" fmla="*/ 120 w 163"/>
                    <a:gd name="T31" fmla="*/ 112 h 118"/>
                    <a:gd name="T32" fmla="*/ 81 w 163"/>
                    <a:gd name="T33" fmla="*/ 118 h 118"/>
                    <a:gd name="T34" fmla="*/ 40 w 163"/>
                    <a:gd name="T35" fmla="*/ 112 h 118"/>
                    <a:gd name="T36" fmla="*/ 0 w 163"/>
                    <a:gd name="T37" fmla="*/ 95 h 118"/>
                    <a:gd name="T38" fmla="*/ 23 w 163"/>
                    <a:gd name="T39" fmla="*/ 93 h 118"/>
                    <a:gd name="T40" fmla="*/ 40 w 163"/>
                    <a:gd name="T41" fmla="*/ 87 h 118"/>
                    <a:gd name="T42" fmla="*/ 52 w 163"/>
                    <a:gd name="T43" fmla="*/ 79 h 118"/>
                    <a:gd name="T44" fmla="*/ 46 w 163"/>
                    <a:gd name="T45" fmla="*/ 60 h 118"/>
                    <a:gd name="T46" fmla="*/ 37 w 163"/>
                    <a:gd name="T47" fmla="*/ 42 h 118"/>
                    <a:gd name="T48" fmla="*/ 23 w 163"/>
                    <a:gd name="T49" fmla="*/ 29 h 118"/>
                    <a:gd name="T50" fmla="*/ 38 w 163"/>
                    <a:gd name="T51" fmla="*/ 13 h 118"/>
                    <a:gd name="T52" fmla="*/ 56 w 163"/>
                    <a:gd name="T53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63" h="118">
                      <a:moveTo>
                        <a:pt x="56" y="0"/>
                      </a:moveTo>
                      <a:lnTo>
                        <a:pt x="70" y="5"/>
                      </a:lnTo>
                      <a:lnTo>
                        <a:pt x="77" y="19"/>
                      </a:lnTo>
                      <a:lnTo>
                        <a:pt x="81" y="33"/>
                      </a:lnTo>
                      <a:lnTo>
                        <a:pt x="83" y="19"/>
                      </a:lnTo>
                      <a:lnTo>
                        <a:pt x="91" y="7"/>
                      </a:lnTo>
                      <a:lnTo>
                        <a:pt x="103" y="0"/>
                      </a:lnTo>
                      <a:lnTo>
                        <a:pt x="122" y="13"/>
                      </a:lnTo>
                      <a:lnTo>
                        <a:pt x="137" y="29"/>
                      </a:lnTo>
                      <a:lnTo>
                        <a:pt x="124" y="44"/>
                      </a:lnTo>
                      <a:lnTo>
                        <a:pt x="114" y="60"/>
                      </a:lnTo>
                      <a:lnTo>
                        <a:pt x="108" y="79"/>
                      </a:lnTo>
                      <a:lnTo>
                        <a:pt x="124" y="87"/>
                      </a:lnTo>
                      <a:lnTo>
                        <a:pt x="143" y="93"/>
                      </a:lnTo>
                      <a:lnTo>
                        <a:pt x="163" y="95"/>
                      </a:lnTo>
                      <a:lnTo>
                        <a:pt x="120" y="112"/>
                      </a:lnTo>
                      <a:lnTo>
                        <a:pt x="81" y="118"/>
                      </a:lnTo>
                      <a:lnTo>
                        <a:pt x="40" y="112"/>
                      </a:lnTo>
                      <a:lnTo>
                        <a:pt x="0" y="95"/>
                      </a:lnTo>
                      <a:lnTo>
                        <a:pt x="23" y="93"/>
                      </a:lnTo>
                      <a:lnTo>
                        <a:pt x="40" y="87"/>
                      </a:lnTo>
                      <a:lnTo>
                        <a:pt x="52" y="79"/>
                      </a:lnTo>
                      <a:lnTo>
                        <a:pt x="46" y="60"/>
                      </a:lnTo>
                      <a:lnTo>
                        <a:pt x="37" y="42"/>
                      </a:lnTo>
                      <a:lnTo>
                        <a:pt x="23" y="29"/>
                      </a:lnTo>
                      <a:lnTo>
                        <a:pt x="38" y="13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6417" tIns="48208" rIns="96417" bIns="48208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9" name="Freeform 37"/>
              <p:cNvSpPr/>
              <p:nvPr/>
            </p:nvSpPr>
            <p:spPr bwMode="auto">
              <a:xfrm>
                <a:off x="5029200" y="4870450"/>
                <a:ext cx="882650" cy="881063"/>
              </a:xfrm>
              <a:custGeom>
                <a:avLst/>
                <a:gdLst>
                  <a:gd name="T0" fmla="*/ 650 w 1112"/>
                  <a:gd name="T1" fmla="*/ 10 h 1111"/>
                  <a:gd name="T2" fmla="*/ 704 w 1112"/>
                  <a:gd name="T3" fmla="*/ 125 h 1111"/>
                  <a:gd name="T4" fmla="*/ 778 w 1112"/>
                  <a:gd name="T5" fmla="*/ 45 h 1111"/>
                  <a:gd name="T6" fmla="*/ 833 w 1112"/>
                  <a:gd name="T7" fmla="*/ 78 h 1111"/>
                  <a:gd name="T8" fmla="*/ 924 w 1112"/>
                  <a:gd name="T9" fmla="*/ 150 h 1111"/>
                  <a:gd name="T10" fmla="*/ 939 w 1112"/>
                  <a:gd name="T11" fmla="*/ 150 h 1111"/>
                  <a:gd name="T12" fmla="*/ 978 w 1112"/>
                  <a:gd name="T13" fmla="*/ 202 h 1111"/>
                  <a:gd name="T14" fmla="*/ 1040 w 1112"/>
                  <a:gd name="T15" fmla="*/ 301 h 1111"/>
                  <a:gd name="T16" fmla="*/ 1054 w 1112"/>
                  <a:gd name="T17" fmla="*/ 305 h 1111"/>
                  <a:gd name="T18" fmla="*/ 1071 w 1112"/>
                  <a:gd name="T19" fmla="*/ 369 h 1111"/>
                  <a:gd name="T20" fmla="*/ 1102 w 1112"/>
                  <a:gd name="T21" fmla="*/ 482 h 1111"/>
                  <a:gd name="T22" fmla="*/ 1112 w 1112"/>
                  <a:gd name="T23" fmla="*/ 546 h 1111"/>
                  <a:gd name="T24" fmla="*/ 1102 w 1112"/>
                  <a:gd name="T25" fmla="*/ 558 h 1111"/>
                  <a:gd name="T26" fmla="*/ 1094 w 1112"/>
                  <a:gd name="T27" fmla="*/ 674 h 1111"/>
                  <a:gd name="T28" fmla="*/ 1081 w 1112"/>
                  <a:gd name="T29" fmla="*/ 736 h 1111"/>
                  <a:gd name="T30" fmla="*/ 1069 w 1112"/>
                  <a:gd name="T31" fmla="*/ 744 h 1111"/>
                  <a:gd name="T32" fmla="*/ 1021 w 1112"/>
                  <a:gd name="T33" fmla="*/ 851 h 1111"/>
                  <a:gd name="T34" fmla="*/ 988 w 1112"/>
                  <a:gd name="T35" fmla="*/ 905 h 1111"/>
                  <a:gd name="T36" fmla="*/ 974 w 1112"/>
                  <a:gd name="T37" fmla="*/ 909 h 1111"/>
                  <a:gd name="T38" fmla="*/ 893 w 1112"/>
                  <a:gd name="T39" fmla="*/ 990 h 1111"/>
                  <a:gd name="T40" fmla="*/ 842 w 1112"/>
                  <a:gd name="T41" fmla="*/ 1033 h 1111"/>
                  <a:gd name="T42" fmla="*/ 827 w 1112"/>
                  <a:gd name="T43" fmla="*/ 1029 h 1111"/>
                  <a:gd name="T44" fmla="*/ 722 w 1112"/>
                  <a:gd name="T45" fmla="*/ 1076 h 1111"/>
                  <a:gd name="T46" fmla="*/ 716 w 1112"/>
                  <a:gd name="T47" fmla="*/ 1088 h 1111"/>
                  <a:gd name="T48" fmla="*/ 650 w 1112"/>
                  <a:gd name="T49" fmla="*/ 1097 h 1111"/>
                  <a:gd name="T50" fmla="*/ 563 w 1112"/>
                  <a:gd name="T51" fmla="*/ 1012 h 1111"/>
                  <a:gd name="T52" fmla="*/ 528 w 1112"/>
                  <a:gd name="T53" fmla="*/ 1109 h 1111"/>
                  <a:gd name="T54" fmla="*/ 462 w 1112"/>
                  <a:gd name="T55" fmla="*/ 1101 h 1111"/>
                  <a:gd name="T56" fmla="*/ 408 w 1112"/>
                  <a:gd name="T57" fmla="*/ 987 h 1111"/>
                  <a:gd name="T58" fmla="*/ 336 w 1112"/>
                  <a:gd name="T59" fmla="*/ 1066 h 1111"/>
                  <a:gd name="T60" fmla="*/ 279 w 1112"/>
                  <a:gd name="T61" fmla="*/ 1031 h 1111"/>
                  <a:gd name="T62" fmla="*/ 188 w 1112"/>
                  <a:gd name="T63" fmla="*/ 959 h 1111"/>
                  <a:gd name="T64" fmla="*/ 175 w 1112"/>
                  <a:gd name="T65" fmla="*/ 959 h 1111"/>
                  <a:gd name="T66" fmla="*/ 134 w 1112"/>
                  <a:gd name="T67" fmla="*/ 907 h 1111"/>
                  <a:gd name="T68" fmla="*/ 72 w 1112"/>
                  <a:gd name="T69" fmla="*/ 808 h 1111"/>
                  <a:gd name="T70" fmla="*/ 58 w 1112"/>
                  <a:gd name="T71" fmla="*/ 804 h 1111"/>
                  <a:gd name="T72" fmla="*/ 43 w 1112"/>
                  <a:gd name="T73" fmla="*/ 740 h 1111"/>
                  <a:gd name="T74" fmla="*/ 12 w 1112"/>
                  <a:gd name="T75" fmla="*/ 627 h 1111"/>
                  <a:gd name="T76" fmla="*/ 0 w 1112"/>
                  <a:gd name="T77" fmla="*/ 563 h 1111"/>
                  <a:gd name="T78" fmla="*/ 10 w 1112"/>
                  <a:gd name="T79" fmla="*/ 552 h 1111"/>
                  <a:gd name="T80" fmla="*/ 19 w 1112"/>
                  <a:gd name="T81" fmla="*/ 435 h 1111"/>
                  <a:gd name="T82" fmla="*/ 31 w 1112"/>
                  <a:gd name="T83" fmla="*/ 373 h 1111"/>
                  <a:gd name="T84" fmla="*/ 45 w 1112"/>
                  <a:gd name="T85" fmla="*/ 365 h 1111"/>
                  <a:gd name="T86" fmla="*/ 93 w 1112"/>
                  <a:gd name="T87" fmla="*/ 259 h 1111"/>
                  <a:gd name="T88" fmla="*/ 126 w 1112"/>
                  <a:gd name="T89" fmla="*/ 204 h 1111"/>
                  <a:gd name="T90" fmla="*/ 140 w 1112"/>
                  <a:gd name="T91" fmla="*/ 202 h 1111"/>
                  <a:gd name="T92" fmla="*/ 221 w 1112"/>
                  <a:gd name="T93" fmla="*/ 119 h 1111"/>
                  <a:gd name="T94" fmla="*/ 272 w 1112"/>
                  <a:gd name="T95" fmla="*/ 78 h 1111"/>
                  <a:gd name="T96" fmla="*/ 285 w 1112"/>
                  <a:gd name="T97" fmla="*/ 80 h 1111"/>
                  <a:gd name="T98" fmla="*/ 390 w 1112"/>
                  <a:gd name="T99" fmla="*/ 30 h 1111"/>
                  <a:gd name="T100" fmla="*/ 452 w 1112"/>
                  <a:gd name="T101" fmla="*/ 8 h 1111"/>
                  <a:gd name="T102" fmla="*/ 464 w 1112"/>
                  <a:gd name="T103" fmla="*/ 16 h 1111"/>
                  <a:gd name="T104" fmla="*/ 580 w 1112"/>
                  <a:gd name="T105" fmla="*/ 4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12" h="1111">
                    <a:moveTo>
                      <a:pt x="590" y="0"/>
                    </a:moveTo>
                    <a:lnTo>
                      <a:pt x="644" y="6"/>
                    </a:lnTo>
                    <a:lnTo>
                      <a:pt x="648" y="6"/>
                    </a:lnTo>
                    <a:lnTo>
                      <a:pt x="650" y="10"/>
                    </a:lnTo>
                    <a:lnTo>
                      <a:pt x="652" y="12"/>
                    </a:lnTo>
                    <a:lnTo>
                      <a:pt x="654" y="16"/>
                    </a:lnTo>
                    <a:lnTo>
                      <a:pt x="662" y="111"/>
                    </a:lnTo>
                    <a:lnTo>
                      <a:pt x="704" y="125"/>
                    </a:lnTo>
                    <a:lnTo>
                      <a:pt x="763" y="49"/>
                    </a:lnTo>
                    <a:lnTo>
                      <a:pt x="767" y="45"/>
                    </a:lnTo>
                    <a:lnTo>
                      <a:pt x="772" y="43"/>
                    </a:lnTo>
                    <a:lnTo>
                      <a:pt x="778" y="45"/>
                    </a:lnTo>
                    <a:lnTo>
                      <a:pt x="827" y="68"/>
                    </a:lnTo>
                    <a:lnTo>
                      <a:pt x="831" y="72"/>
                    </a:lnTo>
                    <a:lnTo>
                      <a:pt x="833" y="74"/>
                    </a:lnTo>
                    <a:lnTo>
                      <a:pt x="833" y="78"/>
                    </a:lnTo>
                    <a:lnTo>
                      <a:pt x="831" y="82"/>
                    </a:lnTo>
                    <a:lnTo>
                      <a:pt x="807" y="175"/>
                    </a:lnTo>
                    <a:lnTo>
                      <a:pt x="844" y="200"/>
                    </a:lnTo>
                    <a:lnTo>
                      <a:pt x="924" y="150"/>
                    </a:lnTo>
                    <a:lnTo>
                      <a:pt x="928" y="148"/>
                    </a:lnTo>
                    <a:lnTo>
                      <a:pt x="931" y="148"/>
                    </a:lnTo>
                    <a:lnTo>
                      <a:pt x="935" y="148"/>
                    </a:lnTo>
                    <a:lnTo>
                      <a:pt x="939" y="150"/>
                    </a:lnTo>
                    <a:lnTo>
                      <a:pt x="976" y="191"/>
                    </a:lnTo>
                    <a:lnTo>
                      <a:pt x="978" y="195"/>
                    </a:lnTo>
                    <a:lnTo>
                      <a:pt x="980" y="198"/>
                    </a:lnTo>
                    <a:lnTo>
                      <a:pt x="978" y="202"/>
                    </a:lnTo>
                    <a:lnTo>
                      <a:pt x="976" y="206"/>
                    </a:lnTo>
                    <a:lnTo>
                      <a:pt x="922" y="284"/>
                    </a:lnTo>
                    <a:lnTo>
                      <a:pt x="947" y="321"/>
                    </a:lnTo>
                    <a:lnTo>
                      <a:pt x="1040" y="301"/>
                    </a:lnTo>
                    <a:lnTo>
                      <a:pt x="1044" y="299"/>
                    </a:lnTo>
                    <a:lnTo>
                      <a:pt x="1048" y="301"/>
                    </a:lnTo>
                    <a:lnTo>
                      <a:pt x="1052" y="303"/>
                    </a:lnTo>
                    <a:lnTo>
                      <a:pt x="1054" y="305"/>
                    </a:lnTo>
                    <a:lnTo>
                      <a:pt x="1075" y="356"/>
                    </a:lnTo>
                    <a:lnTo>
                      <a:pt x="1077" y="362"/>
                    </a:lnTo>
                    <a:lnTo>
                      <a:pt x="1075" y="365"/>
                    </a:lnTo>
                    <a:lnTo>
                      <a:pt x="1071" y="369"/>
                    </a:lnTo>
                    <a:lnTo>
                      <a:pt x="994" y="426"/>
                    </a:lnTo>
                    <a:lnTo>
                      <a:pt x="1003" y="468"/>
                    </a:lnTo>
                    <a:lnTo>
                      <a:pt x="1098" y="482"/>
                    </a:lnTo>
                    <a:lnTo>
                      <a:pt x="1102" y="482"/>
                    </a:lnTo>
                    <a:lnTo>
                      <a:pt x="1106" y="484"/>
                    </a:lnTo>
                    <a:lnTo>
                      <a:pt x="1108" y="488"/>
                    </a:lnTo>
                    <a:lnTo>
                      <a:pt x="1108" y="492"/>
                    </a:lnTo>
                    <a:lnTo>
                      <a:pt x="1112" y="546"/>
                    </a:lnTo>
                    <a:lnTo>
                      <a:pt x="1112" y="550"/>
                    </a:lnTo>
                    <a:lnTo>
                      <a:pt x="1110" y="554"/>
                    </a:lnTo>
                    <a:lnTo>
                      <a:pt x="1106" y="556"/>
                    </a:lnTo>
                    <a:lnTo>
                      <a:pt x="1102" y="558"/>
                    </a:lnTo>
                    <a:lnTo>
                      <a:pt x="1011" y="583"/>
                    </a:lnTo>
                    <a:lnTo>
                      <a:pt x="1007" y="627"/>
                    </a:lnTo>
                    <a:lnTo>
                      <a:pt x="1091" y="672"/>
                    </a:lnTo>
                    <a:lnTo>
                      <a:pt x="1094" y="674"/>
                    </a:lnTo>
                    <a:lnTo>
                      <a:pt x="1096" y="676"/>
                    </a:lnTo>
                    <a:lnTo>
                      <a:pt x="1098" y="680"/>
                    </a:lnTo>
                    <a:lnTo>
                      <a:pt x="1096" y="684"/>
                    </a:lnTo>
                    <a:lnTo>
                      <a:pt x="1081" y="736"/>
                    </a:lnTo>
                    <a:lnTo>
                      <a:pt x="1079" y="740"/>
                    </a:lnTo>
                    <a:lnTo>
                      <a:pt x="1077" y="742"/>
                    </a:lnTo>
                    <a:lnTo>
                      <a:pt x="1073" y="744"/>
                    </a:lnTo>
                    <a:lnTo>
                      <a:pt x="1069" y="744"/>
                    </a:lnTo>
                    <a:lnTo>
                      <a:pt x="974" y="736"/>
                    </a:lnTo>
                    <a:lnTo>
                      <a:pt x="955" y="777"/>
                    </a:lnTo>
                    <a:lnTo>
                      <a:pt x="1019" y="847"/>
                    </a:lnTo>
                    <a:lnTo>
                      <a:pt x="1021" y="851"/>
                    </a:lnTo>
                    <a:lnTo>
                      <a:pt x="1023" y="855"/>
                    </a:lnTo>
                    <a:lnTo>
                      <a:pt x="1023" y="858"/>
                    </a:lnTo>
                    <a:lnTo>
                      <a:pt x="1021" y="860"/>
                    </a:lnTo>
                    <a:lnTo>
                      <a:pt x="988" y="905"/>
                    </a:lnTo>
                    <a:lnTo>
                      <a:pt x="986" y="909"/>
                    </a:lnTo>
                    <a:lnTo>
                      <a:pt x="982" y="909"/>
                    </a:lnTo>
                    <a:lnTo>
                      <a:pt x="978" y="909"/>
                    </a:lnTo>
                    <a:lnTo>
                      <a:pt x="974" y="909"/>
                    </a:lnTo>
                    <a:lnTo>
                      <a:pt x="887" y="868"/>
                    </a:lnTo>
                    <a:lnTo>
                      <a:pt x="856" y="899"/>
                    </a:lnTo>
                    <a:lnTo>
                      <a:pt x="891" y="987"/>
                    </a:lnTo>
                    <a:lnTo>
                      <a:pt x="893" y="990"/>
                    </a:lnTo>
                    <a:lnTo>
                      <a:pt x="893" y="994"/>
                    </a:lnTo>
                    <a:lnTo>
                      <a:pt x="891" y="998"/>
                    </a:lnTo>
                    <a:lnTo>
                      <a:pt x="889" y="1002"/>
                    </a:lnTo>
                    <a:lnTo>
                      <a:pt x="842" y="1033"/>
                    </a:lnTo>
                    <a:lnTo>
                      <a:pt x="838" y="1033"/>
                    </a:lnTo>
                    <a:lnTo>
                      <a:pt x="834" y="1033"/>
                    </a:lnTo>
                    <a:lnTo>
                      <a:pt x="831" y="1031"/>
                    </a:lnTo>
                    <a:lnTo>
                      <a:pt x="827" y="1029"/>
                    </a:lnTo>
                    <a:lnTo>
                      <a:pt x="761" y="963"/>
                    </a:lnTo>
                    <a:lnTo>
                      <a:pt x="739" y="973"/>
                    </a:lnTo>
                    <a:lnTo>
                      <a:pt x="720" y="981"/>
                    </a:lnTo>
                    <a:lnTo>
                      <a:pt x="722" y="1076"/>
                    </a:lnTo>
                    <a:lnTo>
                      <a:pt x="722" y="1080"/>
                    </a:lnTo>
                    <a:lnTo>
                      <a:pt x="722" y="1084"/>
                    </a:lnTo>
                    <a:lnTo>
                      <a:pt x="718" y="1086"/>
                    </a:lnTo>
                    <a:lnTo>
                      <a:pt x="716" y="1088"/>
                    </a:lnTo>
                    <a:lnTo>
                      <a:pt x="662" y="1101"/>
                    </a:lnTo>
                    <a:lnTo>
                      <a:pt x="658" y="1101"/>
                    </a:lnTo>
                    <a:lnTo>
                      <a:pt x="654" y="1099"/>
                    </a:lnTo>
                    <a:lnTo>
                      <a:pt x="650" y="1097"/>
                    </a:lnTo>
                    <a:lnTo>
                      <a:pt x="648" y="1093"/>
                    </a:lnTo>
                    <a:lnTo>
                      <a:pt x="607" y="1008"/>
                    </a:lnTo>
                    <a:lnTo>
                      <a:pt x="586" y="1010"/>
                    </a:lnTo>
                    <a:lnTo>
                      <a:pt x="563" y="1012"/>
                    </a:lnTo>
                    <a:lnTo>
                      <a:pt x="534" y="1101"/>
                    </a:lnTo>
                    <a:lnTo>
                      <a:pt x="532" y="1105"/>
                    </a:lnTo>
                    <a:lnTo>
                      <a:pt x="530" y="1107"/>
                    </a:lnTo>
                    <a:lnTo>
                      <a:pt x="528" y="1109"/>
                    </a:lnTo>
                    <a:lnTo>
                      <a:pt x="524" y="1111"/>
                    </a:lnTo>
                    <a:lnTo>
                      <a:pt x="468" y="1105"/>
                    </a:lnTo>
                    <a:lnTo>
                      <a:pt x="464" y="1103"/>
                    </a:lnTo>
                    <a:lnTo>
                      <a:pt x="462" y="1101"/>
                    </a:lnTo>
                    <a:lnTo>
                      <a:pt x="460" y="1097"/>
                    </a:lnTo>
                    <a:lnTo>
                      <a:pt x="458" y="1093"/>
                    </a:lnTo>
                    <a:lnTo>
                      <a:pt x="450" y="998"/>
                    </a:lnTo>
                    <a:lnTo>
                      <a:pt x="408" y="987"/>
                    </a:lnTo>
                    <a:lnTo>
                      <a:pt x="349" y="1060"/>
                    </a:lnTo>
                    <a:lnTo>
                      <a:pt x="345" y="1064"/>
                    </a:lnTo>
                    <a:lnTo>
                      <a:pt x="340" y="1066"/>
                    </a:lnTo>
                    <a:lnTo>
                      <a:pt x="336" y="1066"/>
                    </a:lnTo>
                    <a:lnTo>
                      <a:pt x="285" y="1041"/>
                    </a:lnTo>
                    <a:lnTo>
                      <a:pt x="283" y="1039"/>
                    </a:lnTo>
                    <a:lnTo>
                      <a:pt x="281" y="1035"/>
                    </a:lnTo>
                    <a:lnTo>
                      <a:pt x="279" y="1031"/>
                    </a:lnTo>
                    <a:lnTo>
                      <a:pt x="281" y="1027"/>
                    </a:lnTo>
                    <a:lnTo>
                      <a:pt x="305" y="936"/>
                    </a:lnTo>
                    <a:lnTo>
                      <a:pt x="270" y="909"/>
                    </a:lnTo>
                    <a:lnTo>
                      <a:pt x="188" y="959"/>
                    </a:lnTo>
                    <a:lnTo>
                      <a:pt x="184" y="961"/>
                    </a:lnTo>
                    <a:lnTo>
                      <a:pt x="180" y="961"/>
                    </a:lnTo>
                    <a:lnTo>
                      <a:pt x="177" y="961"/>
                    </a:lnTo>
                    <a:lnTo>
                      <a:pt x="175" y="959"/>
                    </a:lnTo>
                    <a:lnTo>
                      <a:pt x="136" y="919"/>
                    </a:lnTo>
                    <a:lnTo>
                      <a:pt x="134" y="915"/>
                    </a:lnTo>
                    <a:lnTo>
                      <a:pt x="134" y="911"/>
                    </a:lnTo>
                    <a:lnTo>
                      <a:pt x="134" y="907"/>
                    </a:lnTo>
                    <a:lnTo>
                      <a:pt x="136" y="905"/>
                    </a:lnTo>
                    <a:lnTo>
                      <a:pt x="190" y="825"/>
                    </a:lnTo>
                    <a:lnTo>
                      <a:pt x="165" y="789"/>
                    </a:lnTo>
                    <a:lnTo>
                      <a:pt x="72" y="808"/>
                    </a:lnTo>
                    <a:lnTo>
                      <a:pt x="68" y="810"/>
                    </a:lnTo>
                    <a:lnTo>
                      <a:pt x="64" y="808"/>
                    </a:lnTo>
                    <a:lnTo>
                      <a:pt x="62" y="806"/>
                    </a:lnTo>
                    <a:lnTo>
                      <a:pt x="58" y="804"/>
                    </a:lnTo>
                    <a:lnTo>
                      <a:pt x="37" y="754"/>
                    </a:lnTo>
                    <a:lnTo>
                      <a:pt x="37" y="748"/>
                    </a:lnTo>
                    <a:lnTo>
                      <a:pt x="39" y="744"/>
                    </a:lnTo>
                    <a:lnTo>
                      <a:pt x="43" y="740"/>
                    </a:lnTo>
                    <a:lnTo>
                      <a:pt x="118" y="684"/>
                    </a:lnTo>
                    <a:lnTo>
                      <a:pt x="109" y="641"/>
                    </a:lnTo>
                    <a:lnTo>
                      <a:pt x="16" y="627"/>
                    </a:lnTo>
                    <a:lnTo>
                      <a:pt x="12" y="627"/>
                    </a:lnTo>
                    <a:lnTo>
                      <a:pt x="8" y="626"/>
                    </a:lnTo>
                    <a:lnTo>
                      <a:pt x="6" y="622"/>
                    </a:lnTo>
                    <a:lnTo>
                      <a:pt x="4" y="618"/>
                    </a:lnTo>
                    <a:lnTo>
                      <a:pt x="0" y="563"/>
                    </a:lnTo>
                    <a:lnTo>
                      <a:pt x="2" y="560"/>
                    </a:lnTo>
                    <a:lnTo>
                      <a:pt x="4" y="556"/>
                    </a:lnTo>
                    <a:lnTo>
                      <a:pt x="6" y="554"/>
                    </a:lnTo>
                    <a:lnTo>
                      <a:pt x="10" y="552"/>
                    </a:lnTo>
                    <a:lnTo>
                      <a:pt x="101" y="527"/>
                    </a:lnTo>
                    <a:lnTo>
                      <a:pt x="107" y="482"/>
                    </a:lnTo>
                    <a:lnTo>
                      <a:pt x="23" y="437"/>
                    </a:lnTo>
                    <a:lnTo>
                      <a:pt x="19" y="435"/>
                    </a:lnTo>
                    <a:lnTo>
                      <a:pt x="17" y="433"/>
                    </a:lnTo>
                    <a:lnTo>
                      <a:pt x="16" y="429"/>
                    </a:lnTo>
                    <a:lnTo>
                      <a:pt x="16" y="426"/>
                    </a:lnTo>
                    <a:lnTo>
                      <a:pt x="31" y="373"/>
                    </a:lnTo>
                    <a:lnTo>
                      <a:pt x="33" y="369"/>
                    </a:lnTo>
                    <a:lnTo>
                      <a:pt x="37" y="367"/>
                    </a:lnTo>
                    <a:lnTo>
                      <a:pt x="39" y="365"/>
                    </a:lnTo>
                    <a:lnTo>
                      <a:pt x="45" y="365"/>
                    </a:lnTo>
                    <a:lnTo>
                      <a:pt x="138" y="373"/>
                    </a:lnTo>
                    <a:lnTo>
                      <a:pt x="157" y="332"/>
                    </a:lnTo>
                    <a:lnTo>
                      <a:pt x="95" y="262"/>
                    </a:lnTo>
                    <a:lnTo>
                      <a:pt x="93" y="259"/>
                    </a:lnTo>
                    <a:lnTo>
                      <a:pt x="91" y="255"/>
                    </a:lnTo>
                    <a:lnTo>
                      <a:pt x="91" y="251"/>
                    </a:lnTo>
                    <a:lnTo>
                      <a:pt x="93" y="249"/>
                    </a:lnTo>
                    <a:lnTo>
                      <a:pt x="126" y="204"/>
                    </a:lnTo>
                    <a:lnTo>
                      <a:pt x="128" y="200"/>
                    </a:lnTo>
                    <a:lnTo>
                      <a:pt x="132" y="200"/>
                    </a:lnTo>
                    <a:lnTo>
                      <a:pt x="136" y="200"/>
                    </a:lnTo>
                    <a:lnTo>
                      <a:pt x="140" y="202"/>
                    </a:lnTo>
                    <a:lnTo>
                      <a:pt x="225" y="241"/>
                    </a:lnTo>
                    <a:lnTo>
                      <a:pt x="258" y="210"/>
                    </a:lnTo>
                    <a:lnTo>
                      <a:pt x="223" y="123"/>
                    </a:lnTo>
                    <a:lnTo>
                      <a:pt x="221" y="119"/>
                    </a:lnTo>
                    <a:lnTo>
                      <a:pt x="221" y="115"/>
                    </a:lnTo>
                    <a:lnTo>
                      <a:pt x="223" y="111"/>
                    </a:lnTo>
                    <a:lnTo>
                      <a:pt x="225" y="107"/>
                    </a:lnTo>
                    <a:lnTo>
                      <a:pt x="272" y="78"/>
                    </a:lnTo>
                    <a:lnTo>
                      <a:pt x="276" y="76"/>
                    </a:lnTo>
                    <a:lnTo>
                      <a:pt x="279" y="76"/>
                    </a:lnTo>
                    <a:lnTo>
                      <a:pt x="283" y="78"/>
                    </a:lnTo>
                    <a:lnTo>
                      <a:pt x="285" y="80"/>
                    </a:lnTo>
                    <a:lnTo>
                      <a:pt x="353" y="146"/>
                    </a:lnTo>
                    <a:lnTo>
                      <a:pt x="394" y="129"/>
                    </a:lnTo>
                    <a:lnTo>
                      <a:pt x="390" y="33"/>
                    </a:lnTo>
                    <a:lnTo>
                      <a:pt x="390" y="30"/>
                    </a:lnTo>
                    <a:lnTo>
                      <a:pt x="392" y="26"/>
                    </a:lnTo>
                    <a:lnTo>
                      <a:pt x="394" y="24"/>
                    </a:lnTo>
                    <a:lnTo>
                      <a:pt x="398" y="22"/>
                    </a:lnTo>
                    <a:lnTo>
                      <a:pt x="452" y="8"/>
                    </a:lnTo>
                    <a:lnTo>
                      <a:pt x="456" y="8"/>
                    </a:lnTo>
                    <a:lnTo>
                      <a:pt x="458" y="10"/>
                    </a:lnTo>
                    <a:lnTo>
                      <a:pt x="462" y="12"/>
                    </a:lnTo>
                    <a:lnTo>
                      <a:pt x="464" y="16"/>
                    </a:lnTo>
                    <a:lnTo>
                      <a:pt x="505" y="101"/>
                    </a:lnTo>
                    <a:lnTo>
                      <a:pt x="549" y="99"/>
                    </a:lnTo>
                    <a:lnTo>
                      <a:pt x="578" y="8"/>
                    </a:lnTo>
                    <a:lnTo>
                      <a:pt x="580" y="4"/>
                    </a:lnTo>
                    <a:lnTo>
                      <a:pt x="582" y="2"/>
                    </a:lnTo>
                    <a:lnTo>
                      <a:pt x="586" y="0"/>
                    </a:lnTo>
                    <a:lnTo>
                      <a:pt x="590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20" name="Freeform 38"/>
              <p:cNvSpPr/>
              <p:nvPr/>
            </p:nvSpPr>
            <p:spPr bwMode="auto">
              <a:xfrm>
                <a:off x="5176838" y="5016500"/>
                <a:ext cx="588963" cy="588963"/>
              </a:xfrm>
              <a:custGeom>
                <a:avLst/>
                <a:gdLst>
                  <a:gd name="T0" fmla="*/ 342 w 742"/>
                  <a:gd name="T1" fmla="*/ 0 h 741"/>
                  <a:gd name="T2" fmla="*/ 400 w 742"/>
                  <a:gd name="T3" fmla="*/ 0 h 741"/>
                  <a:gd name="T4" fmla="*/ 458 w 742"/>
                  <a:gd name="T5" fmla="*/ 10 h 741"/>
                  <a:gd name="T6" fmla="*/ 513 w 742"/>
                  <a:gd name="T7" fmla="*/ 27 h 741"/>
                  <a:gd name="T8" fmla="*/ 563 w 742"/>
                  <a:gd name="T9" fmla="*/ 52 h 741"/>
                  <a:gd name="T10" fmla="*/ 610 w 742"/>
                  <a:gd name="T11" fmla="*/ 85 h 741"/>
                  <a:gd name="T12" fmla="*/ 650 w 742"/>
                  <a:gd name="T13" fmla="*/ 126 h 741"/>
                  <a:gd name="T14" fmla="*/ 685 w 742"/>
                  <a:gd name="T15" fmla="*/ 173 h 741"/>
                  <a:gd name="T16" fmla="*/ 712 w 742"/>
                  <a:gd name="T17" fmla="*/ 225 h 741"/>
                  <a:gd name="T18" fmla="*/ 732 w 742"/>
                  <a:gd name="T19" fmla="*/ 281 h 741"/>
                  <a:gd name="T20" fmla="*/ 742 w 742"/>
                  <a:gd name="T21" fmla="*/ 342 h 741"/>
                  <a:gd name="T22" fmla="*/ 740 w 742"/>
                  <a:gd name="T23" fmla="*/ 400 h 741"/>
                  <a:gd name="T24" fmla="*/ 732 w 742"/>
                  <a:gd name="T25" fmla="*/ 458 h 741"/>
                  <a:gd name="T26" fmla="*/ 714 w 742"/>
                  <a:gd name="T27" fmla="*/ 512 h 741"/>
                  <a:gd name="T28" fmla="*/ 687 w 742"/>
                  <a:gd name="T29" fmla="*/ 563 h 741"/>
                  <a:gd name="T30" fmla="*/ 654 w 742"/>
                  <a:gd name="T31" fmla="*/ 609 h 741"/>
                  <a:gd name="T32" fmla="*/ 614 w 742"/>
                  <a:gd name="T33" fmla="*/ 650 h 741"/>
                  <a:gd name="T34" fmla="*/ 569 w 742"/>
                  <a:gd name="T35" fmla="*/ 685 h 741"/>
                  <a:gd name="T36" fmla="*/ 516 w 742"/>
                  <a:gd name="T37" fmla="*/ 712 h 741"/>
                  <a:gd name="T38" fmla="*/ 458 w 742"/>
                  <a:gd name="T39" fmla="*/ 732 h 741"/>
                  <a:gd name="T40" fmla="*/ 398 w 742"/>
                  <a:gd name="T41" fmla="*/ 741 h 741"/>
                  <a:gd name="T42" fmla="*/ 340 w 742"/>
                  <a:gd name="T43" fmla="*/ 739 h 741"/>
                  <a:gd name="T44" fmla="*/ 284 w 742"/>
                  <a:gd name="T45" fmla="*/ 732 h 741"/>
                  <a:gd name="T46" fmla="*/ 227 w 742"/>
                  <a:gd name="T47" fmla="*/ 714 h 741"/>
                  <a:gd name="T48" fmla="*/ 177 w 742"/>
                  <a:gd name="T49" fmla="*/ 687 h 741"/>
                  <a:gd name="T50" fmla="*/ 130 w 742"/>
                  <a:gd name="T51" fmla="*/ 654 h 741"/>
                  <a:gd name="T52" fmla="*/ 90 w 742"/>
                  <a:gd name="T53" fmla="*/ 613 h 741"/>
                  <a:gd name="T54" fmla="*/ 57 w 742"/>
                  <a:gd name="T55" fmla="*/ 567 h 741"/>
                  <a:gd name="T56" fmla="*/ 29 w 742"/>
                  <a:gd name="T57" fmla="*/ 516 h 741"/>
                  <a:gd name="T58" fmla="*/ 10 w 742"/>
                  <a:gd name="T59" fmla="*/ 458 h 741"/>
                  <a:gd name="T60" fmla="*/ 0 w 742"/>
                  <a:gd name="T61" fmla="*/ 398 h 741"/>
                  <a:gd name="T62" fmla="*/ 0 w 742"/>
                  <a:gd name="T63" fmla="*/ 340 h 741"/>
                  <a:gd name="T64" fmla="*/ 10 w 742"/>
                  <a:gd name="T65" fmla="*/ 281 h 741"/>
                  <a:gd name="T66" fmla="*/ 27 w 742"/>
                  <a:gd name="T67" fmla="*/ 227 h 741"/>
                  <a:gd name="T68" fmla="*/ 53 w 742"/>
                  <a:gd name="T69" fmla="*/ 177 h 741"/>
                  <a:gd name="T70" fmla="*/ 86 w 742"/>
                  <a:gd name="T71" fmla="*/ 130 h 741"/>
                  <a:gd name="T72" fmla="*/ 126 w 742"/>
                  <a:gd name="T73" fmla="*/ 89 h 741"/>
                  <a:gd name="T74" fmla="*/ 173 w 742"/>
                  <a:gd name="T75" fmla="*/ 56 h 741"/>
                  <a:gd name="T76" fmla="*/ 225 w 742"/>
                  <a:gd name="T77" fmla="*/ 27 h 741"/>
                  <a:gd name="T78" fmla="*/ 282 w 742"/>
                  <a:gd name="T79" fmla="*/ 10 h 741"/>
                  <a:gd name="T80" fmla="*/ 342 w 742"/>
                  <a:gd name="T81" fmla="*/ 0 h 7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42" h="741">
                    <a:moveTo>
                      <a:pt x="342" y="0"/>
                    </a:moveTo>
                    <a:lnTo>
                      <a:pt x="400" y="0"/>
                    </a:lnTo>
                    <a:lnTo>
                      <a:pt x="458" y="10"/>
                    </a:lnTo>
                    <a:lnTo>
                      <a:pt x="513" y="27"/>
                    </a:lnTo>
                    <a:lnTo>
                      <a:pt x="563" y="52"/>
                    </a:lnTo>
                    <a:lnTo>
                      <a:pt x="610" y="85"/>
                    </a:lnTo>
                    <a:lnTo>
                      <a:pt x="650" y="126"/>
                    </a:lnTo>
                    <a:lnTo>
                      <a:pt x="685" y="173"/>
                    </a:lnTo>
                    <a:lnTo>
                      <a:pt x="712" y="225"/>
                    </a:lnTo>
                    <a:lnTo>
                      <a:pt x="732" y="281"/>
                    </a:lnTo>
                    <a:lnTo>
                      <a:pt x="742" y="342"/>
                    </a:lnTo>
                    <a:lnTo>
                      <a:pt x="740" y="400"/>
                    </a:lnTo>
                    <a:lnTo>
                      <a:pt x="732" y="458"/>
                    </a:lnTo>
                    <a:lnTo>
                      <a:pt x="714" y="512"/>
                    </a:lnTo>
                    <a:lnTo>
                      <a:pt x="687" y="563"/>
                    </a:lnTo>
                    <a:lnTo>
                      <a:pt x="654" y="609"/>
                    </a:lnTo>
                    <a:lnTo>
                      <a:pt x="614" y="650"/>
                    </a:lnTo>
                    <a:lnTo>
                      <a:pt x="569" y="685"/>
                    </a:lnTo>
                    <a:lnTo>
                      <a:pt x="516" y="712"/>
                    </a:lnTo>
                    <a:lnTo>
                      <a:pt x="458" y="732"/>
                    </a:lnTo>
                    <a:lnTo>
                      <a:pt x="398" y="741"/>
                    </a:lnTo>
                    <a:lnTo>
                      <a:pt x="340" y="739"/>
                    </a:lnTo>
                    <a:lnTo>
                      <a:pt x="284" y="732"/>
                    </a:lnTo>
                    <a:lnTo>
                      <a:pt x="227" y="714"/>
                    </a:lnTo>
                    <a:lnTo>
                      <a:pt x="177" y="687"/>
                    </a:lnTo>
                    <a:lnTo>
                      <a:pt x="130" y="654"/>
                    </a:lnTo>
                    <a:lnTo>
                      <a:pt x="90" y="613"/>
                    </a:lnTo>
                    <a:lnTo>
                      <a:pt x="57" y="567"/>
                    </a:lnTo>
                    <a:lnTo>
                      <a:pt x="29" y="516"/>
                    </a:lnTo>
                    <a:lnTo>
                      <a:pt x="10" y="458"/>
                    </a:lnTo>
                    <a:lnTo>
                      <a:pt x="0" y="398"/>
                    </a:lnTo>
                    <a:lnTo>
                      <a:pt x="0" y="340"/>
                    </a:lnTo>
                    <a:lnTo>
                      <a:pt x="10" y="281"/>
                    </a:lnTo>
                    <a:lnTo>
                      <a:pt x="27" y="227"/>
                    </a:lnTo>
                    <a:lnTo>
                      <a:pt x="53" y="177"/>
                    </a:lnTo>
                    <a:lnTo>
                      <a:pt x="86" y="130"/>
                    </a:lnTo>
                    <a:lnTo>
                      <a:pt x="126" y="89"/>
                    </a:lnTo>
                    <a:lnTo>
                      <a:pt x="173" y="56"/>
                    </a:lnTo>
                    <a:lnTo>
                      <a:pt x="225" y="27"/>
                    </a:lnTo>
                    <a:lnTo>
                      <a:pt x="282" y="10"/>
                    </a:lnTo>
                    <a:lnTo>
                      <a:pt x="342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21" name="Freeform 39"/>
              <p:cNvSpPr/>
              <p:nvPr/>
            </p:nvSpPr>
            <p:spPr bwMode="auto">
              <a:xfrm>
                <a:off x="5210175" y="5051425"/>
                <a:ext cx="519113" cy="520700"/>
              </a:xfrm>
              <a:custGeom>
                <a:avLst/>
                <a:gdLst>
                  <a:gd name="T0" fmla="*/ 351 w 654"/>
                  <a:gd name="T1" fmla="*/ 0 h 656"/>
                  <a:gd name="T2" fmla="*/ 404 w 654"/>
                  <a:gd name="T3" fmla="*/ 7 h 656"/>
                  <a:gd name="T4" fmla="*/ 452 w 654"/>
                  <a:gd name="T5" fmla="*/ 23 h 656"/>
                  <a:gd name="T6" fmla="*/ 497 w 654"/>
                  <a:gd name="T7" fmla="*/ 44 h 656"/>
                  <a:gd name="T8" fmla="*/ 538 w 654"/>
                  <a:gd name="T9" fmla="*/ 73 h 656"/>
                  <a:gd name="T10" fmla="*/ 574 w 654"/>
                  <a:gd name="T11" fmla="*/ 110 h 656"/>
                  <a:gd name="T12" fmla="*/ 605 w 654"/>
                  <a:gd name="T13" fmla="*/ 151 h 656"/>
                  <a:gd name="T14" fmla="*/ 631 w 654"/>
                  <a:gd name="T15" fmla="*/ 198 h 656"/>
                  <a:gd name="T16" fmla="*/ 646 w 654"/>
                  <a:gd name="T17" fmla="*/ 248 h 656"/>
                  <a:gd name="T18" fmla="*/ 654 w 654"/>
                  <a:gd name="T19" fmla="*/ 300 h 656"/>
                  <a:gd name="T20" fmla="*/ 654 w 654"/>
                  <a:gd name="T21" fmla="*/ 351 h 656"/>
                  <a:gd name="T22" fmla="*/ 646 w 654"/>
                  <a:gd name="T23" fmla="*/ 401 h 656"/>
                  <a:gd name="T24" fmla="*/ 631 w 654"/>
                  <a:gd name="T25" fmla="*/ 450 h 656"/>
                  <a:gd name="T26" fmla="*/ 607 w 654"/>
                  <a:gd name="T27" fmla="*/ 497 h 656"/>
                  <a:gd name="T28" fmla="*/ 578 w 654"/>
                  <a:gd name="T29" fmla="*/ 537 h 656"/>
                  <a:gd name="T30" fmla="*/ 543 w 654"/>
                  <a:gd name="T31" fmla="*/ 574 h 656"/>
                  <a:gd name="T32" fmla="*/ 501 w 654"/>
                  <a:gd name="T33" fmla="*/ 605 h 656"/>
                  <a:gd name="T34" fmla="*/ 456 w 654"/>
                  <a:gd name="T35" fmla="*/ 630 h 656"/>
                  <a:gd name="T36" fmla="*/ 406 w 654"/>
                  <a:gd name="T37" fmla="*/ 646 h 656"/>
                  <a:gd name="T38" fmla="*/ 345 w 654"/>
                  <a:gd name="T39" fmla="*/ 656 h 656"/>
                  <a:gd name="T40" fmla="*/ 289 w 654"/>
                  <a:gd name="T41" fmla="*/ 654 h 656"/>
                  <a:gd name="T42" fmla="*/ 233 w 654"/>
                  <a:gd name="T43" fmla="*/ 642 h 656"/>
                  <a:gd name="T44" fmla="*/ 180 w 654"/>
                  <a:gd name="T45" fmla="*/ 621 h 656"/>
                  <a:gd name="T46" fmla="*/ 134 w 654"/>
                  <a:gd name="T47" fmla="*/ 592 h 656"/>
                  <a:gd name="T48" fmla="*/ 91 w 654"/>
                  <a:gd name="T49" fmla="*/ 555 h 656"/>
                  <a:gd name="T50" fmla="*/ 54 w 654"/>
                  <a:gd name="T51" fmla="*/ 512 h 656"/>
                  <a:gd name="T52" fmla="*/ 27 w 654"/>
                  <a:gd name="T53" fmla="*/ 462 h 656"/>
                  <a:gd name="T54" fmla="*/ 8 w 654"/>
                  <a:gd name="T55" fmla="*/ 405 h 656"/>
                  <a:gd name="T56" fmla="*/ 0 w 654"/>
                  <a:gd name="T57" fmla="*/ 347 h 656"/>
                  <a:gd name="T58" fmla="*/ 0 w 654"/>
                  <a:gd name="T59" fmla="*/ 289 h 656"/>
                  <a:gd name="T60" fmla="*/ 12 w 654"/>
                  <a:gd name="T61" fmla="*/ 234 h 656"/>
                  <a:gd name="T62" fmla="*/ 33 w 654"/>
                  <a:gd name="T63" fmla="*/ 182 h 656"/>
                  <a:gd name="T64" fmla="*/ 60 w 654"/>
                  <a:gd name="T65" fmla="*/ 134 h 656"/>
                  <a:gd name="T66" fmla="*/ 97 w 654"/>
                  <a:gd name="T67" fmla="*/ 93 h 656"/>
                  <a:gd name="T68" fmla="*/ 142 w 654"/>
                  <a:gd name="T69" fmla="*/ 56 h 656"/>
                  <a:gd name="T70" fmla="*/ 190 w 654"/>
                  <a:gd name="T71" fmla="*/ 29 h 656"/>
                  <a:gd name="T72" fmla="*/ 246 w 654"/>
                  <a:gd name="T73" fmla="*/ 9 h 656"/>
                  <a:gd name="T74" fmla="*/ 299 w 654"/>
                  <a:gd name="T75" fmla="*/ 0 h 656"/>
                  <a:gd name="T76" fmla="*/ 351 w 654"/>
                  <a:gd name="T77" fmla="*/ 0 h 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54" h="656">
                    <a:moveTo>
                      <a:pt x="351" y="0"/>
                    </a:moveTo>
                    <a:lnTo>
                      <a:pt x="404" y="7"/>
                    </a:lnTo>
                    <a:lnTo>
                      <a:pt x="452" y="23"/>
                    </a:lnTo>
                    <a:lnTo>
                      <a:pt x="497" y="44"/>
                    </a:lnTo>
                    <a:lnTo>
                      <a:pt x="538" y="73"/>
                    </a:lnTo>
                    <a:lnTo>
                      <a:pt x="574" y="110"/>
                    </a:lnTo>
                    <a:lnTo>
                      <a:pt x="605" y="151"/>
                    </a:lnTo>
                    <a:lnTo>
                      <a:pt x="631" y="198"/>
                    </a:lnTo>
                    <a:lnTo>
                      <a:pt x="646" y="248"/>
                    </a:lnTo>
                    <a:lnTo>
                      <a:pt x="654" y="300"/>
                    </a:lnTo>
                    <a:lnTo>
                      <a:pt x="654" y="351"/>
                    </a:lnTo>
                    <a:lnTo>
                      <a:pt x="646" y="401"/>
                    </a:lnTo>
                    <a:lnTo>
                      <a:pt x="631" y="450"/>
                    </a:lnTo>
                    <a:lnTo>
                      <a:pt x="607" y="497"/>
                    </a:lnTo>
                    <a:lnTo>
                      <a:pt x="578" y="537"/>
                    </a:lnTo>
                    <a:lnTo>
                      <a:pt x="543" y="574"/>
                    </a:lnTo>
                    <a:lnTo>
                      <a:pt x="501" y="605"/>
                    </a:lnTo>
                    <a:lnTo>
                      <a:pt x="456" y="630"/>
                    </a:lnTo>
                    <a:lnTo>
                      <a:pt x="406" y="646"/>
                    </a:lnTo>
                    <a:lnTo>
                      <a:pt x="345" y="656"/>
                    </a:lnTo>
                    <a:lnTo>
                      <a:pt x="289" y="654"/>
                    </a:lnTo>
                    <a:lnTo>
                      <a:pt x="233" y="642"/>
                    </a:lnTo>
                    <a:lnTo>
                      <a:pt x="180" y="621"/>
                    </a:lnTo>
                    <a:lnTo>
                      <a:pt x="134" y="592"/>
                    </a:lnTo>
                    <a:lnTo>
                      <a:pt x="91" y="555"/>
                    </a:lnTo>
                    <a:lnTo>
                      <a:pt x="54" y="512"/>
                    </a:lnTo>
                    <a:lnTo>
                      <a:pt x="27" y="462"/>
                    </a:lnTo>
                    <a:lnTo>
                      <a:pt x="8" y="405"/>
                    </a:lnTo>
                    <a:lnTo>
                      <a:pt x="0" y="347"/>
                    </a:lnTo>
                    <a:lnTo>
                      <a:pt x="0" y="289"/>
                    </a:lnTo>
                    <a:lnTo>
                      <a:pt x="12" y="234"/>
                    </a:lnTo>
                    <a:lnTo>
                      <a:pt x="33" y="182"/>
                    </a:lnTo>
                    <a:lnTo>
                      <a:pt x="60" y="134"/>
                    </a:lnTo>
                    <a:lnTo>
                      <a:pt x="97" y="93"/>
                    </a:lnTo>
                    <a:lnTo>
                      <a:pt x="142" y="56"/>
                    </a:lnTo>
                    <a:lnTo>
                      <a:pt x="190" y="29"/>
                    </a:lnTo>
                    <a:lnTo>
                      <a:pt x="246" y="9"/>
                    </a:lnTo>
                    <a:lnTo>
                      <a:pt x="299" y="0"/>
                    </a:lnTo>
                    <a:lnTo>
                      <a:pt x="351" y="0"/>
                    </a:lnTo>
                    <a:close/>
                  </a:path>
                </a:pathLst>
              </a:custGeom>
              <a:grpFill/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52" name="settings_208779"/>
          <p:cNvSpPr>
            <a:spLocks noChangeAspect="1"/>
          </p:cNvSpPr>
          <p:nvPr/>
        </p:nvSpPr>
        <p:spPr bwMode="auto">
          <a:xfrm>
            <a:off x="4807584" y="2653317"/>
            <a:ext cx="362131" cy="397075"/>
          </a:xfrm>
          <a:custGeom>
            <a:avLst/>
            <a:gdLst>
              <a:gd name="connsiteX0" fmla="*/ 257952 w 552598"/>
              <a:gd name="connsiteY0" fmla="*/ 238897 h 605921"/>
              <a:gd name="connsiteX1" fmla="*/ 252845 w 552598"/>
              <a:gd name="connsiteY1" fmla="*/ 243996 h 605921"/>
              <a:gd name="connsiteX2" fmla="*/ 252845 w 552598"/>
              <a:gd name="connsiteY2" fmla="*/ 308986 h 605921"/>
              <a:gd name="connsiteX3" fmla="*/ 228056 w 552598"/>
              <a:gd name="connsiteY3" fmla="*/ 308986 h 605921"/>
              <a:gd name="connsiteX4" fmla="*/ 225642 w 552598"/>
              <a:gd name="connsiteY4" fmla="*/ 314085 h 605921"/>
              <a:gd name="connsiteX5" fmla="*/ 273271 w 552598"/>
              <a:gd name="connsiteY5" fmla="*/ 372123 h 605921"/>
              <a:gd name="connsiteX6" fmla="*/ 279306 w 552598"/>
              <a:gd name="connsiteY6" fmla="*/ 372123 h 605921"/>
              <a:gd name="connsiteX7" fmla="*/ 327027 w 552598"/>
              <a:gd name="connsiteY7" fmla="*/ 314085 h 605921"/>
              <a:gd name="connsiteX8" fmla="*/ 324520 w 552598"/>
              <a:gd name="connsiteY8" fmla="*/ 308986 h 605921"/>
              <a:gd name="connsiteX9" fmla="*/ 299731 w 552598"/>
              <a:gd name="connsiteY9" fmla="*/ 308986 h 605921"/>
              <a:gd name="connsiteX10" fmla="*/ 299731 w 552598"/>
              <a:gd name="connsiteY10" fmla="*/ 243996 h 605921"/>
              <a:gd name="connsiteX11" fmla="*/ 294718 w 552598"/>
              <a:gd name="connsiteY11" fmla="*/ 238897 h 605921"/>
              <a:gd name="connsiteX12" fmla="*/ 260737 w 552598"/>
              <a:gd name="connsiteY12" fmla="*/ 130146 h 605921"/>
              <a:gd name="connsiteX13" fmla="*/ 291932 w 552598"/>
              <a:gd name="connsiteY13" fmla="*/ 130146 h 605921"/>
              <a:gd name="connsiteX14" fmla="*/ 303445 w 552598"/>
              <a:gd name="connsiteY14" fmla="*/ 141642 h 605921"/>
              <a:gd name="connsiteX15" fmla="*/ 303445 w 552598"/>
              <a:gd name="connsiteY15" fmla="*/ 167602 h 605921"/>
              <a:gd name="connsiteX16" fmla="*/ 353580 w 552598"/>
              <a:gd name="connsiteY16" fmla="*/ 188369 h 605921"/>
              <a:gd name="connsiteX17" fmla="*/ 371963 w 552598"/>
              <a:gd name="connsiteY17" fmla="*/ 170012 h 605921"/>
              <a:gd name="connsiteX18" fmla="*/ 388118 w 552598"/>
              <a:gd name="connsiteY18" fmla="*/ 170012 h 605921"/>
              <a:gd name="connsiteX19" fmla="*/ 410215 w 552598"/>
              <a:gd name="connsiteY19" fmla="*/ 192077 h 605921"/>
              <a:gd name="connsiteX20" fmla="*/ 410215 w 552598"/>
              <a:gd name="connsiteY20" fmla="*/ 208209 h 605921"/>
              <a:gd name="connsiteX21" fmla="*/ 391832 w 552598"/>
              <a:gd name="connsiteY21" fmla="*/ 226566 h 605921"/>
              <a:gd name="connsiteX22" fmla="*/ 412628 w 552598"/>
              <a:gd name="connsiteY22" fmla="*/ 276630 h 605921"/>
              <a:gd name="connsiteX23" fmla="*/ 438625 w 552598"/>
              <a:gd name="connsiteY23" fmla="*/ 276630 h 605921"/>
              <a:gd name="connsiteX24" fmla="*/ 450137 w 552598"/>
              <a:gd name="connsiteY24" fmla="*/ 288126 h 605921"/>
              <a:gd name="connsiteX25" fmla="*/ 450137 w 552598"/>
              <a:gd name="connsiteY25" fmla="*/ 319277 h 605921"/>
              <a:gd name="connsiteX26" fmla="*/ 438625 w 552598"/>
              <a:gd name="connsiteY26" fmla="*/ 330773 h 605921"/>
              <a:gd name="connsiteX27" fmla="*/ 412628 w 552598"/>
              <a:gd name="connsiteY27" fmla="*/ 330773 h 605921"/>
              <a:gd name="connsiteX28" fmla="*/ 391832 w 552598"/>
              <a:gd name="connsiteY28" fmla="*/ 380838 h 605921"/>
              <a:gd name="connsiteX29" fmla="*/ 410215 w 552598"/>
              <a:gd name="connsiteY29" fmla="*/ 399102 h 605921"/>
              <a:gd name="connsiteX30" fmla="*/ 410215 w 552598"/>
              <a:gd name="connsiteY30" fmla="*/ 415326 h 605921"/>
              <a:gd name="connsiteX31" fmla="*/ 388118 w 552598"/>
              <a:gd name="connsiteY31" fmla="*/ 437299 h 605921"/>
              <a:gd name="connsiteX32" fmla="*/ 371963 w 552598"/>
              <a:gd name="connsiteY32" fmla="*/ 437299 h 605921"/>
              <a:gd name="connsiteX33" fmla="*/ 353580 w 552598"/>
              <a:gd name="connsiteY33" fmla="*/ 419035 h 605921"/>
              <a:gd name="connsiteX34" fmla="*/ 303445 w 552598"/>
              <a:gd name="connsiteY34" fmla="*/ 439802 h 605921"/>
              <a:gd name="connsiteX35" fmla="*/ 303445 w 552598"/>
              <a:gd name="connsiteY35" fmla="*/ 465761 h 605921"/>
              <a:gd name="connsiteX36" fmla="*/ 291932 w 552598"/>
              <a:gd name="connsiteY36" fmla="*/ 477257 h 605921"/>
              <a:gd name="connsiteX37" fmla="*/ 260737 w 552598"/>
              <a:gd name="connsiteY37" fmla="*/ 477257 h 605921"/>
              <a:gd name="connsiteX38" fmla="*/ 249224 w 552598"/>
              <a:gd name="connsiteY38" fmla="*/ 465761 h 605921"/>
              <a:gd name="connsiteX39" fmla="*/ 249224 w 552598"/>
              <a:gd name="connsiteY39" fmla="*/ 439802 h 605921"/>
              <a:gd name="connsiteX40" fmla="*/ 199089 w 552598"/>
              <a:gd name="connsiteY40" fmla="*/ 419035 h 605921"/>
              <a:gd name="connsiteX41" fmla="*/ 180799 w 552598"/>
              <a:gd name="connsiteY41" fmla="*/ 437299 h 605921"/>
              <a:gd name="connsiteX42" fmla="*/ 164551 w 552598"/>
              <a:gd name="connsiteY42" fmla="*/ 437299 h 605921"/>
              <a:gd name="connsiteX43" fmla="*/ 142547 w 552598"/>
              <a:gd name="connsiteY43" fmla="*/ 415326 h 605921"/>
              <a:gd name="connsiteX44" fmla="*/ 142547 w 552598"/>
              <a:gd name="connsiteY44" fmla="*/ 399102 h 605921"/>
              <a:gd name="connsiteX45" fmla="*/ 160837 w 552598"/>
              <a:gd name="connsiteY45" fmla="*/ 380838 h 605921"/>
              <a:gd name="connsiteX46" fmla="*/ 140041 w 552598"/>
              <a:gd name="connsiteY46" fmla="*/ 330773 h 605921"/>
              <a:gd name="connsiteX47" fmla="*/ 114044 w 552598"/>
              <a:gd name="connsiteY47" fmla="*/ 330773 h 605921"/>
              <a:gd name="connsiteX48" fmla="*/ 102532 w 552598"/>
              <a:gd name="connsiteY48" fmla="*/ 319277 h 605921"/>
              <a:gd name="connsiteX49" fmla="*/ 102532 w 552598"/>
              <a:gd name="connsiteY49" fmla="*/ 288126 h 605921"/>
              <a:gd name="connsiteX50" fmla="*/ 114044 w 552598"/>
              <a:gd name="connsiteY50" fmla="*/ 276630 h 605921"/>
              <a:gd name="connsiteX51" fmla="*/ 140041 w 552598"/>
              <a:gd name="connsiteY51" fmla="*/ 276630 h 605921"/>
              <a:gd name="connsiteX52" fmla="*/ 160837 w 552598"/>
              <a:gd name="connsiteY52" fmla="*/ 226566 h 605921"/>
              <a:gd name="connsiteX53" fmla="*/ 142547 w 552598"/>
              <a:gd name="connsiteY53" fmla="*/ 208209 h 605921"/>
              <a:gd name="connsiteX54" fmla="*/ 142547 w 552598"/>
              <a:gd name="connsiteY54" fmla="*/ 192077 h 605921"/>
              <a:gd name="connsiteX55" fmla="*/ 164551 w 552598"/>
              <a:gd name="connsiteY55" fmla="*/ 170012 h 605921"/>
              <a:gd name="connsiteX56" fmla="*/ 180799 w 552598"/>
              <a:gd name="connsiteY56" fmla="*/ 170012 h 605921"/>
              <a:gd name="connsiteX57" fmla="*/ 199089 w 552598"/>
              <a:gd name="connsiteY57" fmla="*/ 188369 h 605921"/>
              <a:gd name="connsiteX58" fmla="*/ 249224 w 552598"/>
              <a:gd name="connsiteY58" fmla="*/ 167602 h 605921"/>
              <a:gd name="connsiteX59" fmla="*/ 249224 w 552598"/>
              <a:gd name="connsiteY59" fmla="*/ 141642 h 605921"/>
              <a:gd name="connsiteX60" fmla="*/ 260737 w 552598"/>
              <a:gd name="connsiteY60" fmla="*/ 130146 h 605921"/>
              <a:gd name="connsiteX61" fmla="*/ 438507 w 552598"/>
              <a:gd name="connsiteY61" fmla="*/ 79551 h 605921"/>
              <a:gd name="connsiteX62" fmla="*/ 552598 w 552598"/>
              <a:gd name="connsiteY62" fmla="*/ 302952 h 605921"/>
              <a:gd name="connsiteX63" fmla="*/ 276329 w 552598"/>
              <a:gd name="connsiteY63" fmla="*/ 578821 h 605921"/>
              <a:gd name="connsiteX64" fmla="*/ 276329 w 552598"/>
              <a:gd name="connsiteY64" fmla="*/ 602737 h 605921"/>
              <a:gd name="connsiteX65" fmla="*/ 271316 w 552598"/>
              <a:gd name="connsiteY65" fmla="*/ 605332 h 605921"/>
              <a:gd name="connsiteX66" fmla="*/ 206426 w 552598"/>
              <a:gd name="connsiteY66" fmla="*/ 560837 h 605921"/>
              <a:gd name="connsiteX67" fmla="*/ 206426 w 552598"/>
              <a:gd name="connsiteY67" fmla="*/ 555553 h 605921"/>
              <a:gd name="connsiteX68" fmla="*/ 271316 w 552598"/>
              <a:gd name="connsiteY68" fmla="*/ 511059 h 605921"/>
              <a:gd name="connsiteX69" fmla="*/ 276329 w 552598"/>
              <a:gd name="connsiteY69" fmla="*/ 513654 h 605921"/>
              <a:gd name="connsiteX70" fmla="*/ 276329 w 552598"/>
              <a:gd name="connsiteY70" fmla="*/ 537663 h 605921"/>
              <a:gd name="connsiteX71" fmla="*/ 511381 w 552598"/>
              <a:gd name="connsiteY71" fmla="*/ 302952 h 605921"/>
              <a:gd name="connsiteX72" fmla="*/ 414278 w 552598"/>
              <a:gd name="connsiteY72" fmla="*/ 112830 h 605921"/>
              <a:gd name="connsiteX73" fmla="*/ 281414 w 552598"/>
              <a:gd name="connsiteY73" fmla="*/ 589 h 605921"/>
              <a:gd name="connsiteX74" fmla="*/ 346313 w 552598"/>
              <a:gd name="connsiteY74" fmla="*/ 45086 h 605921"/>
              <a:gd name="connsiteX75" fmla="*/ 346313 w 552598"/>
              <a:gd name="connsiteY75" fmla="*/ 50277 h 605921"/>
              <a:gd name="connsiteX76" fmla="*/ 281414 w 552598"/>
              <a:gd name="connsiteY76" fmla="*/ 94775 h 605921"/>
              <a:gd name="connsiteX77" fmla="*/ 276308 w 552598"/>
              <a:gd name="connsiteY77" fmla="*/ 92179 h 605921"/>
              <a:gd name="connsiteX78" fmla="*/ 276308 w 552598"/>
              <a:gd name="connsiteY78" fmla="*/ 68262 h 605921"/>
              <a:gd name="connsiteX79" fmla="*/ 41223 w 552598"/>
              <a:gd name="connsiteY79" fmla="*/ 303077 h 605921"/>
              <a:gd name="connsiteX80" fmla="*/ 138432 w 552598"/>
              <a:gd name="connsiteY80" fmla="*/ 493302 h 605921"/>
              <a:gd name="connsiteX81" fmla="*/ 114200 w 552598"/>
              <a:gd name="connsiteY81" fmla="*/ 526582 h 605921"/>
              <a:gd name="connsiteX82" fmla="*/ 0 w 552598"/>
              <a:gd name="connsiteY82" fmla="*/ 303077 h 605921"/>
              <a:gd name="connsiteX83" fmla="*/ 276308 w 552598"/>
              <a:gd name="connsiteY83" fmla="*/ 27195 h 605921"/>
              <a:gd name="connsiteX84" fmla="*/ 276308 w 552598"/>
              <a:gd name="connsiteY84" fmla="*/ 3185 h 605921"/>
              <a:gd name="connsiteX85" fmla="*/ 281414 w 552598"/>
              <a:gd name="connsiteY85" fmla="*/ 589 h 60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552598" h="605921">
                <a:moveTo>
                  <a:pt x="257952" y="238897"/>
                </a:moveTo>
                <a:cubicBezTo>
                  <a:pt x="255074" y="238897"/>
                  <a:pt x="252845" y="241122"/>
                  <a:pt x="252845" y="243996"/>
                </a:cubicBezTo>
                <a:lnTo>
                  <a:pt x="252845" y="308986"/>
                </a:lnTo>
                <a:lnTo>
                  <a:pt x="228056" y="308986"/>
                </a:lnTo>
                <a:cubicBezTo>
                  <a:pt x="225364" y="308986"/>
                  <a:pt x="223878" y="311953"/>
                  <a:pt x="225642" y="314085"/>
                </a:cubicBezTo>
                <a:lnTo>
                  <a:pt x="273271" y="372123"/>
                </a:lnTo>
                <a:cubicBezTo>
                  <a:pt x="274849" y="373977"/>
                  <a:pt x="277727" y="373977"/>
                  <a:pt x="279306" y="372123"/>
                </a:cubicBezTo>
                <a:lnTo>
                  <a:pt x="327027" y="314085"/>
                </a:lnTo>
                <a:cubicBezTo>
                  <a:pt x="328605" y="311953"/>
                  <a:pt x="327213" y="308894"/>
                  <a:pt x="324520" y="308986"/>
                </a:cubicBezTo>
                <a:lnTo>
                  <a:pt x="299731" y="308986"/>
                </a:lnTo>
                <a:lnTo>
                  <a:pt x="299731" y="243996"/>
                </a:lnTo>
                <a:cubicBezTo>
                  <a:pt x="299731" y="241122"/>
                  <a:pt x="297503" y="238897"/>
                  <a:pt x="294718" y="238897"/>
                </a:cubicBezTo>
                <a:close/>
                <a:moveTo>
                  <a:pt x="260737" y="130146"/>
                </a:moveTo>
                <a:lnTo>
                  <a:pt x="291932" y="130146"/>
                </a:lnTo>
                <a:cubicBezTo>
                  <a:pt x="298431" y="130146"/>
                  <a:pt x="303445" y="135338"/>
                  <a:pt x="303445" y="141642"/>
                </a:cubicBezTo>
                <a:lnTo>
                  <a:pt x="303445" y="167602"/>
                </a:lnTo>
                <a:cubicBezTo>
                  <a:pt x="321642" y="171125"/>
                  <a:pt x="338632" y="178356"/>
                  <a:pt x="353580" y="188369"/>
                </a:cubicBezTo>
                <a:lnTo>
                  <a:pt x="371963" y="170012"/>
                </a:lnTo>
                <a:cubicBezTo>
                  <a:pt x="376420" y="165562"/>
                  <a:pt x="383661" y="165562"/>
                  <a:pt x="388118" y="170012"/>
                </a:cubicBezTo>
                <a:lnTo>
                  <a:pt x="410215" y="192077"/>
                </a:lnTo>
                <a:cubicBezTo>
                  <a:pt x="414671" y="196528"/>
                  <a:pt x="414671" y="203759"/>
                  <a:pt x="410215" y="208209"/>
                </a:cubicBezTo>
                <a:lnTo>
                  <a:pt x="391832" y="226566"/>
                </a:lnTo>
                <a:cubicBezTo>
                  <a:pt x="401859" y="241400"/>
                  <a:pt x="409100" y="258459"/>
                  <a:pt x="412628" y="276630"/>
                </a:cubicBezTo>
                <a:lnTo>
                  <a:pt x="438625" y="276630"/>
                </a:lnTo>
                <a:cubicBezTo>
                  <a:pt x="445124" y="276630"/>
                  <a:pt x="450137" y="281822"/>
                  <a:pt x="450137" y="288126"/>
                </a:cubicBezTo>
                <a:lnTo>
                  <a:pt x="450137" y="319277"/>
                </a:lnTo>
                <a:cubicBezTo>
                  <a:pt x="450137" y="325674"/>
                  <a:pt x="444938" y="330773"/>
                  <a:pt x="438625" y="330773"/>
                </a:cubicBezTo>
                <a:lnTo>
                  <a:pt x="412628" y="330773"/>
                </a:lnTo>
                <a:cubicBezTo>
                  <a:pt x="409100" y="348945"/>
                  <a:pt x="401859" y="365818"/>
                  <a:pt x="391832" y="380838"/>
                </a:cubicBezTo>
                <a:lnTo>
                  <a:pt x="410215" y="399102"/>
                </a:lnTo>
                <a:cubicBezTo>
                  <a:pt x="414671" y="403552"/>
                  <a:pt x="414671" y="410876"/>
                  <a:pt x="410215" y="415326"/>
                </a:cubicBezTo>
                <a:lnTo>
                  <a:pt x="388118" y="437299"/>
                </a:lnTo>
                <a:cubicBezTo>
                  <a:pt x="383661" y="441749"/>
                  <a:pt x="376420" y="441749"/>
                  <a:pt x="371963" y="437299"/>
                </a:cubicBezTo>
                <a:lnTo>
                  <a:pt x="353580" y="419035"/>
                </a:lnTo>
                <a:cubicBezTo>
                  <a:pt x="338725" y="429047"/>
                  <a:pt x="321642" y="436186"/>
                  <a:pt x="303445" y="439802"/>
                </a:cubicBezTo>
                <a:lnTo>
                  <a:pt x="303445" y="465761"/>
                </a:lnTo>
                <a:cubicBezTo>
                  <a:pt x="303445" y="472158"/>
                  <a:pt x="298246" y="477257"/>
                  <a:pt x="291932" y="477257"/>
                </a:cubicBezTo>
                <a:lnTo>
                  <a:pt x="260737" y="477257"/>
                </a:lnTo>
                <a:cubicBezTo>
                  <a:pt x="254331" y="477257"/>
                  <a:pt x="249224" y="472065"/>
                  <a:pt x="249224" y="465761"/>
                </a:cubicBezTo>
                <a:lnTo>
                  <a:pt x="249224" y="439802"/>
                </a:lnTo>
                <a:cubicBezTo>
                  <a:pt x="231027" y="436186"/>
                  <a:pt x="214130" y="429047"/>
                  <a:pt x="199089" y="419035"/>
                </a:cubicBezTo>
                <a:lnTo>
                  <a:pt x="180799" y="437299"/>
                </a:lnTo>
                <a:cubicBezTo>
                  <a:pt x="176342" y="441749"/>
                  <a:pt x="169008" y="441749"/>
                  <a:pt x="164551" y="437299"/>
                </a:cubicBezTo>
                <a:lnTo>
                  <a:pt x="142547" y="415326"/>
                </a:lnTo>
                <a:cubicBezTo>
                  <a:pt x="138091" y="410876"/>
                  <a:pt x="138091" y="403552"/>
                  <a:pt x="142547" y="399102"/>
                </a:cubicBezTo>
                <a:lnTo>
                  <a:pt x="160837" y="380838"/>
                </a:lnTo>
                <a:cubicBezTo>
                  <a:pt x="150810" y="366004"/>
                  <a:pt x="143661" y="348945"/>
                  <a:pt x="140041" y="330773"/>
                </a:cubicBezTo>
                <a:lnTo>
                  <a:pt x="114044" y="330773"/>
                </a:lnTo>
                <a:cubicBezTo>
                  <a:pt x="107638" y="330773"/>
                  <a:pt x="102532" y="325582"/>
                  <a:pt x="102532" y="319277"/>
                </a:cubicBezTo>
                <a:lnTo>
                  <a:pt x="102532" y="288126"/>
                </a:lnTo>
                <a:cubicBezTo>
                  <a:pt x="102532" y="281636"/>
                  <a:pt x="107731" y="276630"/>
                  <a:pt x="114044" y="276630"/>
                </a:cubicBezTo>
                <a:lnTo>
                  <a:pt x="140041" y="276630"/>
                </a:lnTo>
                <a:cubicBezTo>
                  <a:pt x="143661" y="258459"/>
                  <a:pt x="150810" y="241492"/>
                  <a:pt x="160837" y="226566"/>
                </a:cubicBezTo>
                <a:lnTo>
                  <a:pt x="142547" y="208209"/>
                </a:lnTo>
                <a:cubicBezTo>
                  <a:pt x="138091" y="203759"/>
                  <a:pt x="138091" y="196528"/>
                  <a:pt x="142547" y="192077"/>
                </a:cubicBezTo>
                <a:lnTo>
                  <a:pt x="164551" y="170012"/>
                </a:lnTo>
                <a:cubicBezTo>
                  <a:pt x="169008" y="165562"/>
                  <a:pt x="176342" y="165562"/>
                  <a:pt x="180799" y="170012"/>
                </a:cubicBezTo>
                <a:lnTo>
                  <a:pt x="199089" y="188369"/>
                </a:lnTo>
                <a:cubicBezTo>
                  <a:pt x="213944" y="178356"/>
                  <a:pt x="231027" y="171125"/>
                  <a:pt x="249224" y="167602"/>
                </a:cubicBezTo>
                <a:lnTo>
                  <a:pt x="249224" y="141642"/>
                </a:lnTo>
                <a:cubicBezTo>
                  <a:pt x="249224" y="135153"/>
                  <a:pt x="254424" y="130146"/>
                  <a:pt x="260737" y="130146"/>
                </a:cubicBezTo>
                <a:close/>
                <a:moveTo>
                  <a:pt x="438507" y="79551"/>
                </a:moveTo>
                <a:cubicBezTo>
                  <a:pt x="510081" y="131462"/>
                  <a:pt x="552598" y="214890"/>
                  <a:pt x="552598" y="302952"/>
                </a:cubicBezTo>
                <a:cubicBezTo>
                  <a:pt x="552598" y="455069"/>
                  <a:pt x="428760" y="578821"/>
                  <a:pt x="276329" y="578821"/>
                </a:cubicBezTo>
                <a:lnTo>
                  <a:pt x="276329" y="602737"/>
                </a:lnTo>
                <a:cubicBezTo>
                  <a:pt x="276329" y="605332"/>
                  <a:pt x="273358" y="606815"/>
                  <a:pt x="271316" y="605332"/>
                </a:cubicBezTo>
                <a:lnTo>
                  <a:pt x="206426" y="560837"/>
                </a:lnTo>
                <a:cubicBezTo>
                  <a:pt x="204569" y="559539"/>
                  <a:pt x="204569" y="556759"/>
                  <a:pt x="206426" y="555553"/>
                </a:cubicBezTo>
                <a:lnTo>
                  <a:pt x="271316" y="511059"/>
                </a:lnTo>
                <a:cubicBezTo>
                  <a:pt x="273544" y="509575"/>
                  <a:pt x="276329" y="511059"/>
                  <a:pt x="276329" y="513654"/>
                </a:cubicBezTo>
                <a:lnTo>
                  <a:pt x="276329" y="537663"/>
                </a:lnTo>
                <a:cubicBezTo>
                  <a:pt x="405923" y="537663"/>
                  <a:pt x="511381" y="432358"/>
                  <a:pt x="511381" y="302952"/>
                </a:cubicBezTo>
                <a:cubicBezTo>
                  <a:pt x="511381" y="228053"/>
                  <a:pt x="475176" y="156954"/>
                  <a:pt x="414278" y="112830"/>
                </a:cubicBezTo>
                <a:close/>
                <a:moveTo>
                  <a:pt x="281414" y="589"/>
                </a:moveTo>
                <a:lnTo>
                  <a:pt x="346313" y="45086"/>
                </a:lnTo>
                <a:cubicBezTo>
                  <a:pt x="348170" y="46384"/>
                  <a:pt x="348170" y="49072"/>
                  <a:pt x="346313" y="50277"/>
                </a:cubicBezTo>
                <a:lnTo>
                  <a:pt x="281414" y="94775"/>
                </a:lnTo>
                <a:cubicBezTo>
                  <a:pt x="279186" y="96258"/>
                  <a:pt x="276308" y="94775"/>
                  <a:pt x="276308" y="92179"/>
                </a:cubicBezTo>
                <a:lnTo>
                  <a:pt x="276308" y="68262"/>
                </a:lnTo>
                <a:cubicBezTo>
                  <a:pt x="146695" y="68262"/>
                  <a:pt x="41223" y="173665"/>
                  <a:pt x="41223" y="303077"/>
                </a:cubicBezTo>
                <a:cubicBezTo>
                  <a:pt x="41223" y="377980"/>
                  <a:pt x="77526" y="449176"/>
                  <a:pt x="138432" y="493302"/>
                </a:cubicBezTo>
                <a:lnTo>
                  <a:pt x="114200" y="526582"/>
                </a:lnTo>
                <a:cubicBezTo>
                  <a:pt x="42709" y="474762"/>
                  <a:pt x="0" y="391237"/>
                  <a:pt x="0" y="303077"/>
                </a:cubicBezTo>
                <a:cubicBezTo>
                  <a:pt x="0" y="150953"/>
                  <a:pt x="123948" y="27195"/>
                  <a:pt x="276308" y="27195"/>
                </a:cubicBezTo>
                <a:lnTo>
                  <a:pt x="276308" y="3185"/>
                </a:lnTo>
                <a:cubicBezTo>
                  <a:pt x="276308" y="589"/>
                  <a:pt x="279279" y="-894"/>
                  <a:pt x="281414" y="5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54" name="settings_208779"/>
          <p:cNvSpPr>
            <a:spLocks noChangeAspect="1"/>
          </p:cNvSpPr>
          <p:nvPr/>
        </p:nvSpPr>
        <p:spPr bwMode="auto">
          <a:xfrm>
            <a:off x="6960208" y="1842296"/>
            <a:ext cx="348148" cy="397075"/>
          </a:xfrm>
          <a:custGeom>
            <a:avLst/>
            <a:gdLst>
              <a:gd name="connsiteX0" fmla="*/ 172709 w 530849"/>
              <a:gd name="connsiteY0" fmla="*/ 360519 h 605451"/>
              <a:gd name="connsiteX1" fmla="*/ 222665 w 530849"/>
              <a:gd name="connsiteY1" fmla="*/ 518492 h 605451"/>
              <a:gd name="connsiteX2" fmla="*/ 229536 w 530849"/>
              <a:gd name="connsiteY2" fmla="*/ 539907 h 605451"/>
              <a:gd name="connsiteX3" fmla="*/ 251914 w 530849"/>
              <a:gd name="connsiteY3" fmla="*/ 476496 h 605451"/>
              <a:gd name="connsiteX4" fmla="*/ 265378 w 530849"/>
              <a:gd name="connsiteY4" fmla="*/ 401310 h 605451"/>
              <a:gd name="connsiteX5" fmla="*/ 265564 w 530849"/>
              <a:gd name="connsiteY5" fmla="*/ 401310 h 605451"/>
              <a:gd name="connsiteX6" fmla="*/ 265657 w 530849"/>
              <a:gd name="connsiteY6" fmla="*/ 401310 h 605451"/>
              <a:gd name="connsiteX7" fmla="*/ 265750 w 530849"/>
              <a:gd name="connsiteY7" fmla="*/ 401310 h 605451"/>
              <a:gd name="connsiteX8" fmla="*/ 265935 w 530849"/>
              <a:gd name="connsiteY8" fmla="*/ 401310 h 605451"/>
              <a:gd name="connsiteX9" fmla="*/ 279399 w 530849"/>
              <a:gd name="connsiteY9" fmla="*/ 476496 h 605451"/>
              <a:gd name="connsiteX10" fmla="*/ 301777 w 530849"/>
              <a:gd name="connsiteY10" fmla="*/ 539907 h 605451"/>
              <a:gd name="connsiteX11" fmla="*/ 308648 w 530849"/>
              <a:gd name="connsiteY11" fmla="*/ 518492 h 605451"/>
              <a:gd name="connsiteX12" fmla="*/ 358604 w 530849"/>
              <a:gd name="connsiteY12" fmla="*/ 360519 h 605451"/>
              <a:gd name="connsiteX13" fmla="*/ 462415 w 530849"/>
              <a:gd name="connsiteY13" fmla="*/ 410581 h 605451"/>
              <a:gd name="connsiteX14" fmla="*/ 530849 w 530849"/>
              <a:gd name="connsiteY14" fmla="*/ 605451 h 605451"/>
              <a:gd name="connsiteX15" fmla="*/ 0 w 530849"/>
              <a:gd name="connsiteY15" fmla="*/ 605451 h 605451"/>
              <a:gd name="connsiteX16" fmla="*/ 68898 w 530849"/>
              <a:gd name="connsiteY16" fmla="*/ 410581 h 605451"/>
              <a:gd name="connsiteX17" fmla="*/ 172709 w 530849"/>
              <a:gd name="connsiteY17" fmla="*/ 360519 h 605451"/>
              <a:gd name="connsiteX18" fmla="*/ 245328 w 530849"/>
              <a:gd name="connsiteY18" fmla="*/ 111138 h 605451"/>
              <a:gd name="connsiteX19" fmla="*/ 240037 w 530849"/>
              <a:gd name="connsiteY19" fmla="*/ 116422 h 605451"/>
              <a:gd name="connsiteX20" fmla="*/ 240037 w 530849"/>
              <a:gd name="connsiteY20" fmla="*/ 184921 h 605451"/>
              <a:gd name="connsiteX21" fmla="*/ 213951 w 530849"/>
              <a:gd name="connsiteY21" fmla="*/ 184921 h 605451"/>
              <a:gd name="connsiteX22" fmla="*/ 211352 w 530849"/>
              <a:gd name="connsiteY22" fmla="*/ 190297 h 605451"/>
              <a:gd name="connsiteX23" fmla="*/ 261481 w 530849"/>
              <a:gd name="connsiteY23" fmla="*/ 251474 h 605451"/>
              <a:gd name="connsiteX24" fmla="*/ 267886 w 530849"/>
              <a:gd name="connsiteY24" fmla="*/ 251474 h 605451"/>
              <a:gd name="connsiteX25" fmla="*/ 318108 w 530849"/>
              <a:gd name="connsiteY25" fmla="*/ 190297 h 605451"/>
              <a:gd name="connsiteX26" fmla="*/ 315509 w 530849"/>
              <a:gd name="connsiteY26" fmla="*/ 184921 h 605451"/>
              <a:gd name="connsiteX27" fmla="*/ 289423 w 530849"/>
              <a:gd name="connsiteY27" fmla="*/ 184921 h 605451"/>
              <a:gd name="connsiteX28" fmla="*/ 289423 w 530849"/>
              <a:gd name="connsiteY28" fmla="*/ 116422 h 605451"/>
              <a:gd name="connsiteX29" fmla="*/ 284132 w 530849"/>
              <a:gd name="connsiteY29" fmla="*/ 111138 h 605451"/>
              <a:gd name="connsiteX30" fmla="*/ 247463 w 530849"/>
              <a:gd name="connsiteY30" fmla="*/ 0 h 605451"/>
              <a:gd name="connsiteX31" fmla="*/ 264451 w 530849"/>
              <a:gd name="connsiteY31" fmla="*/ 0 h 605451"/>
              <a:gd name="connsiteX32" fmla="*/ 281347 w 530849"/>
              <a:gd name="connsiteY32" fmla="*/ 0 h 605451"/>
              <a:gd name="connsiteX33" fmla="*/ 294250 w 530849"/>
              <a:gd name="connsiteY33" fmla="*/ 10845 h 605451"/>
              <a:gd name="connsiteX34" fmla="*/ 300099 w 530849"/>
              <a:gd name="connsiteY34" fmla="*/ 44863 h 605451"/>
              <a:gd name="connsiteX35" fmla="*/ 336860 w 530849"/>
              <a:gd name="connsiteY35" fmla="*/ 60065 h 605451"/>
              <a:gd name="connsiteX36" fmla="*/ 364802 w 530849"/>
              <a:gd name="connsiteY36" fmla="*/ 40043 h 605451"/>
              <a:gd name="connsiteX37" fmla="*/ 381512 w 530849"/>
              <a:gd name="connsiteY37" fmla="*/ 41155 h 605451"/>
              <a:gd name="connsiteX38" fmla="*/ 393487 w 530849"/>
              <a:gd name="connsiteY38" fmla="*/ 53113 h 605451"/>
              <a:gd name="connsiteX39" fmla="*/ 405555 w 530849"/>
              <a:gd name="connsiteY39" fmla="*/ 65163 h 605451"/>
              <a:gd name="connsiteX40" fmla="*/ 407040 w 530849"/>
              <a:gd name="connsiteY40" fmla="*/ 81940 h 605451"/>
              <a:gd name="connsiteX41" fmla="*/ 387081 w 530849"/>
              <a:gd name="connsiteY41" fmla="*/ 109840 h 605451"/>
              <a:gd name="connsiteX42" fmla="*/ 402306 w 530849"/>
              <a:gd name="connsiteY42" fmla="*/ 146454 h 605451"/>
              <a:gd name="connsiteX43" fmla="*/ 436375 w 530849"/>
              <a:gd name="connsiteY43" fmla="*/ 152108 h 605451"/>
              <a:gd name="connsiteX44" fmla="*/ 447236 w 530849"/>
              <a:gd name="connsiteY44" fmla="*/ 164900 h 605451"/>
              <a:gd name="connsiteX45" fmla="*/ 447236 w 530849"/>
              <a:gd name="connsiteY45" fmla="*/ 181770 h 605451"/>
              <a:gd name="connsiteX46" fmla="*/ 447236 w 530849"/>
              <a:gd name="connsiteY46" fmla="*/ 198732 h 605451"/>
              <a:gd name="connsiteX47" fmla="*/ 436375 w 530849"/>
              <a:gd name="connsiteY47" fmla="*/ 211617 h 605451"/>
              <a:gd name="connsiteX48" fmla="*/ 402306 w 530849"/>
              <a:gd name="connsiteY48" fmla="*/ 217363 h 605451"/>
              <a:gd name="connsiteX49" fmla="*/ 387081 w 530849"/>
              <a:gd name="connsiteY49" fmla="*/ 254070 h 605451"/>
              <a:gd name="connsiteX50" fmla="*/ 407133 w 530849"/>
              <a:gd name="connsiteY50" fmla="*/ 282063 h 605451"/>
              <a:gd name="connsiteX51" fmla="*/ 405740 w 530849"/>
              <a:gd name="connsiteY51" fmla="*/ 298840 h 605451"/>
              <a:gd name="connsiteX52" fmla="*/ 393765 w 530849"/>
              <a:gd name="connsiteY52" fmla="*/ 310797 h 605451"/>
              <a:gd name="connsiteX53" fmla="*/ 381790 w 530849"/>
              <a:gd name="connsiteY53" fmla="*/ 322847 h 605451"/>
              <a:gd name="connsiteX54" fmla="*/ 364895 w 530849"/>
              <a:gd name="connsiteY54" fmla="*/ 324330 h 605451"/>
              <a:gd name="connsiteX55" fmla="*/ 336953 w 530849"/>
              <a:gd name="connsiteY55" fmla="*/ 304401 h 605451"/>
              <a:gd name="connsiteX56" fmla="*/ 301213 w 530849"/>
              <a:gd name="connsiteY56" fmla="*/ 319232 h 605451"/>
              <a:gd name="connsiteX57" fmla="*/ 295457 w 530849"/>
              <a:gd name="connsiteY57" fmla="*/ 353343 h 605451"/>
              <a:gd name="connsiteX58" fmla="*/ 282739 w 530849"/>
              <a:gd name="connsiteY58" fmla="*/ 364188 h 605451"/>
              <a:gd name="connsiteX59" fmla="*/ 265751 w 530849"/>
              <a:gd name="connsiteY59" fmla="*/ 364188 h 605451"/>
              <a:gd name="connsiteX60" fmla="*/ 248856 w 530849"/>
              <a:gd name="connsiteY60" fmla="*/ 364188 h 605451"/>
              <a:gd name="connsiteX61" fmla="*/ 235952 w 530849"/>
              <a:gd name="connsiteY61" fmla="*/ 353343 h 605451"/>
              <a:gd name="connsiteX62" fmla="*/ 230290 w 530849"/>
              <a:gd name="connsiteY62" fmla="*/ 319696 h 605451"/>
              <a:gd name="connsiteX63" fmla="*/ 193528 w 530849"/>
              <a:gd name="connsiteY63" fmla="*/ 304772 h 605451"/>
              <a:gd name="connsiteX64" fmla="*/ 165122 w 530849"/>
              <a:gd name="connsiteY64" fmla="*/ 324794 h 605451"/>
              <a:gd name="connsiteX65" fmla="*/ 148320 w 530849"/>
              <a:gd name="connsiteY65" fmla="*/ 323403 h 605451"/>
              <a:gd name="connsiteX66" fmla="*/ 136344 w 530849"/>
              <a:gd name="connsiteY66" fmla="*/ 311446 h 605451"/>
              <a:gd name="connsiteX67" fmla="*/ 124276 w 530849"/>
              <a:gd name="connsiteY67" fmla="*/ 299489 h 605451"/>
              <a:gd name="connsiteX68" fmla="*/ 122791 w 530849"/>
              <a:gd name="connsiteY68" fmla="*/ 282619 h 605451"/>
              <a:gd name="connsiteX69" fmla="*/ 142657 w 530849"/>
              <a:gd name="connsiteY69" fmla="*/ 254811 h 605451"/>
              <a:gd name="connsiteX70" fmla="*/ 127154 w 530849"/>
              <a:gd name="connsiteY70" fmla="*/ 218383 h 605451"/>
              <a:gd name="connsiteX71" fmla="*/ 92992 w 530849"/>
              <a:gd name="connsiteY71" fmla="*/ 212729 h 605451"/>
              <a:gd name="connsiteX72" fmla="*/ 82131 w 530849"/>
              <a:gd name="connsiteY72" fmla="*/ 199937 h 605451"/>
              <a:gd name="connsiteX73" fmla="*/ 82131 w 530849"/>
              <a:gd name="connsiteY73" fmla="*/ 183067 h 605451"/>
              <a:gd name="connsiteX74" fmla="*/ 82131 w 530849"/>
              <a:gd name="connsiteY74" fmla="*/ 166105 h 605451"/>
              <a:gd name="connsiteX75" fmla="*/ 92992 w 530849"/>
              <a:gd name="connsiteY75" fmla="*/ 153220 h 605451"/>
              <a:gd name="connsiteX76" fmla="*/ 126504 w 530849"/>
              <a:gd name="connsiteY76" fmla="*/ 147937 h 605451"/>
              <a:gd name="connsiteX77" fmla="*/ 141543 w 530849"/>
              <a:gd name="connsiteY77" fmla="*/ 111231 h 605451"/>
              <a:gd name="connsiteX78" fmla="*/ 121491 w 530849"/>
              <a:gd name="connsiteY78" fmla="*/ 82960 h 605451"/>
              <a:gd name="connsiteX79" fmla="*/ 122791 w 530849"/>
              <a:gd name="connsiteY79" fmla="*/ 66090 h 605451"/>
              <a:gd name="connsiteX80" fmla="*/ 134859 w 530849"/>
              <a:gd name="connsiteY80" fmla="*/ 54132 h 605451"/>
              <a:gd name="connsiteX81" fmla="*/ 146834 w 530849"/>
              <a:gd name="connsiteY81" fmla="*/ 42175 h 605451"/>
              <a:gd name="connsiteX82" fmla="*/ 163637 w 530849"/>
              <a:gd name="connsiteY82" fmla="*/ 40785 h 605451"/>
              <a:gd name="connsiteX83" fmla="*/ 191486 w 530849"/>
              <a:gd name="connsiteY83" fmla="*/ 60528 h 605451"/>
              <a:gd name="connsiteX84" fmla="*/ 228990 w 530849"/>
              <a:gd name="connsiteY84" fmla="*/ 44863 h 605451"/>
              <a:gd name="connsiteX85" fmla="*/ 234745 w 530849"/>
              <a:gd name="connsiteY85" fmla="*/ 10845 h 605451"/>
              <a:gd name="connsiteX86" fmla="*/ 247463 w 530849"/>
              <a:gd name="connsiteY86" fmla="*/ 0 h 605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530849" h="605451">
                <a:moveTo>
                  <a:pt x="172709" y="360519"/>
                </a:moveTo>
                <a:lnTo>
                  <a:pt x="222665" y="518492"/>
                </a:lnTo>
                <a:lnTo>
                  <a:pt x="229536" y="539907"/>
                </a:lnTo>
                <a:lnTo>
                  <a:pt x="251914" y="476496"/>
                </a:lnTo>
                <a:cubicBezTo>
                  <a:pt x="200380" y="404833"/>
                  <a:pt x="255907" y="401496"/>
                  <a:pt x="265378" y="401310"/>
                </a:cubicBezTo>
                <a:lnTo>
                  <a:pt x="265564" y="401310"/>
                </a:lnTo>
                <a:lnTo>
                  <a:pt x="265657" y="401310"/>
                </a:lnTo>
                <a:lnTo>
                  <a:pt x="265750" y="401310"/>
                </a:lnTo>
                <a:lnTo>
                  <a:pt x="265935" y="401310"/>
                </a:lnTo>
                <a:cubicBezTo>
                  <a:pt x="275406" y="401310"/>
                  <a:pt x="330933" y="404833"/>
                  <a:pt x="279399" y="476496"/>
                </a:cubicBezTo>
                <a:lnTo>
                  <a:pt x="301777" y="539907"/>
                </a:lnTo>
                <a:lnTo>
                  <a:pt x="308648" y="518492"/>
                </a:lnTo>
                <a:lnTo>
                  <a:pt x="358604" y="360519"/>
                </a:lnTo>
                <a:cubicBezTo>
                  <a:pt x="358604" y="360519"/>
                  <a:pt x="397510" y="385921"/>
                  <a:pt x="462415" y="410581"/>
                </a:cubicBezTo>
                <a:cubicBezTo>
                  <a:pt x="533820" y="436446"/>
                  <a:pt x="529456" y="495315"/>
                  <a:pt x="530849" y="605451"/>
                </a:cubicBezTo>
                <a:lnTo>
                  <a:pt x="0" y="605451"/>
                </a:lnTo>
                <a:cubicBezTo>
                  <a:pt x="1486" y="495315"/>
                  <a:pt x="-2971" y="436446"/>
                  <a:pt x="68898" y="410581"/>
                </a:cubicBezTo>
                <a:cubicBezTo>
                  <a:pt x="133803" y="385921"/>
                  <a:pt x="172709" y="360519"/>
                  <a:pt x="172709" y="360519"/>
                </a:cubicBezTo>
                <a:close/>
                <a:moveTo>
                  <a:pt x="245328" y="111138"/>
                </a:moveTo>
                <a:cubicBezTo>
                  <a:pt x="242358" y="111138"/>
                  <a:pt x="240037" y="113455"/>
                  <a:pt x="240037" y="116422"/>
                </a:cubicBezTo>
                <a:lnTo>
                  <a:pt x="240037" y="184921"/>
                </a:lnTo>
                <a:lnTo>
                  <a:pt x="213951" y="184921"/>
                </a:lnTo>
                <a:cubicBezTo>
                  <a:pt x="211074" y="184921"/>
                  <a:pt x="209588" y="188073"/>
                  <a:pt x="211352" y="190297"/>
                </a:cubicBezTo>
                <a:lnTo>
                  <a:pt x="261481" y="251474"/>
                </a:lnTo>
                <a:cubicBezTo>
                  <a:pt x="263152" y="253513"/>
                  <a:pt x="266308" y="253513"/>
                  <a:pt x="267886" y="251474"/>
                </a:cubicBezTo>
                <a:lnTo>
                  <a:pt x="318108" y="190297"/>
                </a:lnTo>
                <a:cubicBezTo>
                  <a:pt x="319872" y="188073"/>
                  <a:pt x="318294" y="184921"/>
                  <a:pt x="315509" y="184921"/>
                </a:cubicBezTo>
                <a:lnTo>
                  <a:pt x="289423" y="184921"/>
                </a:lnTo>
                <a:lnTo>
                  <a:pt x="289423" y="116422"/>
                </a:lnTo>
                <a:cubicBezTo>
                  <a:pt x="289423" y="113455"/>
                  <a:pt x="287102" y="111138"/>
                  <a:pt x="284132" y="111138"/>
                </a:cubicBezTo>
                <a:close/>
                <a:moveTo>
                  <a:pt x="247463" y="0"/>
                </a:moveTo>
                <a:lnTo>
                  <a:pt x="264451" y="0"/>
                </a:lnTo>
                <a:lnTo>
                  <a:pt x="281347" y="0"/>
                </a:lnTo>
                <a:cubicBezTo>
                  <a:pt x="287659" y="0"/>
                  <a:pt x="293136" y="4542"/>
                  <a:pt x="294250" y="10845"/>
                </a:cubicBezTo>
                <a:lnTo>
                  <a:pt x="300099" y="44863"/>
                </a:lnTo>
                <a:cubicBezTo>
                  <a:pt x="312909" y="48200"/>
                  <a:pt x="325163" y="53298"/>
                  <a:pt x="336860" y="60065"/>
                </a:cubicBezTo>
                <a:lnTo>
                  <a:pt x="364802" y="40043"/>
                </a:lnTo>
                <a:cubicBezTo>
                  <a:pt x="369908" y="36428"/>
                  <a:pt x="376963" y="37077"/>
                  <a:pt x="381512" y="41155"/>
                </a:cubicBezTo>
                <a:lnTo>
                  <a:pt x="393487" y="53113"/>
                </a:lnTo>
                <a:lnTo>
                  <a:pt x="405555" y="65163"/>
                </a:lnTo>
                <a:cubicBezTo>
                  <a:pt x="410104" y="69705"/>
                  <a:pt x="410753" y="76749"/>
                  <a:pt x="407040" y="81940"/>
                </a:cubicBezTo>
                <a:lnTo>
                  <a:pt x="387081" y="109840"/>
                </a:lnTo>
                <a:cubicBezTo>
                  <a:pt x="393858" y="121334"/>
                  <a:pt x="399057" y="133755"/>
                  <a:pt x="402306" y="146454"/>
                </a:cubicBezTo>
                <a:lnTo>
                  <a:pt x="436375" y="152108"/>
                </a:lnTo>
                <a:cubicBezTo>
                  <a:pt x="442687" y="153128"/>
                  <a:pt x="447236" y="158597"/>
                  <a:pt x="447236" y="164900"/>
                </a:cubicBezTo>
                <a:lnTo>
                  <a:pt x="447236" y="181770"/>
                </a:lnTo>
                <a:lnTo>
                  <a:pt x="447236" y="198732"/>
                </a:lnTo>
                <a:cubicBezTo>
                  <a:pt x="447236" y="205035"/>
                  <a:pt x="442687" y="210504"/>
                  <a:pt x="436375" y="211617"/>
                </a:cubicBezTo>
                <a:lnTo>
                  <a:pt x="402306" y="217363"/>
                </a:lnTo>
                <a:cubicBezTo>
                  <a:pt x="398964" y="230248"/>
                  <a:pt x="393858" y="242483"/>
                  <a:pt x="387081" y="254070"/>
                </a:cubicBezTo>
                <a:lnTo>
                  <a:pt x="407133" y="282063"/>
                </a:lnTo>
                <a:cubicBezTo>
                  <a:pt x="410846" y="287253"/>
                  <a:pt x="410196" y="294391"/>
                  <a:pt x="405740" y="298840"/>
                </a:cubicBezTo>
                <a:lnTo>
                  <a:pt x="393765" y="310797"/>
                </a:lnTo>
                <a:lnTo>
                  <a:pt x="381790" y="322847"/>
                </a:lnTo>
                <a:cubicBezTo>
                  <a:pt x="377148" y="327389"/>
                  <a:pt x="370093" y="328038"/>
                  <a:pt x="364895" y="324330"/>
                </a:cubicBezTo>
                <a:lnTo>
                  <a:pt x="336953" y="304401"/>
                </a:lnTo>
                <a:cubicBezTo>
                  <a:pt x="325720" y="310983"/>
                  <a:pt x="313559" y="315988"/>
                  <a:pt x="301213" y="319232"/>
                </a:cubicBezTo>
                <a:lnTo>
                  <a:pt x="295457" y="353343"/>
                </a:lnTo>
                <a:cubicBezTo>
                  <a:pt x="294529" y="359646"/>
                  <a:pt x="289052" y="364188"/>
                  <a:pt x="282739" y="364188"/>
                </a:cubicBezTo>
                <a:lnTo>
                  <a:pt x="265751" y="364188"/>
                </a:lnTo>
                <a:lnTo>
                  <a:pt x="248856" y="364188"/>
                </a:lnTo>
                <a:cubicBezTo>
                  <a:pt x="242543" y="364188"/>
                  <a:pt x="237066" y="359646"/>
                  <a:pt x="235952" y="353343"/>
                </a:cubicBezTo>
                <a:lnTo>
                  <a:pt x="230290" y="319696"/>
                </a:lnTo>
                <a:cubicBezTo>
                  <a:pt x="217665" y="316544"/>
                  <a:pt x="205132" y="311539"/>
                  <a:pt x="193528" y="304772"/>
                </a:cubicBezTo>
                <a:lnTo>
                  <a:pt x="165122" y="324794"/>
                </a:lnTo>
                <a:cubicBezTo>
                  <a:pt x="159924" y="328501"/>
                  <a:pt x="152776" y="327853"/>
                  <a:pt x="148320" y="323403"/>
                </a:cubicBezTo>
                <a:lnTo>
                  <a:pt x="136344" y="311446"/>
                </a:lnTo>
                <a:lnTo>
                  <a:pt x="124276" y="299489"/>
                </a:lnTo>
                <a:cubicBezTo>
                  <a:pt x="119728" y="294854"/>
                  <a:pt x="119078" y="287810"/>
                  <a:pt x="122791" y="282619"/>
                </a:cubicBezTo>
                <a:lnTo>
                  <a:pt x="142657" y="254811"/>
                </a:lnTo>
                <a:cubicBezTo>
                  <a:pt x="135695" y="243317"/>
                  <a:pt x="130496" y="231082"/>
                  <a:pt x="127154" y="218383"/>
                </a:cubicBezTo>
                <a:lnTo>
                  <a:pt x="92992" y="212729"/>
                </a:lnTo>
                <a:cubicBezTo>
                  <a:pt x="86680" y="211709"/>
                  <a:pt x="82131" y="206240"/>
                  <a:pt x="82131" y="199937"/>
                </a:cubicBezTo>
                <a:lnTo>
                  <a:pt x="82131" y="183067"/>
                </a:lnTo>
                <a:lnTo>
                  <a:pt x="82131" y="166105"/>
                </a:lnTo>
                <a:cubicBezTo>
                  <a:pt x="82131" y="159801"/>
                  <a:pt x="86680" y="154333"/>
                  <a:pt x="92992" y="153220"/>
                </a:cubicBezTo>
                <a:lnTo>
                  <a:pt x="126504" y="147937"/>
                </a:lnTo>
                <a:cubicBezTo>
                  <a:pt x="129753" y="135331"/>
                  <a:pt x="134673" y="122817"/>
                  <a:pt x="141543" y="111231"/>
                </a:cubicBezTo>
                <a:lnTo>
                  <a:pt x="121491" y="82960"/>
                </a:lnTo>
                <a:cubicBezTo>
                  <a:pt x="117778" y="77769"/>
                  <a:pt x="118335" y="70539"/>
                  <a:pt x="122791" y="66090"/>
                </a:cubicBezTo>
                <a:lnTo>
                  <a:pt x="134859" y="54132"/>
                </a:lnTo>
                <a:lnTo>
                  <a:pt x="146834" y="42175"/>
                </a:lnTo>
                <a:cubicBezTo>
                  <a:pt x="151383" y="37726"/>
                  <a:pt x="158438" y="37077"/>
                  <a:pt x="163637" y="40785"/>
                </a:cubicBezTo>
                <a:lnTo>
                  <a:pt x="191486" y="60528"/>
                </a:lnTo>
                <a:cubicBezTo>
                  <a:pt x="203369" y="53391"/>
                  <a:pt x="215994" y="48107"/>
                  <a:pt x="228990" y="44863"/>
                </a:cubicBezTo>
                <a:lnTo>
                  <a:pt x="234745" y="10845"/>
                </a:lnTo>
                <a:cubicBezTo>
                  <a:pt x="235674" y="4542"/>
                  <a:pt x="241151" y="0"/>
                  <a:pt x="2474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settings_208779"/>
          <p:cNvSpPr>
            <a:spLocks noChangeAspect="1"/>
          </p:cNvSpPr>
          <p:nvPr/>
        </p:nvSpPr>
        <p:spPr bwMode="auto">
          <a:xfrm>
            <a:off x="4848703" y="5079729"/>
            <a:ext cx="304272" cy="397075"/>
          </a:xfrm>
          <a:custGeom>
            <a:avLst/>
            <a:gdLst>
              <a:gd name="connsiteX0" fmla="*/ 454392 w 463299"/>
              <a:gd name="connsiteY0" fmla="*/ 223559 h 604605"/>
              <a:gd name="connsiteX1" fmla="*/ 463228 w 463299"/>
              <a:gd name="connsiteY1" fmla="*/ 245267 h 604605"/>
              <a:gd name="connsiteX2" fmla="*/ 451811 w 463299"/>
              <a:gd name="connsiteY2" fmla="*/ 388606 h 604605"/>
              <a:gd name="connsiteX3" fmla="*/ 450421 w 463299"/>
              <a:gd name="connsiteY3" fmla="*/ 403376 h 604605"/>
              <a:gd name="connsiteX4" fmla="*/ 441188 w 463299"/>
              <a:gd name="connsiteY4" fmla="*/ 448182 h 604605"/>
              <a:gd name="connsiteX5" fmla="*/ 431657 w 463299"/>
              <a:gd name="connsiteY5" fmla="*/ 462555 h 604605"/>
              <a:gd name="connsiteX6" fmla="*/ 386287 w 463299"/>
              <a:gd name="connsiteY6" fmla="*/ 510731 h 604605"/>
              <a:gd name="connsiteX7" fmla="*/ 339725 w 463299"/>
              <a:gd name="connsiteY7" fmla="*/ 560196 h 604605"/>
              <a:gd name="connsiteX8" fmla="*/ 324535 w 463299"/>
              <a:gd name="connsiteY8" fmla="*/ 583094 h 604605"/>
              <a:gd name="connsiteX9" fmla="*/ 315302 w 463299"/>
              <a:gd name="connsiteY9" fmla="*/ 604605 h 604605"/>
              <a:gd name="connsiteX10" fmla="*/ 245410 w 463299"/>
              <a:gd name="connsiteY10" fmla="*/ 604605 h 604605"/>
              <a:gd name="connsiteX11" fmla="*/ 246502 w 463299"/>
              <a:gd name="connsiteY11" fmla="*/ 601036 h 604605"/>
              <a:gd name="connsiteX12" fmla="*/ 274697 w 463299"/>
              <a:gd name="connsiteY12" fmla="*/ 520347 h 604605"/>
              <a:gd name="connsiteX13" fmla="*/ 281647 w 463299"/>
              <a:gd name="connsiteY13" fmla="*/ 505180 h 604605"/>
              <a:gd name="connsiteX14" fmla="*/ 343200 w 463299"/>
              <a:gd name="connsiteY14" fmla="*/ 431033 h 604605"/>
              <a:gd name="connsiteX15" fmla="*/ 365736 w 463299"/>
              <a:gd name="connsiteY15" fmla="*/ 406350 h 604605"/>
              <a:gd name="connsiteX16" fmla="*/ 399193 w 463299"/>
              <a:gd name="connsiteY16" fmla="*/ 372151 h 604605"/>
              <a:gd name="connsiteX17" fmla="*/ 417957 w 463299"/>
              <a:gd name="connsiteY17" fmla="*/ 371754 h 604605"/>
              <a:gd name="connsiteX18" fmla="*/ 411404 w 463299"/>
              <a:gd name="connsiteY18" fmla="*/ 413685 h 604605"/>
              <a:gd name="connsiteX19" fmla="*/ 380926 w 463299"/>
              <a:gd name="connsiteY19" fmla="*/ 464240 h 604605"/>
              <a:gd name="connsiteX20" fmla="*/ 375167 w 463299"/>
              <a:gd name="connsiteY20" fmla="*/ 473162 h 604605"/>
              <a:gd name="connsiteX21" fmla="*/ 420637 w 463299"/>
              <a:gd name="connsiteY21" fmla="*/ 411703 h 604605"/>
              <a:gd name="connsiteX22" fmla="*/ 426792 w 463299"/>
              <a:gd name="connsiteY22" fmla="*/ 366401 h 604605"/>
              <a:gd name="connsiteX23" fmla="*/ 401079 w 463299"/>
              <a:gd name="connsiteY23" fmla="*/ 362337 h 604605"/>
              <a:gd name="connsiteX24" fmla="*/ 399292 w 463299"/>
              <a:gd name="connsiteY24" fmla="*/ 362734 h 604605"/>
              <a:gd name="connsiteX25" fmla="*/ 399689 w 463299"/>
              <a:gd name="connsiteY25" fmla="*/ 361049 h 604605"/>
              <a:gd name="connsiteX26" fmla="*/ 426395 w 463299"/>
              <a:gd name="connsiteY26" fmla="*/ 252206 h 604605"/>
              <a:gd name="connsiteX27" fmla="*/ 430565 w 463299"/>
              <a:gd name="connsiteY27" fmla="*/ 241302 h 604605"/>
              <a:gd name="connsiteX28" fmla="*/ 454392 w 463299"/>
              <a:gd name="connsiteY28" fmla="*/ 223559 h 604605"/>
              <a:gd name="connsiteX29" fmla="*/ 8810 w 463299"/>
              <a:gd name="connsiteY29" fmla="*/ 223559 h 604605"/>
              <a:gd name="connsiteX30" fmla="*/ 32739 w 463299"/>
              <a:gd name="connsiteY30" fmla="*/ 241302 h 604605"/>
              <a:gd name="connsiteX31" fmla="*/ 36910 w 463299"/>
              <a:gd name="connsiteY31" fmla="*/ 252206 h 604605"/>
              <a:gd name="connsiteX32" fmla="*/ 63520 w 463299"/>
              <a:gd name="connsiteY32" fmla="*/ 361049 h 604605"/>
              <a:gd name="connsiteX33" fmla="*/ 64016 w 463299"/>
              <a:gd name="connsiteY33" fmla="*/ 362734 h 604605"/>
              <a:gd name="connsiteX34" fmla="*/ 62229 w 463299"/>
              <a:gd name="connsiteY34" fmla="*/ 362337 h 604605"/>
              <a:gd name="connsiteX35" fmla="*/ 36413 w 463299"/>
              <a:gd name="connsiteY35" fmla="*/ 366401 h 604605"/>
              <a:gd name="connsiteX36" fmla="*/ 42668 w 463299"/>
              <a:gd name="connsiteY36" fmla="*/ 411703 h 604605"/>
              <a:gd name="connsiteX37" fmla="*/ 88144 w 463299"/>
              <a:gd name="connsiteY37" fmla="*/ 473162 h 604605"/>
              <a:gd name="connsiteX38" fmla="*/ 82385 w 463299"/>
              <a:gd name="connsiteY38" fmla="*/ 464240 h 604605"/>
              <a:gd name="connsiteX39" fmla="*/ 51903 w 463299"/>
              <a:gd name="connsiteY39" fmla="*/ 413685 h 604605"/>
              <a:gd name="connsiteX40" fmla="*/ 45250 w 463299"/>
              <a:gd name="connsiteY40" fmla="*/ 371754 h 604605"/>
              <a:gd name="connsiteX41" fmla="*/ 64016 w 463299"/>
              <a:gd name="connsiteY41" fmla="*/ 372151 h 604605"/>
              <a:gd name="connsiteX42" fmla="*/ 97477 w 463299"/>
              <a:gd name="connsiteY42" fmla="*/ 406350 h 604605"/>
              <a:gd name="connsiteX43" fmla="*/ 120017 w 463299"/>
              <a:gd name="connsiteY43" fmla="*/ 431033 h 604605"/>
              <a:gd name="connsiteX44" fmla="*/ 181578 w 463299"/>
              <a:gd name="connsiteY44" fmla="*/ 505180 h 604605"/>
              <a:gd name="connsiteX45" fmla="*/ 188627 w 463299"/>
              <a:gd name="connsiteY45" fmla="*/ 520347 h 604605"/>
              <a:gd name="connsiteX46" fmla="*/ 216826 w 463299"/>
              <a:gd name="connsiteY46" fmla="*/ 601036 h 604605"/>
              <a:gd name="connsiteX47" fmla="*/ 217819 w 463299"/>
              <a:gd name="connsiteY47" fmla="*/ 604605 h 604605"/>
              <a:gd name="connsiteX48" fmla="*/ 148017 w 463299"/>
              <a:gd name="connsiteY48" fmla="*/ 604605 h 604605"/>
              <a:gd name="connsiteX49" fmla="*/ 138684 w 463299"/>
              <a:gd name="connsiteY49" fmla="*/ 583094 h 604605"/>
              <a:gd name="connsiteX50" fmla="*/ 123591 w 463299"/>
              <a:gd name="connsiteY50" fmla="*/ 560196 h 604605"/>
              <a:gd name="connsiteX51" fmla="*/ 76924 w 463299"/>
              <a:gd name="connsiteY51" fmla="*/ 510731 h 604605"/>
              <a:gd name="connsiteX52" fmla="*/ 31647 w 463299"/>
              <a:gd name="connsiteY52" fmla="*/ 462555 h 604605"/>
              <a:gd name="connsiteX53" fmla="*/ 22016 w 463299"/>
              <a:gd name="connsiteY53" fmla="*/ 448182 h 604605"/>
              <a:gd name="connsiteX54" fmla="*/ 12782 w 463299"/>
              <a:gd name="connsiteY54" fmla="*/ 403277 h 604605"/>
              <a:gd name="connsiteX55" fmla="*/ 11392 w 463299"/>
              <a:gd name="connsiteY55" fmla="*/ 388507 h 604605"/>
              <a:gd name="connsiteX56" fmla="*/ 72 w 463299"/>
              <a:gd name="connsiteY56" fmla="*/ 245267 h 604605"/>
              <a:gd name="connsiteX57" fmla="*/ 8810 w 463299"/>
              <a:gd name="connsiteY57" fmla="*/ 223559 h 604605"/>
              <a:gd name="connsiteX58" fmla="*/ 355234 w 463299"/>
              <a:gd name="connsiteY58" fmla="*/ 208098 h 604605"/>
              <a:gd name="connsiteX59" fmla="*/ 362182 w 463299"/>
              <a:gd name="connsiteY59" fmla="*/ 210375 h 604605"/>
              <a:gd name="connsiteX60" fmla="*/ 387990 w 463299"/>
              <a:gd name="connsiteY60" fmla="*/ 228397 h 604605"/>
              <a:gd name="connsiteX61" fmla="*/ 391067 w 463299"/>
              <a:gd name="connsiteY61" fmla="*/ 245429 h 604605"/>
              <a:gd name="connsiteX62" fmla="*/ 380942 w 463299"/>
              <a:gd name="connsiteY62" fmla="*/ 250578 h 604605"/>
              <a:gd name="connsiteX63" fmla="*/ 373994 w 463299"/>
              <a:gd name="connsiteY63" fmla="*/ 248400 h 604605"/>
              <a:gd name="connsiteX64" fmla="*/ 348186 w 463299"/>
              <a:gd name="connsiteY64" fmla="*/ 230378 h 604605"/>
              <a:gd name="connsiteX65" fmla="*/ 345109 w 463299"/>
              <a:gd name="connsiteY65" fmla="*/ 213346 h 604605"/>
              <a:gd name="connsiteX66" fmla="*/ 355234 w 463299"/>
              <a:gd name="connsiteY66" fmla="*/ 208098 h 604605"/>
              <a:gd name="connsiteX67" fmla="*/ 108105 w 463299"/>
              <a:gd name="connsiteY67" fmla="*/ 208098 h 604605"/>
              <a:gd name="connsiteX68" fmla="*/ 118123 w 463299"/>
              <a:gd name="connsiteY68" fmla="*/ 213346 h 604605"/>
              <a:gd name="connsiteX69" fmla="*/ 115147 w 463299"/>
              <a:gd name="connsiteY69" fmla="*/ 230378 h 604605"/>
              <a:gd name="connsiteX70" fmla="*/ 89360 w 463299"/>
              <a:gd name="connsiteY70" fmla="*/ 248400 h 604605"/>
              <a:gd name="connsiteX71" fmla="*/ 82318 w 463299"/>
              <a:gd name="connsiteY71" fmla="*/ 250578 h 604605"/>
              <a:gd name="connsiteX72" fmla="*/ 72300 w 463299"/>
              <a:gd name="connsiteY72" fmla="*/ 245429 h 604605"/>
              <a:gd name="connsiteX73" fmla="*/ 75276 w 463299"/>
              <a:gd name="connsiteY73" fmla="*/ 228397 h 604605"/>
              <a:gd name="connsiteX74" fmla="*/ 101063 w 463299"/>
              <a:gd name="connsiteY74" fmla="*/ 210375 h 604605"/>
              <a:gd name="connsiteX75" fmla="*/ 108105 w 463299"/>
              <a:gd name="connsiteY75" fmla="*/ 208098 h 604605"/>
              <a:gd name="connsiteX76" fmla="*/ 255572 w 463299"/>
              <a:gd name="connsiteY76" fmla="*/ 194126 h 604605"/>
              <a:gd name="connsiteX77" fmla="*/ 234020 w 463299"/>
              <a:gd name="connsiteY77" fmla="*/ 333140 h 604605"/>
              <a:gd name="connsiteX78" fmla="*/ 229451 w 463299"/>
              <a:gd name="connsiteY78" fmla="*/ 333140 h 604605"/>
              <a:gd name="connsiteX79" fmla="*/ 207799 w 463299"/>
              <a:gd name="connsiteY79" fmla="*/ 194225 h 604605"/>
              <a:gd name="connsiteX80" fmla="*/ 230245 w 463299"/>
              <a:gd name="connsiteY80" fmla="*/ 198486 h 604605"/>
              <a:gd name="connsiteX81" fmla="*/ 232927 w 463299"/>
              <a:gd name="connsiteY81" fmla="*/ 198486 h 604605"/>
              <a:gd name="connsiteX82" fmla="*/ 200548 w 463299"/>
              <a:gd name="connsiteY82" fmla="*/ 178337 h 604605"/>
              <a:gd name="connsiteX83" fmla="*/ 194295 w 463299"/>
              <a:gd name="connsiteY83" fmla="*/ 180220 h 604605"/>
              <a:gd name="connsiteX84" fmla="*/ 192211 w 463299"/>
              <a:gd name="connsiteY84" fmla="*/ 186366 h 604605"/>
              <a:gd name="connsiteX85" fmla="*/ 216429 w 463299"/>
              <a:gd name="connsiteY85" fmla="*/ 341305 h 604605"/>
              <a:gd name="connsiteX86" fmla="*/ 223377 w 463299"/>
              <a:gd name="connsiteY86" fmla="*/ 347252 h 604605"/>
              <a:gd name="connsiteX87" fmla="*/ 240051 w 463299"/>
              <a:gd name="connsiteY87" fmla="*/ 347252 h 604605"/>
              <a:gd name="connsiteX88" fmla="*/ 246999 w 463299"/>
              <a:gd name="connsiteY88" fmla="*/ 341305 h 604605"/>
              <a:gd name="connsiteX89" fmla="*/ 271018 w 463299"/>
              <a:gd name="connsiteY89" fmla="*/ 186366 h 604605"/>
              <a:gd name="connsiteX90" fmla="*/ 269033 w 463299"/>
              <a:gd name="connsiteY90" fmla="*/ 180220 h 604605"/>
              <a:gd name="connsiteX91" fmla="*/ 262780 w 463299"/>
              <a:gd name="connsiteY91" fmla="*/ 178337 h 604605"/>
              <a:gd name="connsiteX92" fmla="*/ 231714 w 463299"/>
              <a:gd name="connsiteY92" fmla="*/ 184384 h 604605"/>
              <a:gd name="connsiteX93" fmla="*/ 380942 w 463299"/>
              <a:gd name="connsiteY93" fmla="*/ 85455 h 604605"/>
              <a:gd name="connsiteX94" fmla="*/ 391067 w 463299"/>
              <a:gd name="connsiteY94" fmla="*/ 90613 h 604605"/>
              <a:gd name="connsiteX95" fmla="*/ 387990 w 463299"/>
              <a:gd name="connsiteY95" fmla="*/ 107673 h 604605"/>
              <a:gd name="connsiteX96" fmla="*/ 362182 w 463299"/>
              <a:gd name="connsiteY96" fmla="*/ 125725 h 604605"/>
              <a:gd name="connsiteX97" fmla="*/ 355234 w 463299"/>
              <a:gd name="connsiteY97" fmla="*/ 128006 h 604605"/>
              <a:gd name="connsiteX98" fmla="*/ 345109 w 463299"/>
              <a:gd name="connsiteY98" fmla="*/ 122749 h 604605"/>
              <a:gd name="connsiteX99" fmla="*/ 348186 w 463299"/>
              <a:gd name="connsiteY99" fmla="*/ 105689 h 604605"/>
              <a:gd name="connsiteX100" fmla="*/ 373994 w 463299"/>
              <a:gd name="connsiteY100" fmla="*/ 87637 h 604605"/>
              <a:gd name="connsiteX101" fmla="*/ 380942 w 463299"/>
              <a:gd name="connsiteY101" fmla="*/ 85455 h 604605"/>
              <a:gd name="connsiteX102" fmla="*/ 82318 w 463299"/>
              <a:gd name="connsiteY102" fmla="*/ 85455 h 604605"/>
              <a:gd name="connsiteX103" fmla="*/ 89360 w 463299"/>
              <a:gd name="connsiteY103" fmla="*/ 87637 h 604605"/>
              <a:gd name="connsiteX104" fmla="*/ 115147 w 463299"/>
              <a:gd name="connsiteY104" fmla="*/ 105689 h 604605"/>
              <a:gd name="connsiteX105" fmla="*/ 118123 w 463299"/>
              <a:gd name="connsiteY105" fmla="*/ 122749 h 604605"/>
              <a:gd name="connsiteX106" fmla="*/ 108105 w 463299"/>
              <a:gd name="connsiteY106" fmla="*/ 128006 h 604605"/>
              <a:gd name="connsiteX107" fmla="*/ 101063 w 463299"/>
              <a:gd name="connsiteY107" fmla="*/ 125725 h 604605"/>
              <a:gd name="connsiteX108" fmla="*/ 75276 w 463299"/>
              <a:gd name="connsiteY108" fmla="*/ 107673 h 604605"/>
              <a:gd name="connsiteX109" fmla="*/ 72300 w 463299"/>
              <a:gd name="connsiteY109" fmla="*/ 90613 h 604605"/>
              <a:gd name="connsiteX110" fmla="*/ 82318 w 463299"/>
              <a:gd name="connsiteY110" fmla="*/ 85455 h 604605"/>
              <a:gd name="connsiteX111" fmla="*/ 231615 w 463299"/>
              <a:gd name="connsiteY111" fmla="*/ 65132 h 604605"/>
              <a:gd name="connsiteX112" fmla="*/ 339403 w 463299"/>
              <a:gd name="connsiteY112" fmla="*/ 172786 h 604605"/>
              <a:gd name="connsiteX113" fmla="*/ 304168 w 463299"/>
              <a:gd name="connsiteY113" fmla="*/ 268643 h 604605"/>
              <a:gd name="connsiteX114" fmla="*/ 272110 w 463299"/>
              <a:gd name="connsiteY114" fmla="*/ 353002 h 604605"/>
              <a:gd name="connsiteX115" fmla="*/ 271812 w 463299"/>
              <a:gd name="connsiteY115" fmla="*/ 354984 h 604605"/>
              <a:gd name="connsiteX116" fmla="*/ 275881 w 463299"/>
              <a:gd name="connsiteY116" fmla="*/ 363113 h 604605"/>
              <a:gd name="connsiteX117" fmla="*/ 218811 w 463299"/>
              <a:gd name="connsiteY117" fmla="*/ 371836 h 604605"/>
              <a:gd name="connsiteX118" fmla="*/ 281737 w 463299"/>
              <a:gd name="connsiteY118" fmla="*/ 383236 h 604605"/>
              <a:gd name="connsiteX119" fmla="*/ 231323 w 463299"/>
              <a:gd name="connsiteY119" fmla="*/ 394444 h 604605"/>
              <a:gd name="connsiteX120" fmla="*/ 231123 w 463299"/>
              <a:gd name="connsiteY120" fmla="*/ 394448 h 604605"/>
              <a:gd name="connsiteX121" fmla="*/ 230408 w 463299"/>
              <a:gd name="connsiteY121" fmla="*/ 394432 h 604605"/>
              <a:gd name="connsiteX122" fmla="*/ 221987 w 463299"/>
              <a:gd name="connsiteY122" fmla="*/ 394636 h 604605"/>
              <a:gd name="connsiteX123" fmla="*/ 231123 w 463299"/>
              <a:gd name="connsiteY123" fmla="*/ 394448 h 604605"/>
              <a:gd name="connsiteX124" fmla="*/ 248934 w 463299"/>
              <a:gd name="connsiteY124" fmla="*/ 394859 h 604605"/>
              <a:gd name="connsiteX125" fmla="*/ 275881 w 463299"/>
              <a:gd name="connsiteY125" fmla="*/ 403855 h 604605"/>
              <a:gd name="connsiteX126" fmla="*/ 265857 w 463299"/>
              <a:gd name="connsiteY126" fmla="*/ 413867 h 604605"/>
              <a:gd name="connsiteX127" fmla="*/ 197472 w 463299"/>
              <a:gd name="connsiteY127" fmla="*/ 413867 h 604605"/>
              <a:gd name="connsiteX128" fmla="*/ 187348 w 463299"/>
              <a:gd name="connsiteY128" fmla="*/ 403855 h 604605"/>
              <a:gd name="connsiteX129" fmla="*/ 193204 w 463299"/>
              <a:gd name="connsiteY129" fmla="*/ 394636 h 604605"/>
              <a:gd name="connsiteX130" fmla="*/ 181591 w 463299"/>
              <a:gd name="connsiteY130" fmla="*/ 383236 h 604605"/>
              <a:gd name="connsiteX131" fmla="*/ 192509 w 463299"/>
              <a:gd name="connsiteY131" fmla="*/ 371836 h 604605"/>
              <a:gd name="connsiteX132" fmla="*/ 187348 w 463299"/>
              <a:gd name="connsiteY132" fmla="*/ 363113 h 604605"/>
              <a:gd name="connsiteX133" fmla="*/ 191417 w 463299"/>
              <a:gd name="connsiteY133" fmla="*/ 354984 h 604605"/>
              <a:gd name="connsiteX134" fmla="*/ 191219 w 463299"/>
              <a:gd name="connsiteY134" fmla="*/ 353002 h 604605"/>
              <a:gd name="connsiteX135" fmla="*/ 159259 w 463299"/>
              <a:gd name="connsiteY135" fmla="*/ 268842 h 604605"/>
              <a:gd name="connsiteX136" fmla="*/ 123826 w 463299"/>
              <a:gd name="connsiteY136" fmla="*/ 172786 h 604605"/>
              <a:gd name="connsiteX137" fmla="*/ 231615 w 463299"/>
              <a:gd name="connsiteY137" fmla="*/ 65132 h 604605"/>
              <a:gd name="connsiteX138" fmla="*/ 231601 w 463299"/>
              <a:gd name="connsiteY138" fmla="*/ 0 h 604605"/>
              <a:gd name="connsiteX139" fmla="*/ 243929 w 463299"/>
              <a:gd name="connsiteY139" fmla="*/ 12293 h 604605"/>
              <a:gd name="connsiteX140" fmla="*/ 243929 w 463299"/>
              <a:gd name="connsiteY140" fmla="*/ 39855 h 604605"/>
              <a:gd name="connsiteX141" fmla="*/ 231601 w 463299"/>
              <a:gd name="connsiteY141" fmla="*/ 52148 h 604605"/>
              <a:gd name="connsiteX142" fmla="*/ 219372 w 463299"/>
              <a:gd name="connsiteY142" fmla="*/ 39855 h 604605"/>
              <a:gd name="connsiteX143" fmla="*/ 219372 w 463299"/>
              <a:gd name="connsiteY143" fmla="*/ 12293 h 604605"/>
              <a:gd name="connsiteX144" fmla="*/ 231601 w 463299"/>
              <a:gd name="connsiteY144" fmla="*/ 0 h 604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463299" h="604605">
                <a:moveTo>
                  <a:pt x="454392" y="223559"/>
                </a:moveTo>
                <a:cubicBezTo>
                  <a:pt x="458065" y="224550"/>
                  <a:pt x="464022" y="228713"/>
                  <a:pt x="463228" y="245267"/>
                </a:cubicBezTo>
                <a:lnTo>
                  <a:pt x="451811" y="388606"/>
                </a:lnTo>
                <a:cubicBezTo>
                  <a:pt x="451314" y="393265"/>
                  <a:pt x="450818" y="398122"/>
                  <a:pt x="450421" y="403376"/>
                </a:cubicBezTo>
                <a:cubicBezTo>
                  <a:pt x="449130" y="419236"/>
                  <a:pt x="447740" y="435592"/>
                  <a:pt x="441188" y="448182"/>
                </a:cubicBezTo>
                <a:cubicBezTo>
                  <a:pt x="438507" y="453435"/>
                  <a:pt x="435430" y="458094"/>
                  <a:pt x="431657" y="462555"/>
                </a:cubicBezTo>
                <a:cubicBezTo>
                  <a:pt x="424906" y="470684"/>
                  <a:pt x="406142" y="490113"/>
                  <a:pt x="386287" y="510731"/>
                </a:cubicBezTo>
                <a:cubicBezTo>
                  <a:pt x="367027" y="530755"/>
                  <a:pt x="346972" y="551572"/>
                  <a:pt x="339725" y="560196"/>
                </a:cubicBezTo>
                <a:cubicBezTo>
                  <a:pt x="333967" y="567036"/>
                  <a:pt x="329003" y="574470"/>
                  <a:pt x="324535" y="583094"/>
                </a:cubicBezTo>
                <a:cubicBezTo>
                  <a:pt x="320961" y="590033"/>
                  <a:pt x="317983" y="597270"/>
                  <a:pt x="315302" y="604605"/>
                </a:cubicBezTo>
                <a:lnTo>
                  <a:pt x="245410" y="604605"/>
                </a:lnTo>
                <a:lnTo>
                  <a:pt x="246502" y="601036"/>
                </a:lnTo>
                <a:cubicBezTo>
                  <a:pt x="254841" y="572587"/>
                  <a:pt x="264074" y="546120"/>
                  <a:pt x="274697" y="520347"/>
                </a:cubicBezTo>
                <a:cubicBezTo>
                  <a:pt x="276782" y="515192"/>
                  <a:pt x="279165" y="510037"/>
                  <a:pt x="281647" y="505180"/>
                </a:cubicBezTo>
                <a:cubicBezTo>
                  <a:pt x="298326" y="473063"/>
                  <a:pt x="321160" y="451651"/>
                  <a:pt x="343200" y="431033"/>
                </a:cubicBezTo>
                <a:cubicBezTo>
                  <a:pt x="349454" y="425184"/>
                  <a:pt x="357397" y="416064"/>
                  <a:pt x="365736" y="406350"/>
                </a:cubicBezTo>
                <a:cubicBezTo>
                  <a:pt x="378047" y="392274"/>
                  <a:pt x="390754" y="377702"/>
                  <a:pt x="399193" y="372151"/>
                </a:cubicBezTo>
                <a:cubicBezTo>
                  <a:pt x="406937" y="367095"/>
                  <a:pt x="413291" y="366996"/>
                  <a:pt x="417957" y="371754"/>
                </a:cubicBezTo>
                <a:cubicBezTo>
                  <a:pt x="424807" y="378693"/>
                  <a:pt x="422821" y="391580"/>
                  <a:pt x="411404" y="413685"/>
                </a:cubicBezTo>
                <a:cubicBezTo>
                  <a:pt x="403760" y="428455"/>
                  <a:pt x="392641" y="445803"/>
                  <a:pt x="380926" y="464240"/>
                </a:cubicBezTo>
                <a:cubicBezTo>
                  <a:pt x="379039" y="467214"/>
                  <a:pt x="377054" y="470188"/>
                  <a:pt x="375167" y="473162"/>
                </a:cubicBezTo>
                <a:cubicBezTo>
                  <a:pt x="395917" y="450462"/>
                  <a:pt x="411206" y="429843"/>
                  <a:pt x="420637" y="411703"/>
                </a:cubicBezTo>
                <a:cubicBezTo>
                  <a:pt x="431459" y="390886"/>
                  <a:pt x="433643" y="374827"/>
                  <a:pt x="426792" y="366401"/>
                </a:cubicBezTo>
                <a:cubicBezTo>
                  <a:pt x="422027" y="360553"/>
                  <a:pt x="412893" y="359066"/>
                  <a:pt x="401079" y="362337"/>
                </a:cubicBezTo>
                <a:lnTo>
                  <a:pt x="399292" y="362734"/>
                </a:lnTo>
                <a:lnTo>
                  <a:pt x="399689" y="361049"/>
                </a:lnTo>
                <a:cubicBezTo>
                  <a:pt x="399888" y="360057"/>
                  <a:pt x="421729" y="269355"/>
                  <a:pt x="426395" y="252206"/>
                </a:cubicBezTo>
                <a:cubicBezTo>
                  <a:pt x="427388" y="248340"/>
                  <a:pt x="428778" y="244673"/>
                  <a:pt x="430565" y="241302"/>
                </a:cubicBezTo>
                <a:cubicBezTo>
                  <a:pt x="436919" y="229011"/>
                  <a:pt x="446946" y="221576"/>
                  <a:pt x="454392" y="223559"/>
                </a:cubicBezTo>
                <a:close/>
                <a:moveTo>
                  <a:pt x="8810" y="223559"/>
                </a:moveTo>
                <a:cubicBezTo>
                  <a:pt x="16257" y="221576"/>
                  <a:pt x="26385" y="229011"/>
                  <a:pt x="32739" y="241302"/>
                </a:cubicBezTo>
                <a:cubicBezTo>
                  <a:pt x="34427" y="244673"/>
                  <a:pt x="35917" y="248340"/>
                  <a:pt x="36910" y="252206"/>
                </a:cubicBezTo>
                <a:cubicBezTo>
                  <a:pt x="41477" y="269355"/>
                  <a:pt x="63321" y="360057"/>
                  <a:pt x="63520" y="361049"/>
                </a:cubicBezTo>
                <a:lnTo>
                  <a:pt x="64016" y="362734"/>
                </a:lnTo>
                <a:lnTo>
                  <a:pt x="62229" y="362337"/>
                </a:lnTo>
                <a:cubicBezTo>
                  <a:pt x="50413" y="359066"/>
                  <a:pt x="41278" y="360553"/>
                  <a:pt x="36413" y="366401"/>
                </a:cubicBezTo>
                <a:cubicBezTo>
                  <a:pt x="29661" y="374827"/>
                  <a:pt x="31846" y="390886"/>
                  <a:pt x="42668" y="411703"/>
                </a:cubicBezTo>
                <a:cubicBezTo>
                  <a:pt x="52002" y="429843"/>
                  <a:pt x="67293" y="450462"/>
                  <a:pt x="88144" y="473162"/>
                </a:cubicBezTo>
                <a:cubicBezTo>
                  <a:pt x="86158" y="470188"/>
                  <a:pt x="84272" y="467214"/>
                  <a:pt x="82385" y="464240"/>
                </a:cubicBezTo>
                <a:cubicBezTo>
                  <a:pt x="70669" y="445803"/>
                  <a:pt x="59548" y="428455"/>
                  <a:pt x="51903" y="413685"/>
                </a:cubicBezTo>
                <a:cubicBezTo>
                  <a:pt x="40484" y="391580"/>
                  <a:pt x="38399" y="378693"/>
                  <a:pt x="45250" y="371754"/>
                </a:cubicBezTo>
                <a:cubicBezTo>
                  <a:pt x="50016" y="366996"/>
                  <a:pt x="56371" y="367095"/>
                  <a:pt x="64016" y="372151"/>
                </a:cubicBezTo>
                <a:cubicBezTo>
                  <a:pt x="72555" y="377702"/>
                  <a:pt x="85265" y="392274"/>
                  <a:pt x="97477" y="406350"/>
                </a:cubicBezTo>
                <a:cubicBezTo>
                  <a:pt x="105917" y="416064"/>
                  <a:pt x="113861" y="425184"/>
                  <a:pt x="120017" y="431033"/>
                </a:cubicBezTo>
                <a:cubicBezTo>
                  <a:pt x="142159" y="451651"/>
                  <a:pt x="164996" y="473063"/>
                  <a:pt x="181578" y="505180"/>
                </a:cubicBezTo>
                <a:cubicBezTo>
                  <a:pt x="184159" y="510037"/>
                  <a:pt x="186542" y="515192"/>
                  <a:pt x="188627" y="520347"/>
                </a:cubicBezTo>
                <a:cubicBezTo>
                  <a:pt x="199152" y="546120"/>
                  <a:pt x="208386" y="572488"/>
                  <a:pt x="216826" y="601036"/>
                </a:cubicBezTo>
                <a:lnTo>
                  <a:pt x="217819" y="604605"/>
                </a:lnTo>
                <a:lnTo>
                  <a:pt x="148017" y="604605"/>
                </a:lnTo>
                <a:cubicBezTo>
                  <a:pt x="145336" y="597270"/>
                  <a:pt x="142258" y="590033"/>
                  <a:pt x="138684" y="583094"/>
                </a:cubicBezTo>
                <a:cubicBezTo>
                  <a:pt x="134215" y="574470"/>
                  <a:pt x="129251" y="567036"/>
                  <a:pt x="123591" y="560196"/>
                </a:cubicBezTo>
                <a:cubicBezTo>
                  <a:pt x="116244" y="551572"/>
                  <a:pt x="96286" y="530755"/>
                  <a:pt x="76924" y="510731"/>
                </a:cubicBezTo>
                <a:cubicBezTo>
                  <a:pt x="57066" y="490113"/>
                  <a:pt x="38399" y="470684"/>
                  <a:pt x="31647" y="462555"/>
                </a:cubicBezTo>
                <a:cubicBezTo>
                  <a:pt x="27874" y="458094"/>
                  <a:pt x="24697" y="453336"/>
                  <a:pt x="22016" y="448182"/>
                </a:cubicBezTo>
                <a:cubicBezTo>
                  <a:pt x="15562" y="435592"/>
                  <a:pt x="14172" y="419236"/>
                  <a:pt x="12782" y="403277"/>
                </a:cubicBezTo>
                <a:cubicBezTo>
                  <a:pt x="12385" y="398122"/>
                  <a:pt x="11987" y="393265"/>
                  <a:pt x="11392" y="388507"/>
                </a:cubicBezTo>
                <a:lnTo>
                  <a:pt x="72" y="245267"/>
                </a:lnTo>
                <a:cubicBezTo>
                  <a:pt x="-722" y="228713"/>
                  <a:pt x="5236" y="224550"/>
                  <a:pt x="8810" y="223559"/>
                </a:cubicBezTo>
                <a:close/>
                <a:moveTo>
                  <a:pt x="355234" y="208098"/>
                </a:moveTo>
                <a:cubicBezTo>
                  <a:pt x="357715" y="208098"/>
                  <a:pt x="360197" y="208890"/>
                  <a:pt x="362182" y="210375"/>
                </a:cubicBezTo>
                <a:lnTo>
                  <a:pt x="387990" y="228397"/>
                </a:lnTo>
                <a:cubicBezTo>
                  <a:pt x="393548" y="232259"/>
                  <a:pt x="394938" y="239884"/>
                  <a:pt x="391067" y="245429"/>
                </a:cubicBezTo>
                <a:cubicBezTo>
                  <a:pt x="388784" y="248697"/>
                  <a:pt x="385012" y="250578"/>
                  <a:pt x="380942" y="250578"/>
                </a:cubicBezTo>
                <a:cubicBezTo>
                  <a:pt x="378461" y="250578"/>
                  <a:pt x="375979" y="249885"/>
                  <a:pt x="373994" y="248400"/>
                </a:cubicBezTo>
                <a:lnTo>
                  <a:pt x="348186" y="230378"/>
                </a:lnTo>
                <a:cubicBezTo>
                  <a:pt x="342628" y="226516"/>
                  <a:pt x="341238" y="218891"/>
                  <a:pt x="345109" y="213346"/>
                </a:cubicBezTo>
                <a:cubicBezTo>
                  <a:pt x="347392" y="210078"/>
                  <a:pt x="351164" y="208098"/>
                  <a:pt x="355234" y="208098"/>
                </a:cubicBezTo>
                <a:close/>
                <a:moveTo>
                  <a:pt x="108105" y="208098"/>
                </a:moveTo>
                <a:cubicBezTo>
                  <a:pt x="112073" y="208098"/>
                  <a:pt x="115842" y="210078"/>
                  <a:pt x="118123" y="213346"/>
                </a:cubicBezTo>
                <a:cubicBezTo>
                  <a:pt x="121991" y="218891"/>
                  <a:pt x="120702" y="226516"/>
                  <a:pt x="115147" y="230378"/>
                </a:cubicBezTo>
                <a:lnTo>
                  <a:pt x="89360" y="248400"/>
                </a:lnTo>
                <a:cubicBezTo>
                  <a:pt x="87277" y="249885"/>
                  <a:pt x="84896" y="250578"/>
                  <a:pt x="82318" y="250578"/>
                </a:cubicBezTo>
                <a:cubicBezTo>
                  <a:pt x="78350" y="250578"/>
                  <a:pt x="74581" y="248697"/>
                  <a:pt x="72300" y="245429"/>
                </a:cubicBezTo>
                <a:cubicBezTo>
                  <a:pt x="68432" y="239884"/>
                  <a:pt x="69821" y="232259"/>
                  <a:pt x="75276" y="228397"/>
                </a:cubicBezTo>
                <a:lnTo>
                  <a:pt x="101063" y="210375"/>
                </a:lnTo>
                <a:cubicBezTo>
                  <a:pt x="103146" y="208890"/>
                  <a:pt x="105626" y="208098"/>
                  <a:pt x="108105" y="208098"/>
                </a:cubicBezTo>
                <a:close/>
                <a:moveTo>
                  <a:pt x="255572" y="194126"/>
                </a:moveTo>
                <a:lnTo>
                  <a:pt x="234020" y="333140"/>
                </a:lnTo>
                <a:lnTo>
                  <a:pt x="229451" y="333140"/>
                </a:lnTo>
                <a:lnTo>
                  <a:pt x="207799" y="194225"/>
                </a:lnTo>
                <a:lnTo>
                  <a:pt x="230245" y="198486"/>
                </a:lnTo>
                <a:cubicBezTo>
                  <a:pt x="231139" y="198684"/>
                  <a:pt x="232033" y="198684"/>
                  <a:pt x="232927" y="198486"/>
                </a:cubicBezTo>
                <a:close/>
                <a:moveTo>
                  <a:pt x="200548" y="178337"/>
                </a:moveTo>
                <a:cubicBezTo>
                  <a:pt x="198266" y="177941"/>
                  <a:pt x="195983" y="178634"/>
                  <a:pt x="194295" y="180220"/>
                </a:cubicBezTo>
                <a:cubicBezTo>
                  <a:pt x="192608" y="181807"/>
                  <a:pt x="191913" y="184087"/>
                  <a:pt x="192211" y="186366"/>
                </a:cubicBezTo>
                <a:lnTo>
                  <a:pt x="216429" y="341305"/>
                </a:lnTo>
                <a:cubicBezTo>
                  <a:pt x="216925" y="344774"/>
                  <a:pt x="219903" y="347252"/>
                  <a:pt x="223377" y="347252"/>
                </a:cubicBezTo>
                <a:lnTo>
                  <a:pt x="240051" y="347252"/>
                </a:lnTo>
                <a:cubicBezTo>
                  <a:pt x="243525" y="347252"/>
                  <a:pt x="246502" y="344774"/>
                  <a:pt x="246999" y="341305"/>
                </a:cubicBezTo>
                <a:lnTo>
                  <a:pt x="271018" y="186366"/>
                </a:lnTo>
                <a:cubicBezTo>
                  <a:pt x="271415" y="184087"/>
                  <a:pt x="270621" y="181807"/>
                  <a:pt x="269033" y="180220"/>
                </a:cubicBezTo>
                <a:cubicBezTo>
                  <a:pt x="267345" y="178634"/>
                  <a:pt x="265063" y="177941"/>
                  <a:pt x="262780" y="178337"/>
                </a:cubicBezTo>
                <a:lnTo>
                  <a:pt x="231714" y="184384"/>
                </a:lnTo>
                <a:close/>
                <a:moveTo>
                  <a:pt x="380942" y="85455"/>
                </a:moveTo>
                <a:cubicBezTo>
                  <a:pt x="385012" y="85455"/>
                  <a:pt x="388685" y="87340"/>
                  <a:pt x="391067" y="90613"/>
                </a:cubicBezTo>
                <a:cubicBezTo>
                  <a:pt x="394938" y="96167"/>
                  <a:pt x="393548" y="103804"/>
                  <a:pt x="387990" y="107673"/>
                </a:cubicBezTo>
                <a:lnTo>
                  <a:pt x="362182" y="125725"/>
                </a:lnTo>
                <a:cubicBezTo>
                  <a:pt x="360098" y="127213"/>
                  <a:pt x="357715" y="128006"/>
                  <a:pt x="355234" y="128006"/>
                </a:cubicBezTo>
                <a:cubicBezTo>
                  <a:pt x="351164" y="128006"/>
                  <a:pt x="347392" y="126022"/>
                  <a:pt x="345109" y="122749"/>
                </a:cubicBezTo>
                <a:cubicBezTo>
                  <a:pt x="341238" y="117195"/>
                  <a:pt x="342628" y="109557"/>
                  <a:pt x="348186" y="105689"/>
                </a:cubicBezTo>
                <a:lnTo>
                  <a:pt x="373994" y="87637"/>
                </a:lnTo>
                <a:cubicBezTo>
                  <a:pt x="375979" y="86149"/>
                  <a:pt x="378461" y="85455"/>
                  <a:pt x="380942" y="85455"/>
                </a:cubicBezTo>
                <a:close/>
                <a:moveTo>
                  <a:pt x="82318" y="85455"/>
                </a:moveTo>
                <a:cubicBezTo>
                  <a:pt x="84896" y="85455"/>
                  <a:pt x="87277" y="86149"/>
                  <a:pt x="89360" y="87637"/>
                </a:cubicBezTo>
                <a:lnTo>
                  <a:pt x="115147" y="105689"/>
                </a:lnTo>
                <a:cubicBezTo>
                  <a:pt x="120702" y="109557"/>
                  <a:pt x="121991" y="117195"/>
                  <a:pt x="118123" y="122749"/>
                </a:cubicBezTo>
                <a:cubicBezTo>
                  <a:pt x="115842" y="126022"/>
                  <a:pt x="112073" y="128006"/>
                  <a:pt x="108105" y="128006"/>
                </a:cubicBezTo>
                <a:cubicBezTo>
                  <a:pt x="105626" y="128006"/>
                  <a:pt x="103146" y="127213"/>
                  <a:pt x="101063" y="125725"/>
                </a:cubicBezTo>
                <a:lnTo>
                  <a:pt x="75276" y="107673"/>
                </a:lnTo>
                <a:cubicBezTo>
                  <a:pt x="69821" y="103804"/>
                  <a:pt x="68432" y="96167"/>
                  <a:pt x="72300" y="90613"/>
                </a:cubicBezTo>
                <a:cubicBezTo>
                  <a:pt x="74581" y="87340"/>
                  <a:pt x="78350" y="85455"/>
                  <a:pt x="82318" y="85455"/>
                </a:cubicBezTo>
                <a:close/>
                <a:moveTo>
                  <a:pt x="231615" y="65132"/>
                </a:moveTo>
                <a:cubicBezTo>
                  <a:pt x="291067" y="65132"/>
                  <a:pt x="339403" y="113408"/>
                  <a:pt x="339403" y="172786"/>
                </a:cubicBezTo>
                <a:cubicBezTo>
                  <a:pt x="339403" y="211743"/>
                  <a:pt x="321537" y="240689"/>
                  <a:pt x="304168" y="268643"/>
                </a:cubicBezTo>
                <a:cubicBezTo>
                  <a:pt x="287692" y="295210"/>
                  <a:pt x="272110" y="320190"/>
                  <a:pt x="272110" y="353002"/>
                </a:cubicBezTo>
                <a:cubicBezTo>
                  <a:pt x="272110" y="353696"/>
                  <a:pt x="272010" y="354390"/>
                  <a:pt x="271812" y="354984"/>
                </a:cubicBezTo>
                <a:cubicBezTo>
                  <a:pt x="274293" y="356868"/>
                  <a:pt x="275881" y="359743"/>
                  <a:pt x="275881" y="363113"/>
                </a:cubicBezTo>
                <a:cubicBezTo>
                  <a:pt x="275881" y="372035"/>
                  <a:pt x="218811" y="371836"/>
                  <a:pt x="218811" y="371836"/>
                </a:cubicBezTo>
                <a:cubicBezTo>
                  <a:pt x="218811" y="371836"/>
                  <a:pt x="281737" y="372035"/>
                  <a:pt x="281737" y="383236"/>
                </a:cubicBezTo>
                <a:cubicBezTo>
                  <a:pt x="281737" y="391712"/>
                  <a:pt x="248128" y="393886"/>
                  <a:pt x="231323" y="394444"/>
                </a:cubicBezTo>
                <a:lnTo>
                  <a:pt x="231123" y="394448"/>
                </a:lnTo>
                <a:lnTo>
                  <a:pt x="230408" y="394432"/>
                </a:lnTo>
                <a:cubicBezTo>
                  <a:pt x="225355" y="394481"/>
                  <a:pt x="221987" y="394636"/>
                  <a:pt x="221987" y="394636"/>
                </a:cubicBezTo>
                <a:lnTo>
                  <a:pt x="231123" y="394448"/>
                </a:lnTo>
                <a:lnTo>
                  <a:pt x="248934" y="394859"/>
                </a:lnTo>
                <a:cubicBezTo>
                  <a:pt x="262407" y="395702"/>
                  <a:pt x="275881" y="398006"/>
                  <a:pt x="275881" y="403855"/>
                </a:cubicBezTo>
                <a:cubicBezTo>
                  <a:pt x="275881" y="409406"/>
                  <a:pt x="271415" y="413867"/>
                  <a:pt x="265857" y="413867"/>
                </a:cubicBezTo>
                <a:lnTo>
                  <a:pt x="197472" y="413867"/>
                </a:lnTo>
                <a:cubicBezTo>
                  <a:pt x="191913" y="413867"/>
                  <a:pt x="187348" y="409406"/>
                  <a:pt x="187348" y="403855"/>
                </a:cubicBezTo>
                <a:cubicBezTo>
                  <a:pt x="187348" y="399791"/>
                  <a:pt x="193204" y="398601"/>
                  <a:pt x="193204" y="394636"/>
                </a:cubicBezTo>
                <a:cubicBezTo>
                  <a:pt x="193204" y="390770"/>
                  <a:pt x="181591" y="389580"/>
                  <a:pt x="181591" y="383236"/>
                </a:cubicBezTo>
                <a:cubicBezTo>
                  <a:pt x="181591" y="377090"/>
                  <a:pt x="192410" y="375207"/>
                  <a:pt x="192509" y="371836"/>
                </a:cubicBezTo>
                <a:cubicBezTo>
                  <a:pt x="192707" y="368466"/>
                  <a:pt x="187348" y="366880"/>
                  <a:pt x="187348" y="363113"/>
                </a:cubicBezTo>
                <a:cubicBezTo>
                  <a:pt x="187348" y="359743"/>
                  <a:pt x="188936" y="356868"/>
                  <a:pt x="191417" y="354984"/>
                </a:cubicBezTo>
                <a:cubicBezTo>
                  <a:pt x="191318" y="354390"/>
                  <a:pt x="191219" y="353696"/>
                  <a:pt x="191219" y="353002"/>
                </a:cubicBezTo>
                <a:cubicBezTo>
                  <a:pt x="191219" y="320488"/>
                  <a:pt x="175636" y="295408"/>
                  <a:pt x="159259" y="268842"/>
                </a:cubicBezTo>
                <a:cubicBezTo>
                  <a:pt x="141791" y="240788"/>
                  <a:pt x="123826" y="211843"/>
                  <a:pt x="123826" y="172786"/>
                </a:cubicBezTo>
                <a:cubicBezTo>
                  <a:pt x="123826" y="113408"/>
                  <a:pt x="172162" y="65132"/>
                  <a:pt x="231615" y="65132"/>
                </a:cubicBezTo>
                <a:close/>
                <a:moveTo>
                  <a:pt x="231601" y="0"/>
                </a:moveTo>
                <a:cubicBezTo>
                  <a:pt x="238361" y="0"/>
                  <a:pt x="243929" y="5453"/>
                  <a:pt x="243929" y="12293"/>
                </a:cubicBezTo>
                <a:lnTo>
                  <a:pt x="243929" y="39855"/>
                </a:lnTo>
                <a:cubicBezTo>
                  <a:pt x="243929" y="46695"/>
                  <a:pt x="238361" y="52148"/>
                  <a:pt x="231601" y="52148"/>
                </a:cubicBezTo>
                <a:cubicBezTo>
                  <a:pt x="224840" y="52148"/>
                  <a:pt x="219372" y="46695"/>
                  <a:pt x="219372" y="39855"/>
                </a:cubicBezTo>
                <a:lnTo>
                  <a:pt x="219372" y="12293"/>
                </a:lnTo>
                <a:cubicBezTo>
                  <a:pt x="219372" y="5453"/>
                  <a:pt x="224840" y="0"/>
                  <a:pt x="2316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8" name="settings_208779"/>
          <p:cNvSpPr>
            <a:spLocks noChangeAspect="1"/>
          </p:cNvSpPr>
          <p:nvPr/>
        </p:nvSpPr>
        <p:spPr bwMode="auto">
          <a:xfrm>
            <a:off x="6947086" y="4346577"/>
            <a:ext cx="397075" cy="288276"/>
          </a:xfrm>
          <a:custGeom>
            <a:avLst/>
            <a:gdLst>
              <a:gd name="connsiteX0" fmla="*/ 467299 w 608627"/>
              <a:gd name="connsiteY0" fmla="*/ 61262 h 441863"/>
              <a:gd name="connsiteX1" fmla="*/ 467299 w 608627"/>
              <a:gd name="connsiteY1" fmla="*/ 88065 h 441863"/>
              <a:gd name="connsiteX2" fmla="*/ 440549 w 608627"/>
              <a:gd name="connsiteY2" fmla="*/ 88065 h 441863"/>
              <a:gd name="connsiteX3" fmla="*/ 440549 w 608627"/>
              <a:gd name="connsiteY3" fmla="*/ 108704 h 441863"/>
              <a:gd name="connsiteX4" fmla="*/ 467299 w 608627"/>
              <a:gd name="connsiteY4" fmla="*/ 108704 h 441863"/>
              <a:gd name="connsiteX5" fmla="*/ 467299 w 608627"/>
              <a:gd name="connsiteY5" fmla="*/ 135508 h 441863"/>
              <a:gd name="connsiteX6" fmla="*/ 488064 w 608627"/>
              <a:gd name="connsiteY6" fmla="*/ 135508 h 441863"/>
              <a:gd name="connsiteX7" fmla="*/ 488064 w 608627"/>
              <a:gd name="connsiteY7" fmla="*/ 108704 h 441863"/>
              <a:gd name="connsiteX8" fmla="*/ 514814 w 608627"/>
              <a:gd name="connsiteY8" fmla="*/ 108704 h 441863"/>
              <a:gd name="connsiteX9" fmla="*/ 514814 w 608627"/>
              <a:gd name="connsiteY9" fmla="*/ 88065 h 441863"/>
              <a:gd name="connsiteX10" fmla="*/ 488064 w 608627"/>
              <a:gd name="connsiteY10" fmla="*/ 88065 h 441863"/>
              <a:gd name="connsiteX11" fmla="*/ 488064 w 608627"/>
              <a:gd name="connsiteY11" fmla="*/ 61262 h 441863"/>
              <a:gd name="connsiteX12" fmla="*/ 436901 w 608627"/>
              <a:gd name="connsiteY12" fmla="*/ 8309 h 441863"/>
              <a:gd name="connsiteX13" fmla="*/ 518555 w 608627"/>
              <a:gd name="connsiteY13" fmla="*/ 8309 h 441863"/>
              <a:gd name="connsiteX14" fmla="*/ 608627 w 608627"/>
              <a:gd name="connsiteY14" fmla="*/ 98245 h 441863"/>
              <a:gd name="connsiteX15" fmla="*/ 518555 w 608627"/>
              <a:gd name="connsiteY15" fmla="*/ 188180 h 441863"/>
              <a:gd name="connsiteX16" fmla="*/ 457478 w 608627"/>
              <a:gd name="connsiteY16" fmla="*/ 188180 h 441863"/>
              <a:gd name="connsiteX17" fmla="*/ 416043 w 608627"/>
              <a:gd name="connsiteY17" fmla="*/ 229459 h 441863"/>
              <a:gd name="connsiteX18" fmla="*/ 408467 w 608627"/>
              <a:gd name="connsiteY18" fmla="*/ 226377 h 441863"/>
              <a:gd name="connsiteX19" fmla="*/ 408467 w 608627"/>
              <a:gd name="connsiteY19" fmla="*/ 183511 h 441863"/>
              <a:gd name="connsiteX20" fmla="*/ 346829 w 608627"/>
              <a:gd name="connsiteY20" fmla="*/ 98245 h 441863"/>
              <a:gd name="connsiteX21" fmla="*/ 436901 w 608627"/>
              <a:gd name="connsiteY21" fmla="*/ 8309 h 441863"/>
              <a:gd name="connsiteX22" fmla="*/ 206408 w 608627"/>
              <a:gd name="connsiteY22" fmla="*/ 368 h 441863"/>
              <a:gd name="connsiteX23" fmla="*/ 256349 w 608627"/>
              <a:gd name="connsiteY23" fmla="*/ 10919 h 441863"/>
              <a:gd name="connsiteX24" fmla="*/ 280666 w 608627"/>
              <a:gd name="connsiteY24" fmla="*/ 33611 h 441863"/>
              <a:gd name="connsiteX25" fmla="*/ 307507 w 608627"/>
              <a:gd name="connsiteY25" fmla="*/ 118492 h 441863"/>
              <a:gd name="connsiteX26" fmla="*/ 305730 w 608627"/>
              <a:gd name="connsiteY26" fmla="*/ 126149 h 441863"/>
              <a:gd name="connsiteX27" fmla="*/ 312838 w 608627"/>
              <a:gd name="connsiteY27" fmla="*/ 161820 h 441863"/>
              <a:gd name="connsiteX28" fmla="*/ 295536 w 608627"/>
              <a:gd name="connsiteY28" fmla="*/ 191888 h 441863"/>
              <a:gd name="connsiteX29" fmla="*/ 283471 w 608627"/>
              <a:gd name="connsiteY29" fmla="*/ 224944 h 441863"/>
              <a:gd name="connsiteX30" fmla="*/ 283471 w 608627"/>
              <a:gd name="connsiteY30" fmla="*/ 266311 h 441863"/>
              <a:gd name="connsiteX31" fmla="*/ 285529 w 608627"/>
              <a:gd name="connsiteY31" fmla="*/ 269766 h 441863"/>
              <a:gd name="connsiteX32" fmla="*/ 410383 w 608627"/>
              <a:gd name="connsiteY32" fmla="*/ 349698 h 441863"/>
              <a:gd name="connsiteX33" fmla="*/ 425721 w 608627"/>
              <a:gd name="connsiteY33" fmla="*/ 382007 h 441863"/>
              <a:gd name="connsiteX34" fmla="*/ 425721 w 608627"/>
              <a:gd name="connsiteY34" fmla="*/ 441863 h 441863"/>
              <a:gd name="connsiteX35" fmla="*/ 240824 w 608627"/>
              <a:gd name="connsiteY35" fmla="*/ 441863 h 441863"/>
              <a:gd name="connsiteX36" fmla="*/ 222587 w 608627"/>
              <a:gd name="connsiteY36" fmla="*/ 358569 h 441863"/>
              <a:gd name="connsiteX37" fmla="*/ 212861 w 608627"/>
              <a:gd name="connsiteY37" fmla="*/ 304689 h 441863"/>
              <a:gd name="connsiteX38" fmla="*/ 203134 w 608627"/>
              <a:gd name="connsiteY38" fmla="*/ 358569 h 441863"/>
              <a:gd name="connsiteX39" fmla="*/ 184897 w 608627"/>
              <a:gd name="connsiteY39" fmla="*/ 441863 h 441863"/>
              <a:gd name="connsiteX40" fmla="*/ 0 w 608627"/>
              <a:gd name="connsiteY40" fmla="*/ 441863 h 441863"/>
              <a:gd name="connsiteX41" fmla="*/ 0 w 608627"/>
              <a:gd name="connsiteY41" fmla="*/ 382007 h 441863"/>
              <a:gd name="connsiteX42" fmla="*/ 15245 w 608627"/>
              <a:gd name="connsiteY42" fmla="*/ 349325 h 441863"/>
              <a:gd name="connsiteX43" fmla="*/ 140006 w 608627"/>
              <a:gd name="connsiteY43" fmla="*/ 269392 h 441863"/>
              <a:gd name="connsiteX44" fmla="*/ 142157 w 608627"/>
              <a:gd name="connsiteY44" fmla="*/ 265937 h 441863"/>
              <a:gd name="connsiteX45" fmla="*/ 142157 w 608627"/>
              <a:gd name="connsiteY45" fmla="*/ 224757 h 441863"/>
              <a:gd name="connsiteX46" fmla="*/ 130092 w 608627"/>
              <a:gd name="connsiteY46" fmla="*/ 191608 h 441863"/>
              <a:gd name="connsiteX47" fmla="*/ 112697 w 608627"/>
              <a:gd name="connsiteY47" fmla="*/ 161633 h 441863"/>
              <a:gd name="connsiteX48" fmla="*/ 119430 w 608627"/>
              <a:gd name="connsiteY48" fmla="*/ 125962 h 441863"/>
              <a:gd name="connsiteX49" fmla="*/ 117747 w 608627"/>
              <a:gd name="connsiteY49" fmla="*/ 118399 h 441863"/>
              <a:gd name="connsiteX50" fmla="*/ 117466 w 608627"/>
              <a:gd name="connsiteY50" fmla="*/ 76658 h 441863"/>
              <a:gd name="connsiteX51" fmla="*/ 141876 w 608627"/>
              <a:gd name="connsiteY51" fmla="*/ 33984 h 441863"/>
              <a:gd name="connsiteX52" fmla="*/ 164509 w 608627"/>
              <a:gd name="connsiteY52" fmla="*/ 15308 h 441863"/>
              <a:gd name="connsiteX53" fmla="*/ 186393 w 608627"/>
              <a:gd name="connsiteY53" fmla="*/ 4103 h 441863"/>
              <a:gd name="connsiteX54" fmla="*/ 206408 w 608627"/>
              <a:gd name="connsiteY54" fmla="*/ 368 h 44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8627" h="441863">
                <a:moveTo>
                  <a:pt x="467299" y="61262"/>
                </a:moveTo>
                <a:lnTo>
                  <a:pt x="467299" y="88065"/>
                </a:lnTo>
                <a:lnTo>
                  <a:pt x="440549" y="88065"/>
                </a:lnTo>
                <a:lnTo>
                  <a:pt x="440549" y="108704"/>
                </a:lnTo>
                <a:lnTo>
                  <a:pt x="467299" y="108704"/>
                </a:lnTo>
                <a:lnTo>
                  <a:pt x="467299" y="135508"/>
                </a:lnTo>
                <a:lnTo>
                  <a:pt x="488064" y="135508"/>
                </a:lnTo>
                <a:lnTo>
                  <a:pt x="488064" y="108704"/>
                </a:lnTo>
                <a:lnTo>
                  <a:pt x="514814" y="108704"/>
                </a:lnTo>
                <a:lnTo>
                  <a:pt x="514814" y="88065"/>
                </a:lnTo>
                <a:lnTo>
                  <a:pt x="488064" y="88065"/>
                </a:lnTo>
                <a:lnTo>
                  <a:pt x="488064" y="61262"/>
                </a:lnTo>
                <a:close/>
                <a:moveTo>
                  <a:pt x="436901" y="8309"/>
                </a:moveTo>
                <a:lnTo>
                  <a:pt x="518555" y="8309"/>
                </a:lnTo>
                <a:cubicBezTo>
                  <a:pt x="568315" y="8309"/>
                  <a:pt x="608627" y="48654"/>
                  <a:pt x="608627" y="98245"/>
                </a:cubicBezTo>
                <a:cubicBezTo>
                  <a:pt x="608627" y="147929"/>
                  <a:pt x="568315" y="188180"/>
                  <a:pt x="518555" y="188180"/>
                </a:cubicBezTo>
                <a:lnTo>
                  <a:pt x="457478" y="188180"/>
                </a:lnTo>
                <a:lnTo>
                  <a:pt x="416043" y="229459"/>
                </a:lnTo>
                <a:cubicBezTo>
                  <a:pt x="413331" y="232354"/>
                  <a:pt x="408467" y="230393"/>
                  <a:pt x="408467" y="226377"/>
                </a:cubicBezTo>
                <a:lnTo>
                  <a:pt x="408467" y="183511"/>
                </a:lnTo>
                <a:cubicBezTo>
                  <a:pt x="372644" y="171557"/>
                  <a:pt x="346829" y="137936"/>
                  <a:pt x="346829" y="98245"/>
                </a:cubicBezTo>
                <a:cubicBezTo>
                  <a:pt x="346829" y="48561"/>
                  <a:pt x="387142" y="8309"/>
                  <a:pt x="436901" y="8309"/>
                </a:cubicBezTo>
                <a:close/>
                <a:moveTo>
                  <a:pt x="206408" y="368"/>
                </a:moveTo>
                <a:cubicBezTo>
                  <a:pt x="228105" y="-1500"/>
                  <a:pt x="244565" y="4009"/>
                  <a:pt x="256349" y="10919"/>
                </a:cubicBezTo>
                <a:cubicBezTo>
                  <a:pt x="273932" y="20818"/>
                  <a:pt x="280666" y="33611"/>
                  <a:pt x="280666" y="33611"/>
                </a:cubicBezTo>
                <a:cubicBezTo>
                  <a:pt x="280666" y="33611"/>
                  <a:pt x="321255" y="36505"/>
                  <a:pt x="307507" y="118492"/>
                </a:cubicBezTo>
                <a:cubicBezTo>
                  <a:pt x="307133" y="121013"/>
                  <a:pt x="306478" y="123628"/>
                  <a:pt x="305730" y="126149"/>
                </a:cubicBezTo>
                <a:cubicBezTo>
                  <a:pt x="313399" y="126149"/>
                  <a:pt x="321349" y="132125"/>
                  <a:pt x="312838" y="161820"/>
                </a:cubicBezTo>
                <a:cubicBezTo>
                  <a:pt x="306291" y="184978"/>
                  <a:pt x="300119" y="191514"/>
                  <a:pt x="295536" y="191888"/>
                </a:cubicBezTo>
                <a:cubicBezTo>
                  <a:pt x="293946" y="202440"/>
                  <a:pt x="289831" y="214019"/>
                  <a:pt x="283471" y="224944"/>
                </a:cubicBezTo>
                <a:lnTo>
                  <a:pt x="283471" y="266311"/>
                </a:lnTo>
                <a:cubicBezTo>
                  <a:pt x="283471" y="267805"/>
                  <a:pt x="284220" y="269205"/>
                  <a:pt x="285529" y="269766"/>
                </a:cubicBezTo>
                <a:cubicBezTo>
                  <a:pt x="297500" y="275555"/>
                  <a:pt x="356139" y="305156"/>
                  <a:pt x="410383" y="349698"/>
                </a:cubicBezTo>
                <a:cubicBezTo>
                  <a:pt x="420110" y="357729"/>
                  <a:pt x="425628" y="369775"/>
                  <a:pt x="425721" y="382007"/>
                </a:cubicBezTo>
                <a:lnTo>
                  <a:pt x="425721" y="441863"/>
                </a:lnTo>
                <a:lnTo>
                  <a:pt x="240824" y="441863"/>
                </a:lnTo>
                <a:lnTo>
                  <a:pt x="222587" y="358569"/>
                </a:lnTo>
                <a:cubicBezTo>
                  <a:pt x="259342" y="307117"/>
                  <a:pt x="219688" y="304689"/>
                  <a:pt x="212861" y="304689"/>
                </a:cubicBezTo>
                <a:cubicBezTo>
                  <a:pt x="205846" y="304689"/>
                  <a:pt x="166192" y="307117"/>
                  <a:pt x="203134" y="358569"/>
                </a:cubicBezTo>
                <a:lnTo>
                  <a:pt x="184897" y="441863"/>
                </a:lnTo>
                <a:lnTo>
                  <a:pt x="0" y="441863"/>
                </a:lnTo>
                <a:lnTo>
                  <a:pt x="0" y="382007"/>
                </a:lnTo>
                <a:cubicBezTo>
                  <a:pt x="0" y="369401"/>
                  <a:pt x="5518" y="357355"/>
                  <a:pt x="15245" y="349325"/>
                </a:cubicBezTo>
                <a:cubicBezTo>
                  <a:pt x="69582" y="304783"/>
                  <a:pt x="128222" y="275275"/>
                  <a:pt x="140006" y="269392"/>
                </a:cubicBezTo>
                <a:cubicBezTo>
                  <a:pt x="141315" y="268832"/>
                  <a:pt x="142157" y="267431"/>
                  <a:pt x="142157" y="265937"/>
                </a:cubicBezTo>
                <a:lnTo>
                  <a:pt x="142157" y="224757"/>
                </a:lnTo>
                <a:cubicBezTo>
                  <a:pt x="135797" y="213645"/>
                  <a:pt x="131682" y="202066"/>
                  <a:pt x="130092" y="191608"/>
                </a:cubicBezTo>
                <a:cubicBezTo>
                  <a:pt x="125416" y="191234"/>
                  <a:pt x="119337" y="184791"/>
                  <a:pt x="112697" y="161633"/>
                </a:cubicBezTo>
                <a:cubicBezTo>
                  <a:pt x="104373" y="132312"/>
                  <a:pt x="111855" y="126149"/>
                  <a:pt x="119430" y="125962"/>
                </a:cubicBezTo>
                <a:cubicBezTo>
                  <a:pt x="118869" y="123534"/>
                  <a:pt x="118215" y="120920"/>
                  <a:pt x="117747" y="118399"/>
                </a:cubicBezTo>
                <a:cubicBezTo>
                  <a:pt x="114754" y="103551"/>
                  <a:pt x="114006" y="89918"/>
                  <a:pt x="117466" y="76658"/>
                </a:cubicBezTo>
                <a:cubicBezTo>
                  <a:pt x="121675" y="59010"/>
                  <a:pt x="131214" y="44909"/>
                  <a:pt x="141876" y="33984"/>
                </a:cubicBezTo>
                <a:cubicBezTo>
                  <a:pt x="148610" y="26794"/>
                  <a:pt x="156372" y="20444"/>
                  <a:pt x="164509" y="15308"/>
                </a:cubicBezTo>
                <a:cubicBezTo>
                  <a:pt x="171056" y="10733"/>
                  <a:pt x="178444" y="6811"/>
                  <a:pt x="186393" y="4103"/>
                </a:cubicBezTo>
                <a:cubicBezTo>
                  <a:pt x="192660" y="2142"/>
                  <a:pt x="199393" y="741"/>
                  <a:pt x="206408" y="3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1588180" y="2216477"/>
            <a:ext cx="2798451" cy="2014712"/>
            <a:chOff x="635141" y="2419225"/>
            <a:chExt cx="2798451" cy="2014712"/>
          </a:xfrm>
        </p:grpSpPr>
        <p:sp>
          <p:nvSpPr>
            <p:cNvPr id="60" name="文本框 4337"/>
            <p:cNvSpPr txBox="1"/>
            <p:nvPr/>
          </p:nvSpPr>
          <p:spPr>
            <a:xfrm>
              <a:off x="635155" y="2733471"/>
              <a:ext cx="2798437" cy="1700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1" name="文本框 4338"/>
            <p:cNvSpPr txBox="1"/>
            <p:nvPr/>
          </p:nvSpPr>
          <p:spPr>
            <a:xfrm>
              <a:off x="635141" y="2419225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 smtClean="0">
                  <a:solidFill>
                    <a:schemeClr val="accent4">
                      <a:lumMod val="50000"/>
                    </a:schemeClr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提出改进方向</a:t>
              </a:r>
              <a:endParaRPr lang="zh-CN" altLang="en-US" spc="100">
                <a:solidFill>
                  <a:schemeClr val="accent4">
                    <a:lumMod val="50000"/>
                  </a:schemeClr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734040" y="4400691"/>
            <a:ext cx="2798451" cy="2014712"/>
            <a:chOff x="635141" y="2419225"/>
            <a:chExt cx="2798451" cy="2014712"/>
          </a:xfrm>
        </p:grpSpPr>
        <p:sp>
          <p:nvSpPr>
            <p:cNvPr id="64" name="文本框 4337"/>
            <p:cNvSpPr txBox="1"/>
            <p:nvPr/>
          </p:nvSpPr>
          <p:spPr>
            <a:xfrm>
              <a:off x="635155" y="2733471"/>
              <a:ext cx="2798437" cy="1700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5" name="文本框 4338"/>
            <p:cNvSpPr txBox="1"/>
            <p:nvPr/>
          </p:nvSpPr>
          <p:spPr>
            <a:xfrm>
              <a:off x="635141" y="2419225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 smtClean="0">
                  <a:solidFill>
                    <a:srgbClr val="4B6865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提出改进方向</a:t>
              </a:r>
              <a:endParaRPr lang="zh-CN" altLang="en-US" spc="100">
                <a:solidFill>
                  <a:srgbClr val="4B6865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75665" y="2884703"/>
            <a:ext cx="7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latin typeface="方正启体繁体" panose="03000509000000000000" charset="-122"/>
                <a:ea typeface="方正启体繁体" panose="03000509000000000000" charset="-122"/>
              </a:rPr>
              <a:t>0 1</a:t>
            </a:r>
            <a:endParaRPr lang="zh-CN" altLang="en-US" sz="2000">
              <a:latin typeface="方正启体繁体" panose="03000509000000000000" charset="-122"/>
              <a:ea typeface="方正启体繁体" panose="03000509000000000000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85799" y="5011714"/>
            <a:ext cx="7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latin typeface="方正启体繁体" panose="03000509000000000000" charset="-122"/>
                <a:ea typeface="方正启体繁体" panose="03000509000000000000" charset="-122"/>
              </a:rPr>
              <a:t>0 2</a:t>
            </a:r>
            <a:endParaRPr lang="zh-CN" altLang="en-US" sz="2000">
              <a:latin typeface="方正启体繁体" panose="03000509000000000000" charset="-122"/>
              <a:ea typeface="方正启体繁体" panose="03000509000000000000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7681827" y="1359698"/>
            <a:ext cx="2798437" cy="2033451"/>
            <a:chOff x="635155" y="2400486"/>
            <a:chExt cx="2798437" cy="2033451"/>
          </a:xfrm>
        </p:grpSpPr>
        <p:sp>
          <p:nvSpPr>
            <p:cNvPr id="69" name="文本框 4337"/>
            <p:cNvSpPr txBox="1"/>
            <p:nvPr/>
          </p:nvSpPr>
          <p:spPr>
            <a:xfrm>
              <a:off x="635155" y="2733471"/>
              <a:ext cx="2798437" cy="1700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70" name="文本框 4338"/>
            <p:cNvSpPr txBox="1"/>
            <p:nvPr/>
          </p:nvSpPr>
          <p:spPr>
            <a:xfrm>
              <a:off x="1402110" y="2400486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zh-CN" altLang="en-US" spc="100" smtClean="0">
                  <a:solidFill>
                    <a:srgbClr val="4B6865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提出改进方向</a:t>
              </a:r>
              <a:endParaRPr lang="zh-CN" altLang="en-US" spc="100">
                <a:solidFill>
                  <a:srgbClr val="4B6865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3084455" y="280709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endParaRPr lang="zh-CN" altLang="en-US"/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10506829" y="2023686"/>
            <a:ext cx="7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latin typeface="方正启体繁体" panose="03000509000000000000" charset="-122"/>
                <a:ea typeface="方正启体繁体" panose="03000509000000000000" charset="-122"/>
              </a:rPr>
              <a:t>0 3</a:t>
            </a:r>
            <a:endParaRPr lang="zh-CN" altLang="en-US" sz="2000">
              <a:latin typeface="方正启体繁体" panose="03000509000000000000" charset="-122"/>
              <a:ea typeface="方正启体繁体" panose="03000509000000000000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676677" y="3592478"/>
            <a:ext cx="2798437" cy="2033451"/>
            <a:chOff x="635155" y="2400486"/>
            <a:chExt cx="2798437" cy="2033451"/>
          </a:xfrm>
        </p:grpSpPr>
        <p:sp>
          <p:nvSpPr>
            <p:cNvPr id="74" name="文本框 4337"/>
            <p:cNvSpPr txBox="1"/>
            <p:nvPr/>
          </p:nvSpPr>
          <p:spPr>
            <a:xfrm>
              <a:off x="635155" y="2733471"/>
              <a:ext cx="2798437" cy="1700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75" name="文本框 4338"/>
            <p:cNvSpPr txBox="1"/>
            <p:nvPr/>
          </p:nvSpPr>
          <p:spPr>
            <a:xfrm>
              <a:off x="1402110" y="2400486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zh-CN" altLang="en-US" spc="100" smtClean="0">
                  <a:solidFill>
                    <a:schemeClr val="accent4">
                      <a:lumMod val="50000"/>
                    </a:schemeClr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提出改进方向</a:t>
              </a:r>
              <a:endParaRPr lang="zh-CN" altLang="en-US" spc="100">
                <a:solidFill>
                  <a:schemeClr val="accent4">
                    <a:lumMod val="50000"/>
                  </a:schemeClr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3084455" y="280709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10501679" y="4256466"/>
            <a:ext cx="7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latin typeface="方正启体繁体" panose="03000509000000000000" charset="-122"/>
                <a:ea typeface="方正启体繁体" panose="03000509000000000000" charset="-122"/>
              </a:rPr>
              <a:t>0 4</a:t>
            </a:r>
            <a:endParaRPr lang="zh-CN" altLang="en-US" sz="2000">
              <a:latin typeface="方正启体繁体" panose="03000509000000000000" charset="-122"/>
              <a:ea typeface="方正启体繁体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1"/>
          <a:srcRect r="60177" b="16117"/>
          <a:stretch>
            <a:fillRect/>
          </a:stretch>
        </p:blipFill>
        <p:spPr>
          <a:xfrm>
            <a:off x="0" y="0"/>
            <a:ext cx="1751330" cy="207518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98270" y="-349250"/>
            <a:ext cx="795020" cy="1521460"/>
            <a:chOff x="2202" y="-550"/>
            <a:chExt cx="1252" cy="2396"/>
          </a:xfrm>
        </p:grpSpPr>
        <p:sp>
          <p:nvSpPr>
            <p:cNvPr id="4" name="圆角矩形 3"/>
            <p:cNvSpPr/>
            <p:nvPr/>
          </p:nvSpPr>
          <p:spPr>
            <a:xfrm>
              <a:off x="2202" y="-550"/>
              <a:ext cx="1252" cy="2396"/>
            </a:xfrm>
            <a:prstGeom prst="roundRect">
              <a:avLst>
                <a:gd name="adj" fmla="val 50000"/>
              </a:avLst>
            </a:prstGeom>
            <a:solidFill>
              <a:srgbClr val="85A5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256" y="501"/>
              <a:ext cx="114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参</a:t>
              </a:r>
              <a:endParaRPr lang="zh-CN" altLang="en-US" sz="36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31085" y="261620"/>
            <a:ext cx="374142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>
                <a:solidFill>
                  <a:schemeClr val="tx1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存在问题及解决方法</a:t>
            </a: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problems and solutions</a:t>
            </a:r>
            <a:endParaRPr lang="zh-CN" altLang="en-US" sz="14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pic>
        <p:nvPicPr>
          <p:cNvPr id="9" name="图片 8" descr="图层-22"/>
          <p:cNvPicPr>
            <a:picLocks noChangeAspect="1"/>
          </p:cNvPicPr>
          <p:nvPr/>
        </p:nvPicPr>
        <p:blipFill>
          <a:blip r:embed="rId2"/>
          <a:srcRect t="60311" r="51507" b="4911"/>
          <a:stretch>
            <a:fillRect/>
          </a:stretch>
        </p:blipFill>
        <p:spPr>
          <a:xfrm flipH="1">
            <a:off x="10324465" y="5264785"/>
            <a:ext cx="1867535" cy="1593215"/>
          </a:xfrm>
          <a:prstGeom prst="rect">
            <a:avLst/>
          </a:prstGeom>
        </p:spPr>
      </p:pic>
      <p:pic>
        <p:nvPicPr>
          <p:cNvPr id="10" name="图片 9" descr="图层-18"/>
          <p:cNvPicPr>
            <a:picLocks noChangeAspect="1"/>
          </p:cNvPicPr>
          <p:nvPr/>
        </p:nvPicPr>
        <p:blipFill>
          <a:blip r:embed="rId3">
            <a:lum bright="48000" contrast="-36000"/>
          </a:blip>
          <a:srcRect r="79402"/>
          <a:stretch>
            <a:fillRect/>
          </a:stretch>
        </p:blipFill>
        <p:spPr>
          <a:xfrm>
            <a:off x="11481435" y="0"/>
            <a:ext cx="710565" cy="18288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054188" y="1828800"/>
            <a:ext cx="9704120" cy="3957079"/>
            <a:chOff x="1432560" y="1828800"/>
            <a:chExt cx="9278994" cy="3783724"/>
          </a:xfrm>
        </p:grpSpPr>
        <p:grpSp>
          <p:nvGrpSpPr>
            <p:cNvPr id="11" name="组合 10"/>
            <p:cNvGrpSpPr/>
            <p:nvPr/>
          </p:nvGrpSpPr>
          <p:grpSpPr>
            <a:xfrm>
              <a:off x="1432560" y="1828800"/>
              <a:ext cx="1794118" cy="3783724"/>
              <a:chOff x="1422049" y="1744717"/>
              <a:chExt cx="1794118" cy="3783724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432560" y="1744717"/>
                <a:ext cx="1783606" cy="2228193"/>
              </a:xfrm>
              <a:prstGeom prst="rect">
                <a:avLst/>
              </a:prstGeom>
              <a:blipFill>
                <a:blip r:embed="rId4"/>
                <a:srcRect/>
                <a:stretch>
                  <a:fillRect t="-10116" b="-10002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1422049" y="4014952"/>
                <a:ext cx="1794118" cy="1513489"/>
              </a:xfrm>
              <a:prstGeom prst="rect">
                <a:avLst/>
              </a:prstGeom>
              <a:solidFill>
                <a:srgbClr val="85A5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flipV="1">
              <a:off x="3304736" y="1828800"/>
              <a:ext cx="1794118" cy="3783724"/>
              <a:chOff x="1422049" y="1744717"/>
              <a:chExt cx="1794118" cy="3783724"/>
            </a:xfrm>
          </p:grpSpPr>
          <p:sp>
            <p:nvSpPr>
              <p:cNvPr id="13" name="矩形 12"/>
              <p:cNvSpPr/>
              <p:nvPr/>
            </p:nvSpPr>
            <p:spPr>
              <a:xfrm flipV="1">
                <a:off x="1432560" y="1744717"/>
                <a:ext cx="1783606" cy="2228193"/>
              </a:xfrm>
              <a:prstGeom prst="rect">
                <a:avLst/>
              </a:prstGeom>
              <a:blipFill>
                <a:blip r:embed="rId5"/>
                <a:srcRect/>
                <a:stretch>
                  <a:fillRect l="-8178" r="-8062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422049" y="4014952"/>
                <a:ext cx="1794118" cy="1513489"/>
              </a:xfrm>
              <a:prstGeom prst="rect">
                <a:avLst/>
              </a:prstGeom>
              <a:solidFill>
                <a:srgbClr val="957F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175446" y="1828800"/>
              <a:ext cx="1794118" cy="3783724"/>
              <a:chOff x="1422049" y="1744717"/>
              <a:chExt cx="1794118" cy="3783724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432560" y="1744717"/>
                <a:ext cx="1783606" cy="2228193"/>
              </a:xfrm>
              <a:prstGeom prst="rect">
                <a:avLst/>
              </a:prstGeom>
              <a:blipFill>
                <a:blip r:embed="rId6"/>
                <a:srcRect/>
                <a:stretch>
                  <a:fillRect t="-9905" b="-9791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422049" y="4014952"/>
                <a:ext cx="1794118" cy="1513489"/>
              </a:xfrm>
              <a:prstGeom prst="rect">
                <a:avLst/>
              </a:prstGeom>
              <a:solidFill>
                <a:srgbClr val="85A5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flipV="1">
              <a:off x="7044489" y="1828800"/>
              <a:ext cx="1794118" cy="3783724"/>
              <a:chOff x="1422049" y="1744717"/>
              <a:chExt cx="1794118" cy="3783724"/>
            </a:xfrm>
          </p:grpSpPr>
          <p:sp>
            <p:nvSpPr>
              <p:cNvPr id="19" name="矩形 18"/>
              <p:cNvSpPr/>
              <p:nvPr/>
            </p:nvSpPr>
            <p:spPr>
              <a:xfrm flipV="1">
                <a:off x="1432560" y="1744717"/>
                <a:ext cx="1783606" cy="2228193"/>
              </a:xfrm>
              <a:prstGeom prst="rect">
                <a:avLst/>
              </a:prstGeom>
              <a:blipFill>
                <a:blip r:embed="rId7"/>
                <a:srcRect/>
                <a:stretch>
                  <a:fillRect t="-10116" b="-10002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422049" y="4014952"/>
                <a:ext cx="1794118" cy="1513489"/>
              </a:xfrm>
              <a:prstGeom prst="rect">
                <a:avLst/>
              </a:prstGeom>
              <a:solidFill>
                <a:srgbClr val="957F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8917436" y="1828800"/>
              <a:ext cx="1794118" cy="3783724"/>
              <a:chOff x="1422049" y="1744717"/>
              <a:chExt cx="1794118" cy="3783724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432560" y="1744717"/>
                <a:ext cx="1783606" cy="2228193"/>
              </a:xfrm>
              <a:prstGeom prst="rect">
                <a:avLst/>
              </a:prstGeom>
              <a:blipFill>
                <a:blip r:embed="rId8"/>
                <a:srcRect/>
                <a:stretch>
                  <a:fillRect t="-3384" b="-3346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422049" y="4014952"/>
                <a:ext cx="1794118" cy="1513489"/>
              </a:xfrm>
              <a:prstGeom prst="rect">
                <a:avLst/>
              </a:prstGeom>
              <a:solidFill>
                <a:srgbClr val="85A5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933540" y="4240681"/>
            <a:ext cx="2117612" cy="1545198"/>
            <a:chOff x="1701767" y="2139370"/>
            <a:chExt cx="1947115" cy="1545198"/>
          </a:xfrm>
        </p:grpSpPr>
        <p:sp>
          <p:nvSpPr>
            <p:cNvPr id="27" name="文本框 14"/>
            <p:cNvSpPr txBox="1"/>
            <p:nvPr/>
          </p:nvSpPr>
          <p:spPr>
            <a:xfrm>
              <a:off x="1701767" y="2463721"/>
              <a:ext cx="1947115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</a:t>
              </a:r>
              <a:r>
                <a:rPr lang="en-US" altLang="zh-CN" sz="1100" kern="0" smtClea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sit.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8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300" smtClean="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改进方法</a:t>
              </a:r>
              <a:endParaRPr lang="zh-CN" altLang="en-US" spc="3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895753" y="1847616"/>
            <a:ext cx="2117612" cy="1545198"/>
            <a:chOff x="1701767" y="2139370"/>
            <a:chExt cx="1947115" cy="1545198"/>
          </a:xfrm>
        </p:grpSpPr>
        <p:sp>
          <p:nvSpPr>
            <p:cNvPr id="31" name="文本框 14"/>
            <p:cNvSpPr txBox="1"/>
            <p:nvPr/>
          </p:nvSpPr>
          <p:spPr>
            <a:xfrm>
              <a:off x="1701767" y="2463721"/>
              <a:ext cx="1947115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</a:t>
              </a:r>
              <a:r>
                <a:rPr lang="en-US" altLang="zh-CN" sz="1100" kern="0" smtClea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sit.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2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300" smtClean="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改进方法</a:t>
              </a:r>
              <a:endParaRPr lang="zh-CN" altLang="en-US" spc="3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838735" y="4216426"/>
            <a:ext cx="2117612" cy="1545198"/>
            <a:chOff x="1701767" y="2139370"/>
            <a:chExt cx="1947115" cy="1545198"/>
          </a:xfrm>
        </p:grpSpPr>
        <p:sp>
          <p:nvSpPr>
            <p:cNvPr id="35" name="文本框 14"/>
            <p:cNvSpPr txBox="1"/>
            <p:nvPr/>
          </p:nvSpPr>
          <p:spPr>
            <a:xfrm>
              <a:off x="1701767" y="2463721"/>
              <a:ext cx="1947115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</a:t>
              </a:r>
              <a:r>
                <a:rPr lang="en-US" altLang="zh-CN" sz="1100" kern="0" smtClea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sit.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6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300" smtClean="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改进方法</a:t>
              </a:r>
              <a:endParaRPr lang="zh-CN" altLang="en-US" spc="3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810123" y="1847616"/>
            <a:ext cx="2117612" cy="1545198"/>
            <a:chOff x="1701767" y="2139370"/>
            <a:chExt cx="1947115" cy="1545198"/>
          </a:xfrm>
        </p:grpSpPr>
        <p:sp>
          <p:nvSpPr>
            <p:cNvPr id="39" name="文本框 14"/>
            <p:cNvSpPr txBox="1"/>
            <p:nvPr/>
          </p:nvSpPr>
          <p:spPr>
            <a:xfrm>
              <a:off x="1701767" y="2463721"/>
              <a:ext cx="1947115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</a:t>
              </a:r>
              <a:r>
                <a:rPr lang="en-US" altLang="zh-CN" sz="1100" kern="0" smtClea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sit.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0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300" smtClean="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改进方法</a:t>
              </a:r>
              <a:endParaRPr lang="zh-CN" altLang="en-US" spc="3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761343" y="4199195"/>
            <a:ext cx="2117612" cy="1545198"/>
            <a:chOff x="1701767" y="2139370"/>
            <a:chExt cx="1947115" cy="1545198"/>
          </a:xfrm>
        </p:grpSpPr>
        <p:sp>
          <p:nvSpPr>
            <p:cNvPr id="43" name="文本框 14"/>
            <p:cNvSpPr txBox="1"/>
            <p:nvPr/>
          </p:nvSpPr>
          <p:spPr>
            <a:xfrm>
              <a:off x="1701767" y="2463721"/>
              <a:ext cx="1947115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</a:t>
              </a:r>
              <a:r>
                <a:rPr lang="en-US" altLang="zh-CN" sz="1100" kern="0" smtClea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sit.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4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300" smtClean="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改进方法</a:t>
              </a:r>
              <a:endParaRPr lang="zh-CN" altLang="en-US" spc="3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1"/>
          <a:srcRect r="60177" b="16117"/>
          <a:stretch>
            <a:fillRect/>
          </a:stretch>
        </p:blipFill>
        <p:spPr>
          <a:xfrm>
            <a:off x="0" y="0"/>
            <a:ext cx="1751330" cy="207518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98270" y="-349250"/>
            <a:ext cx="795020" cy="1521460"/>
            <a:chOff x="2202" y="-550"/>
            <a:chExt cx="1252" cy="2396"/>
          </a:xfrm>
        </p:grpSpPr>
        <p:sp>
          <p:nvSpPr>
            <p:cNvPr id="4" name="圆角矩形 3"/>
            <p:cNvSpPr/>
            <p:nvPr/>
          </p:nvSpPr>
          <p:spPr>
            <a:xfrm>
              <a:off x="2202" y="-550"/>
              <a:ext cx="1252" cy="2396"/>
            </a:xfrm>
            <a:prstGeom prst="roundRect">
              <a:avLst>
                <a:gd name="adj" fmla="val 50000"/>
              </a:avLst>
            </a:prstGeom>
            <a:solidFill>
              <a:srgbClr val="85A5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256" y="501"/>
              <a:ext cx="114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参</a:t>
              </a:r>
              <a:endParaRPr lang="zh-CN" altLang="en-US" sz="36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31085" y="261620"/>
            <a:ext cx="374142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>
                <a:solidFill>
                  <a:schemeClr val="tx1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存在问题及解决方法</a:t>
            </a: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problems and solutions</a:t>
            </a:r>
            <a:endParaRPr lang="zh-CN" altLang="en-US" sz="14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pic>
        <p:nvPicPr>
          <p:cNvPr id="9" name="图片 8" descr="图层-22"/>
          <p:cNvPicPr>
            <a:picLocks noChangeAspect="1"/>
          </p:cNvPicPr>
          <p:nvPr/>
        </p:nvPicPr>
        <p:blipFill>
          <a:blip r:embed="rId2"/>
          <a:srcRect t="60311" r="51507" b="4911"/>
          <a:stretch>
            <a:fillRect/>
          </a:stretch>
        </p:blipFill>
        <p:spPr>
          <a:xfrm flipH="1">
            <a:off x="10324465" y="5264785"/>
            <a:ext cx="1867535" cy="1593215"/>
          </a:xfrm>
          <a:prstGeom prst="rect">
            <a:avLst/>
          </a:prstGeom>
        </p:spPr>
      </p:pic>
      <p:pic>
        <p:nvPicPr>
          <p:cNvPr id="10" name="图片 9" descr="图层-18"/>
          <p:cNvPicPr>
            <a:picLocks noChangeAspect="1"/>
          </p:cNvPicPr>
          <p:nvPr/>
        </p:nvPicPr>
        <p:blipFill>
          <a:blip r:embed="rId3">
            <a:lum bright="48000" contrast="-36000"/>
          </a:blip>
          <a:srcRect r="79402"/>
          <a:stretch>
            <a:fillRect/>
          </a:stretch>
        </p:blipFill>
        <p:spPr>
          <a:xfrm>
            <a:off x="11481435" y="0"/>
            <a:ext cx="710565" cy="18288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85077" y="1978569"/>
            <a:ext cx="3474204" cy="3846792"/>
            <a:chOff x="985077" y="1978569"/>
            <a:chExt cx="3474204" cy="3846792"/>
          </a:xfrm>
        </p:grpSpPr>
        <p:grpSp>
          <p:nvGrpSpPr>
            <p:cNvPr id="2" name="组合 1"/>
            <p:cNvGrpSpPr/>
            <p:nvPr/>
          </p:nvGrpSpPr>
          <p:grpSpPr>
            <a:xfrm>
              <a:off x="985077" y="1978569"/>
              <a:ext cx="3474204" cy="3846792"/>
              <a:chOff x="4358898" y="1505604"/>
              <a:chExt cx="3474204" cy="3846792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4358898" y="2551067"/>
                <a:ext cx="1521716" cy="1755866"/>
              </a:xfrm>
              <a:prstGeom prst="rect">
                <a:avLst/>
              </a:prstGeom>
              <a:solidFill>
                <a:srgbClr val="85A59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632262" y="1505604"/>
                <a:ext cx="1200839" cy="600828"/>
              </a:xfrm>
              <a:prstGeom prst="rect">
                <a:avLst/>
              </a:prstGeom>
              <a:solidFill>
                <a:srgbClr val="957F4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632263" y="3128586"/>
                <a:ext cx="1200839" cy="600828"/>
              </a:xfrm>
              <a:prstGeom prst="rect">
                <a:avLst/>
              </a:prstGeom>
              <a:solidFill>
                <a:srgbClr val="957F4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632263" y="4751568"/>
                <a:ext cx="1200839" cy="600828"/>
              </a:xfrm>
              <a:prstGeom prst="rect">
                <a:avLst/>
              </a:prstGeom>
              <a:solidFill>
                <a:srgbClr val="957F4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charset="-122"/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5958982" y="1815196"/>
                <a:ext cx="594911" cy="3236786"/>
                <a:chOff x="5234715" y="1305358"/>
                <a:chExt cx="594911" cy="3236786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5234715" y="1305358"/>
                  <a:ext cx="594911" cy="3236786"/>
                  <a:chOff x="5234715" y="1305358"/>
                  <a:chExt cx="594911" cy="3236786"/>
                </a:xfrm>
              </p:grpSpPr>
              <p:sp>
                <p:nvSpPr>
                  <p:cNvPr id="21" name="任意多边形 20"/>
                  <p:cNvSpPr/>
                  <p:nvPr/>
                </p:nvSpPr>
                <p:spPr>
                  <a:xfrm>
                    <a:off x="5234715" y="1305358"/>
                    <a:ext cx="594911" cy="1619480"/>
                  </a:xfrm>
                  <a:custGeom>
                    <a:avLst/>
                    <a:gdLst>
                      <a:gd name="connsiteX0" fmla="*/ 594911 w 594911"/>
                      <a:gd name="connsiteY0" fmla="*/ 0 h 1619480"/>
                      <a:gd name="connsiteX1" fmla="*/ 286439 w 594911"/>
                      <a:gd name="connsiteY1" fmla="*/ 0 h 1619480"/>
                      <a:gd name="connsiteX2" fmla="*/ 286439 w 594911"/>
                      <a:gd name="connsiteY2" fmla="*/ 1619480 h 1619480"/>
                      <a:gd name="connsiteX3" fmla="*/ 0 w 594911"/>
                      <a:gd name="connsiteY3" fmla="*/ 1619480 h 16194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4911" h="1619480">
                        <a:moveTo>
                          <a:pt x="594911" y="0"/>
                        </a:moveTo>
                        <a:lnTo>
                          <a:pt x="286439" y="0"/>
                        </a:lnTo>
                        <a:lnTo>
                          <a:pt x="286439" y="1619480"/>
                        </a:lnTo>
                        <a:lnTo>
                          <a:pt x="0" y="1619480"/>
                        </a:lnTo>
                      </a:path>
                    </a:pathLst>
                  </a:custGeom>
                  <a:noFill/>
                  <a:ln w="12700" cap="flat" cmpd="sng" algn="ctr">
                    <a:solidFill>
                      <a:sysClr val="window" lastClr="FFFFFF">
                        <a:lumMod val="75000"/>
                      </a:sys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22" name="任意多边形 21"/>
                  <p:cNvSpPr/>
                  <p:nvPr/>
                </p:nvSpPr>
                <p:spPr>
                  <a:xfrm flipV="1">
                    <a:off x="5234715" y="2922664"/>
                    <a:ext cx="594911" cy="1619480"/>
                  </a:xfrm>
                  <a:custGeom>
                    <a:avLst/>
                    <a:gdLst>
                      <a:gd name="connsiteX0" fmla="*/ 594911 w 594911"/>
                      <a:gd name="connsiteY0" fmla="*/ 0 h 1619480"/>
                      <a:gd name="connsiteX1" fmla="*/ 286439 w 594911"/>
                      <a:gd name="connsiteY1" fmla="*/ 0 h 1619480"/>
                      <a:gd name="connsiteX2" fmla="*/ 286439 w 594911"/>
                      <a:gd name="connsiteY2" fmla="*/ 1619480 h 1619480"/>
                      <a:gd name="connsiteX3" fmla="*/ 0 w 594911"/>
                      <a:gd name="connsiteY3" fmla="*/ 1619480 h 16194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4911" h="1619480">
                        <a:moveTo>
                          <a:pt x="594911" y="0"/>
                        </a:moveTo>
                        <a:lnTo>
                          <a:pt x="286439" y="0"/>
                        </a:lnTo>
                        <a:lnTo>
                          <a:pt x="286439" y="1619480"/>
                        </a:lnTo>
                        <a:lnTo>
                          <a:pt x="0" y="1619480"/>
                        </a:lnTo>
                      </a:path>
                    </a:pathLst>
                  </a:custGeom>
                  <a:noFill/>
                  <a:ln w="12700" cap="flat" cmpd="sng" algn="ctr">
                    <a:solidFill>
                      <a:sysClr val="window" lastClr="FFFFFF">
                        <a:lumMod val="75000"/>
                      </a:sys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微软雅黑" panose="020B0503020204020204" charset="-122"/>
                    </a:endParaRPr>
                  </a:p>
                </p:txBody>
              </p:sp>
            </p:grpSp>
            <p:sp>
              <p:nvSpPr>
                <p:cNvPr id="20" name="任意多边形 19"/>
                <p:cNvSpPr/>
                <p:nvPr/>
              </p:nvSpPr>
              <p:spPr>
                <a:xfrm>
                  <a:off x="5248575" y="2923751"/>
                  <a:ext cx="484743" cy="0"/>
                </a:xfrm>
                <a:custGeom>
                  <a:avLst/>
                  <a:gdLst>
                    <a:gd name="connsiteX0" fmla="*/ 0 w 484743"/>
                    <a:gd name="connsiteY0" fmla="*/ 0 h 0"/>
                    <a:gd name="connsiteX1" fmla="*/ 484743 w 484743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4743">
                      <a:moveTo>
                        <a:pt x="0" y="0"/>
                      </a:moveTo>
                      <a:lnTo>
                        <a:pt x="484743" y="0"/>
                      </a:lnTo>
                    </a:path>
                  </a:pathLst>
                </a:custGeom>
                <a:noFill/>
                <a:ln w="1270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6" name="KSO_Shape"/>
              <p:cNvSpPr/>
              <p:nvPr/>
            </p:nvSpPr>
            <p:spPr bwMode="auto">
              <a:xfrm>
                <a:off x="7102058" y="1603141"/>
                <a:ext cx="279221" cy="412642"/>
              </a:xfrm>
              <a:custGeom>
                <a:avLst/>
                <a:gdLst/>
                <a:ahLst/>
                <a:cxnLst/>
                <a:rect l="0" t="0" r="r" b="b"/>
                <a:pathLst>
                  <a:path w="760413" h="1123951">
                    <a:moveTo>
                      <a:pt x="556062" y="689979"/>
                    </a:moveTo>
                    <a:lnTo>
                      <a:pt x="552429" y="690206"/>
                    </a:lnTo>
                    <a:lnTo>
                      <a:pt x="549250" y="690432"/>
                    </a:lnTo>
                    <a:lnTo>
                      <a:pt x="546299" y="690886"/>
                    </a:lnTo>
                    <a:lnTo>
                      <a:pt x="543120" y="691339"/>
                    </a:lnTo>
                    <a:lnTo>
                      <a:pt x="539941" y="692020"/>
                    </a:lnTo>
                    <a:lnTo>
                      <a:pt x="536989" y="692927"/>
                    </a:lnTo>
                    <a:lnTo>
                      <a:pt x="534038" y="694060"/>
                    </a:lnTo>
                    <a:lnTo>
                      <a:pt x="531086" y="694967"/>
                    </a:lnTo>
                    <a:lnTo>
                      <a:pt x="528361" y="696328"/>
                    </a:lnTo>
                    <a:lnTo>
                      <a:pt x="525637" y="697688"/>
                    </a:lnTo>
                    <a:lnTo>
                      <a:pt x="520414" y="701089"/>
                    </a:lnTo>
                    <a:lnTo>
                      <a:pt x="515419" y="704717"/>
                    </a:lnTo>
                    <a:lnTo>
                      <a:pt x="510878" y="708798"/>
                    </a:lnTo>
                    <a:lnTo>
                      <a:pt x="506791" y="713106"/>
                    </a:lnTo>
                    <a:lnTo>
                      <a:pt x="503158" y="718094"/>
                    </a:lnTo>
                    <a:lnTo>
                      <a:pt x="499752" y="723536"/>
                    </a:lnTo>
                    <a:lnTo>
                      <a:pt x="498617" y="726257"/>
                    </a:lnTo>
                    <a:lnTo>
                      <a:pt x="497027" y="728978"/>
                    </a:lnTo>
                    <a:lnTo>
                      <a:pt x="496119" y="731925"/>
                    </a:lnTo>
                    <a:lnTo>
                      <a:pt x="495211" y="734873"/>
                    </a:lnTo>
                    <a:lnTo>
                      <a:pt x="494076" y="737820"/>
                    </a:lnTo>
                    <a:lnTo>
                      <a:pt x="493622" y="740768"/>
                    </a:lnTo>
                    <a:lnTo>
                      <a:pt x="492940" y="744169"/>
                    </a:lnTo>
                    <a:lnTo>
                      <a:pt x="492713" y="747116"/>
                    </a:lnTo>
                    <a:lnTo>
                      <a:pt x="492259" y="750291"/>
                    </a:lnTo>
                    <a:lnTo>
                      <a:pt x="492032" y="753918"/>
                    </a:lnTo>
                    <a:lnTo>
                      <a:pt x="492259" y="757093"/>
                    </a:lnTo>
                    <a:lnTo>
                      <a:pt x="492713" y="760267"/>
                    </a:lnTo>
                    <a:lnTo>
                      <a:pt x="492940" y="763215"/>
                    </a:lnTo>
                    <a:lnTo>
                      <a:pt x="493622" y="766616"/>
                    </a:lnTo>
                    <a:lnTo>
                      <a:pt x="494076" y="769563"/>
                    </a:lnTo>
                    <a:lnTo>
                      <a:pt x="495211" y="772511"/>
                    </a:lnTo>
                    <a:lnTo>
                      <a:pt x="496119" y="775458"/>
                    </a:lnTo>
                    <a:lnTo>
                      <a:pt x="497027" y="778406"/>
                    </a:lnTo>
                    <a:lnTo>
                      <a:pt x="498617" y="781353"/>
                    </a:lnTo>
                    <a:lnTo>
                      <a:pt x="499752" y="784074"/>
                    </a:lnTo>
                    <a:lnTo>
                      <a:pt x="503158" y="789289"/>
                    </a:lnTo>
                    <a:lnTo>
                      <a:pt x="506791" y="794277"/>
                    </a:lnTo>
                    <a:lnTo>
                      <a:pt x="510878" y="798585"/>
                    </a:lnTo>
                    <a:lnTo>
                      <a:pt x="515419" y="802667"/>
                    </a:lnTo>
                    <a:lnTo>
                      <a:pt x="520414" y="806521"/>
                    </a:lnTo>
                    <a:lnTo>
                      <a:pt x="525637" y="809695"/>
                    </a:lnTo>
                    <a:lnTo>
                      <a:pt x="528361" y="810829"/>
                    </a:lnTo>
                    <a:lnTo>
                      <a:pt x="531086" y="812416"/>
                    </a:lnTo>
                    <a:lnTo>
                      <a:pt x="534038" y="813323"/>
                    </a:lnTo>
                    <a:lnTo>
                      <a:pt x="536989" y="814457"/>
                    </a:lnTo>
                    <a:lnTo>
                      <a:pt x="539941" y="815364"/>
                    </a:lnTo>
                    <a:lnTo>
                      <a:pt x="543120" y="816044"/>
                    </a:lnTo>
                    <a:lnTo>
                      <a:pt x="546299" y="816724"/>
                    </a:lnTo>
                    <a:lnTo>
                      <a:pt x="549250" y="816951"/>
                    </a:lnTo>
                    <a:lnTo>
                      <a:pt x="552429" y="817178"/>
                    </a:lnTo>
                    <a:lnTo>
                      <a:pt x="556062" y="817404"/>
                    </a:lnTo>
                    <a:lnTo>
                      <a:pt x="559241" y="817178"/>
                    </a:lnTo>
                    <a:lnTo>
                      <a:pt x="562420" y="816951"/>
                    </a:lnTo>
                    <a:lnTo>
                      <a:pt x="565371" y="816724"/>
                    </a:lnTo>
                    <a:lnTo>
                      <a:pt x="568777" y="816044"/>
                    </a:lnTo>
                    <a:lnTo>
                      <a:pt x="571729" y="815364"/>
                    </a:lnTo>
                    <a:lnTo>
                      <a:pt x="574681" y="814457"/>
                    </a:lnTo>
                    <a:lnTo>
                      <a:pt x="577633" y="813323"/>
                    </a:lnTo>
                    <a:lnTo>
                      <a:pt x="580811" y="812416"/>
                    </a:lnTo>
                    <a:lnTo>
                      <a:pt x="583536" y="811056"/>
                    </a:lnTo>
                    <a:lnTo>
                      <a:pt x="586261" y="809695"/>
                    </a:lnTo>
                    <a:lnTo>
                      <a:pt x="591483" y="806521"/>
                    </a:lnTo>
                    <a:lnTo>
                      <a:pt x="596478" y="802667"/>
                    </a:lnTo>
                    <a:lnTo>
                      <a:pt x="601019" y="798585"/>
                    </a:lnTo>
                    <a:lnTo>
                      <a:pt x="604879" y="794277"/>
                    </a:lnTo>
                    <a:lnTo>
                      <a:pt x="608739" y="789289"/>
                    </a:lnTo>
                    <a:lnTo>
                      <a:pt x="611918" y="784074"/>
                    </a:lnTo>
                    <a:lnTo>
                      <a:pt x="613280" y="781353"/>
                    </a:lnTo>
                    <a:lnTo>
                      <a:pt x="614643" y="778406"/>
                    </a:lnTo>
                    <a:lnTo>
                      <a:pt x="615551" y="775458"/>
                    </a:lnTo>
                    <a:lnTo>
                      <a:pt x="616686" y="772511"/>
                    </a:lnTo>
                    <a:lnTo>
                      <a:pt x="617595" y="769563"/>
                    </a:lnTo>
                    <a:lnTo>
                      <a:pt x="618276" y="766616"/>
                    </a:lnTo>
                    <a:lnTo>
                      <a:pt x="618957" y="763215"/>
                    </a:lnTo>
                    <a:lnTo>
                      <a:pt x="619184" y="760267"/>
                    </a:lnTo>
                    <a:lnTo>
                      <a:pt x="619411" y="757093"/>
                    </a:lnTo>
                    <a:lnTo>
                      <a:pt x="619638" y="753918"/>
                    </a:lnTo>
                    <a:lnTo>
                      <a:pt x="619411" y="750291"/>
                    </a:lnTo>
                    <a:lnTo>
                      <a:pt x="619184" y="747116"/>
                    </a:lnTo>
                    <a:lnTo>
                      <a:pt x="618957" y="744169"/>
                    </a:lnTo>
                    <a:lnTo>
                      <a:pt x="618276" y="740768"/>
                    </a:lnTo>
                    <a:lnTo>
                      <a:pt x="617595" y="737820"/>
                    </a:lnTo>
                    <a:lnTo>
                      <a:pt x="616686" y="734873"/>
                    </a:lnTo>
                    <a:lnTo>
                      <a:pt x="615551" y="731925"/>
                    </a:lnTo>
                    <a:lnTo>
                      <a:pt x="614643" y="728978"/>
                    </a:lnTo>
                    <a:lnTo>
                      <a:pt x="613280" y="726257"/>
                    </a:lnTo>
                    <a:lnTo>
                      <a:pt x="611918" y="723536"/>
                    </a:lnTo>
                    <a:lnTo>
                      <a:pt x="608739" y="718094"/>
                    </a:lnTo>
                    <a:lnTo>
                      <a:pt x="604879" y="713106"/>
                    </a:lnTo>
                    <a:lnTo>
                      <a:pt x="601019" y="708798"/>
                    </a:lnTo>
                    <a:lnTo>
                      <a:pt x="596478" y="704717"/>
                    </a:lnTo>
                    <a:lnTo>
                      <a:pt x="591483" y="701089"/>
                    </a:lnTo>
                    <a:lnTo>
                      <a:pt x="586261" y="697688"/>
                    </a:lnTo>
                    <a:lnTo>
                      <a:pt x="583536" y="696328"/>
                    </a:lnTo>
                    <a:lnTo>
                      <a:pt x="580811" y="694967"/>
                    </a:lnTo>
                    <a:lnTo>
                      <a:pt x="577633" y="694060"/>
                    </a:lnTo>
                    <a:lnTo>
                      <a:pt x="574681" y="692927"/>
                    </a:lnTo>
                    <a:lnTo>
                      <a:pt x="571729" y="692020"/>
                    </a:lnTo>
                    <a:lnTo>
                      <a:pt x="568777" y="691339"/>
                    </a:lnTo>
                    <a:lnTo>
                      <a:pt x="565371" y="690886"/>
                    </a:lnTo>
                    <a:lnTo>
                      <a:pt x="562420" y="690432"/>
                    </a:lnTo>
                    <a:lnTo>
                      <a:pt x="559241" y="690206"/>
                    </a:lnTo>
                    <a:lnTo>
                      <a:pt x="556062" y="689979"/>
                    </a:lnTo>
                    <a:close/>
                    <a:moveTo>
                      <a:pt x="199810" y="689979"/>
                    </a:moveTo>
                    <a:lnTo>
                      <a:pt x="196631" y="690206"/>
                    </a:lnTo>
                    <a:lnTo>
                      <a:pt x="193453" y="690886"/>
                    </a:lnTo>
                    <a:lnTo>
                      <a:pt x="190047" y="691339"/>
                    </a:lnTo>
                    <a:lnTo>
                      <a:pt x="187095" y="692020"/>
                    </a:lnTo>
                    <a:lnTo>
                      <a:pt x="184143" y="692927"/>
                    </a:lnTo>
                    <a:lnTo>
                      <a:pt x="181192" y="694060"/>
                    </a:lnTo>
                    <a:lnTo>
                      <a:pt x="178240" y="694967"/>
                    </a:lnTo>
                    <a:lnTo>
                      <a:pt x="175515" y="696328"/>
                    </a:lnTo>
                    <a:lnTo>
                      <a:pt x="172563" y="697688"/>
                    </a:lnTo>
                    <a:lnTo>
                      <a:pt x="167341" y="701089"/>
                    </a:lnTo>
                    <a:lnTo>
                      <a:pt x="162573" y="704490"/>
                    </a:lnTo>
                    <a:lnTo>
                      <a:pt x="158032" y="708798"/>
                    </a:lnTo>
                    <a:lnTo>
                      <a:pt x="153945" y="713106"/>
                    </a:lnTo>
                    <a:lnTo>
                      <a:pt x="150085" y="718094"/>
                    </a:lnTo>
                    <a:lnTo>
                      <a:pt x="146906" y="723536"/>
                    </a:lnTo>
                    <a:lnTo>
                      <a:pt x="145771" y="726257"/>
                    </a:lnTo>
                    <a:lnTo>
                      <a:pt x="144408" y="728978"/>
                    </a:lnTo>
                    <a:lnTo>
                      <a:pt x="143273" y="731925"/>
                    </a:lnTo>
                    <a:lnTo>
                      <a:pt x="142138" y="734646"/>
                    </a:lnTo>
                    <a:lnTo>
                      <a:pt x="141457" y="737820"/>
                    </a:lnTo>
                    <a:lnTo>
                      <a:pt x="140775" y="740768"/>
                    </a:lnTo>
                    <a:lnTo>
                      <a:pt x="140321" y="743942"/>
                    </a:lnTo>
                    <a:lnTo>
                      <a:pt x="139640" y="747116"/>
                    </a:lnTo>
                    <a:lnTo>
                      <a:pt x="139413" y="750291"/>
                    </a:lnTo>
                    <a:lnTo>
                      <a:pt x="139413" y="753692"/>
                    </a:lnTo>
                    <a:lnTo>
                      <a:pt x="139413" y="756866"/>
                    </a:lnTo>
                    <a:lnTo>
                      <a:pt x="139640" y="760040"/>
                    </a:lnTo>
                    <a:lnTo>
                      <a:pt x="140321" y="763215"/>
                    </a:lnTo>
                    <a:lnTo>
                      <a:pt x="140775" y="766616"/>
                    </a:lnTo>
                    <a:lnTo>
                      <a:pt x="141457" y="769563"/>
                    </a:lnTo>
                    <a:lnTo>
                      <a:pt x="142138" y="772511"/>
                    </a:lnTo>
                    <a:lnTo>
                      <a:pt x="143273" y="775458"/>
                    </a:lnTo>
                    <a:lnTo>
                      <a:pt x="144408" y="778406"/>
                    </a:lnTo>
                    <a:lnTo>
                      <a:pt x="145771" y="781353"/>
                    </a:lnTo>
                    <a:lnTo>
                      <a:pt x="146906" y="784074"/>
                    </a:lnTo>
                    <a:lnTo>
                      <a:pt x="150085" y="789289"/>
                    </a:lnTo>
                    <a:lnTo>
                      <a:pt x="153945" y="794277"/>
                    </a:lnTo>
                    <a:lnTo>
                      <a:pt x="158032" y="798585"/>
                    </a:lnTo>
                    <a:lnTo>
                      <a:pt x="162573" y="802667"/>
                    </a:lnTo>
                    <a:lnTo>
                      <a:pt x="167341" y="806521"/>
                    </a:lnTo>
                    <a:lnTo>
                      <a:pt x="172563" y="809695"/>
                    </a:lnTo>
                    <a:lnTo>
                      <a:pt x="175515" y="810829"/>
                    </a:lnTo>
                    <a:lnTo>
                      <a:pt x="178240" y="812190"/>
                    </a:lnTo>
                    <a:lnTo>
                      <a:pt x="181192" y="813323"/>
                    </a:lnTo>
                    <a:lnTo>
                      <a:pt x="184143" y="814457"/>
                    </a:lnTo>
                    <a:lnTo>
                      <a:pt x="187095" y="815137"/>
                    </a:lnTo>
                    <a:lnTo>
                      <a:pt x="190047" y="815817"/>
                    </a:lnTo>
                    <a:lnTo>
                      <a:pt x="193453" y="816724"/>
                    </a:lnTo>
                    <a:lnTo>
                      <a:pt x="196631" y="816951"/>
                    </a:lnTo>
                    <a:lnTo>
                      <a:pt x="199810" y="817178"/>
                    </a:lnTo>
                    <a:lnTo>
                      <a:pt x="203216" y="817178"/>
                    </a:lnTo>
                    <a:lnTo>
                      <a:pt x="206395" y="817178"/>
                    </a:lnTo>
                    <a:lnTo>
                      <a:pt x="209574" y="816951"/>
                    </a:lnTo>
                    <a:lnTo>
                      <a:pt x="212752" y="816724"/>
                    </a:lnTo>
                    <a:lnTo>
                      <a:pt x="215931" y="815817"/>
                    </a:lnTo>
                    <a:lnTo>
                      <a:pt x="219110" y="815137"/>
                    </a:lnTo>
                    <a:lnTo>
                      <a:pt x="222062" y="814457"/>
                    </a:lnTo>
                    <a:lnTo>
                      <a:pt x="225013" y="813323"/>
                    </a:lnTo>
                    <a:lnTo>
                      <a:pt x="227738" y="812190"/>
                    </a:lnTo>
                    <a:lnTo>
                      <a:pt x="230463" y="810829"/>
                    </a:lnTo>
                    <a:lnTo>
                      <a:pt x="233415" y="809695"/>
                    </a:lnTo>
                    <a:lnTo>
                      <a:pt x="238637" y="806521"/>
                    </a:lnTo>
                    <a:lnTo>
                      <a:pt x="243632" y="802667"/>
                    </a:lnTo>
                    <a:lnTo>
                      <a:pt x="247946" y="798585"/>
                    </a:lnTo>
                    <a:lnTo>
                      <a:pt x="252260" y="794277"/>
                    </a:lnTo>
                    <a:lnTo>
                      <a:pt x="255666" y="789289"/>
                    </a:lnTo>
                    <a:lnTo>
                      <a:pt x="259072" y="784074"/>
                    </a:lnTo>
                    <a:lnTo>
                      <a:pt x="260434" y="781353"/>
                    </a:lnTo>
                    <a:lnTo>
                      <a:pt x="261797" y="778406"/>
                    </a:lnTo>
                    <a:lnTo>
                      <a:pt x="262932" y="775458"/>
                    </a:lnTo>
                    <a:lnTo>
                      <a:pt x="264067" y="772511"/>
                    </a:lnTo>
                    <a:lnTo>
                      <a:pt x="264748" y="769563"/>
                    </a:lnTo>
                    <a:lnTo>
                      <a:pt x="265430" y="766616"/>
                    </a:lnTo>
                    <a:lnTo>
                      <a:pt x="265884" y="763215"/>
                    </a:lnTo>
                    <a:lnTo>
                      <a:pt x="266565" y="760040"/>
                    </a:lnTo>
                    <a:lnTo>
                      <a:pt x="266792" y="756866"/>
                    </a:lnTo>
                    <a:lnTo>
                      <a:pt x="266792" y="753692"/>
                    </a:lnTo>
                    <a:lnTo>
                      <a:pt x="266792" y="750291"/>
                    </a:lnTo>
                    <a:lnTo>
                      <a:pt x="266565" y="747116"/>
                    </a:lnTo>
                    <a:lnTo>
                      <a:pt x="265884" y="743942"/>
                    </a:lnTo>
                    <a:lnTo>
                      <a:pt x="265430" y="740768"/>
                    </a:lnTo>
                    <a:lnTo>
                      <a:pt x="264748" y="737820"/>
                    </a:lnTo>
                    <a:lnTo>
                      <a:pt x="264067" y="734646"/>
                    </a:lnTo>
                    <a:lnTo>
                      <a:pt x="262932" y="731925"/>
                    </a:lnTo>
                    <a:lnTo>
                      <a:pt x="261797" y="728978"/>
                    </a:lnTo>
                    <a:lnTo>
                      <a:pt x="260434" y="726257"/>
                    </a:lnTo>
                    <a:lnTo>
                      <a:pt x="259072" y="723536"/>
                    </a:lnTo>
                    <a:lnTo>
                      <a:pt x="255666" y="718094"/>
                    </a:lnTo>
                    <a:lnTo>
                      <a:pt x="252260" y="713106"/>
                    </a:lnTo>
                    <a:lnTo>
                      <a:pt x="247946" y="708798"/>
                    </a:lnTo>
                    <a:lnTo>
                      <a:pt x="243632" y="704490"/>
                    </a:lnTo>
                    <a:lnTo>
                      <a:pt x="238637" y="701089"/>
                    </a:lnTo>
                    <a:lnTo>
                      <a:pt x="233415" y="697688"/>
                    </a:lnTo>
                    <a:lnTo>
                      <a:pt x="230463" y="696328"/>
                    </a:lnTo>
                    <a:lnTo>
                      <a:pt x="227738" y="694967"/>
                    </a:lnTo>
                    <a:lnTo>
                      <a:pt x="225013" y="694060"/>
                    </a:lnTo>
                    <a:lnTo>
                      <a:pt x="222062" y="692927"/>
                    </a:lnTo>
                    <a:lnTo>
                      <a:pt x="219110" y="692020"/>
                    </a:lnTo>
                    <a:lnTo>
                      <a:pt x="215931" y="691339"/>
                    </a:lnTo>
                    <a:lnTo>
                      <a:pt x="212752" y="690886"/>
                    </a:lnTo>
                    <a:lnTo>
                      <a:pt x="209574" y="690206"/>
                    </a:lnTo>
                    <a:lnTo>
                      <a:pt x="206395" y="689979"/>
                    </a:lnTo>
                    <a:lnTo>
                      <a:pt x="203216" y="689979"/>
                    </a:lnTo>
                    <a:lnTo>
                      <a:pt x="199810" y="689979"/>
                    </a:lnTo>
                    <a:close/>
                    <a:moveTo>
                      <a:pt x="201627" y="243083"/>
                    </a:moveTo>
                    <a:lnTo>
                      <a:pt x="197313" y="243310"/>
                    </a:lnTo>
                    <a:lnTo>
                      <a:pt x="193453" y="243763"/>
                    </a:lnTo>
                    <a:lnTo>
                      <a:pt x="189366" y="244443"/>
                    </a:lnTo>
                    <a:lnTo>
                      <a:pt x="185733" y="245123"/>
                    </a:lnTo>
                    <a:lnTo>
                      <a:pt x="181873" y="246257"/>
                    </a:lnTo>
                    <a:lnTo>
                      <a:pt x="178467" y="247391"/>
                    </a:lnTo>
                    <a:lnTo>
                      <a:pt x="174834" y="248978"/>
                    </a:lnTo>
                    <a:lnTo>
                      <a:pt x="171428" y="250112"/>
                    </a:lnTo>
                    <a:lnTo>
                      <a:pt x="168476" y="251926"/>
                    </a:lnTo>
                    <a:lnTo>
                      <a:pt x="165525" y="253739"/>
                    </a:lnTo>
                    <a:lnTo>
                      <a:pt x="162346" y="255780"/>
                    </a:lnTo>
                    <a:lnTo>
                      <a:pt x="159621" y="257594"/>
                    </a:lnTo>
                    <a:lnTo>
                      <a:pt x="156896" y="259861"/>
                    </a:lnTo>
                    <a:lnTo>
                      <a:pt x="154399" y="262129"/>
                    </a:lnTo>
                    <a:lnTo>
                      <a:pt x="152128" y="264623"/>
                    </a:lnTo>
                    <a:lnTo>
                      <a:pt x="149858" y="267117"/>
                    </a:lnTo>
                    <a:lnTo>
                      <a:pt x="148041" y="269838"/>
                    </a:lnTo>
                    <a:lnTo>
                      <a:pt x="145998" y="272558"/>
                    </a:lnTo>
                    <a:lnTo>
                      <a:pt x="144181" y="275506"/>
                    </a:lnTo>
                    <a:lnTo>
                      <a:pt x="142365" y="278454"/>
                    </a:lnTo>
                    <a:lnTo>
                      <a:pt x="141002" y="281628"/>
                    </a:lnTo>
                    <a:lnTo>
                      <a:pt x="139640" y="284575"/>
                    </a:lnTo>
                    <a:lnTo>
                      <a:pt x="138505" y="287750"/>
                    </a:lnTo>
                    <a:lnTo>
                      <a:pt x="137143" y="291151"/>
                    </a:lnTo>
                    <a:lnTo>
                      <a:pt x="136461" y="294325"/>
                    </a:lnTo>
                    <a:lnTo>
                      <a:pt x="135553" y="297726"/>
                    </a:lnTo>
                    <a:lnTo>
                      <a:pt x="134872" y="301354"/>
                    </a:lnTo>
                    <a:lnTo>
                      <a:pt x="134418" y="304755"/>
                    </a:lnTo>
                    <a:lnTo>
                      <a:pt x="133964" y="308156"/>
                    </a:lnTo>
                    <a:lnTo>
                      <a:pt x="133737" y="315412"/>
                    </a:lnTo>
                    <a:lnTo>
                      <a:pt x="133737" y="408600"/>
                    </a:lnTo>
                    <a:lnTo>
                      <a:pt x="133737" y="412908"/>
                    </a:lnTo>
                    <a:lnTo>
                      <a:pt x="133964" y="416989"/>
                    </a:lnTo>
                    <a:lnTo>
                      <a:pt x="134418" y="420844"/>
                    </a:lnTo>
                    <a:lnTo>
                      <a:pt x="134872" y="424698"/>
                    </a:lnTo>
                    <a:lnTo>
                      <a:pt x="136007" y="428326"/>
                    </a:lnTo>
                    <a:lnTo>
                      <a:pt x="136688" y="432180"/>
                    </a:lnTo>
                    <a:lnTo>
                      <a:pt x="138051" y="435581"/>
                    </a:lnTo>
                    <a:lnTo>
                      <a:pt x="139186" y="438756"/>
                    </a:lnTo>
                    <a:lnTo>
                      <a:pt x="140775" y="442157"/>
                    </a:lnTo>
                    <a:lnTo>
                      <a:pt x="142138" y="445331"/>
                    </a:lnTo>
                    <a:lnTo>
                      <a:pt x="143954" y="448279"/>
                    </a:lnTo>
                    <a:lnTo>
                      <a:pt x="145998" y="451226"/>
                    </a:lnTo>
                    <a:lnTo>
                      <a:pt x="148041" y="453947"/>
                    </a:lnTo>
                    <a:lnTo>
                      <a:pt x="150085" y="456895"/>
                    </a:lnTo>
                    <a:lnTo>
                      <a:pt x="152355" y="459389"/>
                    </a:lnTo>
                    <a:lnTo>
                      <a:pt x="154626" y="461429"/>
                    </a:lnTo>
                    <a:lnTo>
                      <a:pt x="157124" y="463697"/>
                    </a:lnTo>
                    <a:lnTo>
                      <a:pt x="159848" y="465964"/>
                    </a:lnTo>
                    <a:lnTo>
                      <a:pt x="162573" y="468005"/>
                    </a:lnTo>
                    <a:lnTo>
                      <a:pt x="165525" y="470045"/>
                    </a:lnTo>
                    <a:lnTo>
                      <a:pt x="168476" y="471406"/>
                    </a:lnTo>
                    <a:lnTo>
                      <a:pt x="171428" y="473220"/>
                    </a:lnTo>
                    <a:lnTo>
                      <a:pt x="174607" y="474807"/>
                    </a:lnTo>
                    <a:lnTo>
                      <a:pt x="178013" y="475940"/>
                    </a:lnTo>
                    <a:lnTo>
                      <a:pt x="181192" y="477074"/>
                    </a:lnTo>
                    <a:lnTo>
                      <a:pt x="184597" y="477981"/>
                    </a:lnTo>
                    <a:lnTo>
                      <a:pt x="187776" y="478888"/>
                    </a:lnTo>
                    <a:lnTo>
                      <a:pt x="191409" y="479795"/>
                    </a:lnTo>
                    <a:lnTo>
                      <a:pt x="195042" y="480248"/>
                    </a:lnTo>
                    <a:lnTo>
                      <a:pt x="198675" y="480702"/>
                    </a:lnTo>
                    <a:lnTo>
                      <a:pt x="202308" y="480702"/>
                    </a:lnTo>
                    <a:lnTo>
                      <a:pt x="206168" y="480929"/>
                    </a:lnTo>
                    <a:lnTo>
                      <a:pt x="554246" y="480929"/>
                    </a:lnTo>
                    <a:lnTo>
                      <a:pt x="557879" y="480702"/>
                    </a:lnTo>
                    <a:lnTo>
                      <a:pt x="561739" y="480702"/>
                    </a:lnTo>
                    <a:lnTo>
                      <a:pt x="565144" y="480248"/>
                    </a:lnTo>
                    <a:lnTo>
                      <a:pt x="569004" y="479795"/>
                    </a:lnTo>
                    <a:lnTo>
                      <a:pt x="572410" y="478888"/>
                    </a:lnTo>
                    <a:lnTo>
                      <a:pt x="576043" y="477981"/>
                    </a:lnTo>
                    <a:lnTo>
                      <a:pt x="579222" y="477074"/>
                    </a:lnTo>
                    <a:lnTo>
                      <a:pt x="582401" y="475940"/>
                    </a:lnTo>
                    <a:lnTo>
                      <a:pt x="585580" y="474807"/>
                    </a:lnTo>
                    <a:lnTo>
                      <a:pt x="588985" y="473220"/>
                    </a:lnTo>
                    <a:lnTo>
                      <a:pt x="591937" y="471406"/>
                    </a:lnTo>
                    <a:lnTo>
                      <a:pt x="594889" y="470045"/>
                    </a:lnTo>
                    <a:lnTo>
                      <a:pt x="597614" y="468005"/>
                    </a:lnTo>
                    <a:lnTo>
                      <a:pt x="600338" y="465964"/>
                    </a:lnTo>
                    <a:lnTo>
                      <a:pt x="603063" y="463697"/>
                    </a:lnTo>
                    <a:lnTo>
                      <a:pt x="605561" y="461429"/>
                    </a:lnTo>
                    <a:lnTo>
                      <a:pt x="607831" y="459389"/>
                    </a:lnTo>
                    <a:lnTo>
                      <a:pt x="610329" y="456895"/>
                    </a:lnTo>
                    <a:lnTo>
                      <a:pt x="612372" y="453947"/>
                    </a:lnTo>
                    <a:lnTo>
                      <a:pt x="614416" y="451226"/>
                    </a:lnTo>
                    <a:lnTo>
                      <a:pt x="616459" y="448279"/>
                    </a:lnTo>
                    <a:lnTo>
                      <a:pt x="618049" y="445331"/>
                    </a:lnTo>
                    <a:lnTo>
                      <a:pt x="619638" y="442157"/>
                    </a:lnTo>
                    <a:lnTo>
                      <a:pt x="621227" y="438756"/>
                    </a:lnTo>
                    <a:lnTo>
                      <a:pt x="622363" y="435581"/>
                    </a:lnTo>
                    <a:lnTo>
                      <a:pt x="623725" y="432180"/>
                    </a:lnTo>
                    <a:lnTo>
                      <a:pt x="624633" y="428326"/>
                    </a:lnTo>
                    <a:lnTo>
                      <a:pt x="625314" y="424698"/>
                    </a:lnTo>
                    <a:lnTo>
                      <a:pt x="625769" y="420844"/>
                    </a:lnTo>
                    <a:lnTo>
                      <a:pt x="626450" y="416989"/>
                    </a:lnTo>
                    <a:lnTo>
                      <a:pt x="626677" y="412908"/>
                    </a:lnTo>
                    <a:lnTo>
                      <a:pt x="626677" y="408600"/>
                    </a:lnTo>
                    <a:lnTo>
                      <a:pt x="626677" y="315412"/>
                    </a:lnTo>
                    <a:lnTo>
                      <a:pt x="626450" y="308156"/>
                    </a:lnTo>
                    <a:lnTo>
                      <a:pt x="626223" y="304755"/>
                    </a:lnTo>
                    <a:lnTo>
                      <a:pt x="625314" y="301354"/>
                    </a:lnTo>
                    <a:lnTo>
                      <a:pt x="624860" y="297726"/>
                    </a:lnTo>
                    <a:lnTo>
                      <a:pt x="624179" y="294325"/>
                    </a:lnTo>
                    <a:lnTo>
                      <a:pt x="623044" y="291151"/>
                    </a:lnTo>
                    <a:lnTo>
                      <a:pt x="621909" y="287750"/>
                    </a:lnTo>
                    <a:lnTo>
                      <a:pt x="620773" y="284575"/>
                    </a:lnTo>
                    <a:lnTo>
                      <a:pt x="619411" y="281628"/>
                    </a:lnTo>
                    <a:lnTo>
                      <a:pt x="617822" y="278454"/>
                    </a:lnTo>
                    <a:lnTo>
                      <a:pt x="616232" y="275506"/>
                    </a:lnTo>
                    <a:lnTo>
                      <a:pt x="614416" y="272558"/>
                    </a:lnTo>
                    <a:lnTo>
                      <a:pt x="612372" y="269838"/>
                    </a:lnTo>
                    <a:lnTo>
                      <a:pt x="610329" y="267117"/>
                    </a:lnTo>
                    <a:lnTo>
                      <a:pt x="608058" y="264623"/>
                    </a:lnTo>
                    <a:lnTo>
                      <a:pt x="606015" y="262129"/>
                    </a:lnTo>
                    <a:lnTo>
                      <a:pt x="603517" y="259861"/>
                    </a:lnTo>
                    <a:lnTo>
                      <a:pt x="600565" y="257594"/>
                    </a:lnTo>
                    <a:lnTo>
                      <a:pt x="597841" y="255780"/>
                    </a:lnTo>
                    <a:lnTo>
                      <a:pt x="595116" y="253739"/>
                    </a:lnTo>
                    <a:lnTo>
                      <a:pt x="591937" y="251926"/>
                    </a:lnTo>
                    <a:lnTo>
                      <a:pt x="588985" y="250112"/>
                    </a:lnTo>
                    <a:lnTo>
                      <a:pt x="585352" y="248978"/>
                    </a:lnTo>
                    <a:lnTo>
                      <a:pt x="582174" y="247391"/>
                    </a:lnTo>
                    <a:lnTo>
                      <a:pt x="578541" y="246257"/>
                    </a:lnTo>
                    <a:lnTo>
                      <a:pt x="574681" y="245123"/>
                    </a:lnTo>
                    <a:lnTo>
                      <a:pt x="571048" y="244443"/>
                    </a:lnTo>
                    <a:lnTo>
                      <a:pt x="566961" y="243763"/>
                    </a:lnTo>
                    <a:lnTo>
                      <a:pt x="562874" y="243310"/>
                    </a:lnTo>
                    <a:lnTo>
                      <a:pt x="558787" y="243083"/>
                    </a:lnTo>
                    <a:lnTo>
                      <a:pt x="554246" y="243083"/>
                    </a:lnTo>
                    <a:lnTo>
                      <a:pt x="206168" y="243083"/>
                    </a:lnTo>
                    <a:lnTo>
                      <a:pt x="201627" y="243083"/>
                    </a:lnTo>
                    <a:close/>
                    <a:moveTo>
                      <a:pt x="297217" y="126767"/>
                    </a:moveTo>
                    <a:lnTo>
                      <a:pt x="294493" y="126994"/>
                    </a:lnTo>
                    <a:lnTo>
                      <a:pt x="291768" y="127448"/>
                    </a:lnTo>
                    <a:lnTo>
                      <a:pt x="289043" y="127901"/>
                    </a:lnTo>
                    <a:lnTo>
                      <a:pt x="286546" y="128355"/>
                    </a:lnTo>
                    <a:lnTo>
                      <a:pt x="284048" y="129035"/>
                    </a:lnTo>
                    <a:lnTo>
                      <a:pt x="281778" y="130168"/>
                    </a:lnTo>
                    <a:lnTo>
                      <a:pt x="279507" y="131075"/>
                    </a:lnTo>
                    <a:lnTo>
                      <a:pt x="277464" y="132436"/>
                    </a:lnTo>
                    <a:lnTo>
                      <a:pt x="275647" y="133796"/>
                    </a:lnTo>
                    <a:lnTo>
                      <a:pt x="274058" y="135157"/>
                    </a:lnTo>
                    <a:lnTo>
                      <a:pt x="272468" y="136517"/>
                    </a:lnTo>
                    <a:lnTo>
                      <a:pt x="271333" y="138331"/>
                    </a:lnTo>
                    <a:lnTo>
                      <a:pt x="270198" y="140145"/>
                    </a:lnTo>
                    <a:lnTo>
                      <a:pt x="269744" y="141732"/>
                    </a:lnTo>
                    <a:lnTo>
                      <a:pt x="269290" y="143546"/>
                    </a:lnTo>
                    <a:lnTo>
                      <a:pt x="269062" y="145586"/>
                    </a:lnTo>
                    <a:lnTo>
                      <a:pt x="269062" y="178236"/>
                    </a:lnTo>
                    <a:lnTo>
                      <a:pt x="269290" y="179824"/>
                    </a:lnTo>
                    <a:lnTo>
                      <a:pt x="269517" y="181864"/>
                    </a:lnTo>
                    <a:lnTo>
                      <a:pt x="270198" y="183678"/>
                    </a:lnTo>
                    <a:lnTo>
                      <a:pt x="271333" y="185492"/>
                    </a:lnTo>
                    <a:lnTo>
                      <a:pt x="272468" y="186852"/>
                    </a:lnTo>
                    <a:lnTo>
                      <a:pt x="273831" y="188439"/>
                    </a:lnTo>
                    <a:lnTo>
                      <a:pt x="275420" y="189800"/>
                    </a:lnTo>
                    <a:lnTo>
                      <a:pt x="277237" y="191387"/>
                    </a:lnTo>
                    <a:lnTo>
                      <a:pt x="279280" y="192294"/>
                    </a:lnTo>
                    <a:lnTo>
                      <a:pt x="281324" y="193654"/>
                    </a:lnTo>
                    <a:lnTo>
                      <a:pt x="283821" y="194561"/>
                    </a:lnTo>
                    <a:lnTo>
                      <a:pt x="286319" y="195468"/>
                    </a:lnTo>
                    <a:lnTo>
                      <a:pt x="288816" y="196149"/>
                    </a:lnTo>
                    <a:lnTo>
                      <a:pt x="291541" y="196375"/>
                    </a:lnTo>
                    <a:lnTo>
                      <a:pt x="294266" y="196829"/>
                    </a:lnTo>
                    <a:lnTo>
                      <a:pt x="297217" y="196829"/>
                    </a:lnTo>
                    <a:lnTo>
                      <a:pt x="463423" y="196829"/>
                    </a:lnTo>
                    <a:lnTo>
                      <a:pt x="466148" y="196829"/>
                    </a:lnTo>
                    <a:lnTo>
                      <a:pt x="468872" y="196375"/>
                    </a:lnTo>
                    <a:lnTo>
                      <a:pt x="471597" y="196149"/>
                    </a:lnTo>
                    <a:lnTo>
                      <a:pt x="474322" y="195468"/>
                    </a:lnTo>
                    <a:lnTo>
                      <a:pt x="476592" y="194561"/>
                    </a:lnTo>
                    <a:lnTo>
                      <a:pt x="479090" y="193654"/>
                    </a:lnTo>
                    <a:lnTo>
                      <a:pt x="481133" y="192294"/>
                    </a:lnTo>
                    <a:lnTo>
                      <a:pt x="483177" y="191387"/>
                    </a:lnTo>
                    <a:lnTo>
                      <a:pt x="485220" y="189800"/>
                    </a:lnTo>
                    <a:lnTo>
                      <a:pt x="486583" y="188439"/>
                    </a:lnTo>
                    <a:lnTo>
                      <a:pt x="488172" y="186852"/>
                    </a:lnTo>
                    <a:lnTo>
                      <a:pt x="489080" y="185492"/>
                    </a:lnTo>
                    <a:lnTo>
                      <a:pt x="490216" y="183678"/>
                    </a:lnTo>
                    <a:lnTo>
                      <a:pt x="490897" y="181864"/>
                    </a:lnTo>
                    <a:lnTo>
                      <a:pt x="491124" y="179824"/>
                    </a:lnTo>
                    <a:lnTo>
                      <a:pt x="491351" y="178236"/>
                    </a:lnTo>
                    <a:lnTo>
                      <a:pt x="491351" y="145586"/>
                    </a:lnTo>
                    <a:lnTo>
                      <a:pt x="491124" y="143546"/>
                    </a:lnTo>
                    <a:lnTo>
                      <a:pt x="490897" y="141732"/>
                    </a:lnTo>
                    <a:lnTo>
                      <a:pt x="490216" y="140145"/>
                    </a:lnTo>
                    <a:lnTo>
                      <a:pt x="489080" y="138331"/>
                    </a:lnTo>
                    <a:lnTo>
                      <a:pt x="487945" y="136517"/>
                    </a:lnTo>
                    <a:lnTo>
                      <a:pt x="486356" y="135157"/>
                    </a:lnTo>
                    <a:lnTo>
                      <a:pt x="484766" y="133796"/>
                    </a:lnTo>
                    <a:lnTo>
                      <a:pt x="482950" y="132436"/>
                    </a:lnTo>
                    <a:lnTo>
                      <a:pt x="480906" y="131075"/>
                    </a:lnTo>
                    <a:lnTo>
                      <a:pt x="478636" y="130168"/>
                    </a:lnTo>
                    <a:lnTo>
                      <a:pt x="476365" y="129035"/>
                    </a:lnTo>
                    <a:lnTo>
                      <a:pt x="473868" y="128355"/>
                    </a:lnTo>
                    <a:lnTo>
                      <a:pt x="471370" y="127901"/>
                    </a:lnTo>
                    <a:lnTo>
                      <a:pt x="468872" y="127448"/>
                    </a:lnTo>
                    <a:lnTo>
                      <a:pt x="466148" y="126994"/>
                    </a:lnTo>
                    <a:lnTo>
                      <a:pt x="463423" y="126767"/>
                    </a:lnTo>
                    <a:lnTo>
                      <a:pt x="297217" y="126767"/>
                    </a:lnTo>
                    <a:close/>
                    <a:moveTo>
                      <a:pt x="201400" y="96838"/>
                    </a:moveTo>
                    <a:lnTo>
                      <a:pt x="380774" y="96838"/>
                    </a:lnTo>
                    <a:lnTo>
                      <a:pt x="559241" y="96838"/>
                    </a:lnTo>
                    <a:lnTo>
                      <a:pt x="566961" y="97292"/>
                    </a:lnTo>
                    <a:lnTo>
                      <a:pt x="574454" y="97745"/>
                    </a:lnTo>
                    <a:lnTo>
                      <a:pt x="581947" y="98652"/>
                    </a:lnTo>
                    <a:lnTo>
                      <a:pt x="589439" y="100013"/>
                    </a:lnTo>
                    <a:lnTo>
                      <a:pt x="596705" y="101600"/>
                    </a:lnTo>
                    <a:lnTo>
                      <a:pt x="603744" y="103640"/>
                    </a:lnTo>
                    <a:lnTo>
                      <a:pt x="610329" y="105908"/>
                    </a:lnTo>
                    <a:lnTo>
                      <a:pt x="617140" y="108629"/>
                    </a:lnTo>
                    <a:lnTo>
                      <a:pt x="623725" y="111349"/>
                    </a:lnTo>
                    <a:lnTo>
                      <a:pt x="629856" y="114524"/>
                    </a:lnTo>
                    <a:lnTo>
                      <a:pt x="636213" y="118378"/>
                    </a:lnTo>
                    <a:lnTo>
                      <a:pt x="641890" y="122006"/>
                    </a:lnTo>
                    <a:lnTo>
                      <a:pt x="647566" y="126087"/>
                    </a:lnTo>
                    <a:lnTo>
                      <a:pt x="653015" y="130395"/>
                    </a:lnTo>
                    <a:lnTo>
                      <a:pt x="658011" y="134930"/>
                    </a:lnTo>
                    <a:lnTo>
                      <a:pt x="663006" y="139465"/>
                    </a:lnTo>
                    <a:lnTo>
                      <a:pt x="667774" y="144453"/>
                    </a:lnTo>
                    <a:lnTo>
                      <a:pt x="672315" y="149668"/>
                    </a:lnTo>
                    <a:lnTo>
                      <a:pt x="676629" y="155336"/>
                    </a:lnTo>
                    <a:lnTo>
                      <a:pt x="680489" y="160778"/>
                    </a:lnTo>
                    <a:lnTo>
                      <a:pt x="684349" y="166446"/>
                    </a:lnTo>
                    <a:lnTo>
                      <a:pt x="687528" y="172115"/>
                    </a:lnTo>
                    <a:lnTo>
                      <a:pt x="690707" y="178236"/>
                    </a:lnTo>
                    <a:lnTo>
                      <a:pt x="693431" y="184358"/>
                    </a:lnTo>
                    <a:lnTo>
                      <a:pt x="695929" y="190707"/>
                    </a:lnTo>
                    <a:lnTo>
                      <a:pt x="698200" y="197055"/>
                    </a:lnTo>
                    <a:lnTo>
                      <a:pt x="700016" y="203631"/>
                    </a:lnTo>
                    <a:lnTo>
                      <a:pt x="701378" y="209979"/>
                    </a:lnTo>
                    <a:lnTo>
                      <a:pt x="702741" y="216781"/>
                    </a:lnTo>
                    <a:lnTo>
                      <a:pt x="703649" y="223584"/>
                    </a:lnTo>
                    <a:lnTo>
                      <a:pt x="704330" y="230159"/>
                    </a:lnTo>
                    <a:lnTo>
                      <a:pt x="704557" y="237188"/>
                    </a:lnTo>
                    <a:lnTo>
                      <a:pt x="704557" y="754825"/>
                    </a:lnTo>
                    <a:lnTo>
                      <a:pt x="704330" y="761627"/>
                    </a:lnTo>
                    <a:lnTo>
                      <a:pt x="703649" y="767976"/>
                    </a:lnTo>
                    <a:lnTo>
                      <a:pt x="702968" y="774551"/>
                    </a:lnTo>
                    <a:lnTo>
                      <a:pt x="702060" y="780673"/>
                    </a:lnTo>
                    <a:lnTo>
                      <a:pt x="700470" y="787022"/>
                    </a:lnTo>
                    <a:lnTo>
                      <a:pt x="698881" y="793144"/>
                    </a:lnTo>
                    <a:lnTo>
                      <a:pt x="697064" y="799266"/>
                    </a:lnTo>
                    <a:lnTo>
                      <a:pt x="694794" y="805161"/>
                    </a:lnTo>
                    <a:lnTo>
                      <a:pt x="692523" y="810829"/>
                    </a:lnTo>
                    <a:lnTo>
                      <a:pt x="689799" y="816271"/>
                    </a:lnTo>
                    <a:lnTo>
                      <a:pt x="687074" y="821939"/>
                    </a:lnTo>
                    <a:lnTo>
                      <a:pt x="683668" y="827381"/>
                    </a:lnTo>
                    <a:lnTo>
                      <a:pt x="680489" y="832596"/>
                    </a:lnTo>
                    <a:lnTo>
                      <a:pt x="677083" y="837584"/>
                    </a:lnTo>
                    <a:lnTo>
                      <a:pt x="673450" y="842345"/>
                    </a:lnTo>
                    <a:lnTo>
                      <a:pt x="669591" y="847107"/>
                    </a:lnTo>
                    <a:lnTo>
                      <a:pt x="665504" y="851415"/>
                    </a:lnTo>
                    <a:lnTo>
                      <a:pt x="661644" y="855723"/>
                    </a:lnTo>
                    <a:lnTo>
                      <a:pt x="657329" y="860031"/>
                    </a:lnTo>
                    <a:lnTo>
                      <a:pt x="652788" y="863885"/>
                    </a:lnTo>
                    <a:lnTo>
                      <a:pt x="648247" y="867740"/>
                    </a:lnTo>
                    <a:lnTo>
                      <a:pt x="643479" y="871141"/>
                    </a:lnTo>
                    <a:lnTo>
                      <a:pt x="638938" y="874542"/>
                    </a:lnTo>
                    <a:lnTo>
                      <a:pt x="633943" y="877489"/>
                    </a:lnTo>
                    <a:lnTo>
                      <a:pt x="629174" y="880210"/>
                    </a:lnTo>
                    <a:lnTo>
                      <a:pt x="624179" y="882931"/>
                    </a:lnTo>
                    <a:lnTo>
                      <a:pt x="618957" y="885198"/>
                    </a:lnTo>
                    <a:lnTo>
                      <a:pt x="613962" y="887239"/>
                    </a:lnTo>
                    <a:lnTo>
                      <a:pt x="608739" y="888826"/>
                    </a:lnTo>
                    <a:lnTo>
                      <a:pt x="603517" y="890640"/>
                    </a:lnTo>
                    <a:lnTo>
                      <a:pt x="598068" y="892001"/>
                    </a:lnTo>
                    <a:lnTo>
                      <a:pt x="592845" y="892907"/>
                    </a:lnTo>
                    <a:lnTo>
                      <a:pt x="760413" y="1123951"/>
                    </a:lnTo>
                    <a:lnTo>
                      <a:pt x="663914" y="1123951"/>
                    </a:lnTo>
                    <a:lnTo>
                      <a:pt x="544028" y="968184"/>
                    </a:lnTo>
                    <a:lnTo>
                      <a:pt x="216385" y="968184"/>
                    </a:lnTo>
                    <a:lnTo>
                      <a:pt x="96499" y="1123951"/>
                    </a:lnTo>
                    <a:lnTo>
                      <a:pt x="0" y="1123951"/>
                    </a:lnTo>
                    <a:lnTo>
                      <a:pt x="167341" y="892681"/>
                    </a:lnTo>
                    <a:lnTo>
                      <a:pt x="162119" y="892001"/>
                    </a:lnTo>
                    <a:lnTo>
                      <a:pt x="156896" y="890413"/>
                    </a:lnTo>
                    <a:lnTo>
                      <a:pt x="151674" y="888826"/>
                    </a:lnTo>
                    <a:lnTo>
                      <a:pt x="146452" y="887239"/>
                    </a:lnTo>
                    <a:lnTo>
                      <a:pt x="141457" y="885198"/>
                    </a:lnTo>
                    <a:lnTo>
                      <a:pt x="136234" y="882704"/>
                    </a:lnTo>
                    <a:lnTo>
                      <a:pt x="131239" y="880210"/>
                    </a:lnTo>
                    <a:lnTo>
                      <a:pt x="126471" y="877489"/>
                    </a:lnTo>
                    <a:lnTo>
                      <a:pt x="121476" y="874542"/>
                    </a:lnTo>
                    <a:lnTo>
                      <a:pt x="116707" y="870914"/>
                    </a:lnTo>
                    <a:lnTo>
                      <a:pt x="111939" y="867513"/>
                    </a:lnTo>
                    <a:lnTo>
                      <a:pt x="107625" y="863885"/>
                    </a:lnTo>
                    <a:lnTo>
                      <a:pt x="103311" y="860031"/>
                    </a:lnTo>
                    <a:lnTo>
                      <a:pt x="98770" y="855723"/>
                    </a:lnTo>
                    <a:lnTo>
                      <a:pt x="94683" y="851415"/>
                    </a:lnTo>
                    <a:lnTo>
                      <a:pt x="90823" y="847107"/>
                    </a:lnTo>
                    <a:lnTo>
                      <a:pt x="86736" y="842345"/>
                    </a:lnTo>
                    <a:lnTo>
                      <a:pt x="83330" y="837584"/>
                    </a:lnTo>
                    <a:lnTo>
                      <a:pt x="79924" y="832369"/>
                    </a:lnTo>
                    <a:lnTo>
                      <a:pt x="76518" y="827381"/>
                    </a:lnTo>
                    <a:lnTo>
                      <a:pt x="73339" y="821939"/>
                    </a:lnTo>
                    <a:lnTo>
                      <a:pt x="70615" y="816271"/>
                    </a:lnTo>
                    <a:lnTo>
                      <a:pt x="67890" y="810829"/>
                    </a:lnTo>
                    <a:lnTo>
                      <a:pt x="65620" y="804934"/>
                    </a:lnTo>
                    <a:lnTo>
                      <a:pt x="63349" y="799266"/>
                    </a:lnTo>
                    <a:lnTo>
                      <a:pt x="61533" y="793144"/>
                    </a:lnTo>
                    <a:lnTo>
                      <a:pt x="59943" y="787022"/>
                    </a:lnTo>
                    <a:lnTo>
                      <a:pt x="58581" y="780673"/>
                    </a:lnTo>
                    <a:lnTo>
                      <a:pt x="57445" y="774551"/>
                    </a:lnTo>
                    <a:lnTo>
                      <a:pt x="56537" y="767976"/>
                    </a:lnTo>
                    <a:lnTo>
                      <a:pt x="56083" y="761627"/>
                    </a:lnTo>
                    <a:lnTo>
                      <a:pt x="56083" y="754825"/>
                    </a:lnTo>
                    <a:lnTo>
                      <a:pt x="56083" y="237188"/>
                    </a:lnTo>
                    <a:lnTo>
                      <a:pt x="56083" y="230159"/>
                    </a:lnTo>
                    <a:lnTo>
                      <a:pt x="56537" y="223584"/>
                    </a:lnTo>
                    <a:lnTo>
                      <a:pt x="57673" y="216781"/>
                    </a:lnTo>
                    <a:lnTo>
                      <a:pt x="58808" y="209979"/>
                    </a:lnTo>
                    <a:lnTo>
                      <a:pt x="60397" y="203631"/>
                    </a:lnTo>
                    <a:lnTo>
                      <a:pt x="62441" y="197055"/>
                    </a:lnTo>
                    <a:lnTo>
                      <a:pt x="64257" y="190707"/>
                    </a:lnTo>
                    <a:lnTo>
                      <a:pt x="66755" y="184358"/>
                    </a:lnTo>
                    <a:lnTo>
                      <a:pt x="69934" y="178236"/>
                    </a:lnTo>
                    <a:lnTo>
                      <a:pt x="72885" y="172115"/>
                    </a:lnTo>
                    <a:lnTo>
                      <a:pt x="76291" y="166446"/>
                    </a:lnTo>
                    <a:lnTo>
                      <a:pt x="79924" y="160778"/>
                    </a:lnTo>
                    <a:lnTo>
                      <a:pt x="83784" y="155336"/>
                    </a:lnTo>
                    <a:lnTo>
                      <a:pt x="88098" y="149668"/>
                    </a:lnTo>
                    <a:lnTo>
                      <a:pt x="92639" y="144453"/>
                    </a:lnTo>
                    <a:lnTo>
                      <a:pt x="97181" y="139465"/>
                    </a:lnTo>
                    <a:lnTo>
                      <a:pt x="102176" y="134930"/>
                    </a:lnTo>
                    <a:lnTo>
                      <a:pt x="107625" y="130395"/>
                    </a:lnTo>
                    <a:lnTo>
                      <a:pt x="112847" y="126087"/>
                    </a:lnTo>
                    <a:lnTo>
                      <a:pt x="118524" y="122006"/>
                    </a:lnTo>
                    <a:lnTo>
                      <a:pt x="124427" y="118378"/>
                    </a:lnTo>
                    <a:lnTo>
                      <a:pt x="130558" y="114524"/>
                    </a:lnTo>
                    <a:lnTo>
                      <a:pt x="136688" y="111349"/>
                    </a:lnTo>
                    <a:lnTo>
                      <a:pt x="143273" y="108629"/>
                    </a:lnTo>
                    <a:lnTo>
                      <a:pt x="149858" y="105908"/>
                    </a:lnTo>
                    <a:lnTo>
                      <a:pt x="156669" y="103640"/>
                    </a:lnTo>
                    <a:lnTo>
                      <a:pt x="163708" y="101600"/>
                    </a:lnTo>
                    <a:lnTo>
                      <a:pt x="170974" y="100013"/>
                    </a:lnTo>
                    <a:lnTo>
                      <a:pt x="178467" y="98652"/>
                    </a:lnTo>
                    <a:lnTo>
                      <a:pt x="185960" y="97745"/>
                    </a:lnTo>
                    <a:lnTo>
                      <a:pt x="193453" y="97292"/>
                    </a:lnTo>
                    <a:lnTo>
                      <a:pt x="201400" y="96838"/>
                    </a:lnTo>
                    <a:close/>
                    <a:moveTo>
                      <a:pt x="435148" y="0"/>
                    </a:moveTo>
                    <a:lnTo>
                      <a:pt x="439850" y="0"/>
                    </a:lnTo>
                    <a:lnTo>
                      <a:pt x="444105" y="0"/>
                    </a:lnTo>
                    <a:lnTo>
                      <a:pt x="448583" y="673"/>
                    </a:lnTo>
                    <a:lnTo>
                      <a:pt x="452838" y="1796"/>
                    </a:lnTo>
                    <a:lnTo>
                      <a:pt x="457093" y="3367"/>
                    </a:lnTo>
                    <a:lnTo>
                      <a:pt x="460900" y="5163"/>
                    </a:lnTo>
                    <a:lnTo>
                      <a:pt x="464482" y="7408"/>
                    </a:lnTo>
                    <a:lnTo>
                      <a:pt x="467841" y="10102"/>
                    </a:lnTo>
                    <a:lnTo>
                      <a:pt x="470976" y="12796"/>
                    </a:lnTo>
                    <a:lnTo>
                      <a:pt x="473887" y="15939"/>
                    </a:lnTo>
                    <a:lnTo>
                      <a:pt x="476351" y="19306"/>
                    </a:lnTo>
                    <a:lnTo>
                      <a:pt x="478590" y="23123"/>
                    </a:lnTo>
                    <a:lnTo>
                      <a:pt x="480605" y="27164"/>
                    </a:lnTo>
                    <a:lnTo>
                      <a:pt x="482173" y="30980"/>
                    </a:lnTo>
                    <a:lnTo>
                      <a:pt x="483069" y="35470"/>
                    </a:lnTo>
                    <a:lnTo>
                      <a:pt x="483740" y="39960"/>
                    </a:lnTo>
                    <a:lnTo>
                      <a:pt x="484188" y="44225"/>
                    </a:lnTo>
                    <a:lnTo>
                      <a:pt x="483740" y="48715"/>
                    </a:lnTo>
                    <a:lnTo>
                      <a:pt x="483069" y="53205"/>
                    </a:lnTo>
                    <a:lnTo>
                      <a:pt x="482173" y="57695"/>
                    </a:lnTo>
                    <a:lnTo>
                      <a:pt x="480605" y="61511"/>
                    </a:lnTo>
                    <a:lnTo>
                      <a:pt x="478590" y="65552"/>
                    </a:lnTo>
                    <a:lnTo>
                      <a:pt x="476351" y="69144"/>
                    </a:lnTo>
                    <a:lnTo>
                      <a:pt x="473887" y="72736"/>
                    </a:lnTo>
                    <a:lnTo>
                      <a:pt x="470976" y="75879"/>
                    </a:lnTo>
                    <a:lnTo>
                      <a:pt x="467841" y="78573"/>
                    </a:lnTo>
                    <a:lnTo>
                      <a:pt x="464482" y="81267"/>
                    </a:lnTo>
                    <a:lnTo>
                      <a:pt x="460900" y="83512"/>
                    </a:lnTo>
                    <a:lnTo>
                      <a:pt x="457093" y="85308"/>
                    </a:lnTo>
                    <a:lnTo>
                      <a:pt x="452838" y="86655"/>
                    </a:lnTo>
                    <a:lnTo>
                      <a:pt x="448583" y="88002"/>
                    </a:lnTo>
                    <a:lnTo>
                      <a:pt x="444105" y="88675"/>
                    </a:lnTo>
                    <a:lnTo>
                      <a:pt x="439850" y="88900"/>
                    </a:lnTo>
                    <a:lnTo>
                      <a:pt x="435148" y="88675"/>
                    </a:lnTo>
                    <a:lnTo>
                      <a:pt x="430669" y="88002"/>
                    </a:lnTo>
                    <a:lnTo>
                      <a:pt x="426414" y="86655"/>
                    </a:lnTo>
                    <a:lnTo>
                      <a:pt x="422384" y="85308"/>
                    </a:lnTo>
                    <a:lnTo>
                      <a:pt x="418353" y="83512"/>
                    </a:lnTo>
                    <a:lnTo>
                      <a:pt x="414994" y="81267"/>
                    </a:lnTo>
                    <a:lnTo>
                      <a:pt x="411411" y="78573"/>
                    </a:lnTo>
                    <a:lnTo>
                      <a:pt x="408276" y="75879"/>
                    </a:lnTo>
                    <a:lnTo>
                      <a:pt x="405365" y="72736"/>
                    </a:lnTo>
                    <a:lnTo>
                      <a:pt x="402902" y="69144"/>
                    </a:lnTo>
                    <a:lnTo>
                      <a:pt x="400663" y="65552"/>
                    </a:lnTo>
                    <a:lnTo>
                      <a:pt x="398647" y="61511"/>
                    </a:lnTo>
                    <a:lnTo>
                      <a:pt x="397304" y="57695"/>
                    </a:lnTo>
                    <a:lnTo>
                      <a:pt x="396184" y="53205"/>
                    </a:lnTo>
                    <a:lnTo>
                      <a:pt x="395512" y="48715"/>
                    </a:lnTo>
                    <a:lnTo>
                      <a:pt x="395288" y="44225"/>
                    </a:lnTo>
                    <a:lnTo>
                      <a:pt x="395512" y="39960"/>
                    </a:lnTo>
                    <a:lnTo>
                      <a:pt x="396184" y="35470"/>
                    </a:lnTo>
                    <a:lnTo>
                      <a:pt x="397304" y="30980"/>
                    </a:lnTo>
                    <a:lnTo>
                      <a:pt x="398647" y="27164"/>
                    </a:lnTo>
                    <a:lnTo>
                      <a:pt x="400663" y="23123"/>
                    </a:lnTo>
                    <a:lnTo>
                      <a:pt x="402902" y="19306"/>
                    </a:lnTo>
                    <a:lnTo>
                      <a:pt x="405365" y="15939"/>
                    </a:lnTo>
                    <a:lnTo>
                      <a:pt x="408276" y="12796"/>
                    </a:lnTo>
                    <a:lnTo>
                      <a:pt x="411411" y="10102"/>
                    </a:lnTo>
                    <a:lnTo>
                      <a:pt x="414994" y="7408"/>
                    </a:lnTo>
                    <a:lnTo>
                      <a:pt x="418353" y="5163"/>
                    </a:lnTo>
                    <a:lnTo>
                      <a:pt x="422384" y="3367"/>
                    </a:lnTo>
                    <a:lnTo>
                      <a:pt x="426414" y="1796"/>
                    </a:lnTo>
                    <a:lnTo>
                      <a:pt x="430669" y="673"/>
                    </a:lnTo>
                    <a:lnTo>
                      <a:pt x="435148" y="0"/>
                    </a:lnTo>
                    <a:close/>
                    <a:moveTo>
                      <a:pt x="315210" y="0"/>
                    </a:moveTo>
                    <a:lnTo>
                      <a:pt x="319996" y="0"/>
                    </a:lnTo>
                    <a:lnTo>
                      <a:pt x="324555" y="0"/>
                    </a:lnTo>
                    <a:lnTo>
                      <a:pt x="329113" y="673"/>
                    </a:lnTo>
                    <a:lnTo>
                      <a:pt x="333216" y="1796"/>
                    </a:lnTo>
                    <a:lnTo>
                      <a:pt x="337547" y="3367"/>
                    </a:lnTo>
                    <a:lnTo>
                      <a:pt x="341650" y="5163"/>
                    </a:lnTo>
                    <a:lnTo>
                      <a:pt x="345296" y="7408"/>
                    </a:lnTo>
                    <a:lnTo>
                      <a:pt x="348943" y="10102"/>
                    </a:lnTo>
                    <a:lnTo>
                      <a:pt x="351906" y="12796"/>
                    </a:lnTo>
                    <a:lnTo>
                      <a:pt x="354869" y="15939"/>
                    </a:lnTo>
                    <a:lnTo>
                      <a:pt x="357377" y="19306"/>
                    </a:lnTo>
                    <a:lnTo>
                      <a:pt x="359656" y="23123"/>
                    </a:lnTo>
                    <a:lnTo>
                      <a:pt x="361707" y="27164"/>
                    </a:lnTo>
                    <a:lnTo>
                      <a:pt x="363075" y="30980"/>
                    </a:lnTo>
                    <a:lnTo>
                      <a:pt x="364442" y="35470"/>
                    </a:lnTo>
                    <a:lnTo>
                      <a:pt x="364898" y="39960"/>
                    </a:lnTo>
                    <a:lnTo>
                      <a:pt x="365126" y="44225"/>
                    </a:lnTo>
                    <a:lnTo>
                      <a:pt x="364898" y="48715"/>
                    </a:lnTo>
                    <a:lnTo>
                      <a:pt x="364442" y="53205"/>
                    </a:lnTo>
                    <a:lnTo>
                      <a:pt x="363075" y="57695"/>
                    </a:lnTo>
                    <a:lnTo>
                      <a:pt x="361707" y="61511"/>
                    </a:lnTo>
                    <a:lnTo>
                      <a:pt x="359656" y="65552"/>
                    </a:lnTo>
                    <a:lnTo>
                      <a:pt x="357377" y="69144"/>
                    </a:lnTo>
                    <a:lnTo>
                      <a:pt x="354869" y="72736"/>
                    </a:lnTo>
                    <a:lnTo>
                      <a:pt x="351906" y="75879"/>
                    </a:lnTo>
                    <a:lnTo>
                      <a:pt x="348943" y="78573"/>
                    </a:lnTo>
                    <a:lnTo>
                      <a:pt x="345296" y="81267"/>
                    </a:lnTo>
                    <a:lnTo>
                      <a:pt x="341650" y="83512"/>
                    </a:lnTo>
                    <a:lnTo>
                      <a:pt x="337547" y="85308"/>
                    </a:lnTo>
                    <a:lnTo>
                      <a:pt x="333216" y="86655"/>
                    </a:lnTo>
                    <a:lnTo>
                      <a:pt x="329113" y="88002"/>
                    </a:lnTo>
                    <a:lnTo>
                      <a:pt x="324555" y="88675"/>
                    </a:lnTo>
                    <a:lnTo>
                      <a:pt x="319996" y="88900"/>
                    </a:lnTo>
                    <a:lnTo>
                      <a:pt x="315210" y="88675"/>
                    </a:lnTo>
                    <a:lnTo>
                      <a:pt x="310651" y="88002"/>
                    </a:lnTo>
                    <a:lnTo>
                      <a:pt x="306548" y="86655"/>
                    </a:lnTo>
                    <a:lnTo>
                      <a:pt x="302446" y="85308"/>
                    </a:lnTo>
                    <a:lnTo>
                      <a:pt x="298571" y="83512"/>
                    </a:lnTo>
                    <a:lnTo>
                      <a:pt x="294696" y="81267"/>
                    </a:lnTo>
                    <a:lnTo>
                      <a:pt x="291277" y="78573"/>
                    </a:lnTo>
                    <a:lnTo>
                      <a:pt x="287858" y="75879"/>
                    </a:lnTo>
                    <a:lnTo>
                      <a:pt x="284895" y="72736"/>
                    </a:lnTo>
                    <a:lnTo>
                      <a:pt x="282388" y="69144"/>
                    </a:lnTo>
                    <a:lnTo>
                      <a:pt x="280109" y="65552"/>
                    </a:lnTo>
                    <a:lnTo>
                      <a:pt x="278285" y="61511"/>
                    </a:lnTo>
                    <a:lnTo>
                      <a:pt x="276690" y="57695"/>
                    </a:lnTo>
                    <a:lnTo>
                      <a:pt x="275778" y="53205"/>
                    </a:lnTo>
                    <a:lnTo>
                      <a:pt x="274866" y="48715"/>
                    </a:lnTo>
                    <a:lnTo>
                      <a:pt x="274638" y="44225"/>
                    </a:lnTo>
                    <a:lnTo>
                      <a:pt x="274866" y="39960"/>
                    </a:lnTo>
                    <a:lnTo>
                      <a:pt x="275778" y="35470"/>
                    </a:lnTo>
                    <a:lnTo>
                      <a:pt x="276690" y="30980"/>
                    </a:lnTo>
                    <a:lnTo>
                      <a:pt x="278285" y="27164"/>
                    </a:lnTo>
                    <a:lnTo>
                      <a:pt x="280109" y="23123"/>
                    </a:lnTo>
                    <a:lnTo>
                      <a:pt x="282388" y="19306"/>
                    </a:lnTo>
                    <a:lnTo>
                      <a:pt x="284895" y="15939"/>
                    </a:lnTo>
                    <a:lnTo>
                      <a:pt x="287858" y="12796"/>
                    </a:lnTo>
                    <a:lnTo>
                      <a:pt x="291277" y="10102"/>
                    </a:lnTo>
                    <a:lnTo>
                      <a:pt x="294696" y="7408"/>
                    </a:lnTo>
                    <a:lnTo>
                      <a:pt x="298571" y="5163"/>
                    </a:lnTo>
                    <a:lnTo>
                      <a:pt x="302446" y="3367"/>
                    </a:lnTo>
                    <a:lnTo>
                      <a:pt x="306548" y="1796"/>
                    </a:lnTo>
                    <a:lnTo>
                      <a:pt x="310651" y="673"/>
                    </a:lnTo>
                    <a:lnTo>
                      <a:pt x="315210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KSO_Shape"/>
              <p:cNvSpPr/>
              <p:nvPr/>
            </p:nvSpPr>
            <p:spPr bwMode="auto">
              <a:xfrm>
                <a:off x="7119939" y="3262168"/>
                <a:ext cx="272491" cy="333663"/>
              </a:xfrm>
              <a:custGeom>
                <a:avLst/>
                <a:gdLst>
                  <a:gd name="T0" fmla="*/ 1505593 w 3702"/>
                  <a:gd name="T1" fmla="*/ 281382 h 4536"/>
                  <a:gd name="T2" fmla="*/ 1477447 w 3702"/>
                  <a:gd name="T3" fmla="*/ 213347 h 4536"/>
                  <a:gd name="T4" fmla="*/ 1428297 w 3702"/>
                  <a:gd name="T5" fmla="*/ 162950 h 4536"/>
                  <a:gd name="T6" fmla="*/ 1290508 w 3702"/>
                  <a:gd name="T7" fmla="*/ 92394 h 4536"/>
                  <a:gd name="T8" fmla="*/ 1062401 w 3702"/>
                  <a:gd name="T9" fmla="*/ 31078 h 4536"/>
                  <a:gd name="T10" fmla="*/ 777582 w 3702"/>
                  <a:gd name="T11" fmla="*/ 0 h 4536"/>
                  <a:gd name="T12" fmla="*/ 527630 w 3702"/>
                  <a:gd name="T13" fmla="*/ 24358 h 4536"/>
                  <a:gd name="T14" fmla="*/ 284399 w 3702"/>
                  <a:gd name="T15" fmla="*/ 84415 h 4536"/>
                  <a:gd name="T16" fmla="*/ 141569 w 3702"/>
                  <a:gd name="T17" fmla="*/ 152870 h 4536"/>
                  <a:gd name="T18" fmla="*/ 82757 w 3702"/>
                  <a:gd name="T19" fmla="*/ 205787 h 4536"/>
                  <a:gd name="T20" fmla="*/ 51251 w 3702"/>
                  <a:gd name="T21" fmla="*/ 271303 h 4536"/>
                  <a:gd name="T22" fmla="*/ 130647 w 3702"/>
                  <a:gd name="T23" fmla="*/ 1803786 h 4536"/>
                  <a:gd name="T24" fmla="*/ 144090 w 3702"/>
                  <a:gd name="T25" fmla="*/ 1850403 h 4536"/>
                  <a:gd name="T26" fmla="*/ 180217 w 3702"/>
                  <a:gd name="T27" fmla="*/ 1889041 h 4536"/>
                  <a:gd name="T28" fmla="*/ 257934 w 3702"/>
                  <a:gd name="T29" fmla="*/ 1903320 h 4536"/>
                  <a:gd name="T30" fmla="*/ 318846 w 3702"/>
                  <a:gd name="T31" fmla="*/ 1868462 h 4536"/>
                  <a:gd name="T32" fmla="*/ 340271 w 3702"/>
                  <a:gd name="T33" fmla="*/ 1829405 h 4536"/>
                  <a:gd name="T34" fmla="*/ 1209431 w 3702"/>
                  <a:gd name="T35" fmla="*/ 1664355 h 4536"/>
                  <a:gd name="T36" fmla="*/ 1214892 w 3702"/>
                  <a:gd name="T37" fmla="*/ 1829405 h 4536"/>
                  <a:gd name="T38" fmla="*/ 1235477 w 3702"/>
                  <a:gd name="T39" fmla="*/ 1868462 h 4536"/>
                  <a:gd name="T40" fmla="*/ 1296809 w 3702"/>
                  <a:gd name="T41" fmla="*/ 1903320 h 4536"/>
                  <a:gd name="T42" fmla="*/ 1374946 w 3702"/>
                  <a:gd name="T43" fmla="*/ 1889041 h 4536"/>
                  <a:gd name="T44" fmla="*/ 1410653 w 3702"/>
                  <a:gd name="T45" fmla="*/ 1850403 h 4536"/>
                  <a:gd name="T46" fmla="*/ 1424516 w 3702"/>
                  <a:gd name="T47" fmla="*/ 1803786 h 4536"/>
                  <a:gd name="T48" fmla="*/ 1097268 w 3702"/>
                  <a:gd name="T49" fmla="*/ 146991 h 4536"/>
                  <a:gd name="T50" fmla="*/ 1129195 w 3702"/>
                  <a:gd name="T51" fmla="*/ 158330 h 4536"/>
                  <a:gd name="T52" fmla="*/ 1144318 w 3702"/>
                  <a:gd name="T53" fmla="*/ 189828 h 4536"/>
                  <a:gd name="T54" fmla="*/ 1135496 w 3702"/>
                  <a:gd name="T55" fmla="*/ 223006 h 4536"/>
                  <a:gd name="T56" fmla="*/ 1103149 w 3702"/>
                  <a:gd name="T57" fmla="*/ 241065 h 4536"/>
                  <a:gd name="T58" fmla="*/ 432690 w 3702"/>
                  <a:gd name="T59" fmla="*/ 235185 h 4536"/>
                  <a:gd name="T60" fmla="*/ 411686 w 3702"/>
                  <a:gd name="T61" fmla="*/ 207467 h 4536"/>
                  <a:gd name="T62" fmla="*/ 414626 w 3702"/>
                  <a:gd name="T63" fmla="*/ 172609 h 4536"/>
                  <a:gd name="T64" fmla="*/ 441512 w 3702"/>
                  <a:gd name="T65" fmla="*/ 149091 h 4536"/>
                  <a:gd name="T66" fmla="*/ 197021 w 3702"/>
                  <a:gd name="T67" fmla="*/ 412414 h 4536"/>
                  <a:gd name="T68" fmla="*/ 225167 w 3702"/>
                  <a:gd name="T69" fmla="*/ 354458 h 4536"/>
                  <a:gd name="T70" fmla="*/ 1266983 w 3702"/>
                  <a:gd name="T71" fmla="*/ 336399 h 4536"/>
                  <a:gd name="T72" fmla="*/ 1329156 w 3702"/>
                  <a:gd name="T73" fmla="*/ 354458 h 4536"/>
                  <a:gd name="T74" fmla="*/ 1357302 w 3702"/>
                  <a:gd name="T75" fmla="*/ 412414 h 4536"/>
                  <a:gd name="T76" fmla="*/ 1416954 w 3702"/>
                  <a:gd name="T77" fmla="*/ 880265 h 4536"/>
                  <a:gd name="T78" fmla="*/ 1382927 w 3702"/>
                  <a:gd name="T79" fmla="*/ 920162 h 4536"/>
                  <a:gd name="T80" fmla="*/ 171816 w 3702"/>
                  <a:gd name="T81" fmla="*/ 920162 h 4536"/>
                  <a:gd name="T82" fmla="*/ 137789 w 3702"/>
                  <a:gd name="T83" fmla="*/ 880265 h 4536"/>
                  <a:gd name="T84" fmla="*/ 374298 w 3702"/>
                  <a:gd name="T85" fmla="*/ 1343495 h 4536"/>
                  <a:gd name="T86" fmla="*/ 361695 w 3702"/>
                  <a:gd name="T87" fmla="*/ 1374153 h 4536"/>
                  <a:gd name="T88" fmla="*/ 330609 w 3702"/>
                  <a:gd name="T89" fmla="*/ 1386753 h 4536"/>
                  <a:gd name="T90" fmla="*/ 129387 w 3702"/>
                  <a:gd name="T91" fmla="*/ 1379193 h 4536"/>
                  <a:gd name="T92" fmla="*/ 110903 w 3702"/>
                  <a:gd name="T93" fmla="*/ 1351895 h 4536"/>
                  <a:gd name="T94" fmla="*/ 113424 w 3702"/>
                  <a:gd name="T95" fmla="*/ 1251101 h 4536"/>
                  <a:gd name="T96" fmla="*/ 136528 w 3702"/>
                  <a:gd name="T97" fmla="*/ 1228003 h 4536"/>
                  <a:gd name="T98" fmla="*/ 339430 w 3702"/>
                  <a:gd name="T99" fmla="*/ 1225063 h 4536"/>
                  <a:gd name="T100" fmla="*/ 367156 w 3702"/>
                  <a:gd name="T101" fmla="*/ 1243542 h 4536"/>
                  <a:gd name="T102" fmla="*/ 1444680 w 3702"/>
                  <a:gd name="T103" fmla="*/ 1343495 h 4536"/>
                  <a:gd name="T104" fmla="*/ 1434598 w 3702"/>
                  <a:gd name="T105" fmla="*/ 1370794 h 4536"/>
                  <a:gd name="T106" fmla="*/ 1405612 w 3702"/>
                  <a:gd name="T107" fmla="*/ 1386753 h 4536"/>
                  <a:gd name="T108" fmla="*/ 1203130 w 3702"/>
                  <a:gd name="T109" fmla="*/ 1381713 h 4536"/>
                  <a:gd name="T110" fmla="*/ 1182126 w 3702"/>
                  <a:gd name="T111" fmla="*/ 1356095 h 4536"/>
                  <a:gd name="T112" fmla="*/ 1182126 w 3702"/>
                  <a:gd name="T113" fmla="*/ 1255301 h 4536"/>
                  <a:gd name="T114" fmla="*/ 1203130 w 3702"/>
                  <a:gd name="T115" fmla="*/ 1229683 h 4536"/>
                  <a:gd name="T116" fmla="*/ 1405612 w 3702"/>
                  <a:gd name="T117" fmla="*/ 1224643 h 4536"/>
                  <a:gd name="T118" fmla="*/ 1434598 w 3702"/>
                  <a:gd name="T119" fmla="*/ 1240182 h 4536"/>
                  <a:gd name="T120" fmla="*/ 1444680 w 3702"/>
                  <a:gd name="T121" fmla="*/ 1343495 h 4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3702" h="4536">
                    <a:moveTo>
                      <a:pt x="1832" y="0"/>
                    </a:moveTo>
                    <a:lnTo>
                      <a:pt x="1832" y="0"/>
                    </a:lnTo>
                    <a:lnTo>
                      <a:pt x="1851" y="0"/>
                    </a:lnTo>
                    <a:lnTo>
                      <a:pt x="1869" y="0"/>
                    </a:lnTo>
                    <a:lnTo>
                      <a:pt x="1832" y="0"/>
                    </a:lnTo>
                    <a:close/>
                    <a:moveTo>
                      <a:pt x="3584" y="670"/>
                    </a:moveTo>
                    <a:lnTo>
                      <a:pt x="3584" y="670"/>
                    </a:lnTo>
                    <a:lnTo>
                      <a:pt x="3579" y="646"/>
                    </a:lnTo>
                    <a:lnTo>
                      <a:pt x="3573" y="624"/>
                    </a:lnTo>
                    <a:lnTo>
                      <a:pt x="3566" y="604"/>
                    </a:lnTo>
                    <a:lnTo>
                      <a:pt x="3558" y="583"/>
                    </a:lnTo>
                    <a:lnTo>
                      <a:pt x="3549" y="563"/>
                    </a:lnTo>
                    <a:lnTo>
                      <a:pt x="3539" y="544"/>
                    </a:lnTo>
                    <a:lnTo>
                      <a:pt x="3528" y="526"/>
                    </a:lnTo>
                    <a:lnTo>
                      <a:pt x="3517" y="508"/>
                    </a:lnTo>
                    <a:lnTo>
                      <a:pt x="3504" y="490"/>
                    </a:lnTo>
                    <a:lnTo>
                      <a:pt x="3492" y="475"/>
                    </a:lnTo>
                    <a:lnTo>
                      <a:pt x="3478" y="459"/>
                    </a:lnTo>
                    <a:lnTo>
                      <a:pt x="3463" y="444"/>
                    </a:lnTo>
                    <a:lnTo>
                      <a:pt x="3448" y="429"/>
                    </a:lnTo>
                    <a:lnTo>
                      <a:pt x="3433" y="415"/>
                    </a:lnTo>
                    <a:lnTo>
                      <a:pt x="3416" y="401"/>
                    </a:lnTo>
                    <a:lnTo>
                      <a:pt x="3400" y="388"/>
                    </a:lnTo>
                    <a:lnTo>
                      <a:pt x="3363" y="364"/>
                    </a:lnTo>
                    <a:lnTo>
                      <a:pt x="3326" y="340"/>
                    </a:lnTo>
                    <a:lnTo>
                      <a:pt x="3286" y="318"/>
                    </a:lnTo>
                    <a:lnTo>
                      <a:pt x="3246" y="297"/>
                    </a:lnTo>
                    <a:lnTo>
                      <a:pt x="3204" y="277"/>
                    </a:lnTo>
                    <a:lnTo>
                      <a:pt x="3161" y="257"/>
                    </a:lnTo>
                    <a:lnTo>
                      <a:pt x="3072" y="220"/>
                    </a:lnTo>
                    <a:lnTo>
                      <a:pt x="3024" y="201"/>
                    </a:lnTo>
                    <a:lnTo>
                      <a:pt x="2969" y="183"/>
                    </a:lnTo>
                    <a:lnTo>
                      <a:pt x="2907" y="163"/>
                    </a:lnTo>
                    <a:lnTo>
                      <a:pt x="2840" y="144"/>
                    </a:lnTo>
                    <a:lnTo>
                      <a:pt x="2768" y="125"/>
                    </a:lnTo>
                    <a:lnTo>
                      <a:pt x="2692" y="108"/>
                    </a:lnTo>
                    <a:lnTo>
                      <a:pt x="2612" y="90"/>
                    </a:lnTo>
                    <a:lnTo>
                      <a:pt x="2529" y="74"/>
                    </a:lnTo>
                    <a:lnTo>
                      <a:pt x="2444" y="58"/>
                    </a:lnTo>
                    <a:lnTo>
                      <a:pt x="2359" y="45"/>
                    </a:lnTo>
                    <a:lnTo>
                      <a:pt x="2272" y="33"/>
                    </a:lnTo>
                    <a:lnTo>
                      <a:pt x="2185" y="22"/>
                    </a:lnTo>
                    <a:lnTo>
                      <a:pt x="2098" y="13"/>
                    </a:lnTo>
                    <a:lnTo>
                      <a:pt x="2014" y="7"/>
                    </a:lnTo>
                    <a:lnTo>
                      <a:pt x="1931" y="2"/>
                    </a:lnTo>
                    <a:lnTo>
                      <a:pt x="1851" y="0"/>
                    </a:lnTo>
                    <a:lnTo>
                      <a:pt x="1771" y="2"/>
                    </a:lnTo>
                    <a:lnTo>
                      <a:pt x="1688" y="7"/>
                    </a:lnTo>
                    <a:lnTo>
                      <a:pt x="1603" y="13"/>
                    </a:lnTo>
                    <a:lnTo>
                      <a:pt x="1517" y="22"/>
                    </a:lnTo>
                    <a:lnTo>
                      <a:pt x="1430" y="33"/>
                    </a:lnTo>
                    <a:lnTo>
                      <a:pt x="1343" y="45"/>
                    </a:lnTo>
                    <a:lnTo>
                      <a:pt x="1256" y="58"/>
                    </a:lnTo>
                    <a:lnTo>
                      <a:pt x="1172" y="74"/>
                    </a:lnTo>
                    <a:lnTo>
                      <a:pt x="1089" y="90"/>
                    </a:lnTo>
                    <a:lnTo>
                      <a:pt x="1009" y="108"/>
                    </a:lnTo>
                    <a:lnTo>
                      <a:pt x="933" y="125"/>
                    </a:lnTo>
                    <a:lnTo>
                      <a:pt x="861" y="144"/>
                    </a:lnTo>
                    <a:lnTo>
                      <a:pt x="794" y="163"/>
                    </a:lnTo>
                    <a:lnTo>
                      <a:pt x="732" y="183"/>
                    </a:lnTo>
                    <a:lnTo>
                      <a:pt x="677" y="201"/>
                    </a:lnTo>
                    <a:lnTo>
                      <a:pt x="630" y="220"/>
                    </a:lnTo>
                    <a:lnTo>
                      <a:pt x="541" y="257"/>
                    </a:lnTo>
                    <a:lnTo>
                      <a:pt x="497" y="277"/>
                    </a:lnTo>
                    <a:lnTo>
                      <a:pt x="455" y="297"/>
                    </a:lnTo>
                    <a:lnTo>
                      <a:pt x="414" y="318"/>
                    </a:lnTo>
                    <a:lnTo>
                      <a:pt x="375" y="340"/>
                    </a:lnTo>
                    <a:lnTo>
                      <a:pt x="337" y="364"/>
                    </a:lnTo>
                    <a:lnTo>
                      <a:pt x="302" y="388"/>
                    </a:lnTo>
                    <a:lnTo>
                      <a:pt x="285" y="401"/>
                    </a:lnTo>
                    <a:lnTo>
                      <a:pt x="268" y="416"/>
                    </a:lnTo>
                    <a:lnTo>
                      <a:pt x="253" y="429"/>
                    </a:lnTo>
                    <a:lnTo>
                      <a:pt x="237" y="444"/>
                    </a:lnTo>
                    <a:lnTo>
                      <a:pt x="223" y="459"/>
                    </a:lnTo>
                    <a:lnTo>
                      <a:pt x="210" y="475"/>
                    </a:lnTo>
                    <a:lnTo>
                      <a:pt x="197" y="490"/>
                    </a:lnTo>
                    <a:lnTo>
                      <a:pt x="185" y="508"/>
                    </a:lnTo>
                    <a:lnTo>
                      <a:pt x="173" y="526"/>
                    </a:lnTo>
                    <a:lnTo>
                      <a:pt x="163" y="544"/>
                    </a:lnTo>
                    <a:lnTo>
                      <a:pt x="153" y="563"/>
                    </a:lnTo>
                    <a:lnTo>
                      <a:pt x="144" y="583"/>
                    </a:lnTo>
                    <a:lnTo>
                      <a:pt x="135" y="604"/>
                    </a:lnTo>
                    <a:lnTo>
                      <a:pt x="129" y="624"/>
                    </a:lnTo>
                    <a:lnTo>
                      <a:pt x="122" y="646"/>
                    </a:lnTo>
                    <a:lnTo>
                      <a:pt x="116" y="670"/>
                    </a:lnTo>
                    <a:lnTo>
                      <a:pt x="0" y="2054"/>
                    </a:lnTo>
                    <a:lnTo>
                      <a:pt x="0" y="3963"/>
                    </a:lnTo>
                    <a:lnTo>
                      <a:pt x="310" y="3963"/>
                    </a:lnTo>
                    <a:lnTo>
                      <a:pt x="310" y="4262"/>
                    </a:lnTo>
                    <a:lnTo>
                      <a:pt x="310" y="4279"/>
                    </a:lnTo>
                    <a:lnTo>
                      <a:pt x="311" y="4295"/>
                    </a:lnTo>
                    <a:lnTo>
                      <a:pt x="313" y="4311"/>
                    </a:lnTo>
                    <a:lnTo>
                      <a:pt x="315" y="4326"/>
                    </a:lnTo>
                    <a:lnTo>
                      <a:pt x="319" y="4342"/>
                    </a:lnTo>
                    <a:lnTo>
                      <a:pt x="322" y="4356"/>
                    </a:lnTo>
                    <a:lnTo>
                      <a:pt x="326" y="4369"/>
                    </a:lnTo>
                    <a:lnTo>
                      <a:pt x="332" y="4382"/>
                    </a:lnTo>
                    <a:lnTo>
                      <a:pt x="337" y="4394"/>
                    </a:lnTo>
                    <a:lnTo>
                      <a:pt x="343" y="4406"/>
                    </a:lnTo>
                    <a:lnTo>
                      <a:pt x="350" y="4418"/>
                    </a:lnTo>
                    <a:lnTo>
                      <a:pt x="357" y="4429"/>
                    </a:lnTo>
                    <a:lnTo>
                      <a:pt x="365" y="4439"/>
                    </a:lnTo>
                    <a:lnTo>
                      <a:pt x="373" y="4449"/>
                    </a:lnTo>
                    <a:lnTo>
                      <a:pt x="381" y="4459"/>
                    </a:lnTo>
                    <a:lnTo>
                      <a:pt x="390" y="4468"/>
                    </a:lnTo>
                    <a:lnTo>
                      <a:pt x="409" y="4483"/>
                    </a:lnTo>
                    <a:lnTo>
                      <a:pt x="429" y="4498"/>
                    </a:lnTo>
                    <a:lnTo>
                      <a:pt x="450" y="4510"/>
                    </a:lnTo>
                    <a:lnTo>
                      <a:pt x="472" y="4519"/>
                    </a:lnTo>
                    <a:lnTo>
                      <a:pt x="495" y="4526"/>
                    </a:lnTo>
                    <a:lnTo>
                      <a:pt x="519" y="4532"/>
                    </a:lnTo>
                    <a:lnTo>
                      <a:pt x="542" y="4535"/>
                    </a:lnTo>
                    <a:lnTo>
                      <a:pt x="566" y="4536"/>
                    </a:lnTo>
                    <a:lnTo>
                      <a:pt x="590" y="4535"/>
                    </a:lnTo>
                    <a:lnTo>
                      <a:pt x="614" y="4532"/>
                    </a:lnTo>
                    <a:lnTo>
                      <a:pt x="637" y="4526"/>
                    </a:lnTo>
                    <a:lnTo>
                      <a:pt x="661" y="4519"/>
                    </a:lnTo>
                    <a:lnTo>
                      <a:pt x="683" y="4510"/>
                    </a:lnTo>
                    <a:lnTo>
                      <a:pt x="703" y="4498"/>
                    </a:lnTo>
                    <a:lnTo>
                      <a:pt x="723" y="4483"/>
                    </a:lnTo>
                    <a:lnTo>
                      <a:pt x="743" y="4468"/>
                    </a:lnTo>
                    <a:lnTo>
                      <a:pt x="752" y="4459"/>
                    </a:lnTo>
                    <a:lnTo>
                      <a:pt x="759" y="4449"/>
                    </a:lnTo>
                    <a:lnTo>
                      <a:pt x="768" y="4439"/>
                    </a:lnTo>
                    <a:lnTo>
                      <a:pt x="775" y="4429"/>
                    </a:lnTo>
                    <a:lnTo>
                      <a:pt x="783" y="4418"/>
                    </a:lnTo>
                    <a:lnTo>
                      <a:pt x="789" y="4406"/>
                    </a:lnTo>
                    <a:lnTo>
                      <a:pt x="795" y="4394"/>
                    </a:lnTo>
                    <a:lnTo>
                      <a:pt x="800" y="4382"/>
                    </a:lnTo>
                    <a:lnTo>
                      <a:pt x="806" y="4369"/>
                    </a:lnTo>
                    <a:lnTo>
                      <a:pt x="810" y="4356"/>
                    </a:lnTo>
                    <a:lnTo>
                      <a:pt x="813" y="4342"/>
                    </a:lnTo>
                    <a:lnTo>
                      <a:pt x="817" y="4326"/>
                    </a:lnTo>
                    <a:lnTo>
                      <a:pt x="820" y="4311"/>
                    </a:lnTo>
                    <a:lnTo>
                      <a:pt x="821" y="4295"/>
                    </a:lnTo>
                    <a:lnTo>
                      <a:pt x="822" y="4279"/>
                    </a:lnTo>
                    <a:lnTo>
                      <a:pt x="822" y="4262"/>
                    </a:lnTo>
                    <a:lnTo>
                      <a:pt x="822" y="3963"/>
                    </a:lnTo>
                    <a:lnTo>
                      <a:pt x="2879" y="3963"/>
                    </a:lnTo>
                    <a:lnTo>
                      <a:pt x="2879" y="4262"/>
                    </a:lnTo>
                    <a:lnTo>
                      <a:pt x="2879" y="4279"/>
                    </a:lnTo>
                    <a:lnTo>
                      <a:pt x="2880" y="4295"/>
                    </a:lnTo>
                    <a:lnTo>
                      <a:pt x="2882" y="4311"/>
                    </a:lnTo>
                    <a:lnTo>
                      <a:pt x="2884" y="4326"/>
                    </a:lnTo>
                    <a:lnTo>
                      <a:pt x="2887" y="4342"/>
                    </a:lnTo>
                    <a:lnTo>
                      <a:pt x="2892" y="4356"/>
                    </a:lnTo>
                    <a:lnTo>
                      <a:pt x="2896" y="4369"/>
                    </a:lnTo>
                    <a:lnTo>
                      <a:pt x="2901" y="4382"/>
                    </a:lnTo>
                    <a:lnTo>
                      <a:pt x="2906" y="4394"/>
                    </a:lnTo>
                    <a:lnTo>
                      <a:pt x="2913" y="4406"/>
                    </a:lnTo>
                    <a:lnTo>
                      <a:pt x="2919" y="4418"/>
                    </a:lnTo>
                    <a:lnTo>
                      <a:pt x="2926" y="4429"/>
                    </a:lnTo>
                    <a:lnTo>
                      <a:pt x="2934" y="4439"/>
                    </a:lnTo>
                    <a:lnTo>
                      <a:pt x="2941" y="4449"/>
                    </a:lnTo>
                    <a:lnTo>
                      <a:pt x="2950" y="4459"/>
                    </a:lnTo>
                    <a:lnTo>
                      <a:pt x="2959" y="4468"/>
                    </a:lnTo>
                    <a:lnTo>
                      <a:pt x="2978" y="4483"/>
                    </a:lnTo>
                    <a:lnTo>
                      <a:pt x="2997" y="4498"/>
                    </a:lnTo>
                    <a:lnTo>
                      <a:pt x="3019" y="4510"/>
                    </a:lnTo>
                    <a:lnTo>
                      <a:pt x="3041" y="4519"/>
                    </a:lnTo>
                    <a:lnTo>
                      <a:pt x="3064" y="4526"/>
                    </a:lnTo>
                    <a:lnTo>
                      <a:pt x="3087" y="4532"/>
                    </a:lnTo>
                    <a:lnTo>
                      <a:pt x="3112" y="4535"/>
                    </a:lnTo>
                    <a:lnTo>
                      <a:pt x="3135" y="4536"/>
                    </a:lnTo>
                    <a:lnTo>
                      <a:pt x="3159" y="4535"/>
                    </a:lnTo>
                    <a:lnTo>
                      <a:pt x="3183" y="4532"/>
                    </a:lnTo>
                    <a:lnTo>
                      <a:pt x="3206" y="4526"/>
                    </a:lnTo>
                    <a:lnTo>
                      <a:pt x="3229" y="4519"/>
                    </a:lnTo>
                    <a:lnTo>
                      <a:pt x="3251" y="4510"/>
                    </a:lnTo>
                    <a:lnTo>
                      <a:pt x="3273" y="4498"/>
                    </a:lnTo>
                    <a:lnTo>
                      <a:pt x="3293" y="4483"/>
                    </a:lnTo>
                    <a:lnTo>
                      <a:pt x="3312" y="4468"/>
                    </a:lnTo>
                    <a:lnTo>
                      <a:pt x="3320" y="4459"/>
                    </a:lnTo>
                    <a:lnTo>
                      <a:pt x="3329" y="4449"/>
                    </a:lnTo>
                    <a:lnTo>
                      <a:pt x="3337" y="4439"/>
                    </a:lnTo>
                    <a:lnTo>
                      <a:pt x="3345" y="4429"/>
                    </a:lnTo>
                    <a:lnTo>
                      <a:pt x="3351" y="4418"/>
                    </a:lnTo>
                    <a:lnTo>
                      <a:pt x="3358" y="4406"/>
                    </a:lnTo>
                    <a:lnTo>
                      <a:pt x="3364" y="4394"/>
                    </a:lnTo>
                    <a:lnTo>
                      <a:pt x="3370" y="4382"/>
                    </a:lnTo>
                    <a:lnTo>
                      <a:pt x="3374" y="4369"/>
                    </a:lnTo>
                    <a:lnTo>
                      <a:pt x="3379" y="4356"/>
                    </a:lnTo>
                    <a:lnTo>
                      <a:pt x="3383" y="4342"/>
                    </a:lnTo>
                    <a:lnTo>
                      <a:pt x="3386" y="4326"/>
                    </a:lnTo>
                    <a:lnTo>
                      <a:pt x="3389" y="4311"/>
                    </a:lnTo>
                    <a:lnTo>
                      <a:pt x="3391" y="4295"/>
                    </a:lnTo>
                    <a:lnTo>
                      <a:pt x="3392" y="4279"/>
                    </a:lnTo>
                    <a:lnTo>
                      <a:pt x="3392" y="4262"/>
                    </a:lnTo>
                    <a:lnTo>
                      <a:pt x="3392" y="3963"/>
                    </a:lnTo>
                    <a:lnTo>
                      <a:pt x="3702" y="3963"/>
                    </a:lnTo>
                    <a:lnTo>
                      <a:pt x="3702" y="2054"/>
                    </a:lnTo>
                    <a:lnTo>
                      <a:pt x="3584" y="670"/>
                    </a:lnTo>
                    <a:close/>
                    <a:moveTo>
                      <a:pt x="1089" y="350"/>
                    </a:moveTo>
                    <a:lnTo>
                      <a:pt x="2612" y="350"/>
                    </a:lnTo>
                    <a:lnTo>
                      <a:pt x="2626" y="350"/>
                    </a:lnTo>
                    <a:lnTo>
                      <a:pt x="2638" y="352"/>
                    </a:lnTo>
                    <a:lnTo>
                      <a:pt x="2650" y="355"/>
                    </a:lnTo>
                    <a:lnTo>
                      <a:pt x="2661" y="360"/>
                    </a:lnTo>
                    <a:lnTo>
                      <a:pt x="2671" y="364"/>
                    </a:lnTo>
                    <a:lnTo>
                      <a:pt x="2681" y="371"/>
                    </a:lnTo>
                    <a:lnTo>
                      <a:pt x="2688" y="377"/>
                    </a:lnTo>
                    <a:lnTo>
                      <a:pt x="2696" y="385"/>
                    </a:lnTo>
                    <a:lnTo>
                      <a:pt x="2703" y="393"/>
                    </a:lnTo>
                    <a:lnTo>
                      <a:pt x="2708" y="401"/>
                    </a:lnTo>
                    <a:lnTo>
                      <a:pt x="2714" y="411"/>
                    </a:lnTo>
                    <a:lnTo>
                      <a:pt x="2717" y="421"/>
                    </a:lnTo>
                    <a:lnTo>
                      <a:pt x="2720" y="431"/>
                    </a:lnTo>
                    <a:lnTo>
                      <a:pt x="2723" y="441"/>
                    </a:lnTo>
                    <a:lnTo>
                      <a:pt x="2724" y="452"/>
                    </a:lnTo>
                    <a:lnTo>
                      <a:pt x="2725" y="462"/>
                    </a:lnTo>
                    <a:lnTo>
                      <a:pt x="2724" y="473"/>
                    </a:lnTo>
                    <a:lnTo>
                      <a:pt x="2723" y="483"/>
                    </a:lnTo>
                    <a:lnTo>
                      <a:pt x="2720" y="494"/>
                    </a:lnTo>
                    <a:lnTo>
                      <a:pt x="2717" y="504"/>
                    </a:lnTo>
                    <a:lnTo>
                      <a:pt x="2714" y="513"/>
                    </a:lnTo>
                    <a:lnTo>
                      <a:pt x="2708" y="522"/>
                    </a:lnTo>
                    <a:lnTo>
                      <a:pt x="2703" y="531"/>
                    </a:lnTo>
                    <a:lnTo>
                      <a:pt x="2696" y="540"/>
                    </a:lnTo>
                    <a:lnTo>
                      <a:pt x="2688" y="546"/>
                    </a:lnTo>
                    <a:lnTo>
                      <a:pt x="2681" y="554"/>
                    </a:lnTo>
                    <a:lnTo>
                      <a:pt x="2671" y="560"/>
                    </a:lnTo>
                    <a:lnTo>
                      <a:pt x="2661" y="565"/>
                    </a:lnTo>
                    <a:lnTo>
                      <a:pt x="2650" y="568"/>
                    </a:lnTo>
                    <a:lnTo>
                      <a:pt x="2638" y="572"/>
                    </a:lnTo>
                    <a:lnTo>
                      <a:pt x="2626" y="574"/>
                    </a:lnTo>
                    <a:lnTo>
                      <a:pt x="2612" y="575"/>
                    </a:lnTo>
                    <a:lnTo>
                      <a:pt x="1089" y="575"/>
                    </a:lnTo>
                    <a:lnTo>
                      <a:pt x="1075" y="574"/>
                    </a:lnTo>
                    <a:lnTo>
                      <a:pt x="1063" y="572"/>
                    </a:lnTo>
                    <a:lnTo>
                      <a:pt x="1051" y="568"/>
                    </a:lnTo>
                    <a:lnTo>
                      <a:pt x="1040" y="565"/>
                    </a:lnTo>
                    <a:lnTo>
                      <a:pt x="1030" y="560"/>
                    </a:lnTo>
                    <a:lnTo>
                      <a:pt x="1020" y="554"/>
                    </a:lnTo>
                    <a:lnTo>
                      <a:pt x="1012" y="546"/>
                    </a:lnTo>
                    <a:lnTo>
                      <a:pt x="1005" y="540"/>
                    </a:lnTo>
                    <a:lnTo>
                      <a:pt x="998" y="531"/>
                    </a:lnTo>
                    <a:lnTo>
                      <a:pt x="992" y="522"/>
                    </a:lnTo>
                    <a:lnTo>
                      <a:pt x="987" y="513"/>
                    </a:lnTo>
                    <a:lnTo>
                      <a:pt x="984" y="504"/>
                    </a:lnTo>
                    <a:lnTo>
                      <a:pt x="980" y="494"/>
                    </a:lnTo>
                    <a:lnTo>
                      <a:pt x="978" y="483"/>
                    </a:lnTo>
                    <a:lnTo>
                      <a:pt x="977" y="473"/>
                    </a:lnTo>
                    <a:lnTo>
                      <a:pt x="976" y="462"/>
                    </a:lnTo>
                    <a:lnTo>
                      <a:pt x="977" y="452"/>
                    </a:lnTo>
                    <a:lnTo>
                      <a:pt x="978" y="441"/>
                    </a:lnTo>
                    <a:lnTo>
                      <a:pt x="980" y="431"/>
                    </a:lnTo>
                    <a:lnTo>
                      <a:pt x="984" y="421"/>
                    </a:lnTo>
                    <a:lnTo>
                      <a:pt x="987" y="411"/>
                    </a:lnTo>
                    <a:lnTo>
                      <a:pt x="992" y="401"/>
                    </a:lnTo>
                    <a:lnTo>
                      <a:pt x="998" y="393"/>
                    </a:lnTo>
                    <a:lnTo>
                      <a:pt x="1005" y="385"/>
                    </a:lnTo>
                    <a:lnTo>
                      <a:pt x="1012" y="377"/>
                    </a:lnTo>
                    <a:lnTo>
                      <a:pt x="1020" y="371"/>
                    </a:lnTo>
                    <a:lnTo>
                      <a:pt x="1030" y="364"/>
                    </a:lnTo>
                    <a:lnTo>
                      <a:pt x="1040" y="360"/>
                    </a:lnTo>
                    <a:lnTo>
                      <a:pt x="1051" y="355"/>
                    </a:lnTo>
                    <a:lnTo>
                      <a:pt x="1063" y="352"/>
                    </a:lnTo>
                    <a:lnTo>
                      <a:pt x="1075" y="350"/>
                    </a:lnTo>
                    <a:lnTo>
                      <a:pt x="1089" y="350"/>
                    </a:lnTo>
                    <a:close/>
                    <a:moveTo>
                      <a:pt x="325" y="2008"/>
                    </a:moveTo>
                    <a:lnTo>
                      <a:pt x="466" y="1004"/>
                    </a:lnTo>
                    <a:lnTo>
                      <a:pt x="469" y="982"/>
                    </a:lnTo>
                    <a:lnTo>
                      <a:pt x="474" y="961"/>
                    </a:lnTo>
                    <a:lnTo>
                      <a:pt x="479" y="940"/>
                    </a:lnTo>
                    <a:lnTo>
                      <a:pt x="486" y="921"/>
                    </a:lnTo>
                    <a:lnTo>
                      <a:pt x="493" y="903"/>
                    </a:lnTo>
                    <a:lnTo>
                      <a:pt x="501" y="886"/>
                    </a:lnTo>
                    <a:lnTo>
                      <a:pt x="511" y="871"/>
                    </a:lnTo>
                    <a:lnTo>
                      <a:pt x="523" y="857"/>
                    </a:lnTo>
                    <a:lnTo>
                      <a:pt x="536" y="844"/>
                    </a:lnTo>
                    <a:lnTo>
                      <a:pt x="551" y="833"/>
                    </a:lnTo>
                    <a:lnTo>
                      <a:pt x="567" y="825"/>
                    </a:lnTo>
                    <a:lnTo>
                      <a:pt x="586" y="816"/>
                    </a:lnTo>
                    <a:lnTo>
                      <a:pt x="608" y="810"/>
                    </a:lnTo>
                    <a:lnTo>
                      <a:pt x="631" y="806"/>
                    </a:lnTo>
                    <a:lnTo>
                      <a:pt x="656" y="803"/>
                    </a:lnTo>
                    <a:lnTo>
                      <a:pt x="685" y="801"/>
                    </a:lnTo>
                    <a:lnTo>
                      <a:pt x="3016" y="801"/>
                    </a:lnTo>
                    <a:lnTo>
                      <a:pt x="3045" y="803"/>
                    </a:lnTo>
                    <a:lnTo>
                      <a:pt x="3070" y="806"/>
                    </a:lnTo>
                    <a:lnTo>
                      <a:pt x="3094" y="810"/>
                    </a:lnTo>
                    <a:lnTo>
                      <a:pt x="3115" y="816"/>
                    </a:lnTo>
                    <a:lnTo>
                      <a:pt x="3134" y="825"/>
                    </a:lnTo>
                    <a:lnTo>
                      <a:pt x="3150" y="833"/>
                    </a:lnTo>
                    <a:lnTo>
                      <a:pt x="3164" y="844"/>
                    </a:lnTo>
                    <a:lnTo>
                      <a:pt x="3178" y="857"/>
                    </a:lnTo>
                    <a:lnTo>
                      <a:pt x="3190" y="871"/>
                    </a:lnTo>
                    <a:lnTo>
                      <a:pt x="3200" y="886"/>
                    </a:lnTo>
                    <a:lnTo>
                      <a:pt x="3207" y="903"/>
                    </a:lnTo>
                    <a:lnTo>
                      <a:pt x="3215" y="921"/>
                    </a:lnTo>
                    <a:lnTo>
                      <a:pt x="3222" y="940"/>
                    </a:lnTo>
                    <a:lnTo>
                      <a:pt x="3227" y="961"/>
                    </a:lnTo>
                    <a:lnTo>
                      <a:pt x="3231" y="982"/>
                    </a:lnTo>
                    <a:lnTo>
                      <a:pt x="3235" y="1004"/>
                    </a:lnTo>
                    <a:lnTo>
                      <a:pt x="3375" y="2008"/>
                    </a:lnTo>
                    <a:lnTo>
                      <a:pt x="3378" y="2027"/>
                    </a:lnTo>
                    <a:lnTo>
                      <a:pt x="3378" y="2044"/>
                    </a:lnTo>
                    <a:lnTo>
                      <a:pt x="3378" y="2062"/>
                    </a:lnTo>
                    <a:lnTo>
                      <a:pt x="3377" y="2080"/>
                    </a:lnTo>
                    <a:lnTo>
                      <a:pt x="3373" y="2096"/>
                    </a:lnTo>
                    <a:lnTo>
                      <a:pt x="3369" y="2112"/>
                    </a:lnTo>
                    <a:lnTo>
                      <a:pt x="3363" y="2127"/>
                    </a:lnTo>
                    <a:lnTo>
                      <a:pt x="3356" y="2141"/>
                    </a:lnTo>
                    <a:lnTo>
                      <a:pt x="3347" y="2153"/>
                    </a:lnTo>
                    <a:lnTo>
                      <a:pt x="3336" y="2165"/>
                    </a:lnTo>
                    <a:lnTo>
                      <a:pt x="3323" y="2175"/>
                    </a:lnTo>
                    <a:lnTo>
                      <a:pt x="3308" y="2184"/>
                    </a:lnTo>
                    <a:lnTo>
                      <a:pt x="3292" y="2191"/>
                    </a:lnTo>
                    <a:lnTo>
                      <a:pt x="3272" y="2196"/>
                    </a:lnTo>
                    <a:lnTo>
                      <a:pt x="3251" y="2199"/>
                    </a:lnTo>
                    <a:lnTo>
                      <a:pt x="3227" y="2201"/>
                    </a:lnTo>
                    <a:lnTo>
                      <a:pt x="474" y="2201"/>
                    </a:lnTo>
                    <a:lnTo>
                      <a:pt x="450" y="2199"/>
                    </a:lnTo>
                    <a:lnTo>
                      <a:pt x="429" y="2196"/>
                    </a:lnTo>
                    <a:lnTo>
                      <a:pt x="409" y="2191"/>
                    </a:lnTo>
                    <a:lnTo>
                      <a:pt x="392" y="2184"/>
                    </a:lnTo>
                    <a:lnTo>
                      <a:pt x="378" y="2175"/>
                    </a:lnTo>
                    <a:lnTo>
                      <a:pt x="365" y="2165"/>
                    </a:lnTo>
                    <a:lnTo>
                      <a:pt x="354" y="2153"/>
                    </a:lnTo>
                    <a:lnTo>
                      <a:pt x="345" y="2141"/>
                    </a:lnTo>
                    <a:lnTo>
                      <a:pt x="337" y="2127"/>
                    </a:lnTo>
                    <a:lnTo>
                      <a:pt x="332" y="2112"/>
                    </a:lnTo>
                    <a:lnTo>
                      <a:pt x="328" y="2096"/>
                    </a:lnTo>
                    <a:lnTo>
                      <a:pt x="324" y="2080"/>
                    </a:lnTo>
                    <a:lnTo>
                      <a:pt x="323" y="2062"/>
                    </a:lnTo>
                    <a:lnTo>
                      <a:pt x="323" y="2044"/>
                    </a:lnTo>
                    <a:lnTo>
                      <a:pt x="324" y="2027"/>
                    </a:lnTo>
                    <a:lnTo>
                      <a:pt x="325" y="2008"/>
                    </a:lnTo>
                    <a:close/>
                    <a:moveTo>
                      <a:pt x="891" y="3199"/>
                    </a:moveTo>
                    <a:lnTo>
                      <a:pt x="891" y="3199"/>
                    </a:lnTo>
                    <a:lnTo>
                      <a:pt x="890" y="3208"/>
                    </a:lnTo>
                    <a:lnTo>
                      <a:pt x="889" y="3219"/>
                    </a:lnTo>
                    <a:lnTo>
                      <a:pt x="887" y="3229"/>
                    </a:lnTo>
                    <a:lnTo>
                      <a:pt x="883" y="3238"/>
                    </a:lnTo>
                    <a:lnTo>
                      <a:pt x="878" y="3248"/>
                    </a:lnTo>
                    <a:lnTo>
                      <a:pt x="874" y="3257"/>
                    </a:lnTo>
                    <a:lnTo>
                      <a:pt x="867" y="3264"/>
                    </a:lnTo>
                    <a:lnTo>
                      <a:pt x="861" y="3272"/>
                    </a:lnTo>
                    <a:lnTo>
                      <a:pt x="853" y="3279"/>
                    </a:lnTo>
                    <a:lnTo>
                      <a:pt x="845" y="3284"/>
                    </a:lnTo>
                    <a:lnTo>
                      <a:pt x="836" y="3290"/>
                    </a:lnTo>
                    <a:lnTo>
                      <a:pt x="828" y="3294"/>
                    </a:lnTo>
                    <a:lnTo>
                      <a:pt x="818" y="3297"/>
                    </a:lnTo>
                    <a:lnTo>
                      <a:pt x="808" y="3301"/>
                    </a:lnTo>
                    <a:lnTo>
                      <a:pt x="798" y="3302"/>
                    </a:lnTo>
                    <a:lnTo>
                      <a:pt x="787" y="3302"/>
                    </a:lnTo>
                    <a:lnTo>
                      <a:pt x="366" y="3302"/>
                    </a:lnTo>
                    <a:lnTo>
                      <a:pt x="355" y="3302"/>
                    </a:lnTo>
                    <a:lnTo>
                      <a:pt x="345" y="3301"/>
                    </a:lnTo>
                    <a:lnTo>
                      <a:pt x="335" y="3297"/>
                    </a:lnTo>
                    <a:lnTo>
                      <a:pt x="325" y="3294"/>
                    </a:lnTo>
                    <a:lnTo>
                      <a:pt x="317" y="3290"/>
                    </a:lnTo>
                    <a:lnTo>
                      <a:pt x="308" y="3284"/>
                    </a:lnTo>
                    <a:lnTo>
                      <a:pt x="300" y="3279"/>
                    </a:lnTo>
                    <a:lnTo>
                      <a:pt x="292" y="3272"/>
                    </a:lnTo>
                    <a:lnTo>
                      <a:pt x="286" y="3264"/>
                    </a:lnTo>
                    <a:lnTo>
                      <a:pt x="279" y="3257"/>
                    </a:lnTo>
                    <a:lnTo>
                      <a:pt x="275" y="3248"/>
                    </a:lnTo>
                    <a:lnTo>
                      <a:pt x="270" y="3238"/>
                    </a:lnTo>
                    <a:lnTo>
                      <a:pt x="266" y="3229"/>
                    </a:lnTo>
                    <a:lnTo>
                      <a:pt x="264" y="3219"/>
                    </a:lnTo>
                    <a:lnTo>
                      <a:pt x="263" y="3208"/>
                    </a:lnTo>
                    <a:lnTo>
                      <a:pt x="262" y="3199"/>
                    </a:lnTo>
                    <a:lnTo>
                      <a:pt x="262" y="3019"/>
                    </a:lnTo>
                    <a:lnTo>
                      <a:pt x="263" y="3008"/>
                    </a:lnTo>
                    <a:lnTo>
                      <a:pt x="264" y="2998"/>
                    </a:lnTo>
                    <a:lnTo>
                      <a:pt x="266" y="2989"/>
                    </a:lnTo>
                    <a:lnTo>
                      <a:pt x="270" y="2979"/>
                    </a:lnTo>
                    <a:lnTo>
                      <a:pt x="275" y="2970"/>
                    </a:lnTo>
                    <a:lnTo>
                      <a:pt x="279" y="2961"/>
                    </a:lnTo>
                    <a:lnTo>
                      <a:pt x="286" y="2953"/>
                    </a:lnTo>
                    <a:lnTo>
                      <a:pt x="292" y="2946"/>
                    </a:lnTo>
                    <a:lnTo>
                      <a:pt x="300" y="2939"/>
                    </a:lnTo>
                    <a:lnTo>
                      <a:pt x="308" y="2933"/>
                    </a:lnTo>
                    <a:lnTo>
                      <a:pt x="317" y="2928"/>
                    </a:lnTo>
                    <a:lnTo>
                      <a:pt x="325" y="2924"/>
                    </a:lnTo>
                    <a:lnTo>
                      <a:pt x="335" y="2919"/>
                    </a:lnTo>
                    <a:lnTo>
                      <a:pt x="345" y="2917"/>
                    </a:lnTo>
                    <a:lnTo>
                      <a:pt x="355" y="2916"/>
                    </a:lnTo>
                    <a:lnTo>
                      <a:pt x="366" y="2915"/>
                    </a:lnTo>
                    <a:lnTo>
                      <a:pt x="787" y="2915"/>
                    </a:lnTo>
                    <a:lnTo>
                      <a:pt x="798" y="2916"/>
                    </a:lnTo>
                    <a:lnTo>
                      <a:pt x="808" y="2917"/>
                    </a:lnTo>
                    <a:lnTo>
                      <a:pt x="818" y="2919"/>
                    </a:lnTo>
                    <a:lnTo>
                      <a:pt x="828" y="2924"/>
                    </a:lnTo>
                    <a:lnTo>
                      <a:pt x="836" y="2928"/>
                    </a:lnTo>
                    <a:lnTo>
                      <a:pt x="845" y="2933"/>
                    </a:lnTo>
                    <a:lnTo>
                      <a:pt x="853" y="2939"/>
                    </a:lnTo>
                    <a:lnTo>
                      <a:pt x="861" y="2946"/>
                    </a:lnTo>
                    <a:lnTo>
                      <a:pt x="867" y="2953"/>
                    </a:lnTo>
                    <a:lnTo>
                      <a:pt x="874" y="2961"/>
                    </a:lnTo>
                    <a:lnTo>
                      <a:pt x="878" y="2970"/>
                    </a:lnTo>
                    <a:lnTo>
                      <a:pt x="883" y="2979"/>
                    </a:lnTo>
                    <a:lnTo>
                      <a:pt x="887" y="2989"/>
                    </a:lnTo>
                    <a:lnTo>
                      <a:pt x="889" y="2998"/>
                    </a:lnTo>
                    <a:lnTo>
                      <a:pt x="890" y="3008"/>
                    </a:lnTo>
                    <a:lnTo>
                      <a:pt x="891" y="3019"/>
                    </a:lnTo>
                    <a:lnTo>
                      <a:pt x="891" y="3199"/>
                    </a:lnTo>
                    <a:close/>
                    <a:moveTo>
                      <a:pt x="3439" y="3199"/>
                    </a:moveTo>
                    <a:lnTo>
                      <a:pt x="3439" y="3199"/>
                    </a:lnTo>
                    <a:lnTo>
                      <a:pt x="3439" y="3208"/>
                    </a:lnTo>
                    <a:lnTo>
                      <a:pt x="3437" y="3219"/>
                    </a:lnTo>
                    <a:lnTo>
                      <a:pt x="3435" y="3229"/>
                    </a:lnTo>
                    <a:lnTo>
                      <a:pt x="3431" y="3238"/>
                    </a:lnTo>
                    <a:lnTo>
                      <a:pt x="3427" y="3248"/>
                    </a:lnTo>
                    <a:lnTo>
                      <a:pt x="3422" y="3257"/>
                    </a:lnTo>
                    <a:lnTo>
                      <a:pt x="3415" y="3264"/>
                    </a:lnTo>
                    <a:lnTo>
                      <a:pt x="3408" y="3272"/>
                    </a:lnTo>
                    <a:lnTo>
                      <a:pt x="3402" y="3279"/>
                    </a:lnTo>
                    <a:lnTo>
                      <a:pt x="3393" y="3284"/>
                    </a:lnTo>
                    <a:lnTo>
                      <a:pt x="3384" y="3290"/>
                    </a:lnTo>
                    <a:lnTo>
                      <a:pt x="3375" y="3294"/>
                    </a:lnTo>
                    <a:lnTo>
                      <a:pt x="3366" y="3297"/>
                    </a:lnTo>
                    <a:lnTo>
                      <a:pt x="3356" y="3301"/>
                    </a:lnTo>
                    <a:lnTo>
                      <a:pt x="3346" y="3302"/>
                    </a:lnTo>
                    <a:lnTo>
                      <a:pt x="3335" y="3302"/>
                    </a:lnTo>
                    <a:lnTo>
                      <a:pt x="2914" y="3302"/>
                    </a:lnTo>
                    <a:lnTo>
                      <a:pt x="2903" y="3302"/>
                    </a:lnTo>
                    <a:lnTo>
                      <a:pt x="2893" y="3301"/>
                    </a:lnTo>
                    <a:lnTo>
                      <a:pt x="2883" y="3297"/>
                    </a:lnTo>
                    <a:lnTo>
                      <a:pt x="2873" y="3294"/>
                    </a:lnTo>
                    <a:lnTo>
                      <a:pt x="2864" y="3290"/>
                    </a:lnTo>
                    <a:lnTo>
                      <a:pt x="2856" y="3284"/>
                    </a:lnTo>
                    <a:lnTo>
                      <a:pt x="2848" y="3279"/>
                    </a:lnTo>
                    <a:lnTo>
                      <a:pt x="2840" y="3272"/>
                    </a:lnTo>
                    <a:lnTo>
                      <a:pt x="2834" y="3264"/>
                    </a:lnTo>
                    <a:lnTo>
                      <a:pt x="2827" y="3257"/>
                    </a:lnTo>
                    <a:lnTo>
                      <a:pt x="2823" y="3248"/>
                    </a:lnTo>
                    <a:lnTo>
                      <a:pt x="2818" y="3238"/>
                    </a:lnTo>
                    <a:lnTo>
                      <a:pt x="2814" y="3229"/>
                    </a:lnTo>
                    <a:lnTo>
                      <a:pt x="2812" y="3219"/>
                    </a:lnTo>
                    <a:lnTo>
                      <a:pt x="2810" y="3208"/>
                    </a:lnTo>
                    <a:lnTo>
                      <a:pt x="2809" y="3199"/>
                    </a:lnTo>
                    <a:lnTo>
                      <a:pt x="2809" y="3019"/>
                    </a:lnTo>
                    <a:lnTo>
                      <a:pt x="2810" y="3008"/>
                    </a:lnTo>
                    <a:lnTo>
                      <a:pt x="2812" y="2998"/>
                    </a:lnTo>
                    <a:lnTo>
                      <a:pt x="2814" y="2989"/>
                    </a:lnTo>
                    <a:lnTo>
                      <a:pt x="2818" y="2979"/>
                    </a:lnTo>
                    <a:lnTo>
                      <a:pt x="2823" y="2970"/>
                    </a:lnTo>
                    <a:lnTo>
                      <a:pt x="2827" y="2961"/>
                    </a:lnTo>
                    <a:lnTo>
                      <a:pt x="2834" y="2953"/>
                    </a:lnTo>
                    <a:lnTo>
                      <a:pt x="2840" y="2946"/>
                    </a:lnTo>
                    <a:lnTo>
                      <a:pt x="2848" y="2939"/>
                    </a:lnTo>
                    <a:lnTo>
                      <a:pt x="2856" y="2933"/>
                    </a:lnTo>
                    <a:lnTo>
                      <a:pt x="2864" y="2928"/>
                    </a:lnTo>
                    <a:lnTo>
                      <a:pt x="2873" y="2924"/>
                    </a:lnTo>
                    <a:lnTo>
                      <a:pt x="2883" y="2919"/>
                    </a:lnTo>
                    <a:lnTo>
                      <a:pt x="2893" y="2917"/>
                    </a:lnTo>
                    <a:lnTo>
                      <a:pt x="2903" y="2916"/>
                    </a:lnTo>
                    <a:lnTo>
                      <a:pt x="2914" y="2915"/>
                    </a:lnTo>
                    <a:lnTo>
                      <a:pt x="3335" y="2915"/>
                    </a:lnTo>
                    <a:lnTo>
                      <a:pt x="3346" y="2916"/>
                    </a:lnTo>
                    <a:lnTo>
                      <a:pt x="3356" y="2917"/>
                    </a:lnTo>
                    <a:lnTo>
                      <a:pt x="3366" y="2919"/>
                    </a:lnTo>
                    <a:lnTo>
                      <a:pt x="3375" y="2924"/>
                    </a:lnTo>
                    <a:lnTo>
                      <a:pt x="3384" y="2928"/>
                    </a:lnTo>
                    <a:lnTo>
                      <a:pt x="3393" y="2933"/>
                    </a:lnTo>
                    <a:lnTo>
                      <a:pt x="3402" y="2939"/>
                    </a:lnTo>
                    <a:lnTo>
                      <a:pt x="3408" y="2946"/>
                    </a:lnTo>
                    <a:lnTo>
                      <a:pt x="3415" y="2953"/>
                    </a:lnTo>
                    <a:lnTo>
                      <a:pt x="3422" y="2961"/>
                    </a:lnTo>
                    <a:lnTo>
                      <a:pt x="3427" y="2970"/>
                    </a:lnTo>
                    <a:lnTo>
                      <a:pt x="3431" y="2979"/>
                    </a:lnTo>
                    <a:lnTo>
                      <a:pt x="3435" y="2989"/>
                    </a:lnTo>
                    <a:lnTo>
                      <a:pt x="3437" y="2998"/>
                    </a:lnTo>
                    <a:lnTo>
                      <a:pt x="3439" y="3008"/>
                    </a:lnTo>
                    <a:lnTo>
                      <a:pt x="3439" y="3019"/>
                    </a:lnTo>
                    <a:lnTo>
                      <a:pt x="3439" y="3199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KSO_Shape"/>
              <p:cNvSpPr/>
              <p:nvPr/>
            </p:nvSpPr>
            <p:spPr bwMode="auto">
              <a:xfrm>
                <a:off x="6973747" y="4907750"/>
                <a:ext cx="535844" cy="288463"/>
              </a:xfrm>
              <a:custGeom>
                <a:avLst/>
                <a:gdLst/>
                <a:ahLst/>
                <a:cxnLst/>
                <a:rect l="0" t="0" r="r" b="b"/>
                <a:pathLst>
                  <a:path w="1939925" h="1042987">
                    <a:moveTo>
                      <a:pt x="1635284" y="760412"/>
                    </a:moveTo>
                    <a:lnTo>
                      <a:pt x="1642579" y="760729"/>
                    </a:lnTo>
                    <a:lnTo>
                      <a:pt x="1649556" y="761046"/>
                    </a:lnTo>
                    <a:lnTo>
                      <a:pt x="1656533" y="761998"/>
                    </a:lnTo>
                    <a:lnTo>
                      <a:pt x="1663827" y="763266"/>
                    </a:lnTo>
                    <a:lnTo>
                      <a:pt x="1670487" y="764535"/>
                    </a:lnTo>
                    <a:lnTo>
                      <a:pt x="1677147" y="766755"/>
                    </a:lnTo>
                    <a:lnTo>
                      <a:pt x="1683807" y="768975"/>
                    </a:lnTo>
                    <a:lnTo>
                      <a:pt x="1690150" y="771512"/>
                    </a:lnTo>
                    <a:lnTo>
                      <a:pt x="1696493" y="774049"/>
                    </a:lnTo>
                    <a:lnTo>
                      <a:pt x="1702519" y="777221"/>
                    </a:lnTo>
                    <a:lnTo>
                      <a:pt x="1708227" y="781026"/>
                    </a:lnTo>
                    <a:lnTo>
                      <a:pt x="1714253" y="784515"/>
                    </a:lnTo>
                    <a:lnTo>
                      <a:pt x="1719644" y="788638"/>
                    </a:lnTo>
                    <a:lnTo>
                      <a:pt x="1725036" y="792444"/>
                    </a:lnTo>
                    <a:lnTo>
                      <a:pt x="1730110" y="796884"/>
                    </a:lnTo>
                    <a:lnTo>
                      <a:pt x="1735184" y="801641"/>
                    </a:lnTo>
                    <a:lnTo>
                      <a:pt x="1739942" y="806715"/>
                    </a:lnTo>
                    <a:lnTo>
                      <a:pt x="1744382" y="811789"/>
                    </a:lnTo>
                    <a:lnTo>
                      <a:pt x="1748187" y="817181"/>
                    </a:lnTo>
                    <a:lnTo>
                      <a:pt x="1752310" y="822572"/>
                    </a:lnTo>
                    <a:lnTo>
                      <a:pt x="1756116" y="828281"/>
                    </a:lnTo>
                    <a:lnTo>
                      <a:pt x="1759605" y="834307"/>
                    </a:lnTo>
                    <a:lnTo>
                      <a:pt x="1762776" y="840332"/>
                    </a:lnTo>
                    <a:lnTo>
                      <a:pt x="1765313" y="846675"/>
                    </a:lnTo>
                    <a:lnTo>
                      <a:pt x="1767850" y="853018"/>
                    </a:lnTo>
                    <a:lnTo>
                      <a:pt x="1770070" y="859678"/>
                    </a:lnTo>
                    <a:lnTo>
                      <a:pt x="1772290" y="866338"/>
                    </a:lnTo>
                    <a:lnTo>
                      <a:pt x="1773559" y="873315"/>
                    </a:lnTo>
                    <a:lnTo>
                      <a:pt x="1774827" y="880292"/>
                    </a:lnTo>
                    <a:lnTo>
                      <a:pt x="1775779" y="887270"/>
                    </a:lnTo>
                    <a:lnTo>
                      <a:pt x="1776096" y="894247"/>
                    </a:lnTo>
                    <a:lnTo>
                      <a:pt x="1776413" y="901541"/>
                    </a:lnTo>
                    <a:lnTo>
                      <a:pt x="1776096" y="908835"/>
                    </a:lnTo>
                    <a:lnTo>
                      <a:pt x="1775779" y="916130"/>
                    </a:lnTo>
                    <a:lnTo>
                      <a:pt x="1774827" y="923424"/>
                    </a:lnTo>
                    <a:lnTo>
                      <a:pt x="1773559" y="930401"/>
                    </a:lnTo>
                    <a:lnTo>
                      <a:pt x="1772290" y="937061"/>
                    </a:lnTo>
                    <a:lnTo>
                      <a:pt x="1770070" y="943721"/>
                    </a:lnTo>
                    <a:lnTo>
                      <a:pt x="1767850" y="950064"/>
                    </a:lnTo>
                    <a:lnTo>
                      <a:pt x="1765313" y="956724"/>
                    </a:lnTo>
                    <a:lnTo>
                      <a:pt x="1762776" y="962750"/>
                    </a:lnTo>
                    <a:lnTo>
                      <a:pt x="1759605" y="969093"/>
                    </a:lnTo>
                    <a:lnTo>
                      <a:pt x="1756116" y="975118"/>
                    </a:lnTo>
                    <a:lnTo>
                      <a:pt x="1752310" y="980510"/>
                    </a:lnTo>
                    <a:lnTo>
                      <a:pt x="1748187" y="986535"/>
                    </a:lnTo>
                    <a:lnTo>
                      <a:pt x="1744382" y="991610"/>
                    </a:lnTo>
                    <a:lnTo>
                      <a:pt x="1739942" y="997001"/>
                    </a:lnTo>
                    <a:lnTo>
                      <a:pt x="1735184" y="1001758"/>
                    </a:lnTo>
                    <a:lnTo>
                      <a:pt x="1730110" y="1006516"/>
                    </a:lnTo>
                    <a:lnTo>
                      <a:pt x="1725036" y="1010638"/>
                    </a:lnTo>
                    <a:lnTo>
                      <a:pt x="1719644" y="1015078"/>
                    </a:lnTo>
                    <a:lnTo>
                      <a:pt x="1714253" y="1018884"/>
                    </a:lnTo>
                    <a:lnTo>
                      <a:pt x="1708227" y="1022690"/>
                    </a:lnTo>
                    <a:lnTo>
                      <a:pt x="1702519" y="1025861"/>
                    </a:lnTo>
                    <a:lnTo>
                      <a:pt x="1696493" y="1029033"/>
                    </a:lnTo>
                    <a:lnTo>
                      <a:pt x="1690150" y="1032204"/>
                    </a:lnTo>
                    <a:lnTo>
                      <a:pt x="1683807" y="1034741"/>
                    </a:lnTo>
                    <a:lnTo>
                      <a:pt x="1677147" y="1036644"/>
                    </a:lnTo>
                    <a:lnTo>
                      <a:pt x="1670487" y="1038547"/>
                    </a:lnTo>
                    <a:lnTo>
                      <a:pt x="1663827" y="1040133"/>
                    </a:lnTo>
                    <a:lnTo>
                      <a:pt x="1656533" y="1041401"/>
                    </a:lnTo>
                    <a:lnTo>
                      <a:pt x="1649556" y="1042353"/>
                    </a:lnTo>
                    <a:lnTo>
                      <a:pt x="1642579" y="1042987"/>
                    </a:lnTo>
                    <a:lnTo>
                      <a:pt x="1635284" y="1042987"/>
                    </a:lnTo>
                    <a:lnTo>
                      <a:pt x="1627990" y="1042987"/>
                    </a:lnTo>
                    <a:lnTo>
                      <a:pt x="1620696" y="1042353"/>
                    </a:lnTo>
                    <a:lnTo>
                      <a:pt x="1613401" y="1041401"/>
                    </a:lnTo>
                    <a:lnTo>
                      <a:pt x="1606424" y="1040133"/>
                    </a:lnTo>
                    <a:lnTo>
                      <a:pt x="1599764" y="1038547"/>
                    </a:lnTo>
                    <a:lnTo>
                      <a:pt x="1593104" y="1036644"/>
                    </a:lnTo>
                    <a:lnTo>
                      <a:pt x="1586761" y="1034741"/>
                    </a:lnTo>
                    <a:lnTo>
                      <a:pt x="1580101" y="1032204"/>
                    </a:lnTo>
                    <a:lnTo>
                      <a:pt x="1574075" y="1029033"/>
                    </a:lnTo>
                    <a:lnTo>
                      <a:pt x="1567733" y="1025861"/>
                    </a:lnTo>
                    <a:lnTo>
                      <a:pt x="1562024" y="1022690"/>
                    </a:lnTo>
                    <a:lnTo>
                      <a:pt x="1556315" y="1018884"/>
                    </a:lnTo>
                    <a:lnTo>
                      <a:pt x="1550290" y="1015078"/>
                    </a:lnTo>
                    <a:lnTo>
                      <a:pt x="1545215" y="1010638"/>
                    </a:lnTo>
                    <a:lnTo>
                      <a:pt x="1540141" y="1006516"/>
                    </a:lnTo>
                    <a:lnTo>
                      <a:pt x="1535067" y="1001758"/>
                    </a:lnTo>
                    <a:lnTo>
                      <a:pt x="1530310" y="997001"/>
                    </a:lnTo>
                    <a:lnTo>
                      <a:pt x="1526187" y="991610"/>
                    </a:lnTo>
                    <a:lnTo>
                      <a:pt x="1521747" y="986535"/>
                    </a:lnTo>
                    <a:lnTo>
                      <a:pt x="1517624" y="980510"/>
                    </a:lnTo>
                    <a:lnTo>
                      <a:pt x="1514135" y="975118"/>
                    </a:lnTo>
                    <a:lnTo>
                      <a:pt x="1510964" y="969093"/>
                    </a:lnTo>
                    <a:lnTo>
                      <a:pt x="1507792" y="962750"/>
                    </a:lnTo>
                    <a:lnTo>
                      <a:pt x="1504621" y="956724"/>
                    </a:lnTo>
                    <a:lnTo>
                      <a:pt x="1502084" y="950064"/>
                    </a:lnTo>
                    <a:lnTo>
                      <a:pt x="1500181" y="943721"/>
                    </a:lnTo>
                    <a:lnTo>
                      <a:pt x="1498278" y="937061"/>
                    </a:lnTo>
                    <a:lnTo>
                      <a:pt x="1496692" y="930401"/>
                    </a:lnTo>
                    <a:lnTo>
                      <a:pt x="1495424" y="923424"/>
                    </a:lnTo>
                    <a:lnTo>
                      <a:pt x="1494472" y="916130"/>
                    </a:lnTo>
                    <a:lnTo>
                      <a:pt x="1493838" y="908835"/>
                    </a:lnTo>
                    <a:lnTo>
                      <a:pt x="1493838" y="901541"/>
                    </a:lnTo>
                    <a:lnTo>
                      <a:pt x="1493838" y="894247"/>
                    </a:lnTo>
                    <a:lnTo>
                      <a:pt x="1494472" y="887270"/>
                    </a:lnTo>
                    <a:lnTo>
                      <a:pt x="1495424" y="880292"/>
                    </a:lnTo>
                    <a:lnTo>
                      <a:pt x="1496692" y="873315"/>
                    </a:lnTo>
                    <a:lnTo>
                      <a:pt x="1498278" y="866338"/>
                    </a:lnTo>
                    <a:lnTo>
                      <a:pt x="1500181" y="859678"/>
                    </a:lnTo>
                    <a:lnTo>
                      <a:pt x="1502084" y="853018"/>
                    </a:lnTo>
                    <a:lnTo>
                      <a:pt x="1504621" y="846675"/>
                    </a:lnTo>
                    <a:lnTo>
                      <a:pt x="1507792" y="840332"/>
                    </a:lnTo>
                    <a:lnTo>
                      <a:pt x="1510964" y="834307"/>
                    </a:lnTo>
                    <a:lnTo>
                      <a:pt x="1514135" y="828281"/>
                    </a:lnTo>
                    <a:lnTo>
                      <a:pt x="1517624" y="822572"/>
                    </a:lnTo>
                    <a:lnTo>
                      <a:pt x="1521747" y="817181"/>
                    </a:lnTo>
                    <a:lnTo>
                      <a:pt x="1526187" y="811789"/>
                    </a:lnTo>
                    <a:lnTo>
                      <a:pt x="1530310" y="806715"/>
                    </a:lnTo>
                    <a:lnTo>
                      <a:pt x="1535067" y="801641"/>
                    </a:lnTo>
                    <a:lnTo>
                      <a:pt x="1540141" y="796884"/>
                    </a:lnTo>
                    <a:lnTo>
                      <a:pt x="1545215" y="792444"/>
                    </a:lnTo>
                    <a:lnTo>
                      <a:pt x="1550290" y="788638"/>
                    </a:lnTo>
                    <a:lnTo>
                      <a:pt x="1556315" y="784515"/>
                    </a:lnTo>
                    <a:lnTo>
                      <a:pt x="1562024" y="781026"/>
                    </a:lnTo>
                    <a:lnTo>
                      <a:pt x="1567733" y="777221"/>
                    </a:lnTo>
                    <a:lnTo>
                      <a:pt x="1574075" y="774049"/>
                    </a:lnTo>
                    <a:lnTo>
                      <a:pt x="1580101" y="771512"/>
                    </a:lnTo>
                    <a:lnTo>
                      <a:pt x="1586761" y="768975"/>
                    </a:lnTo>
                    <a:lnTo>
                      <a:pt x="1593104" y="766755"/>
                    </a:lnTo>
                    <a:lnTo>
                      <a:pt x="1599764" y="764535"/>
                    </a:lnTo>
                    <a:lnTo>
                      <a:pt x="1606424" y="763266"/>
                    </a:lnTo>
                    <a:lnTo>
                      <a:pt x="1613401" y="761998"/>
                    </a:lnTo>
                    <a:lnTo>
                      <a:pt x="1620696" y="761046"/>
                    </a:lnTo>
                    <a:lnTo>
                      <a:pt x="1627990" y="760729"/>
                    </a:lnTo>
                    <a:lnTo>
                      <a:pt x="1635284" y="760412"/>
                    </a:lnTo>
                    <a:close/>
                    <a:moveTo>
                      <a:pt x="221616" y="760412"/>
                    </a:moveTo>
                    <a:lnTo>
                      <a:pt x="228934" y="760729"/>
                    </a:lnTo>
                    <a:lnTo>
                      <a:pt x="235935" y="761046"/>
                    </a:lnTo>
                    <a:lnTo>
                      <a:pt x="243254" y="761998"/>
                    </a:lnTo>
                    <a:lnTo>
                      <a:pt x="249936" y="763266"/>
                    </a:lnTo>
                    <a:lnTo>
                      <a:pt x="256937" y="764535"/>
                    </a:lnTo>
                    <a:lnTo>
                      <a:pt x="263938" y="766755"/>
                    </a:lnTo>
                    <a:lnTo>
                      <a:pt x="270302" y="768975"/>
                    </a:lnTo>
                    <a:lnTo>
                      <a:pt x="276666" y="771512"/>
                    </a:lnTo>
                    <a:lnTo>
                      <a:pt x="283030" y="774049"/>
                    </a:lnTo>
                    <a:lnTo>
                      <a:pt x="289395" y="777221"/>
                    </a:lnTo>
                    <a:lnTo>
                      <a:pt x="295122" y="781026"/>
                    </a:lnTo>
                    <a:lnTo>
                      <a:pt x="300850" y="784515"/>
                    </a:lnTo>
                    <a:lnTo>
                      <a:pt x="306260" y="788638"/>
                    </a:lnTo>
                    <a:lnTo>
                      <a:pt x="311988" y="792444"/>
                    </a:lnTo>
                    <a:lnTo>
                      <a:pt x="317079" y="796884"/>
                    </a:lnTo>
                    <a:lnTo>
                      <a:pt x="321534" y="801641"/>
                    </a:lnTo>
                    <a:lnTo>
                      <a:pt x="326307" y="806715"/>
                    </a:lnTo>
                    <a:lnTo>
                      <a:pt x="331080" y="811789"/>
                    </a:lnTo>
                    <a:lnTo>
                      <a:pt x="335217" y="817181"/>
                    </a:lnTo>
                    <a:lnTo>
                      <a:pt x="339036" y="822572"/>
                    </a:lnTo>
                    <a:lnTo>
                      <a:pt x="342854" y="828281"/>
                    </a:lnTo>
                    <a:lnTo>
                      <a:pt x="346355" y="834307"/>
                    </a:lnTo>
                    <a:lnTo>
                      <a:pt x="349219" y="840332"/>
                    </a:lnTo>
                    <a:lnTo>
                      <a:pt x="352082" y="846675"/>
                    </a:lnTo>
                    <a:lnTo>
                      <a:pt x="354628" y="853018"/>
                    </a:lnTo>
                    <a:lnTo>
                      <a:pt x="356856" y="859678"/>
                    </a:lnTo>
                    <a:lnTo>
                      <a:pt x="359083" y="866338"/>
                    </a:lnTo>
                    <a:lnTo>
                      <a:pt x="360674" y="873315"/>
                    </a:lnTo>
                    <a:lnTo>
                      <a:pt x="361629" y="880292"/>
                    </a:lnTo>
                    <a:lnTo>
                      <a:pt x="362902" y="887270"/>
                    </a:lnTo>
                    <a:lnTo>
                      <a:pt x="363220" y="894247"/>
                    </a:lnTo>
                    <a:lnTo>
                      <a:pt x="363538" y="901541"/>
                    </a:lnTo>
                    <a:lnTo>
                      <a:pt x="363220" y="908835"/>
                    </a:lnTo>
                    <a:lnTo>
                      <a:pt x="362902" y="916130"/>
                    </a:lnTo>
                    <a:lnTo>
                      <a:pt x="361629" y="923424"/>
                    </a:lnTo>
                    <a:lnTo>
                      <a:pt x="360674" y="930401"/>
                    </a:lnTo>
                    <a:lnTo>
                      <a:pt x="359083" y="937061"/>
                    </a:lnTo>
                    <a:lnTo>
                      <a:pt x="356856" y="943721"/>
                    </a:lnTo>
                    <a:lnTo>
                      <a:pt x="354628" y="950064"/>
                    </a:lnTo>
                    <a:lnTo>
                      <a:pt x="352082" y="956724"/>
                    </a:lnTo>
                    <a:lnTo>
                      <a:pt x="349219" y="962750"/>
                    </a:lnTo>
                    <a:lnTo>
                      <a:pt x="346355" y="969093"/>
                    </a:lnTo>
                    <a:lnTo>
                      <a:pt x="342854" y="975118"/>
                    </a:lnTo>
                    <a:lnTo>
                      <a:pt x="339036" y="980510"/>
                    </a:lnTo>
                    <a:lnTo>
                      <a:pt x="335217" y="986535"/>
                    </a:lnTo>
                    <a:lnTo>
                      <a:pt x="331080" y="991610"/>
                    </a:lnTo>
                    <a:lnTo>
                      <a:pt x="326307" y="997001"/>
                    </a:lnTo>
                    <a:lnTo>
                      <a:pt x="321534" y="1001758"/>
                    </a:lnTo>
                    <a:lnTo>
                      <a:pt x="317079" y="1006516"/>
                    </a:lnTo>
                    <a:lnTo>
                      <a:pt x="311988" y="1010638"/>
                    </a:lnTo>
                    <a:lnTo>
                      <a:pt x="306260" y="1015078"/>
                    </a:lnTo>
                    <a:lnTo>
                      <a:pt x="300850" y="1018884"/>
                    </a:lnTo>
                    <a:lnTo>
                      <a:pt x="295122" y="1022690"/>
                    </a:lnTo>
                    <a:lnTo>
                      <a:pt x="289395" y="1025861"/>
                    </a:lnTo>
                    <a:lnTo>
                      <a:pt x="283030" y="1029033"/>
                    </a:lnTo>
                    <a:lnTo>
                      <a:pt x="276666" y="1032204"/>
                    </a:lnTo>
                    <a:lnTo>
                      <a:pt x="270302" y="1034741"/>
                    </a:lnTo>
                    <a:lnTo>
                      <a:pt x="263938" y="1036644"/>
                    </a:lnTo>
                    <a:lnTo>
                      <a:pt x="256937" y="1038547"/>
                    </a:lnTo>
                    <a:lnTo>
                      <a:pt x="249936" y="1040133"/>
                    </a:lnTo>
                    <a:lnTo>
                      <a:pt x="243254" y="1041401"/>
                    </a:lnTo>
                    <a:lnTo>
                      <a:pt x="235935" y="1042353"/>
                    </a:lnTo>
                    <a:lnTo>
                      <a:pt x="228934" y="1042987"/>
                    </a:lnTo>
                    <a:lnTo>
                      <a:pt x="221616" y="1042987"/>
                    </a:lnTo>
                    <a:lnTo>
                      <a:pt x="213978" y="1042987"/>
                    </a:lnTo>
                    <a:lnTo>
                      <a:pt x="207296" y="1042353"/>
                    </a:lnTo>
                    <a:lnTo>
                      <a:pt x="199977" y="1041401"/>
                    </a:lnTo>
                    <a:lnTo>
                      <a:pt x="192977" y="1040133"/>
                    </a:lnTo>
                    <a:lnTo>
                      <a:pt x="185976" y="1038547"/>
                    </a:lnTo>
                    <a:lnTo>
                      <a:pt x="179612" y="1036644"/>
                    </a:lnTo>
                    <a:lnTo>
                      <a:pt x="172611" y="1034741"/>
                    </a:lnTo>
                    <a:lnTo>
                      <a:pt x="166565" y="1032204"/>
                    </a:lnTo>
                    <a:lnTo>
                      <a:pt x="159883" y="1029033"/>
                    </a:lnTo>
                    <a:lnTo>
                      <a:pt x="154155" y="1025861"/>
                    </a:lnTo>
                    <a:lnTo>
                      <a:pt x="147791" y="1022690"/>
                    </a:lnTo>
                    <a:lnTo>
                      <a:pt x="142063" y="1018884"/>
                    </a:lnTo>
                    <a:lnTo>
                      <a:pt x="136653" y="1015078"/>
                    </a:lnTo>
                    <a:lnTo>
                      <a:pt x="131243" y="1010638"/>
                    </a:lnTo>
                    <a:lnTo>
                      <a:pt x="126152" y="1006516"/>
                    </a:lnTo>
                    <a:lnTo>
                      <a:pt x="121379" y="1001758"/>
                    </a:lnTo>
                    <a:lnTo>
                      <a:pt x="116606" y="997001"/>
                    </a:lnTo>
                    <a:lnTo>
                      <a:pt x="111833" y="991610"/>
                    </a:lnTo>
                    <a:lnTo>
                      <a:pt x="108014" y="986535"/>
                    </a:lnTo>
                    <a:lnTo>
                      <a:pt x="103877" y="980510"/>
                    </a:lnTo>
                    <a:lnTo>
                      <a:pt x="100377" y="975118"/>
                    </a:lnTo>
                    <a:lnTo>
                      <a:pt x="96558" y="969093"/>
                    </a:lnTo>
                    <a:lnTo>
                      <a:pt x="93694" y="962750"/>
                    </a:lnTo>
                    <a:lnTo>
                      <a:pt x="90831" y="956724"/>
                    </a:lnTo>
                    <a:lnTo>
                      <a:pt x="88285" y="950064"/>
                    </a:lnTo>
                    <a:lnTo>
                      <a:pt x="86057" y="943721"/>
                    </a:lnTo>
                    <a:lnTo>
                      <a:pt x="84148" y="937061"/>
                    </a:lnTo>
                    <a:lnTo>
                      <a:pt x="82557" y="930401"/>
                    </a:lnTo>
                    <a:lnTo>
                      <a:pt x="81284" y="923424"/>
                    </a:lnTo>
                    <a:lnTo>
                      <a:pt x="80330" y="916130"/>
                    </a:lnTo>
                    <a:lnTo>
                      <a:pt x="80011" y="908835"/>
                    </a:lnTo>
                    <a:lnTo>
                      <a:pt x="79375" y="901541"/>
                    </a:lnTo>
                    <a:lnTo>
                      <a:pt x="80011" y="894247"/>
                    </a:lnTo>
                    <a:lnTo>
                      <a:pt x="80330" y="887270"/>
                    </a:lnTo>
                    <a:lnTo>
                      <a:pt x="81284" y="880292"/>
                    </a:lnTo>
                    <a:lnTo>
                      <a:pt x="82557" y="873315"/>
                    </a:lnTo>
                    <a:lnTo>
                      <a:pt x="84148" y="866338"/>
                    </a:lnTo>
                    <a:lnTo>
                      <a:pt x="86057" y="859678"/>
                    </a:lnTo>
                    <a:lnTo>
                      <a:pt x="88285" y="853018"/>
                    </a:lnTo>
                    <a:lnTo>
                      <a:pt x="90831" y="846675"/>
                    </a:lnTo>
                    <a:lnTo>
                      <a:pt x="93694" y="840332"/>
                    </a:lnTo>
                    <a:lnTo>
                      <a:pt x="96558" y="834307"/>
                    </a:lnTo>
                    <a:lnTo>
                      <a:pt x="100377" y="828281"/>
                    </a:lnTo>
                    <a:lnTo>
                      <a:pt x="103877" y="822572"/>
                    </a:lnTo>
                    <a:lnTo>
                      <a:pt x="108014" y="817181"/>
                    </a:lnTo>
                    <a:lnTo>
                      <a:pt x="111833" y="811789"/>
                    </a:lnTo>
                    <a:lnTo>
                      <a:pt x="116606" y="806715"/>
                    </a:lnTo>
                    <a:lnTo>
                      <a:pt x="121379" y="801641"/>
                    </a:lnTo>
                    <a:lnTo>
                      <a:pt x="126152" y="796884"/>
                    </a:lnTo>
                    <a:lnTo>
                      <a:pt x="131243" y="792444"/>
                    </a:lnTo>
                    <a:lnTo>
                      <a:pt x="136653" y="788638"/>
                    </a:lnTo>
                    <a:lnTo>
                      <a:pt x="142063" y="784515"/>
                    </a:lnTo>
                    <a:lnTo>
                      <a:pt x="147791" y="781026"/>
                    </a:lnTo>
                    <a:lnTo>
                      <a:pt x="154155" y="777221"/>
                    </a:lnTo>
                    <a:lnTo>
                      <a:pt x="159883" y="774049"/>
                    </a:lnTo>
                    <a:lnTo>
                      <a:pt x="166565" y="771512"/>
                    </a:lnTo>
                    <a:lnTo>
                      <a:pt x="172611" y="768975"/>
                    </a:lnTo>
                    <a:lnTo>
                      <a:pt x="179612" y="766755"/>
                    </a:lnTo>
                    <a:lnTo>
                      <a:pt x="185976" y="764535"/>
                    </a:lnTo>
                    <a:lnTo>
                      <a:pt x="192977" y="763266"/>
                    </a:lnTo>
                    <a:lnTo>
                      <a:pt x="199977" y="761998"/>
                    </a:lnTo>
                    <a:lnTo>
                      <a:pt x="207296" y="761046"/>
                    </a:lnTo>
                    <a:lnTo>
                      <a:pt x="213978" y="760729"/>
                    </a:lnTo>
                    <a:lnTo>
                      <a:pt x="221616" y="760412"/>
                    </a:lnTo>
                    <a:close/>
                    <a:moveTo>
                      <a:pt x="1403413" y="254952"/>
                    </a:moveTo>
                    <a:lnTo>
                      <a:pt x="1403413" y="450215"/>
                    </a:lnTo>
                    <a:lnTo>
                      <a:pt x="1774869" y="450215"/>
                    </a:lnTo>
                    <a:lnTo>
                      <a:pt x="1729073" y="258444"/>
                    </a:lnTo>
                    <a:lnTo>
                      <a:pt x="1403413" y="254952"/>
                    </a:lnTo>
                    <a:close/>
                    <a:moveTo>
                      <a:pt x="1365250" y="217487"/>
                    </a:moveTo>
                    <a:lnTo>
                      <a:pt x="1766918" y="217487"/>
                    </a:lnTo>
                    <a:lnTo>
                      <a:pt x="1886179" y="749300"/>
                    </a:lnTo>
                    <a:lnTo>
                      <a:pt x="1939925" y="749300"/>
                    </a:lnTo>
                    <a:lnTo>
                      <a:pt x="1939925" y="860425"/>
                    </a:lnTo>
                    <a:lnTo>
                      <a:pt x="1886179" y="860425"/>
                    </a:lnTo>
                    <a:lnTo>
                      <a:pt x="1792043" y="860425"/>
                    </a:lnTo>
                    <a:lnTo>
                      <a:pt x="1790134" y="854075"/>
                    </a:lnTo>
                    <a:lnTo>
                      <a:pt x="1788226" y="847408"/>
                    </a:lnTo>
                    <a:lnTo>
                      <a:pt x="1785682" y="841375"/>
                    </a:lnTo>
                    <a:lnTo>
                      <a:pt x="1783138" y="835025"/>
                    </a:lnTo>
                    <a:lnTo>
                      <a:pt x="1779958" y="829310"/>
                    </a:lnTo>
                    <a:lnTo>
                      <a:pt x="1777095" y="823595"/>
                    </a:lnTo>
                    <a:lnTo>
                      <a:pt x="1773915" y="817563"/>
                    </a:lnTo>
                    <a:lnTo>
                      <a:pt x="1770417" y="812165"/>
                    </a:lnTo>
                    <a:lnTo>
                      <a:pt x="1766600" y="806768"/>
                    </a:lnTo>
                    <a:lnTo>
                      <a:pt x="1762784" y="801688"/>
                    </a:lnTo>
                    <a:lnTo>
                      <a:pt x="1758650" y="796608"/>
                    </a:lnTo>
                    <a:lnTo>
                      <a:pt x="1754197" y="791528"/>
                    </a:lnTo>
                    <a:lnTo>
                      <a:pt x="1749427" y="786765"/>
                    </a:lnTo>
                    <a:lnTo>
                      <a:pt x="1744975" y="782320"/>
                    </a:lnTo>
                    <a:lnTo>
                      <a:pt x="1740204" y="778193"/>
                    </a:lnTo>
                    <a:lnTo>
                      <a:pt x="1735116" y="774065"/>
                    </a:lnTo>
                    <a:lnTo>
                      <a:pt x="1730027" y="770255"/>
                    </a:lnTo>
                    <a:lnTo>
                      <a:pt x="1724621" y="766445"/>
                    </a:lnTo>
                    <a:lnTo>
                      <a:pt x="1718578" y="762953"/>
                    </a:lnTo>
                    <a:lnTo>
                      <a:pt x="1713172" y="759460"/>
                    </a:lnTo>
                    <a:lnTo>
                      <a:pt x="1707447" y="756285"/>
                    </a:lnTo>
                    <a:lnTo>
                      <a:pt x="1701087" y="753745"/>
                    </a:lnTo>
                    <a:lnTo>
                      <a:pt x="1695044" y="750887"/>
                    </a:lnTo>
                    <a:lnTo>
                      <a:pt x="1689002" y="748665"/>
                    </a:lnTo>
                    <a:lnTo>
                      <a:pt x="1682641" y="746442"/>
                    </a:lnTo>
                    <a:lnTo>
                      <a:pt x="1676281" y="744855"/>
                    </a:lnTo>
                    <a:lnTo>
                      <a:pt x="1669602" y="743267"/>
                    </a:lnTo>
                    <a:lnTo>
                      <a:pt x="1663242" y="741680"/>
                    </a:lnTo>
                    <a:lnTo>
                      <a:pt x="1656245" y="741045"/>
                    </a:lnTo>
                    <a:lnTo>
                      <a:pt x="1649248" y="740410"/>
                    </a:lnTo>
                    <a:lnTo>
                      <a:pt x="1642252" y="739775"/>
                    </a:lnTo>
                    <a:lnTo>
                      <a:pt x="1635573" y="739775"/>
                    </a:lnTo>
                    <a:lnTo>
                      <a:pt x="1628577" y="739775"/>
                    </a:lnTo>
                    <a:lnTo>
                      <a:pt x="1621262" y="740410"/>
                    </a:lnTo>
                    <a:lnTo>
                      <a:pt x="1614901" y="741045"/>
                    </a:lnTo>
                    <a:lnTo>
                      <a:pt x="1607905" y="741680"/>
                    </a:lnTo>
                    <a:lnTo>
                      <a:pt x="1601226" y="743267"/>
                    </a:lnTo>
                    <a:lnTo>
                      <a:pt x="1594866" y="744855"/>
                    </a:lnTo>
                    <a:lnTo>
                      <a:pt x="1588187" y="746442"/>
                    </a:lnTo>
                    <a:lnTo>
                      <a:pt x="1581827" y="748665"/>
                    </a:lnTo>
                    <a:lnTo>
                      <a:pt x="1575466" y="750887"/>
                    </a:lnTo>
                    <a:lnTo>
                      <a:pt x="1569423" y="753745"/>
                    </a:lnTo>
                    <a:lnTo>
                      <a:pt x="1563381" y="756285"/>
                    </a:lnTo>
                    <a:lnTo>
                      <a:pt x="1557656" y="759460"/>
                    </a:lnTo>
                    <a:lnTo>
                      <a:pt x="1551932" y="762953"/>
                    </a:lnTo>
                    <a:lnTo>
                      <a:pt x="1546526" y="766445"/>
                    </a:lnTo>
                    <a:lnTo>
                      <a:pt x="1541119" y="770255"/>
                    </a:lnTo>
                    <a:lnTo>
                      <a:pt x="1536031" y="774065"/>
                    </a:lnTo>
                    <a:lnTo>
                      <a:pt x="1530942" y="778193"/>
                    </a:lnTo>
                    <a:lnTo>
                      <a:pt x="1525854" y="782320"/>
                    </a:lnTo>
                    <a:lnTo>
                      <a:pt x="1521083" y="786765"/>
                    </a:lnTo>
                    <a:lnTo>
                      <a:pt x="1516631" y="791528"/>
                    </a:lnTo>
                    <a:lnTo>
                      <a:pt x="1512179" y="796608"/>
                    </a:lnTo>
                    <a:lnTo>
                      <a:pt x="1508044" y="801688"/>
                    </a:lnTo>
                    <a:lnTo>
                      <a:pt x="1504228" y="806768"/>
                    </a:lnTo>
                    <a:lnTo>
                      <a:pt x="1500412" y="812165"/>
                    </a:lnTo>
                    <a:lnTo>
                      <a:pt x="1496913" y="817563"/>
                    </a:lnTo>
                    <a:lnTo>
                      <a:pt x="1493733" y="823595"/>
                    </a:lnTo>
                    <a:lnTo>
                      <a:pt x="1490553" y="829310"/>
                    </a:lnTo>
                    <a:lnTo>
                      <a:pt x="1487690" y="835025"/>
                    </a:lnTo>
                    <a:lnTo>
                      <a:pt x="1485146" y="841375"/>
                    </a:lnTo>
                    <a:lnTo>
                      <a:pt x="1482920" y="847408"/>
                    </a:lnTo>
                    <a:lnTo>
                      <a:pt x="1480694" y="854075"/>
                    </a:lnTo>
                    <a:lnTo>
                      <a:pt x="1478786" y="860425"/>
                    </a:lnTo>
                    <a:lnTo>
                      <a:pt x="1365250" y="860425"/>
                    </a:lnTo>
                    <a:lnTo>
                      <a:pt x="1365250" y="217487"/>
                    </a:lnTo>
                    <a:close/>
                    <a:moveTo>
                      <a:pt x="0" y="0"/>
                    </a:moveTo>
                    <a:lnTo>
                      <a:pt x="1312863" y="0"/>
                    </a:lnTo>
                    <a:lnTo>
                      <a:pt x="1312863" y="860425"/>
                    </a:lnTo>
                    <a:lnTo>
                      <a:pt x="378643" y="860425"/>
                    </a:lnTo>
                    <a:lnTo>
                      <a:pt x="376737" y="854077"/>
                    </a:lnTo>
                    <a:lnTo>
                      <a:pt x="374514" y="847412"/>
                    </a:lnTo>
                    <a:lnTo>
                      <a:pt x="371973" y="841382"/>
                    </a:lnTo>
                    <a:lnTo>
                      <a:pt x="369431" y="835034"/>
                    </a:lnTo>
                    <a:lnTo>
                      <a:pt x="366572" y="829322"/>
                    </a:lnTo>
                    <a:lnTo>
                      <a:pt x="363713" y="823609"/>
                    </a:lnTo>
                    <a:lnTo>
                      <a:pt x="360537" y="817578"/>
                    </a:lnTo>
                    <a:lnTo>
                      <a:pt x="356725" y="812183"/>
                    </a:lnTo>
                    <a:lnTo>
                      <a:pt x="353231" y="806787"/>
                    </a:lnTo>
                    <a:lnTo>
                      <a:pt x="349101" y="801709"/>
                    </a:lnTo>
                    <a:lnTo>
                      <a:pt x="344654" y="796631"/>
                    </a:lnTo>
                    <a:lnTo>
                      <a:pt x="340842" y="791553"/>
                    </a:lnTo>
                    <a:lnTo>
                      <a:pt x="336078" y="786792"/>
                    </a:lnTo>
                    <a:lnTo>
                      <a:pt x="331313" y="782349"/>
                    </a:lnTo>
                    <a:lnTo>
                      <a:pt x="326548" y="778223"/>
                    </a:lnTo>
                    <a:lnTo>
                      <a:pt x="321466" y="774097"/>
                    </a:lnTo>
                    <a:lnTo>
                      <a:pt x="316065" y="770288"/>
                    </a:lnTo>
                    <a:lnTo>
                      <a:pt x="310665" y="766480"/>
                    </a:lnTo>
                    <a:lnTo>
                      <a:pt x="305265" y="762989"/>
                    </a:lnTo>
                    <a:lnTo>
                      <a:pt x="299547" y="759497"/>
                    </a:lnTo>
                    <a:lnTo>
                      <a:pt x="293512" y="756323"/>
                    </a:lnTo>
                    <a:lnTo>
                      <a:pt x="287794" y="753784"/>
                    </a:lnTo>
                    <a:lnTo>
                      <a:pt x="281759" y="750928"/>
                    </a:lnTo>
                    <a:lnTo>
                      <a:pt x="275406" y="748706"/>
                    </a:lnTo>
                    <a:lnTo>
                      <a:pt x="269053" y="746484"/>
                    </a:lnTo>
                    <a:lnTo>
                      <a:pt x="262700" y="744898"/>
                    </a:lnTo>
                    <a:lnTo>
                      <a:pt x="256347" y="743311"/>
                    </a:lnTo>
                    <a:lnTo>
                      <a:pt x="249358" y="741724"/>
                    </a:lnTo>
                    <a:lnTo>
                      <a:pt x="242687" y="741089"/>
                    </a:lnTo>
                    <a:lnTo>
                      <a:pt x="236017" y="740454"/>
                    </a:lnTo>
                    <a:lnTo>
                      <a:pt x="229028" y="739819"/>
                    </a:lnTo>
                    <a:lnTo>
                      <a:pt x="222040" y="739819"/>
                    </a:lnTo>
                    <a:lnTo>
                      <a:pt x="214734" y="739819"/>
                    </a:lnTo>
                    <a:lnTo>
                      <a:pt x="208063" y="740454"/>
                    </a:lnTo>
                    <a:lnTo>
                      <a:pt x="201075" y="741089"/>
                    </a:lnTo>
                    <a:lnTo>
                      <a:pt x="194404" y="741724"/>
                    </a:lnTo>
                    <a:lnTo>
                      <a:pt x="187733" y="743311"/>
                    </a:lnTo>
                    <a:lnTo>
                      <a:pt x="181063" y="744898"/>
                    </a:lnTo>
                    <a:lnTo>
                      <a:pt x="175027" y="746484"/>
                    </a:lnTo>
                    <a:lnTo>
                      <a:pt x="168356" y="748706"/>
                    </a:lnTo>
                    <a:lnTo>
                      <a:pt x="162321" y="750928"/>
                    </a:lnTo>
                    <a:lnTo>
                      <a:pt x="155968" y="753784"/>
                    </a:lnTo>
                    <a:lnTo>
                      <a:pt x="150250" y="756323"/>
                    </a:lnTo>
                    <a:lnTo>
                      <a:pt x="144532" y="759497"/>
                    </a:lnTo>
                    <a:lnTo>
                      <a:pt x="138497" y="762989"/>
                    </a:lnTo>
                    <a:lnTo>
                      <a:pt x="133097" y="766480"/>
                    </a:lnTo>
                    <a:lnTo>
                      <a:pt x="127697" y="770288"/>
                    </a:lnTo>
                    <a:lnTo>
                      <a:pt x="122297" y="774097"/>
                    </a:lnTo>
                    <a:lnTo>
                      <a:pt x="117532" y="778223"/>
                    </a:lnTo>
                    <a:lnTo>
                      <a:pt x="112449" y="782349"/>
                    </a:lnTo>
                    <a:lnTo>
                      <a:pt x="107685" y="786792"/>
                    </a:lnTo>
                    <a:lnTo>
                      <a:pt x="103555" y="791553"/>
                    </a:lnTo>
                    <a:lnTo>
                      <a:pt x="99108" y="796631"/>
                    </a:lnTo>
                    <a:lnTo>
                      <a:pt x="94661" y="801709"/>
                    </a:lnTo>
                    <a:lnTo>
                      <a:pt x="90849" y="806787"/>
                    </a:lnTo>
                    <a:lnTo>
                      <a:pt x="87037" y="812183"/>
                    </a:lnTo>
                    <a:lnTo>
                      <a:pt x="83543" y="817578"/>
                    </a:lnTo>
                    <a:lnTo>
                      <a:pt x="80049" y="823609"/>
                    </a:lnTo>
                    <a:lnTo>
                      <a:pt x="77190" y="829322"/>
                    </a:lnTo>
                    <a:lnTo>
                      <a:pt x="74331" y="835034"/>
                    </a:lnTo>
                    <a:lnTo>
                      <a:pt x="71790" y="841382"/>
                    </a:lnTo>
                    <a:lnTo>
                      <a:pt x="69566" y="847412"/>
                    </a:lnTo>
                    <a:lnTo>
                      <a:pt x="67660" y="854077"/>
                    </a:lnTo>
                    <a:lnTo>
                      <a:pt x="65754" y="860425"/>
                    </a:lnTo>
                    <a:lnTo>
                      <a:pt x="0" y="8604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3" name="video-camera_309701"/>
            <p:cNvSpPr>
              <a:spLocks noChangeAspect="1"/>
            </p:cNvSpPr>
            <p:nvPr/>
          </p:nvSpPr>
          <p:spPr bwMode="auto">
            <a:xfrm>
              <a:off x="1480801" y="3591054"/>
              <a:ext cx="663688" cy="671895"/>
            </a:xfrm>
            <a:custGeom>
              <a:avLst/>
              <a:gdLst>
                <a:gd name="T0" fmla="*/ 4863 w 6733"/>
                <a:gd name="T1" fmla="*/ 2522 h 6827"/>
                <a:gd name="T2" fmla="*/ 4863 w 6733"/>
                <a:gd name="T3" fmla="*/ 2057 h 6827"/>
                <a:gd name="T4" fmla="*/ 4533 w 6733"/>
                <a:gd name="T5" fmla="*/ 2057 h 6827"/>
                <a:gd name="T6" fmla="*/ 4769 w 6733"/>
                <a:gd name="T7" fmla="*/ 1309 h 6827"/>
                <a:gd name="T8" fmla="*/ 3460 w 6733"/>
                <a:gd name="T9" fmla="*/ 0 h 6827"/>
                <a:gd name="T10" fmla="*/ 2431 w 6733"/>
                <a:gd name="T11" fmla="*/ 501 h 6827"/>
                <a:gd name="T12" fmla="*/ 1402 w 6733"/>
                <a:gd name="T13" fmla="*/ 0 h 6827"/>
                <a:gd name="T14" fmla="*/ 93 w 6733"/>
                <a:gd name="T15" fmla="*/ 1309 h 6827"/>
                <a:gd name="T16" fmla="*/ 329 w 6733"/>
                <a:gd name="T17" fmla="*/ 2057 h 6827"/>
                <a:gd name="T18" fmla="*/ 0 w 6733"/>
                <a:gd name="T19" fmla="*/ 2057 h 6827"/>
                <a:gd name="T20" fmla="*/ 0 w 6733"/>
                <a:gd name="T21" fmla="*/ 5237 h 6827"/>
                <a:gd name="T22" fmla="*/ 1844 w 6733"/>
                <a:gd name="T23" fmla="*/ 5237 h 6827"/>
                <a:gd name="T24" fmla="*/ 1266 w 6733"/>
                <a:gd name="T25" fmla="*/ 6827 h 6827"/>
                <a:gd name="T26" fmla="*/ 1863 w 6733"/>
                <a:gd name="T27" fmla="*/ 6827 h 6827"/>
                <a:gd name="T28" fmla="*/ 2431 w 6733"/>
                <a:gd name="T29" fmla="*/ 5263 h 6827"/>
                <a:gd name="T30" fmla="*/ 3000 w 6733"/>
                <a:gd name="T31" fmla="*/ 6827 h 6827"/>
                <a:gd name="T32" fmla="*/ 3597 w 6733"/>
                <a:gd name="T33" fmla="*/ 6827 h 6827"/>
                <a:gd name="T34" fmla="*/ 3019 w 6733"/>
                <a:gd name="T35" fmla="*/ 5237 h 6827"/>
                <a:gd name="T36" fmla="*/ 4863 w 6733"/>
                <a:gd name="T37" fmla="*/ 5237 h 6827"/>
                <a:gd name="T38" fmla="*/ 4863 w 6733"/>
                <a:gd name="T39" fmla="*/ 4772 h 6827"/>
                <a:gd name="T40" fmla="*/ 6733 w 6733"/>
                <a:gd name="T41" fmla="*/ 5333 h 6827"/>
                <a:gd name="T42" fmla="*/ 6733 w 6733"/>
                <a:gd name="T43" fmla="*/ 1961 h 6827"/>
                <a:gd name="T44" fmla="*/ 4863 w 6733"/>
                <a:gd name="T45" fmla="*/ 2522 h 6827"/>
                <a:gd name="T46" fmla="*/ 1683 w 6733"/>
                <a:gd name="T47" fmla="*/ 3741 h 6827"/>
                <a:gd name="T48" fmla="*/ 1122 w 6733"/>
                <a:gd name="T49" fmla="*/ 3741 h 6827"/>
                <a:gd name="T50" fmla="*/ 1122 w 6733"/>
                <a:gd name="T51" fmla="*/ 3180 h 6827"/>
                <a:gd name="T52" fmla="*/ 1683 w 6733"/>
                <a:gd name="T53" fmla="*/ 3180 h 6827"/>
                <a:gd name="T54" fmla="*/ 1683 w 6733"/>
                <a:gd name="T55" fmla="*/ 3741 h 6827"/>
                <a:gd name="T56" fmla="*/ 1402 w 6733"/>
                <a:gd name="T57" fmla="*/ 2057 h 6827"/>
                <a:gd name="T58" fmla="*/ 654 w 6733"/>
                <a:gd name="T59" fmla="*/ 1309 h 6827"/>
                <a:gd name="T60" fmla="*/ 1402 w 6733"/>
                <a:gd name="T61" fmla="*/ 561 h 6827"/>
                <a:gd name="T62" fmla="*/ 2151 w 6733"/>
                <a:gd name="T63" fmla="*/ 1309 h 6827"/>
                <a:gd name="T64" fmla="*/ 1402 w 6733"/>
                <a:gd name="T65" fmla="*/ 2057 h 6827"/>
                <a:gd name="T66" fmla="*/ 2805 w 6733"/>
                <a:gd name="T67" fmla="*/ 3741 h 6827"/>
                <a:gd name="T68" fmla="*/ 2244 w 6733"/>
                <a:gd name="T69" fmla="*/ 3741 h 6827"/>
                <a:gd name="T70" fmla="*/ 2244 w 6733"/>
                <a:gd name="T71" fmla="*/ 3180 h 6827"/>
                <a:gd name="T72" fmla="*/ 2805 w 6733"/>
                <a:gd name="T73" fmla="*/ 3180 h 6827"/>
                <a:gd name="T74" fmla="*/ 2805 w 6733"/>
                <a:gd name="T75" fmla="*/ 3741 h 6827"/>
                <a:gd name="T76" fmla="*/ 3460 w 6733"/>
                <a:gd name="T77" fmla="*/ 2057 h 6827"/>
                <a:gd name="T78" fmla="*/ 2712 w 6733"/>
                <a:gd name="T79" fmla="*/ 1309 h 6827"/>
                <a:gd name="T80" fmla="*/ 3460 w 6733"/>
                <a:gd name="T81" fmla="*/ 561 h 6827"/>
                <a:gd name="T82" fmla="*/ 4208 w 6733"/>
                <a:gd name="T83" fmla="*/ 1309 h 6827"/>
                <a:gd name="T84" fmla="*/ 3460 w 6733"/>
                <a:gd name="T85" fmla="*/ 2057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733" h="6827">
                  <a:moveTo>
                    <a:pt x="4863" y="2522"/>
                  </a:moveTo>
                  <a:lnTo>
                    <a:pt x="4863" y="2057"/>
                  </a:lnTo>
                  <a:lnTo>
                    <a:pt x="4533" y="2057"/>
                  </a:lnTo>
                  <a:cubicBezTo>
                    <a:pt x="4682" y="1845"/>
                    <a:pt x="4769" y="1587"/>
                    <a:pt x="4769" y="1309"/>
                  </a:cubicBezTo>
                  <a:cubicBezTo>
                    <a:pt x="4769" y="587"/>
                    <a:pt x="4182" y="0"/>
                    <a:pt x="3460" y="0"/>
                  </a:cubicBezTo>
                  <a:cubicBezTo>
                    <a:pt x="3043" y="0"/>
                    <a:pt x="2671" y="196"/>
                    <a:pt x="2431" y="501"/>
                  </a:cubicBezTo>
                  <a:cubicBezTo>
                    <a:pt x="2191" y="196"/>
                    <a:pt x="1819" y="0"/>
                    <a:pt x="1402" y="0"/>
                  </a:cubicBezTo>
                  <a:cubicBezTo>
                    <a:pt x="681" y="0"/>
                    <a:pt x="93" y="587"/>
                    <a:pt x="93" y="1309"/>
                  </a:cubicBezTo>
                  <a:cubicBezTo>
                    <a:pt x="93" y="1587"/>
                    <a:pt x="181" y="1845"/>
                    <a:pt x="329" y="2057"/>
                  </a:cubicBezTo>
                  <a:lnTo>
                    <a:pt x="0" y="2057"/>
                  </a:lnTo>
                  <a:lnTo>
                    <a:pt x="0" y="5237"/>
                  </a:lnTo>
                  <a:lnTo>
                    <a:pt x="1844" y="5237"/>
                  </a:lnTo>
                  <a:lnTo>
                    <a:pt x="1266" y="6827"/>
                  </a:lnTo>
                  <a:lnTo>
                    <a:pt x="1863" y="6827"/>
                  </a:lnTo>
                  <a:lnTo>
                    <a:pt x="2431" y="5263"/>
                  </a:lnTo>
                  <a:lnTo>
                    <a:pt x="3000" y="6827"/>
                  </a:lnTo>
                  <a:lnTo>
                    <a:pt x="3597" y="6827"/>
                  </a:lnTo>
                  <a:lnTo>
                    <a:pt x="3019" y="5237"/>
                  </a:lnTo>
                  <a:lnTo>
                    <a:pt x="4863" y="5237"/>
                  </a:lnTo>
                  <a:lnTo>
                    <a:pt x="4863" y="4772"/>
                  </a:lnTo>
                  <a:lnTo>
                    <a:pt x="6733" y="5333"/>
                  </a:lnTo>
                  <a:lnTo>
                    <a:pt x="6733" y="1961"/>
                  </a:lnTo>
                  <a:lnTo>
                    <a:pt x="4863" y="2522"/>
                  </a:lnTo>
                  <a:close/>
                  <a:moveTo>
                    <a:pt x="1683" y="3741"/>
                  </a:moveTo>
                  <a:lnTo>
                    <a:pt x="1122" y="3741"/>
                  </a:lnTo>
                  <a:lnTo>
                    <a:pt x="1122" y="3180"/>
                  </a:lnTo>
                  <a:lnTo>
                    <a:pt x="1683" y="3180"/>
                  </a:lnTo>
                  <a:lnTo>
                    <a:pt x="1683" y="3741"/>
                  </a:lnTo>
                  <a:close/>
                  <a:moveTo>
                    <a:pt x="1402" y="2057"/>
                  </a:moveTo>
                  <a:cubicBezTo>
                    <a:pt x="990" y="2057"/>
                    <a:pt x="654" y="1722"/>
                    <a:pt x="654" y="1309"/>
                  </a:cubicBezTo>
                  <a:cubicBezTo>
                    <a:pt x="654" y="897"/>
                    <a:pt x="990" y="561"/>
                    <a:pt x="1402" y="561"/>
                  </a:cubicBezTo>
                  <a:cubicBezTo>
                    <a:pt x="1815" y="561"/>
                    <a:pt x="2151" y="897"/>
                    <a:pt x="2151" y="1309"/>
                  </a:cubicBezTo>
                  <a:cubicBezTo>
                    <a:pt x="2151" y="1722"/>
                    <a:pt x="1815" y="2057"/>
                    <a:pt x="1402" y="2057"/>
                  </a:cubicBezTo>
                  <a:close/>
                  <a:moveTo>
                    <a:pt x="2805" y="3741"/>
                  </a:moveTo>
                  <a:lnTo>
                    <a:pt x="2244" y="3741"/>
                  </a:lnTo>
                  <a:lnTo>
                    <a:pt x="2244" y="3180"/>
                  </a:lnTo>
                  <a:lnTo>
                    <a:pt x="2805" y="3180"/>
                  </a:lnTo>
                  <a:lnTo>
                    <a:pt x="2805" y="3741"/>
                  </a:lnTo>
                  <a:close/>
                  <a:moveTo>
                    <a:pt x="3460" y="2057"/>
                  </a:moveTo>
                  <a:cubicBezTo>
                    <a:pt x="3047" y="2057"/>
                    <a:pt x="2712" y="1722"/>
                    <a:pt x="2712" y="1309"/>
                  </a:cubicBezTo>
                  <a:cubicBezTo>
                    <a:pt x="2712" y="897"/>
                    <a:pt x="3047" y="561"/>
                    <a:pt x="3460" y="561"/>
                  </a:cubicBezTo>
                  <a:cubicBezTo>
                    <a:pt x="3872" y="561"/>
                    <a:pt x="4208" y="897"/>
                    <a:pt x="4208" y="1309"/>
                  </a:cubicBezTo>
                  <a:cubicBezTo>
                    <a:pt x="4208" y="1722"/>
                    <a:pt x="3872" y="2057"/>
                    <a:pt x="3460" y="20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24" name="组合 23"/>
          <p:cNvGrpSpPr/>
          <p:nvPr/>
        </p:nvGrpSpPr>
        <p:grpSpPr>
          <a:xfrm>
            <a:off x="4790017" y="1927245"/>
            <a:ext cx="5534447" cy="1049832"/>
            <a:chOff x="635140" y="2419225"/>
            <a:chExt cx="5534447" cy="1049832"/>
          </a:xfrm>
        </p:grpSpPr>
        <p:sp>
          <p:nvSpPr>
            <p:cNvPr id="25" name="文本框 4337"/>
            <p:cNvSpPr txBox="1"/>
            <p:nvPr/>
          </p:nvSpPr>
          <p:spPr>
            <a:xfrm>
              <a:off x="635154" y="2733471"/>
              <a:ext cx="5534433" cy="735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6" name="文本框 4338"/>
            <p:cNvSpPr txBox="1"/>
            <p:nvPr/>
          </p:nvSpPr>
          <p:spPr>
            <a:xfrm>
              <a:off x="635140" y="2419225"/>
              <a:ext cx="23149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 smtClean="0">
                  <a:solidFill>
                    <a:schemeClr val="accent4">
                      <a:lumMod val="50000"/>
                    </a:schemeClr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改进不足的方法</a:t>
              </a:r>
              <a:endParaRPr lang="zh-CN" altLang="en-US" spc="100">
                <a:solidFill>
                  <a:schemeClr val="accent4">
                    <a:lumMod val="50000"/>
                  </a:schemeClr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90018" y="3377048"/>
            <a:ext cx="5534447" cy="1049832"/>
            <a:chOff x="635140" y="2419225"/>
            <a:chExt cx="5534447" cy="1049832"/>
          </a:xfrm>
        </p:grpSpPr>
        <p:sp>
          <p:nvSpPr>
            <p:cNvPr id="29" name="文本框 4337"/>
            <p:cNvSpPr txBox="1"/>
            <p:nvPr/>
          </p:nvSpPr>
          <p:spPr>
            <a:xfrm>
              <a:off x="635154" y="2733471"/>
              <a:ext cx="5534433" cy="735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0" name="文本框 4338"/>
            <p:cNvSpPr txBox="1"/>
            <p:nvPr/>
          </p:nvSpPr>
          <p:spPr>
            <a:xfrm>
              <a:off x="635140" y="2419225"/>
              <a:ext cx="23149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 smtClean="0">
                  <a:solidFill>
                    <a:srgbClr val="4B6865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改进不足的方法</a:t>
              </a:r>
              <a:endParaRPr lang="zh-CN" altLang="en-US" spc="100">
                <a:solidFill>
                  <a:srgbClr val="4B6865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800765" y="4780044"/>
            <a:ext cx="5534447" cy="1049832"/>
            <a:chOff x="635140" y="2419225"/>
            <a:chExt cx="5534447" cy="1049832"/>
          </a:xfrm>
        </p:grpSpPr>
        <p:sp>
          <p:nvSpPr>
            <p:cNvPr id="33" name="文本框 4337"/>
            <p:cNvSpPr txBox="1"/>
            <p:nvPr/>
          </p:nvSpPr>
          <p:spPr>
            <a:xfrm>
              <a:off x="635154" y="2733471"/>
              <a:ext cx="5534433" cy="735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4" name="文本框 4338"/>
            <p:cNvSpPr txBox="1"/>
            <p:nvPr/>
          </p:nvSpPr>
          <p:spPr>
            <a:xfrm>
              <a:off x="635140" y="2419225"/>
              <a:ext cx="23149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 smtClean="0">
                  <a:solidFill>
                    <a:schemeClr val="accent4">
                      <a:lumMod val="50000"/>
                    </a:schemeClr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改进不足的方法</a:t>
              </a:r>
              <a:endParaRPr lang="zh-CN" altLang="en-US" spc="100">
                <a:solidFill>
                  <a:schemeClr val="accent4">
                    <a:lumMod val="50000"/>
                  </a:schemeClr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1"/>
          <a:srcRect r="60177" b="16117"/>
          <a:stretch>
            <a:fillRect/>
          </a:stretch>
        </p:blipFill>
        <p:spPr>
          <a:xfrm>
            <a:off x="0" y="0"/>
            <a:ext cx="1751330" cy="207518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98270" y="-349250"/>
            <a:ext cx="795020" cy="1521460"/>
            <a:chOff x="2202" y="-550"/>
            <a:chExt cx="1252" cy="2396"/>
          </a:xfrm>
        </p:grpSpPr>
        <p:sp>
          <p:nvSpPr>
            <p:cNvPr id="4" name="圆角矩形 3"/>
            <p:cNvSpPr/>
            <p:nvPr/>
          </p:nvSpPr>
          <p:spPr>
            <a:xfrm>
              <a:off x="2202" y="-550"/>
              <a:ext cx="1252" cy="2396"/>
            </a:xfrm>
            <a:prstGeom prst="roundRect">
              <a:avLst>
                <a:gd name="adj" fmla="val 50000"/>
              </a:avLst>
            </a:prstGeom>
            <a:solidFill>
              <a:srgbClr val="85A5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256" y="501"/>
              <a:ext cx="114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参</a:t>
              </a:r>
              <a:endParaRPr lang="zh-CN" altLang="en-US" sz="36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31085" y="261620"/>
            <a:ext cx="374142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>
                <a:solidFill>
                  <a:schemeClr val="tx1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存在问题及解决方法</a:t>
            </a: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problems and solutions</a:t>
            </a:r>
            <a:endParaRPr lang="zh-CN" altLang="en-US" sz="14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pic>
        <p:nvPicPr>
          <p:cNvPr id="9" name="图片 8" descr="图层-22"/>
          <p:cNvPicPr>
            <a:picLocks noChangeAspect="1"/>
          </p:cNvPicPr>
          <p:nvPr/>
        </p:nvPicPr>
        <p:blipFill>
          <a:blip r:embed="rId2"/>
          <a:srcRect t="60311" r="51507" b="4911"/>
          <a:stretch>
            <a:fillRect/>
          </a:stretch>
        </p:blipFill>
        <p:spPr>
          <a:xfrm flipH="1">
            <a:off x="10324465" y="5264785"/>
            <a:ext cx="1867535" cy="1593215"/>
          </a:xfrm>
          <a:prstGeom prst="rect">
            <a:avLst/>
          </a:prstGeom>
        </p:spPr>
      </p:pic>
      <p:pic>
        <p:nvPicPr>
          <p:cNvPr id="10" name="图片 9" descr="图层-18"/>
          <p:cNvPicPr>
            <a:picLocks noChangeAspect="1"/>
          </p:cNvPicPr>
          <p:nvPr/>
        </p:nvPicPr>
        <p:blipFill>
          <a:blip r:embed="rId3">
            <a:lum bright="48000" contrast="-36000"/>
          </a:blip>
          <a:srcRect r="79402"/>
          <a:stretch>
            <a:fillRect/>
          </a:stretch>
        </p:blipFill>
        <p:spPr>
          <a:xfrm>
            <a:off x="11481435" y="0"/>
            <a:ext cx="710565" cy="18288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875665" y="1921513"/>
            <a:ext cx="9320559" cy="2572794"/>
            <a:chOff x="258737" y="1542076"/>
            <a:chExt cx="6797727" cy="1876407"/>
          </a:xfrm>
        </p:grpSpPr>
        <p:sp>
          <p:nvSpPr>
            <p:cNvPr id="18" name="ïṥļiďê"/>
            <p:cNvSpPr/>
            <p:nvPr/>
          </p:nvSpPr>
          <p:spPr>
            <a:xfrm>
              <a:off x="1899696" y="1542076"/>
              <a:ext cx="1878941" cy="9393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rgbClr val="957F4F"/>
            </a:solidFill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19" name="ïsḻïḋê"/>
            <p:cNvSpPr/>
            <p:nvPr/>
          </p:nvSpPr>
          <p:spPr>
            <a:xfrm>
              <a:off x="5177523" y="1542076"/>
              <a:ext cx="1878941" cy="9393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rgbClr val="957F4F"/>
            </a:solidFill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20" name="i$ľïďè"/>
            <p:cNvSpPr/>
            <p:nvPr/>
          </p:nvSpPr>
          <p:spPr>
            <a:xfrm>
              <a:off x="3540656" y="2479097"/>
              <a:ext cx="1878941" cy="9393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rgbClr val="957F4F"/>
            </a:solidFill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21" name="iṡlíḓê"/>
            <p:cNvSpPr/>
            <p:nvPr/>
          </p:nvSpPr>
          <p:spPr>
            <a:xfrm>
              <a:off x="258737" y="2479097"/>
              <a:ext cx="1878941" cy="9393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rgbClr val="957F4F"/>
            </a:solidFill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22" name="iṣḷíḍé"/>
            <p:cNvSpPr/>
            <p:nvPr/>
          </p:nvSpPr>
          <p:spPr>
            <a:xfrm>
              <a:off x="258737" y="1542076"/>
              <a:ext cx="1878941" cy="9393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rgbClr val="85A599"/>
            </a:solidFill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23" name="ïṥḻíḋè"/>
            <p:cNvSpPr/>
            <p:nvPr/>
          </p:nvSpPr>
          <p:spPr>
            <a:xfrm>
              <a:off x="3540656" y="1542076"/>
              <a:ext cx="1878941" cy="9393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rgbClr val="85A599"/>
            </a:solidFill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24" name="iśľiďe"/>
            <p:cNvSpPr/>
            <p:nvPr/>
          </p:nvSpPr>
          <p:spPr>
            <a:xfrm>
              <a:off x="5177523" y="2479097"/>
              <a:ext cx="1878941" cy="9393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rgbClr val="85A599"/>
            </a:solidFill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25" name="íšḷiḋè"/>
            <p:cNvSpPr/>
            <p:nvPr/>
          </p:nvSpPr>
          <p:spPr>
            <a:xfrm>
              <a:off x="1899696" y="2479097"/>
              <a:ext cx="1878941" cy="9393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rgbClr val="85A599"/>
            </a:solidFill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</p:grp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1893375" y="2947077"/>
            <a:ext cx="531248" cy="521511"/>
          </a:xfrm>
          <a:custGeom>
            <a:avLst/>
            <a:gdLst>
              <a:gd name="T0" fmla="*/ 719 w 729"/>
              <a:gd name="T1" fmla="*/ 597 h 715"/>
              <a:gd name="T2" fmla="*/ 499 w 729"/>
              <a:gd name="T3" fmla="*/ 374 h 715"/>
              <a:gd name="T4" fmla="*/ 462 w 729"/>
              <a:gd name="T5" fmla="*/ 374 h 715"/>
              <a:gd name="T6" fmla="*/ 446 w 729"/>
              <a:gd name="T7" fmla="*/ 389 h 715"/>
              <a:gd name="T8" fmla="*/ 408 w 729"/>
              <a:gd name="T9" fmla="*/ 350 h 715"/>
              <a:gd name="T10" fmla="*/ 472 w 729"/>
              <a:gd name="T11" fmla="*/ 285 h 715"/>
              <a:gd name="T12" fmla="*/ 635 w 729"/>
              <a:gd name="T13" fmla="*/ 250 h 715"/>
              <a:gd name="T14" fmla="*/ 667 w 729"/>
              <a:gd name="T15" fmla="*/ 84 h 715"/>
              <a:gd name="T16" fmla="*/ 576 w 729"/>
              <a:gd name="T17" fmla="*/ 173 h 715"/>
              <a:gd name="T18" fmla="*/ 543 w 729"/>
              <a:gd name="T19" fmla="*/ 173 h 715"/>
              <a:gd name="T20" fmla="*/ 504 w 729"/>
              <a:gd name="T21" fmla="*/ 135 h 715"/>
              <a:gd name="T22" fmla="*/ 504 w 729"/>
              <a:gd name="T23" fmla="*/ 102 h 715"/>
              <a:gd name="T24" fmla="*/ 591 w 729"/>
              <a:gd name="T25" fmla="*/ 16 h 715"/>
              <a:gd name="T26" fmla="*/ 440 w 729"/>
              <a:gd name="T27" fmla="*/ 56 h 715"/>
              <a:gd name="T28" fmla="*/ 406 w 729"/>
              <a:gd name="T29" fmla="*/ 221 h 715"/>
              <a:gd name="T30" fmla="*/ 345 w 729"/>
              <a:gd name="T31" fmla="*/ 289 h 715"/>
              <a:gd name="T32" fmla="*/ 341 w 729"/>
              <a:gd name="T33" fmla="*/ 289 h 715"/>
              <a:gd name="T34" fmla="*/ 143 w 729"/>
              <a:gd name="T35" fmla="*/ 89 h 715"/>
              <a:gd name="T36" fmla="*/ 136 w 729"/>
              <a:gd name="T37" fmla="*/ 48 h 715"/>
              <a:gd name="T38" fmla="*/ 104 w 729"/>
              <a:gd name="T39" fmla="*/ 17 h 715"/>
              <a:gd name="T40" fmla="*/ 44 w 729"/>
              <a:gd name="T41" fmla="*/ 78 h 715"/>
              <a:gd name="T42" fmla="*/ 76 w 729"/>
              <a:gd name="T43" fmla="*/ 109 h 715"/>
              <a:gd name="T44" fmla="*/ 118 w 729"/>
              <a:gd name="T45" fmla="*/ 115 h 715"/>
              <a:gd name="T46" fmla="*/ 311 w 729"/>
              <a:gd name="T47" fmla="*/ 311 h 715"/>
              <a:gd name="T48" fmla="*/ 315 w 729"/>
              <a:gd name="T49" fmla="*/ 318 h 715"/>
              <a:gd name="T50" fmla="*/ 62 w 729"/>
              <a:gd name="T51" fmla="*/ 549 h 715"/>
              <a:gd name="T52" fmla="*/ 29 w 729"/>
              <a:gd name="T53" fmla="*/ 582 h 715"/>
              <a:gd name="T54" fmla="*/ 29 w 729"/>
              <a:gd name="T55" fmla="*/ 687 h 715"/>
              <a:gd name="T56" fmla="*/ 133 w 729"/>
              <a:gd name="T57" fmla="*/ 687 h 715"/>
              <a:gd name="T58" fmla="*/ 166 w 729"/>
              <a:gd name="T59" fmla="*/ 653 h 715"/>
              <a:gd name="T60" fmla="*/ 380 w 729"/>
              <a:gd name="T61" fmla="*/ 384 h 715"/>
              <a:gd name="T62" fmla="*/ 415 w 729"/>
              <a:gd name="T63" fmla="*/ 419 h 715"/>
              <a:gd name="T64" fmla="*/ 396 w 729"/>
              <a:gd name="T65" fmla="*/ 441 h 715"/>
              <a:gd name="T66" fmla="*/ 396 w 729"/>
              <a:gd name="T67" fmla="*/ 478 h 715"/>
              <a:gd name="T68" fmla="*/ 614 w 729"/>
              <a:gd name="T69" fmla="*/ 698 h 715"/>
              <a:gd name="T70" fmla="*/ 652 w 729"/>
              <a:gd name="T71" fmla="*/ 698 h 715"/>
              <a:gd name="T72" fmla="*/ 719 w 729"/>
              <a:gd name="T73" fmla="*/ 634 h 715"/>
              <a:gd name="T74" fmla="*/ 719 w 729"/>
              <a:gd name="T75" fmla="*/ 597 h 715"/>
              <a:gd name="T76" fmla="*/ 114 w 729"/>
              <a:gd name="T77" fmla="*/ 631 h 715"/>
              <a:gd name="T78" fmla="*/ 81 w 729"/>
              <a:gd name="T79" fmla="*/ 631 h 715"/>
              <a:gd name="T80" fmla="*/ 81 w 729"/>
              <a:gd name="T81" fmla="*/ 598 h 715"/>
              <a:gd name="T82" fmla="*/ 114 w 729"/>
              <a:gd name="T83" fmla="*/ 598 h 715"/>
              <a:gd name="T84" fmla="*/ 114 w 729"/>
              <a:gd name="T85" fmla="*/ 631 h 715"/>
              <a:gd name="T86" fmla="*/ 644 w 729"/>
              <a:gd name="T87" fmla="*/ 665 h 715"/>
              <a:gd name="T88" fmla="*/ 628 w 729"/>
              <a:gd name="T89" fmla="*/ 665 h 715"/>
              <a:gd name="T90" fmla="*/ 433 w 729"/>
              <a:gd name="T91" fmla="*/ 460 h 715"/>
              <a:gd name="T92" fmla="*/ 433 w 729"/>
              <a:gd name="T93" fmla="*/ 444 h 715"/>
              <a:gd name="T94" fmla="*/ 448 w 729"/>
              <a:gd name="T95" fmla="*/ 444 h 715"/>
              <a:gd name="T96" fmla="*/ 644 w 729"/>
              <a:gd name="T97" fmla="*/ 649 h 715"/>
              <a:gd name="T98" fmla="*/ 644 w 729"/>
              <a:gd name="T99" fmla="*/ 665 h 715"/>
              <a:gd name="T100" fmla="*/ 684 w 729"/>
              <a:gd name="T101" fmla="*/ 625 h 715"/>
              <a:gd name="T102" fmla="*/ 669 w 729"/>
              <a:gd name="T103" fmla="*/ 625 h 715"/>
              <a:gd name="T104" fmla="*/ 473 w 729"/>
              <a:gd name="T105" fmla="*/ 419 h 715"/>
              <a:gd name="T106" fmla="*/ 473 w 729"/>
              <a:gd name="T107" fmla="*/ 404 h 715"/>
              <a:gd name="T108" fmla="*/ 489 w 729"/>
              <a:gd name="T109" fmla="*/ 404 h 715"/>
              <a:gd name="T110" fmla="*/ 684 w 729"/>
              <a:gd name="T111" fmla="*/ 609 h 715"/>
              <a:gd name="T112" fmla="*/ 684 w 729"/>
              <a:gd name="T113" fmla="*/ 625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9" h="715">
                <a:moveTo>
                  <a:pt x="719" y="597"/>
                </a:moveTo>
                <a:cubicBezTo>
                  <a:pt x="499" y="374"/>
                  <a:pt x="499" y="374"/>
                  <a:pt x="499" y="374"/>
                </a:cubicBezTo>
                <a:cubicBezTo>
                  <a:pt x="489" y="364"/>
                  <a:pt x="472" y="364"/>
                  <a:pt x="462" y="374"/>
                </a:cubicBezTo>
                <a:cubicBezTo>
                  <a:pt x="446" y="389"/>
                  <a:pt x="446" y="389"/>
                  <a:pt x="446" y="389"/>
                </a:cubicBezTo>
                <a:cubicBezTo>
                  <a:pt x="408" y="350"/>
                  <a:pt x="408" y="350"/>
                  <a:pt x="408" y="350"/>
                </a:cubicBezTo>
                <a:cubicBezTo>
                  <a:pt x="408" y="350"/>
                  <a:pt x="469" y="284"/>
                  <a:pt x="472" y="285"/>
                </a:cubicBezTo>
                <a:cubicBezTo>
                  <a:pt x="536" y="314"/>
                  <a:pt x="582" y="301"/>
                  <a:pt x="635" y="250"/>
                </a:cubicBezTo>
                <a:cubicBezTo>
                  <a:pt x="681" y="204"/>
                  <a:pt x="691" y="137"/>
                  <a:pt x="667" y="84"/>
                </a:cubicBezTo>
                <a:cubicBezTo>
                  <a:pt x="576" y="173"/>
                  <a:pt x="576" y="173"/>
                  <a:pt x="576" y="173"/>
                </a:cubicBezTo>
                <a:cubicBezTo>
                  <a:pt x="567" y="183"/>
                  <a:pt x="552" y="183"/>
                  <a:pt x="543" y="173"/>
                </a:cubicBezTo>
                <a:cubicBezTo>
                  <a:pt x="504" y="135"/>
                  <a:pt x="504" y="135"/>
                  <a:pt x="504" y="135"/>
                </a:cubicBezTo>
                <a:cubicBezTo>
                  <a:pt x="495" y="126"/>
                  <a:pt x="495" y="111"/>
                  <a:pt x="504" y="102"/>
                </a:cubicBezTo>
                <a:cubicBezTo>
                  <a:pt x="591" y="16"/>
                  <a:pt x="591" y="16"/>
                  <a:pt x="591" y="16"/>
                </a:cubicBezTo>
                <a:cubicBezTo>
                  <a:pt x="541" y="0"/>
                  <a:pt x="482" y="14"/>
                  <a:pt x="440" y="56"/>
                </a:cubicBezTo>
                <a:cubicBezTo>
                  <a:pt x="372" y="121"/>
                  <a:pt x="382" y="168"/>
                  <a:pt x="406" y="221"/>
                </a:cubicBezTo>
                <a:cubicBezTo>
                  <a:pt x="407" y="223"/>
                  <a:pt x="345" y="289"/>
                  <a:pt x="345" y="289"/>
                </a:cubicBezTo>
                <a:cubicBezTo>
                  <a:pt x="341" y="289"/>
                  <a:pt x="341" y="289"/>
                  <a:pt x="341" y="289"/>
                </a:cubicBezTo>
                <a:cubicBezTo>
                  <a:pt x="143" y="89"/>
                  <a:pt x="143" y="89"/>
                  <a:pt x="143" y="89"/>
                </a:cubicBezTo>
                <a:cubicBezTo>
                  <a:pt x="143" y="89"/>
                  <a:pt x="151" y="63"/>
                  <a:pt x="136" y="48"/>
                </a:cubicBezTo>
                <a:cubicBezTo>
                  <a:pt x="104" y="17"/>
                  <a:pt x="104" y="17"/>
                  <a:pt x="104" y="17"/>
                </a:cubicBezTo>
                <a:cubicBezTo>
                  <a:pt x="44" y="78"/>
                  <a:pt x="44" y="78"/>
                  <a:pt x="44" y="78"/>
                </a:cubicBezTo>
                <a:cubicBezTo>
                  <a:pt x="76" y="109"/>
                  <a:pt x="76" y="109"/>
                  <a:pt x="76" y="109"/>
                </a:cubicBezTo>
                <a:cubicBezTo>
                  <a:pt x="76" y="109"/>
                  <a:pt x="100" y="124"/>
                  <a:pt x="118" y="115"/>
                </a:cubicBezTo>
                <a:cubicBezTo>
                  <a:pt x="311" y="311"/>
                  <a:pt x="311" y="311"/>
                  <a:pt x="311" y="311"/>
                </a:cubicBezTo>
                <a:cubicBezTo>
                  <a:pt x="315" y="318"/>
                  <a:pt x="315" y="318"/>
                  <a:pt x="315" y="318"/>
                </a:cubicBezTo>
                <a:cubicBezTo>
                  <a:pt x="62" y="549"/>
                  <a:pt x="62" y="549"/>
                  <a:pt x="62" y="549"/>
                </a:cubicBezTo>
                <a:cubicBezTo>
                  <a:pt x="29" y="582"/>
                  <a:pt x="29" y="582"/>
                  <a:pt x="29" y="582"/>
                </a:cubicBezTo>
                <a:cubicBezTo>
                  <a:pt x="0" y="611"/>
                  <a:pt x="0" y="658"/>
                  <a:pt x="29" y="687"/>
                </a:cubicBezTo>
                <a:cubicBezTo>
                  <a:pt x="58" y="715"/>
                  <a:pt x="104" y="715"/>
                  <a:pt x="133" y="687"/>
                </a:cubicBezTo>
                <a:cubicBezTo>
                  <a:pt x="166" y="653"/>
                  <a:pt x="166" y="653"/>
                  <a:pt x="166" y="653"/>
                </a:cubicBezTo>
                <a:cubicBezTo>
                  <a:pt x="166" y="653"/>
                  <a:pt x="315" y="461"/>
                  <a:pt x="380" y="384"/>
                </a:cubicBezTo>
                <a:cubicBezTo>
                  <a:pt x="415" y="419"/>
                  <a:pt x="415" y="419"/>
                  <a:pt x="415" y="419"/>
                </a:cubicBezTo>
                <a:cubicBezTo>
                  <a:pt x="396" y="441"/>
                  <a:pt x="396" y="441"/>
                  <a:pt x="396" y="441"/>
                </a:cubicBezTo>
                <a:cubicBezTo>
                  <a:pt x="386" y="451"/>
                  <a:pt x="386" y="468"/>
                  <a:pt x="396" y="478"/>
                </a:cubicBezTo>
                <a:cubicBezTo>
                  <a:pt x="614" y="698"/>
                  <a:pt x="614" y="698"/>
                  <a:pt x="614" y="698"/>
                </a:cubicBezTo>
                <a:cubicBezTo>
                  <a:pt x="625" y="709"/>
                  <a:pt x="641" y="709"/>
                  <a:pt x="652" y="698"/>
                </a:cubicBezTo>
                <a:cubicBezTo>
                  <a:pt x="719" y="634"/>
                  <a:pt x="719" y="634"/>
                  <a:pt x="719" y="634"/>
                </a:cubicBezTo>
                <a:cubicBezTo>
                  <a:pt x="729" y="624"/>
                  <a:pt x="729" y="607"/>
                  <a:pt x="719" y="597"/>
                </a:cubicBezTo>
                <a:close/>
                <a:moveTo>
                  <a:pt x="114" y="631"/>
                </a:moveTo>
                <a:cubicBezTo>
                  <a:pt x="105" y="641"/>
                  <a:pt x="90" y="641"/>
                  <a:pt x="81" y="631"/>
                </a:cubicBezTo>
                <a:cubicBezTo>
                  <a:pt x="72" y="622"/>
                  <a:pt x="72" y="608"/>
                  <a:pt x="81" y="598"/>
                </a:cubicBezTo>
                <a:cubicBezTo>
                  <a:pt x="90" y="589"/>
                  <a:pt x="105" y="589"/>
                  <a:pt x="114" y="598"/>
                </a:cubicBezTo>
                <a:cubicBezTo>
                  <a:pt x="123" y="608"/>
                  <a:pt x="123" y="622"/>
                  <a:pt x="114" y="631"/>
                </a:cubicBezTo>
                <a:close/>
                <a:moveTo>
                  <a:pt x="644" y="665"/>
                </a:moveTo>
                <a:cubicBezTo>
                  <a:pt x="639" y="670"/>
                  <a:pt x="632" y="670"/>
                  <a:pt x="628" y="665"/>
                </a:cubicBezTo>
                <a:cubicBezTo>
                  <a:pt x="433" y="460"/>
                  <a:pt x="433" y="460"/>
                  <a:pt x="433" y="460"/>
                </a:cubicBezTo>
                <a:cubicBezTo>
                  <a:pt x="428" y="456"/>
                  <a:pt x="428" y="448"/>
                  <a:pt x="433" y="444"/>
                </a:cubicBezTo>
                <a:cubicBezTo>
                  <a:pt x="437" y="440"/>
                  <a:pt x="444" y="440"/>
                  <a:pt x="448" y="444"/>
                </a:cubicBezTo>
                <a:cubicBezTo>
                  <a:pt x="644" y="649"/>
                  <a:pt x="644" y="649"/>
                  <a:pt x="644" y="649"/>
                </a:cubicBezTo>
                <a:cubicBezTo>
                  <a:pt x="648" y="654"/>
                  <a:pt x="648" y="661"/>
                  <a:pt x="644" y="665"/>
                </a:cubicBezTo>
                <a:close/>
                <a:moveTo>
                  <a:pt x="684" y="625"/>
                </a:moveTo>
                <a:cubicBezTo>
                  <a:pt x="680" y="629"/>
                  <a:pt x="673" y="629"/>
                  <a:pt x="669" y="625"/>
                </a:cubicBezTo>
                <a:cubicBezTo>
                  <a:pt x="473" y="419"/>
                  <a:pt x="473" y="419"/>
                  <a:pt x="473" y="419"/>
                </a:cubicBezTo>
                <a:cubicBezTo>
                  <a:pt x="469" y="415"/>
                  <a:pt x="469" y="408"/>
                  <a:pt x="473" y="404"/>
                </a:cubicBezTo>
                <a:cubicBezTo>
                  <a:pt x="477" y="399"/>
                  <a:pt x="485" y="399"/>
                  <a:pt x="489" y="404"/>
                </a:cubicBezTo>
                <a:cubicBezTo>
                  <a:pt x="684" y="609"/>
                  <a:pt x="684" y="609"/>
                  <a:pt x="684" y="609"/>
                </a:cubicBezTo>
                <a:cubicBezTo>
                  <a:pt x="689" y="613"/>
                  <a:pt x="689" y="620"/>
                  <a:pt x="684" y="625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 panose="020F0302020204030204"/>
            </a:endParaRPr>
          </a:p>
        </p:txBody>
      </p:sp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8701953" y="2957934"/>
            <a:ext cx="438684" cy="496709"/>
          </a:xfrm>
          <a:custGeom>
            <a:avLst/>
            <a:gdLst>
              <a:gd name="T0" fmla="*/ 41 w 706"/>
              <a:gd name="T1" fmla="*/ 680 h 800"/>
              <a:gd name="T2" fmla="*/ 39 w 706"/>
              <a:gd name="T3" fmla="*/ 273 h 800"/>
              <a:gd name="T4" fmla="*/ 243 w 706"/>
              <a:gd name="T5" fmla="*/ 109 h 800"/>
              <a:gd name="T6" fmla="*/ 237 w 706"/>
              <a:gd name="T7" fmla="*/ 90 h 800"/>
              <a:gd name="T8" fmla="*/ 545 w 706"/>
              <a:gd name="T9" fmla="*/ 40 h 800"/>
              <a:gd name="T10" fmla="*/ 600 w 706"/>
              <a:gd name="T11" fmla="*/ 95 h 800"/>
              <a:gd name="T12" fmla="*/ 640 w 706"/>
              <a:gd name="T13" fmla="*/ 231 h 800"/>
              <a:gd name="T14" fmla="*/ 611 w 706"/>
              <a:gd name="T15" fmla="*/ 28 h 800"/>
              <a:gd name="T16" fmla="*/ 600 w 706"/>
              <a:gd name="T17" fmla="*/ 17 h 800"/>
              <a:gd name="T18" fmla="*/ 586 w 706"/>
              <a:gd name="T19" fmla="*/ 10 h 800"/>
              <a:gd name="T20" fmla="*/ 570 w 706"/>
              <a:gd name="T21" fmla="*/ 3 h 800"/>
              <a:gd name="T22" fmla="*/ 554 w 706"/>
              <a:gd name="T23" fmla="*/ 0 h 800"/>
              <a:gd name="T24" fmla="*/ 127 w 706"/>
              <a:gd name="T25" fmla="*/ 0 h 800"/>
              <a:gd name="T26" fmla="*/ 122 w 706"/>
              <a:gd name="T27" fmla="*/ 1 h 800"/>
              <a:gd name="T28" fmla="*/ 115 w 706"/>
              <a:gd name="T29" fmla="*/ 4 h 800"/>
              <a:gd name="T30" fmla="*/ 109 w 706"/>
              <a:gd name="T31" fmla="*/ 14 h 800"/>
              <a:gd name="T32" fmla="*/ 0 w 706"/>
              <a:gd name="T33" fmla="*/ 288 h 800"/>
              <a:gd name="T34" fmla="*/ 28 w 706"/>
              <a:gd name="T35" fmla="*/ 732 h 800"/>
              <a:gd name="T36" fmla="*/ 199 w 706"/>
              <a:gd name="T37" fmla="*/ 760 h 800"/>
              <a:gd name="T38" fmla="*/ 94 w 706"/>
              <a:gd name="T39" fmla="*/ 720 h 800"/>
              <a:gd name="T40" fmla="*/ 47 w 706"/>
              <a:gd name="T41" fmla="*/ 693 h 800"/>
              <a:gd name="T42" fmla="*/ 480 w 706"/>
              <a:gd name="T43" fmla="*/ 320 h 800"/>
              <a:gd name="T44" fmla="*/ 146 w 706"/>
              <a:gd name="T45" fmla="*/ 360 h 800"/>
              <a:gd name="T46" fmla="*/ 400 w 706"/>
              <a:gd name="T47" fmla="*/ 413 h 800"/>
              <a:gd name="T48" fmla="*/ 146 w 706"/>
              <a:gd name="T49" fmla="*/ 453 h 800"/>
              <a:gd name="T50" fmla="*/ 400 w 706"/>
              <a:gd name="T51" fmla="*/ 413 h 800"/>
              <a:gd name="T52" fmla="*/ 306 w 706"/>
              <a:gd name="T53" fmla="*/ 547 h 800"/>
              <a:gd name="T54" fmla="*/ 146 w 706"/>
              <a:gd name="T55" fmla="*/ 507 h 800"/>
              <a:gd name="T56" fmla="*/ 146 w 706"/>
              <a:gd name="T57" fmla="*/ 227 h 800"/>
              <a:gd name="T58" fmla="*/ 533 w 706"/>
              <a:gd name="T59" fmla="*/ 267 h 800"/>
              <a:gd name="T60" fmla="*/ 146 w 706"/>
              <a:gd name="T61" fmla="*/ 227 h 800"/>
              <a:gd name="T62" fmla="*/ 339 w 706"/>
              <a:gd name="T63" fmla="*/ 591 h 800"/>
              <a:gd name="T64" fmla="*/ 603 w 706"/>
              <a:gd name="T65" fmla="*/ 337 h 800"/>
              <a:gd name="T66" fmla="*/ 638 w 706"/>
              <a:gd name="T67" fmla="*/ 337 h 800"/>
              <a:gd name="T68" fmla="*/ 693 w 706"/>
              <a:gd name="T69" fmla="*/ 385 h 800"/>
              <a:gd name="T70" fmla="*/ 693 w 706"/>
              <a:gd name="T71" fmla="*/ 450 h 800"/>
              <a:gd name="T72" fmla="*/ 339 w 706"/>
              <a:gd name="T73" fmla="*/ 591 h 800"/>
              <a:gd name="T74" fmla="*/ 270 w 706"/>
              <a:gd name="T75" fmla="*/ 658 h 800"/>
              <a:gd name="T76" fmla="*/ 226 w 706"/>
              <a:gd name="T77" fmla="*/ 800 h 800"/>
              <a:gd name="T78" fmla="*/ 414 w 706"/>
              <a:gd name="T79" fmla="*/ 723 h 800"/>
              <a:gd name="T80" fmla="*/ 594 w 706"/>
              <a:gd name="T81" fmla="*/ 703 h 800"/>
              <a:gd name="T82" fmla="*/ 460 w 706"/>
              <a:gd name="T83" fmla="*/ 719 h 800"/>
              <a:gd name="T84" fmla="*/ 553 w 706"/>
              <a:gd name="T85" fmla="*/ 760 h 800"/>
              <a:gd name="T86" fmla="*/ 653 w 706"/>
              <a:gd name="T87" fmla="*/ 663 h 800"/>
              <a:gd name="T88" fmla="*/ 611 w 706"/>
              <a:gd name="T89" fmla="*/ 587 h 800"/>
              <a:gd name="T90" fmla="*/ 594 w 706"/>
              <a:gd name="T91" fmla="*/ 703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6" h="800">
                <a:moveTo>
                  <a:pt x="47" y="693"/>
                </a:moveTo>
                <a:cubicBezTo>
                  <a:pt x="44" y="689"/>
                  <a:pt x="43" y="684"/>
                  <a:pt x="41" y="680"/>
                </a:cubicBezTo>
                <a:cubicBezTo>
                  <a:pt x="40" y="675"/>
                  <a:pt x="39" y="670"/>
                  <a:pt x="39" y="665"/>
                </a:cubicBezTo>
                <a:cubicBezTo>
                  <a:pt x="39" y="273"/>
                  <a:pt x="39" y="273"/>
                  <a:pt x="39" y="273"/>
                </a:cubicBezTo>
                <a:cubicBezTo>
                  <a:pt x="238" y="119"/>
                  <a:pt x="238" y="119"/>
                  <a:pt x="238" y="119"/>
                </a:cubicBezTo>
                <a:cubicBezTo>
                  <a:pt x="241" y="115"/>
                  <a:pt x="243" y="112"/>
                  <a:pt x="243" y="109"/>
                </a:cubicBezTo>
                <a:cubicBezTo>
                  <a:pt x="244" y="105"/>
                  <a:pt x="244" y="102"/>
                  <a:pt x="242" y="98"/>
                </a:cubicBezTo>
                <a:cubicBezTo>
                  <a:pt x="241" y="95"/>
                  <a:pt x="239" y="92"/>
                  <a:pt x="237" y="90"/>
                </a:cubicBezTo>
                <a:cubicBezTo>
                  <a:pt x="179" y="40"/>
                  <a:pt x="179" y="40"/>
                  <a:pt x="179" y="40"/>
                </a:cubicBezTo>
                <a:cubicBezTo>
                  <a:pt x="545" y="40"/>
                  <a:pt x="545" y="40"/>
                  <a:pt x="545" y="40"/>
                </a:cubicBezTo>
                <a:cubicBezTo>
                  <a:pt x="560" y="40"/>
                  <a:pt x="573" y="45"/>
                  <a:pt x="584" y="56"/>
                </a:cubicBezTo>
                <a:cubicBezTo>
                  <a:pt x="595" y="67"/>
                  <a:pt x="600" y="80"/>
                  <a:pt x="600" y="95"/>
                </a:cubicBezTo>
                <a:cubicBezTo>
                  <a:pt x="600" y="270"/>
                  <a:pt x="600" y="270"/>
                  <a:pt x="600" y="270"/>
                </a:cubicBezTo>
                <a:cubicBezTo>
                  <a:pt x="640" y="231"/>
                  <a:pt x="640" y="231"/>
                  <a:pt x="640" y="231"/>
                </a:cubicBezTo>
                <a:cubicBezTo>
                  <a:pt x="640" y="95"/>
                  <a:pt x="640" y="95"/>
                  <a:pt x="640" y="95"/>
                </a:cubicBezTo>
                <a:cubicBezTo>
                  <a:pt x="640" y="69"/>
                  <a:pt x="630" y="47"/>
                  <a:pt x="611" y="28"/>
                </a:cubicBezTo>
                <a:cubicBezTo>
                  <a:pt x="609" y="26"/>
                  <a:pt x="607" y="24"/>
                  <a:pt x="606" y="22"/>
                </a:cubicBezTo>
                <a:cubicBezTo>
                  <a:pt x="604" y="21"/>
                  <a:pt x="602" y="19"/>
                  <a:pt x="600" y="17"/>
                </a:cubicBezTo>
                <a:cubicBezTo>
                  <a:pt x="592" y="13"/>
                  <a:pt x="592" y="13"/>
                  <a:pt x="592" y="13"/>
                </a:cubicBezTo>
                <a:cubicBezTo>
                  <a:pt x="590" y="11"/>
                  <a:pt x="588" y="10"/>
                  <a:pt x="586" y="10"/>
                </a:cubicBezTo>
                <a:cubicBezTo>
                  <a:pt x="578" y="6"/>
                  <a:pt x="578" y="6"/>
                  <a:pt x="578" y="6"/>
                </a:cubicBezTo>
                <a:cubicBezTo>
                  <a:pt x="576" y="5"/>
                  <a:pt x="573" y="4"/>
                  <a:pt x="570" y="3"/>
                </a:cubicBezTo>
                <a:cubicBezTo>
                  <a:pt x="567" y="2"/>
                  <a:pt x="565" y="2"/>
                  <a:pt x="562" y="1"/>
                </a:cubicBezTo>
                <a:cubicBezTo>
                  <a:pt x="559" y="1"/>
                  <a:pt x="557" y="1"/>
                  <a:pt x="554" y="0"/>
                </a:cubicBezTo>
                <a:cubicBezTo>
                  <a:pt x="551" y="0"/>
                  <a:pt x="548" y="0"/>
                  <a:pt x="545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2" y="1"/>
                  <a:pt x="122" y="1"/>
                  <a:pt x="122" y="1"/>
                </a:cubicBezTo>
                <a:cubicBezTo>
                  <a:pt x="120" y="2"/>
                  <a:pt x="118" y="2"/>
                  <a:pt x="118" y="2"/>
                </a:cubicBezTo>
                <a:cubicBezTo>
                  <a:pt x="117" y="3"/>
                  <a:pt x="116" y="3"/>
                  <a:pt x="115" y="4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9" y="12"/>
                  <a:pt x="109" y="13"/>
                  <a:pt x="109" y="14"/>
                </a:cubicBezTo>
                <a:cubicBezTo>
                  <a:pt x="2" y="280"/>
                  <a:pt x="2" y="280"/>
                  <a:pt x="2" y="280"/>
                </a:cubicBezTo>
                <a:cubicBezTo>
                  <a:pt x="0" y="283"/>
                  <a:pt x="0" y="285"/>
                  <a:pt x="0" y="288"/>
                </a:cubicBezTo>
                <a:cubicBezTo>
                  <a:pt x="0" y="665"/>
                  <a:pt x="0" y="665"/>
                  <a:pt x="0" y="665"/>
                </a:cubicBezTo>
                <a:cubicBezTo>
                  <a:pt x="0" y="691"/>
                  <a:pt x="9" y="713"/>
                  <a:pt x="28" y="732"/>
                </a:cubicBezTo>
                <a:cubicBezTo>
                  <a:pt x="46" y="751"/>
                  <a:pt x="68" y="760"/>
                  <a:pt x="94" y="760"/>
                </a:cubicBezTo>
                <a:cubicBezTo>
                  <a:pt x="199" y="760"/>
                  <a:pt x="199" y="760"/>
                  <a:pt x="199" y="760"/>
                </a:cubicBezTo>
                <a:cubicBezTo>
                  <a:pt x="214" y="720"/>
                  <a:pt x="214" y="720"/>
                  <a:pt x="214" y="720"/>
                </a:cubicBezTo>
                <a:cubicBezTo>
                  <a:pt x="94" y="720"/>
                  <a:pt x="94" y="720"/>
                  <a:pt x="94" y="720"/>
                </a:cubicBezTo>
                <a:cubicBezTo>
                  <a:pt x="79" y="720"/>
                  <a:pt x="66" y="715"/>
                  <a:pt x="56" y="704"/>
                </a:cubicBezTo>
                <a:cubicBezTo>
                  <a:pt x="52" y="700"/>
                  <a:pt x="50" y="696"/>
                  <a:pt x="47" y="693"/>
                </a:cubicBezTo>
                <a:close/>
                <a:moveTo>
                  <a:pt x="146" y="320"/>
                </a:moveTo>
                <a:cubicBezTo>
                  <a:pt x="480" y="320"/>
                  <a:pt x="480" y="320"/>
                  <a:pt x="480" y="320"/>
                </a:cubicBezTo>
                <a:cubicBezTo>
                  <a:pt x="480" y="360"/>
                  <a:pt x="480" y="360"/>
                  <a:pt x="480" y="360"/>
                </a:cubicBezTo>
                <a:cubicBezTo>
                  <a:pt x="146" y="360"/>
                  <a:pt x="146" y="360"/>
                  <a:pt x="146" y="360"/>
                </a:cubicBezTo>
                <a:cubicBezTo>
                  <a:pt x="146" y="320"/>
                  <a:pt x="146" y="320"/>
                  <a:pt x="146" y="320"/>
                </a:cubicBezTo>
                <a:close/>
                <a:moveTo>
                  <a:pt x="400" y="413"/>
                </a:moveTo>
                <a:cubicBezTo>
                  <a:pt x="400" y="453"/>
                  <a:pt x="400" y="453"/>
                  <a:pt x="400" y="453"/>
                </a:cubicBezTo>
                <a:cubicBezTo>
                  <a:pt x="146" y="453"/>
                  <a:pt x="146" y="453"/>
                  <a:pt x="146" y="453"/>
                </a:cubicBezTo>
                <a:cubicBezTo>
                  <a:pt x="146" y="413"/>
                  <a:pt x="146" y="413"/>
                  <a:pt x="146" y="413"/>
                </a:cubicBezTo>
                <a:lnTo>
                  <a:pt x="400" y="413"/>
                </a:lnTo>
                <a:close/>
                <a:moveTo>
                  <a:pt x="306" y="507"/>
                </a:moveTo>
                <a:cubicBezTo>
                  <a:pt x="306" y="547"/>
                  <a:pt x="306" y="547"/>
                  <a:pt x="306" y="547"/>
                </a:cubicBezTo>
                <a:cubicBezTo>
                  <a:pt x="146" y="547"/>
                  <a:pt x="146" y="547"/>
                  <a:pt x="146" y="547"/>
                </a:cubicBezTo>
                <a:cubicBezTo>
                  <a:pt x="146" y="507"/>
                  <a:pt x="146" y="507"/>
                  <a:pt x="146" y="507"/>
                </a:cubicBezTo>
                <a:lnTo>
                  <a:pt x="306" y="507"/>
                </a:lnTo>
                <a:close/>
                <a:moveTo>
                  <a:pt x="146" y="227"/>
                </a:moveTo>
                <a:cubicBezTo>
                  <a:pt x="533" y="227"/>
                  <a:pt x="533" y="227"/>
                  <a:pt x="533" y="227"/>
                </a:cubicBezTo>
                <a:cubicBezTo>
                  <a:pt x="533" y="267"/>
                  <a:pt x="533" y="267"/>
                  <a:pt x="533" y="267"/>
                </a:cubicBezTo>
                <a:cubicBezTo>
                  <a:pt x="146" y="267"/>
                  <a:pt x="146" y="267"/>
                  <a:pt x="146" y="267"/>
                </a:cubicBezTo>
                <a:cubicBezTo>
                  <a:pt x="146" y="227"/>
                  <a:pt x="146" y="227"/>
                  <a:pt x="146" y="227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339" y="591"/>
                </a:moveTo>
                <a:cubicBezTo>
                  <a:pt x="588" y="347"/>
                  <a:pt x="588" y="347"/>
                  <a:pt x="588" y="347"/>
                </a:cubicBezTo>
                <a:cubicBezTo>
                  <a:pt x="592" y="342"/>
                  <a:pt x="597" y="339"/>
                  <a:pt x="603" y="337"/>
                </a:cubicBezTo>
                <a:cubicBezTo>
                  <a:pt x="609" y="334"/>
                  <a:pt x="615" y="333"/>
                  <a:pt x="621" y="333"/>
                </a:cubicBezTo>
                <a:cubicBezTo>
                  <a:pt x="627" y="333"/>
                  <a:pt x="632" y="335"/>
                  <a:pt x="638" y="337"/>
                </a:cubicBezTo>
                <a:cubicBezTo>
                  <a:pt x="644" y="339"/>
                  <a:pt x="649" y="343"/>
                  <a:pt x="653" y="347"/>
                </a:cubicBezTo>
                <a:cubicBezTo>
                  <a:pt x="693" y="385"/>
                  <a:pt x="693" y="385"/>
                  <a:pt x="693" y="385"/>
                </a:cubicBezTo>
                <a:cubicBezTo>
                  <a:pt x="702" y="394"/>
                  <a:pt x="706" y="405"/>
                  <a:pt x="706" y="418"/>
                </a:cubicBezTo>
                <a:cubicBezTo>
                  <a:pt x="706" y="430"/>
                  <a:pt x="702" y="441"/>
                  <a:pt x="693" y="450"/>
                </a:cubicBezTo>
                <a:cubicBezTo>
                  <a:pt x="443" y="695"/>
                  <a:pt x="443" y="695"/>
                  <a:pt x="443" y="695"/>
                </a:cubicBezTo>
                <a:lnTo>
                  <a:pt x="339" y="591"/>
                </a:lnTo>
                <a:close/>
                <a:moveTo>
                  <a:pt x="310" y="619"/>
                </a:moveTo>
                <a:cubicBezTo>
                  <a:pt x="270" y="658"/>
                  <a:pt x="270" y="658"/>
                  <a:pt x="270" y="658"/>
                </a:cubicBezTo>
                <a:cubicBezTo>
                  <a:pt x="232" y="782"/>
                  <a:pt x="232" y="782"/>
                  <a:pt x="232" y="782"/>
                </a:cubicBezTo>
                <a:cubicBezTo>
                  <a:pt x="226" y="800"/>
                  <a:pt x="226" y="800"/>
                  <a:pt x="226" y="800"/>
                </a:cubicBezTo>
                <a:cubicBezTo>
                  <a:pt x="377" y="760"/>
                  <a:pt x="377" y="760"/>
                  <a:pt x="377" y="760"/>
                </a:cubicBezTo>
                <a:cubicBezTo>
                  <a:pt x="414" y="723"/>
                  <a:pt x="414" y="723"/>
                  <a:pt x="414" y="723"/>
                </a:cubicBezTo>
                <a:lnTo>
                  <a:pt x="310" y="619"/>
                </a:lnTo>
                <a:close/>
                <a:moveTo>
                  <a:pt x="594" y="703"/>
                </a:moveTo>
                <a:cubicBezTo>
                  <a:pt x="583" y="714"/>
                  <a:pt x="569" y="719"/>
                  <a:pt x="553" y="719"/>
                </a:cubicBezTo>
                <a:cubicBezTo>
                  <a:pt x="460" y="719"/>
                  <a:pt x="460" y="719"/>
                  <a:pt x="460" y="719"/>
                </a:cubicBezTo>
                <a:cubicBezTo>
                  <a:pt x="440" y="760"/>
                  <a:pt x="440" y="760"/>
                  <a:pt x="440" y="760"/>
                </a:cubicBezTo>
                <a:cubicBezTo>
                  <a:pt x="553" y="760"/>
                  <a:pt x="553" y="760"/>
                  <a:pt x="553" y="760"/>
                </a:cubicBezTo>
                <a:cubicBezTo>
                  <a:pt x="580" y="760"/>
                  <a:pt x="604" y="750"/>
                  <a:pt x="624" y="731"/>
                </a:cubicBezTo>
                <a:cubicBezTo>
                  <a:pt x="643" y="712"/>
                  <a:pt x="653" y="689"/>
                  <a:pt x="653" y="663"/>
                </a:cubicBezTo>
                <a:cubicBezTo>
                  <a:pt x="653" y="547"/>
                  <a:pt x="653" y="547"/>
                  <a:pt x="653" y="547"/>
                </a:cubicBezTo>
                <a:cubicBezTo>
                  <a:pt x="611" y="587"/>
                  <a:pt x="611" y="587"/>
                  <a:pt x="611" y="587"/>
                </a:cubicBezTo>
                <a:cubicBezTo>
                  <a:pt x="611" y="663"/>
                  <a:pt x="611" y="663"/>
                  <a:pt x="611" y="663"/>
                </a:cubicBezTo>
                <a:cubicBezTo>
                  <a:pt x="611" y="678"/>
                  <a:pt x="605" y="692"/>
                  <a:pt x="594" y="703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 panose="020F0302020204030204"/>
            </a:endParaRPr>
          </a:p>
        </p:txBody>
      </p:sp>
      <p:grpSp>
        <p:nvGrpSpPr>
          <p:cNvPr id="14" name="Group 4"/>
          <p:cNvGrpSpPr>
            <a:grpSpLocks noChangeAspect="1"/>
          </p:cNvGrpSpPr>
          <p:nvPr/>
        </p:nvGrpSpPr>
        <p:grpSpPr bwMode="auto">
          <a:xfrm>
            <a:off x="4204525" y="2909010"/>
            <a:ext cx="420990" cy="559578"/>
            <a:chOff x="1377" y="2725"/>
            <a:chExt cx="483" cy="642"/>
          </a:xfrm>
          <a:solidFill>
            <a:sysClr val="windowText" lastClr="000000">
              <a:lumMod val="75000"/>
              <a:lumOff val="25000"/>
            </a:sysClr>
          </a:solidFill>
        </p:grpSpPr>
        <p:sp>
          <p:nvSpPr>
            <p:cNvPr id="16" name="Freeform 5"/>
            <p:cNvSpPr>
              <a:spLocks noEditPoints="1"/>
            </p:cNvSpPr>
            <p:nvPr/>
          </p:nvSpPr>
          <p:spPr bwMode="auto">
            <a:xfrm>
              <a:off x="1458" y="2805"/>
              <a:ext cx="262" cy="522"/>
            </a:xfrm>
            <a:custGeom>
              <a:avLst/>
              <a:gdLst>
                <a:gd name="T0" fmla="*/ 140 w 228"/>
                <a:gd name="T1" fmla="*/ 0 h 454"/>
                <a:gd name="T2" fmla="*/ 0 w 228"/>
                <a:gd name="T3" fmla="*/ 139 h 454"/>
                <a:gd name="T4" fmla="*/ 18 w 228"/>
                <a:gd name="T5" fmla="*/ 157 h 454"/>
                <a:gd name="T6" fmla="*/ 35 w 228"/>
                <a:gd name="T7" fmla="*/ 139 h 454"/>
                <a:gd name="T8" fmla="*/ 66 w 228"/>
                <a:gd name="T9" fmla="*/ 65 h 454"/>
                <a:gd name="T10" fmla="*/ 140 w 228"/>
                <a:gd name="T11" fmla="*/ 35 h 454"/>
                <a:gd name="T12" fmla="*/ 158 w 228"/>
                <a:gd name="T13" fmla="*/ 17 h 454"/>
                <a:gd name="T14" fmla="*/ 140 w 228"/>
                <a:gd name="T15" fmla="*/ 0 h 454"/>
                <a:gd name="T16" fmla="*/ 88 w 228"/>
                <a:gd name="T17" fmla="*/ 454 h 454"/>
                <a:gd name="T18" fmla="*/ 193 w 228"/>
                <a:gd name="T19" fmla="*/ 454 h 454"/>
                <a:gd name="T20" fmla="*/ 210 w 228"/>
                <a:gd name="T21" fmla="*/ 437 h 454"/>
                <a:gd name="T22" fmla="*/ 193 w 228"/>
                <a:gd name="T23" fmla="*/ 419 h 454"/>
                <a:gd name="T24" fmla="*/ 88 w 228"/>
                <a:gd name="T25" fmla="*/ 419 h 454"/>
                <a:gd name="T26" fmla="*/ 70 w 228"/>
                <a:gd name="T27" fmla="*/ 437 h 454"/>
                <a:gd name="T28" fmla="*/ 88 w 228"/>
                <a:gd name="T29" fmla="*/ 454 h 454"/>
                <a:gd name="T30" fmla="*/ 70 w 228"/>
                <a:gd name="T31" fmla="*/ 384 h 454"/>
                <a:gd name="T32" fmla="*/ 210 w 228"/>
                <a:gd name="T33" fmla="*/ 384 h 454"/>
                <a:gd name="T34" fmla="*/ 228 w 228"/>
                <a:gd name="T35" fmla="*/ 367 h 454"/>
                <a:gd name="T36" fmla="*/ 210 w 228"/>
                <a:gd name="T37" fmla="*/ 349 h 454"/>
                <a:gd name="T38" fmla="*/ 70 w 228"/>
                <a:gd name="T39" fmla="*/ 349 h 454"/>
                <a:gd name="T40" fmla="*/ 53 w 228"/>
                <a:gd name="T41" fmla="*/ 367 h 454"/>
                <a:gd name="T42" fmla="*/ 70 w 228"/>
                <a:gd name="T43" fmla="*/ 38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8" h="454">
                  <a:moveTo>
                    <a:pt x="140" y="0"/>
                  </a:moveTo>
                  <a:cubicBezTo>
                    <a:pt x="63" y="0"/>
                    <a:pt x="0" y="62"/>
                    <a:pt x="0" y="139"/>
                  </a:cubicBezTo>
                  <a:cubicBezTo>
                    <a:pt x="0" y="149"/>
                    <a:pt x="8" y="157"/>
                    <a:pt x="18" y="157"/>
                  </a:cubicBezTo>
                  <a:cubicBezTo>
                    <a:pt x="27" y="157"/>
                    <a:pt x="35" y="149"/>
                    <a:pt x="35" y="139"/>
                  </a:cubicBezTo>
                  <a:cubicBezTo>
                    <a:pt x="35" y="111"/>
                    <a:pt x="47" y="84"/>
                    <a:pt x="66" y="65"/>
                  </a:cubicBezTo>
                  <a:cubicBezTo>
                    <a:pt x="85" y="46"/>
                    <a:pt x="111" y="35"/>
                    <a:pt x="140" y="35"/>
                  </a:cubicBezTo>
                  <a:cubicBezTo>
                    <a:pt x="150" y="35"/>
                    <a:pt x="158" y="27"/>
                    <a:pt x="158" y="17"/>
                  </a:cubicBezTo>
                  <a:cubicBezTo>
                    <a:pt x="158" y="7"/>
                    <a:pt x="150" y="0"/>
                    <a:pt x="140" y="0"/>
                  </a:cubicBezTo>
                  <a:close/>
                  <a:moveTo>
                    <a:pt x="88" y="454"/>
                  </a:moveTo>
                  <a:cubicBezTo>
                    <a:pt x="193" y="454"/>
                    <a:pt x="193" y="454"/>
                    <a:pt x="193" y="454"/>
                  </a:cubicBezTo>
                  <a:cubicBezTo>
                    <a:pt x="202" y="454"/>
                    <a:pt x="210" y="446"/>
                    <a:pt x="210" y="437"/>
                  </a:cubicBezTo>
                  <a:cubicBezTo>
                    <a:pt x="210" y="427"/>
                    <a:pt x="202" y="419"/>
                    <a:pt x="193" y="419"/>
                  </a:cubicBezTo>
                  <a:cubicBezTo>
                    <a:pt x="88" y="419"/>
                    <a:pt x="88" y="419"/>
                    <a:pt x="88" y="419"/>
                  </a:cubicBezTo>
                  <a:cubicBezTo>
                    <a:pt x="78" y="419"/>
                    <a:pt x="70" y="427"/>
                    <a:pt x="70" y="437"/>
                  </a:cubicBezTo>
                  <a:cubicBezTo>
                    <a:pt x="70" y="446"/>
                    <a:pt x="78" y="454"/>
                    <a:pt x="88" y="454"/>
                  </a:cubicBezTo>
                  <a:moveTo>
                    <a:pt x="70" y="384"/>
                  </a:moveTo>
                  <a:cubicBezTo>
                    <a:pt x="210" y="384"/>
                    <a:pt x="210" y="384"/>
                    <a:pt x="210" y="384"/>
                  </a:cubicBezTo>
                  <a:cubicBezTo>
                    <a:pt x="220" y="384"/>
                    <a:pt x="228" y="376"/>
                    <a:pt x="228" y="367"/>
                  </a:cubicBezTo>
                  <a:cubicBezTo>
                    <a:pt x="228" y="357"/>
                    <a:pt x="220" y="349"/>
                    <a:pt x="210" y="349"/>
                  </a:cubicBezTo>
                  <a:cubicBezTo>
                    <a:pt x="70" y="349"/>
                    <a:pt x="70" y="349"/>
                    <a:pt x="70" y="349"/>
                  </a:cubicBezTo>
                  <a:cubicBezTo>
                    <a:pt x="61" y="349"/>
                    <a:pt x="53" y="357"/>
                    <a:pt x="53" y="367"/>
                  </a:cubicBezTo>
                  <a:cubicBezTo>
                    <a:pt x="53" y="376"/>
                    <a:pt x="61" y="384"/>
                    <a:pt x="70" y="3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1377" y="2725"/>
              <a:ext cx="483" cy="642"/>
            </a:xfrm>
            <a:custGeom>
              <a:avLst/>
              <a:gdLst>
                <a:gd name="T0" fmla="*/ 210 w 420"/>
                <a:gd name="T1" fmla="*/ 0 h 559"/>
                <a:gd name="T2" fmla="*/ 0 w 420"/>
                <a:gd name="T3" fmla="*/ 209 h 559"/>
                <a:gd name="T4" fmla="*/ 77 w 420"/>
                <a:gd name="T5" fmla="*/ 371 h 559"/>
                <a:gd name="T6" fmla="*/ 77 w 420"/>
                <a:gd name="T7" fmla="*/ 371 h 559"/>
                <a:gd name="T8" fmla="*/ 105 w 420"/>
                <a:gd name="T9" fmla="*/ 427 h 559"/>
                <a:gd name="T10" fmla="*/ 105 w 420"/>
                <a:gd name="T11" fmla="*/ 489 h 559"/>
                <a:gd name="T12" fmla="*/ 115 w 420"/>
                <a:gd name="T13" fmla="*/ 514 h 559"/>
                <a:gd name="T14" fmla="*/ 140 w 420"/>
                <a:gd name="T15" fmla="*/ 524 h 559"/>
                <a:gd name="T16" fmla="*/ 150 w 420"/>
                <a:gd name="T17" fmla="*/ 524 h 559"/>
                <a:gd name="T18" fmla="*/ 210 w 420"/>
                <a:gd name="T19" fmla="*/ 559 h 559"/>
                <a:gd name="T20" fmla="*/ 270 w 420"/>
                <a:gd name="T21" fmla="*/ 524 h 559"/>
                <a:gd name="T22" fmla="*/ 280 w 420"/>
                <a:gd name="T23" fmla="*/ 524 h 559"/>
                <a:gd name="T24" fmla="*/ 305 w 420"/>
                <a:gd name="T25" fmla="*/ 514 h 559"/>
                <a:gd name="T26" fmla="*/ 315 w 420"/>
                <a:gd name="T27" fmla="*/ 489 h 559"/>
                <a:gd name="T28" fmla="*/ 315 w 420"/>
                <a:gd name="T29" fmla="*/ 427 h 559"/>
                <a:gd name="T30" fmla="*/ 343 w 420"/>
                <a:gd name="T31" fmla="*/ 371 h 559"/>
                <a:gd name="T32" fmla="*/ 420 w 420"/>
                <a:gd name="T33" fmla="*/ 209 h 559"/>
                <a:gd name="T34" fmla="*/ 210 w 420"/>
                <a:gd name="T35" fmla="*/ 0 h 559"/>
                <a:gd name="T36" fmla="*/ 321 w 420"/>
                <a:gd name="T37" fmla="*/ 344 h 559"/>
                <a:gd name="T38" fmla="*/ 280 w 420"/>
                <a:gd name="T39" fmla="*/ 427 h 559"/>
                <a:gd name="T40" fmla="*/ 280 w 420"/>
                <a:gd name="T41" fmla="*/ 489 h 559"/>
                <a:gd name="T42" fmla="*/ 247 w 420"/>
                <a:gd name="T43" fmla="*/ 489 h 559"/>
                <a:gd name="T44" fmla="*/ 243 w 420"/>
                <a:gd name="T45" fmla="*/ 501 h 559"/>
                <a:gd name="T46" fmla="*/ 210 w 420"/>
                <a:gd name="T47" fmla="*/ 524 h 559"/>
                <a:gd name="T48" fmla="*/ 177 w 420"/>
                <a:gd name="T49" fmla="*/ 501 h 559"/>
                <a:gd name="T50" fmla="*/ 173 w 420"/>
                <a:gd name="T51" fmla="*/ 489 h 559"/>
                <a:gd name="T52" fmla="*/ 140 w 420"/>
                <a:gd name="T53" fmla="*/ 489 h 559"/>
                <a:gd name="T54" fmla="*/ 140 w 420"/>
                <a:gd name="T55" fmla="*/ 427 h 559"/>
                <a:gd name="T56" fmla="*/ 99 w 420"/>
                <a:gd name="T57" fmla="*/ 344 h 559"/>
                <a:gd name="T58" fmla="*/ 99 w 420"/>
                <a:gd name="T59" fmla="*/ 344 h 559"/>
                <a:gd name="T60" fmla="*/ 35 w 420"/>
                <a:gd name="T61" fmla="*/ 209 h 559"/>
                <a:gd name="T62" fmla="*/ 87 w 420"/>
                <a:gd name="T63" fmla="*/ 86 h 559"/>
                <a:gd name="T64" fmla="*/ 210 w 420"/>
                <a:gd name="T65" fmla="*/ 35 h 559"/>
                <a:gd name="T66" fmla="*/ 334 w 420"/>
                <a:gd name="T67" fmla="*/ 86 h 559"/>
                <a:gd name="T68" fmla="*/ 385 w 420"/>
                <a:gd name="T69" fmla="*/ 209 h 559"/>
                <a:gd name="T70" fmla="*/ 321 w 420"/>
                <a:gd name="T71" fmla="*/ 344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0" h="559">
                  <a:moveTo>
                    <a:pt x="210" y="0"/>
                  </a:moveTo>
                  <a:cubicBezTo>
                    <a:pt x="94" y="0"/>
                    <a:pt x="0" y="94"/>
                    <a:pt x="0" y="209"/>
                  </a:cubicBezTo>
                  <a:cubicBezTo>
                    <a:pt x="0" y="275"/>
                    <a:pt x="30" y="333"/>
                    <a:pt x="77" y="371"/>
                  </a:cubicBezTo>
                  <a:cubicBezTo>
                    <a:pt x="77" y="371"/>
                    <a:pt x="77" y="371"/>
                    <a:pt x="77" y="371"/>
                  </a:cubicBezTo>
                  <a:cubicBezTo>
                    <a:pt x="94" y="386"/>
                    <a:pt x="105" y="405"/>
                    <a:pt x="105" y="427"/>
                  </a:cubicBezTo>
                  <a:cubicBezTo>
                    <a:pt x="105" y="489"/>
                    <a:pt x="105" y="489"/>
                    <a:pt x="105" y="489"/>
                  </a:cubicBezTo>
                  <a:cubicBezTo>
                    <a:pt x="105" y="499"/>
                    <a:pt x="109" y="508"/>
                    <a:pt x="115" y="514"/>
                  </a:cubicBezTo>
                  <a:cubicBezTo>
                    <a:pt x="122" y="520"/>
                    <a:pt x="131" y="524"/>
                    <a:pt x="140" y="524"/>
                  </a:cubicBezTo>
                  <a:cubicBezTo>
                    <a:pt x="150" y="524"/>
                    <a:pt x="150" y="524"/>
                    <a:pt x="150" y="524"/>
                  </a:cubicBezTo>
                  <a:cubicBezTo>
                    <a:pt x="162" y="545"/>
                    <a:pt x="184" y="559"/>
                    <a:pt x="210" y="559"/>
                  </a:cubicBezTo>
                  <a:cubicBezTo>
                    <a:pt x="236" y="559"/>
                    <a:pt x="258" y="545"/>
                    <a:pt x="270" y="524"/>
                  </a:cubicBezTo>
                  <a:cubicBezTo>
                    <a:pt x="280" y="524"/>
                    <a:pt x="280" y="524"/>
                    <a:pt x="280" y="524"/>
                  </a:cubicBezTo>
                  <a:cubicBezTo>
                    <a:pt x="290" y="524"/>
                    <a:pt x="298" y="520"/>
                    <a:pt x="305" y="514"/>
                  </a:cubicBezTo>
                  <a:cubicBezTo>
                    <a:pt x="311" y="508"/>
                    <a:pt x="315" y="499"/>
                    <a:pt x="315" y="489"/>
                  </a:cubicBezTo>
                  <a:cubicBezTo>
                    <a:pt x="315" y="427"/>
                    <a:pt x="315" y="427"/>
                    <a:pt x="315" y="427"/>
                  </a:cubicBezTo>
                  <a:cubicBezTo>
                    <a:pt x="315" y="405"/>
                    <a:pt x="326" y="386"/>
                    <a:pt x="343" y="371"/>
                  </a:cubicBezTo>
                  <a:cubicBezTo>
                    <a:pt x="390" y="333"/>
                    <a:pt x="420" y="275"/>
                    <a:pt x="420" y="209"/>
                  </a:cubicBezTo>
                  <a:cubicBezTo>
                    <a:pt x="420" y="94"/>
                    <a:pt x="326" y="0"/>
                    <a:pt x="210" y="0"/>
                  </a:cubicBezTo>
                  <a:close/>
                  <a:moveTo>
                    <a:pt x="321" y="344"/>
                  </a:moveTo>
                  <a:cubicBezTo>
                    <a:pt x="297" y="364"/>
                    <a:pt x="280" y="393"/>
                    <a:pt x="280" y="427"/>
                  </a:cubicBezTo>
                  <a:cubicBezTo>
                    <a:pt x="280" y="489"/>
                    <a:pt x="280" y="489"/>
                    <a:pt x="280" y="489"/>
                  </a:cubicBezTo>
                  <a:cubicBezTo>
                    <a:pt x="247" y="489"/>
                    <a:pt x="247" y="489"/>
                    <a:pt x="247" y="489"/>
                  </a:cubicBezTo>
                  <a:cubicBezTo>
                    <a:pt x="243" y="501"/>
                    <a:pt x="243" y="501"/>
                    <a:pt x="243" y="501"/>
                  </a:cubicBezTo>
                  <a:cubicBezTo>
                    <a:pt x="238" y="514"/>
                    <a:pt x="225" y="524"/>
                    <a:pt x="210" y="524"/>
                  </a:cubicBezTo>
                  <a:cubicBezTo>
                    <a:pt x="195" y="524"/>
                    <a:pt x="182" y="514"/>
                    <a:pt x="177" y="501"/>
                  </a:cubicBezTo>
                  <a:cubicBezTo>
                    <a:pt x="173" y="489"/>
                    <a:pt x="173" y="489"/>
                    <a:pt x="173" y="489"/>
                  </a:cubicBezTo>
                  <a:cubicBezTo>
                    <a:pt x="140" y="489"/>
                    <a:pt x="140" y="489"/>
                    <a:pt x="140" y="489"/>
                  </a:cubicBezTo>
                  <a:cubicBezTo>
                    <a:pt x="140" y="427"/>
                    <a:pt x="140" y="427"/>
                    <a:pt x="140" y="427"/>
                  </a:cubicBezTo>
                  <a:cubicBezTo>
                    <a:pt x="140" y="393"/>
                    <a:pt x="123" y="364"/>
                    <a:pt x="99" y="344"/>
                  </a:cubicBezTo>
                  <a:cubicBezTo>
                    <a:pt x="99" y="344"/>
                    <a:pt x="99" y="344"/>
                    <a:pt x="99" y="344"/>
                  </a:cubicBezTo>
                  <a:cubicBezTo>
                    <a:pt x="60" y="312"/>
                    <a:pt x="35" y="264"/>
                    <a:pt x="35" y="209"/>
                  </a:cubicBezTo>
                  <a:cubicBezTo>
                    <a:pt x="35" y="161"/>
                    <a:pt x="55" y="118"/>
                    <a:pt x="87" y="86"/>
                  </a:cubicBezTo>
                  <a:cubicBezTo>
                    <a:pt x="118" y="54"/>
                    <a:pt x="162" y="35"/>
                    <a:pt x="210" y="35"/>
                  </a:cubicBezTo>
                  <a:cubicBezTo>
                    <a:pt x="258" y="35"/>
                    <a:pt x="302" y="54"/>
                    <a:pt x="334" y="86"/>
                  </a:cubicBezTo>
                  <a:cubicBezTo>
                    <a:pt x="365" y="118"/>
                    <a:pt x="385" y="161"/>
                    <a:pt x="385" y="209"/>
                  </a:cubicBezTo>
                  <a:cubicBezTo>
                    <a:pt x="385" y="264"/>
                    <a:pt x="360" y="312"/>
                    <a:pt x="321" y="3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</p:grpSp>
      <p:sp>
        <p:nvSpPr>
          <p:cNvPr id="15" name="Freeform 31"/>
          <p:cNvSpPr>
            <a:spLocks noEditPoints="1"/>
          </p:cNvSpPr>
          <p:nvPr/>
        </p:nvSpPr>
        <p:spPr bwMode="auto">
          <a:xfrm>
            <a:off x="6402909" y="2969120"/>
            <a:ext cx="586470" cy="471024"/>
          </a:xfrm>
          <a:custGeom>
            <a:avLst/>
            <a:gdLst>
              <a:gd name="T0" fmla="*/ 648 w 749"/>
              <a:gd name="T1" fmla="*/ 303 h 603"/>
              <a:gd name="T2" fmla="*/ 595 w 749"/>
              <a:gd name="T3" fmla="*/ 138 h 603"/>
              <a:gd name="T4" fmla="*/ 560 w 749"/>
              <a:gd name="T5" fmla="*/ 133 h 603"/>
              <a:gd name="T6" fmla="*/ 555 w 749"/>
              <a:gd name="T7" fmla="*/ 168 h 603"/>
              <a:gd name="T8" fmla="*/ 598 w 749"/>
              <a:gd name="T9" fmla="*/ 303 h 603"/>
              <a:gd name="T10" fmla="*/ 555 w 749"/>
              <a:gd name="T11" fmla="*/ 438 h 603"/>
              <a:gd name="T12" fmla="*/ 560 w 749"/>
              <a:gd name="T13" fmla="*/ 473 h 603"/>
              <a:gd name="T14" fmla="*/ 575 w 749"/>
              <a:gd name="T15" fmla="*/ 478 h 603"/>
              <a:gd name="T16" fmla="*/ 595 w 749"/>
              <a:gd name="T17" fmla="*/ 468 h 603"/>
              <a:gd name="T18" fmla="*/ 648 w 749"/>
              <a:gd name="T19" fmla="*/ 303 h 603"/>
              <a:gd name="T20" fmla="*/ 186 w 749"/>
              <a:gd name="T21" fmla="*/ 133 h 603"/>
              <a:gd name="T22" fmla="*/ 151 w 749"/>
              <a:gd name="T23" fmla="*/ 138 h 603"/>
              <a:gd name="T24" fmla="*/ 98 w 749"/>
              <a:gd name="T25" fmla="*/ 303 h 603"/>
              <a:gd name="T26" fmla="*/ 151 w 749"/>
              <a:gd name="T27" fmla="*/ 468 h 603"/>
              <a:gd name="T28" fmla="*/ 172 w 749"/>
              <a:gd name="T29" fmla="*/ 478 h 603"/>
              <a:gd name="T30" fmla="*/ 186 w 749"/>
              <a:gd name="T31" fmla="*/ 473 h 603"/>
              <a:gd name="T32" fmla="*/ 192 w 749"/>
              <a:gd name="T33" fmla="*/ 438 h 603"/>
              <a:gd name="T34" fmla="*/ 148 w 749"/>
              <a:gd name="T35" fmla="*/ 303 h 603"/>
              <a:gd name="T36" fmla="*/ 192 w 749"/>
              <a:gd name="T37" fmla="*/ 168 h 603"/>
              <a:gd name="T38" fmla="*/ 186 w 749"/>
              <a:gd name="T39" fmla="*/ 133 h 603"/>
              <a:gd name="T40" fmla="*/ 639 w 749"/>
              <a:gd name="T41" fmla="*/ 12 h 603"/>
              <a:gd name="T42" fmla="*/ 604 w 749"/>
              <a:gd name="T43" fmla="*/ 9 h 603"/>
              <a:gd name="T44" fmla="*/ 602 w 749"/>
              <a:gd name="T45" fmla="*/ 44 h 603"/>
              <a:gd name="T46" fmla="*/ 699 w 749"/>
              <a:gd name="T47" fmla="*/ 303 h 603"/>
              <a:gd name="T48" fmla="*/ 602 w 749"/>
              <a:gd name="T49" fmla="*/ 562 h 603"/>
              <a:gd name="T50" fmla="*/ 604 w 749"/>
              <a:gd name="T51" fmla="*/ 597 h 603"/>
              <a:gd name="T52" fmla="*/ 620 w 749"/>
              <a:gd name="T53" fmla="*/ 603 h 603"/>
              <a:gd name="T54" fmla="*/ 639 w 749"/>
              <a:gd name="T55" fmla="*/ 594 h 603"/>
              <a:gd name="T56" fmla="*/ 749 w 749"/>
              <a:gd name="T57" fmla="*/ 303 h 603"/>
              <a:gd name="T58" fmla="*/ 639 w 749"/>
              <a:gd name="T59" fmla="*/ 12 h 603"/>
              <a:gd name="T60" fmla="*/ 50 w 749"/>
              <a:gd name="T61" fmla="*/ 303 h 603"/>
              <a:gd name="T62" fmla="*/ 147 w 749"/>
              <a:gd name="T63" fmla="*/ 44 h 603"/>
              <a:gd name="T64" fmla="*/ 145 w 749"/>
              <a:gd name="T65" fmla="*/ 9 h 603"/>
              <a:gd name="T66" fmla="*/ 110 w 749"/>
              <a:gd name="T67" fmla="*/ 12 h 603"/>
              <a:gd name="T68" fmla="*/ 0 w 749"/>
              <a:gd name="T69" fmla="*/ 303 h 603"/>
              <a:gd name="T70" fmla="*/ 110 w 749"/>
              <a:gd name="T71" fmla="*/ 594 h 603"/>
              <a:gd name="T72" fmla="*/ 129 w 749"/>
              <a:gd name="T73" fmla="*/ 603 h 603"/>
              <a:gd name="T74" fmla="*/ 145 w 749"/>
              <a:gd name="T75" fmla="*/ 597 h 603"/>
              <a:gd name="T76" fmla="*/ 148 w 749"/>
              <a:gd name="T77" fmla="*/ 562 h 603"/>
              <a:gd name="T78" fmla="*/ 50 w 749"/>
              <a:gd name="T79" fmla="*/ 303 h 603"/>
              <a:gd name="T80" fmla="*/ 376 w 749"/>
              <a:gd name="T81" fmla="*/ 128 h 603"/>
              <a:gd name="T82" fmla="*/ 201 w 749"/>
              <a:gd name="T83" fmla="*/ 303 h 603"/>
              <a:gd name="T84" fmla="*/ 259 w 749"/>
              <a:gd name="T85" fmla="*/ 433 h 603"/>
              <a:gd name="T86" fmla="*/ 294 w 749"/>
              <a:gd name="T87" fmla="*/ 431 h 603"/>
              <a:gd name="T88" fmla="*/ 292 w 749"/>
              <a:gd name="T89" fmla="*/ 396 h 603"/>
              <a:gd name="T90" fmla="*/ 251 w 749"/>
              <a:gd name="T91" fmla="*/ 303 h 603"/>
              <a:gd name="T92" fmla="*/ 376 w 749"/>
              <a:gd name="T93" fmla="*/ 178 h 603"/>
              <a:gd name="T94" fmla="*/ 501 w 749"/>
              <a:gd name="T95" fmla="*/ 303 h 603"/>
              <a:gd name="T96" fmla="*/ 376 w 749"/>
              <a:gd name="T97" fmla="*/ 428 h 603"/>
              <a:gd name="T98" fmla="*/ 367 w 749"/>
              <a:gd name="T99" fmla="*/ 428 h 603"/>
              <a:gd name="T100" fmla="*/ 343 w 749"/>
              <a:gd name="T101" fmla="*/ 445 h 603"/>
              <a:gd name="T102" fmla="*/ 315 w 749"/>
              <a:gd name="T103" fmla="*/ 490 h 603"/>
              <a:gd name="T104" fmla="*/ 316 w 749"/>
              <a:gd name="T105" fmla="*/ 525 h 603"/>
              <a:gd name="T106" fmla="*/ 333 w 749"/>
              <a:gd name="T107" fmla="*/ 532 h 603"/>
              <a:gd name="T108" fmla="*/ 351 w 749"/>
              <a:gd name="T109" fmla="*/ 525 h 603"/>
              <a:gd name="T110" fmla="*/ 384 w 749"/>
              <a:gd name="T111" fmla="*/ 478 h 603"/>
              <a:gd name="T112" fmla="*/ 551 w 749"/>
              <a:gd name="T113" fmla="*/ 303 h 603"/>
              <a:gd name="T114" fmla="*/ 376 w 749"/>
              <a:gd name="T115" fmla="*/ 128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49" h="603">
                <a:moveTo>
                  <a:pt x="648" y="303"/>
                </a:moveTo>
                <a:cubicBezTo>
                  <a:pt x="648" y="244"/>
                  <a:pt x="630" y="187"/>
                  <a:pt x="595" y="138"/>
                </a:cubicBezTo>
                <a:cubicBezTo>
                  <a:pt x="587" y="127"/>
                  <a:pt x="572" y="125"/>
                  <a:pt x="560" y="133"/>
                </a:cubicBezTo>
                <a:cubicBezTo>
                  <a:pt x="549" y="141"/>
                  <a:pt x="547" y="156"/>
                  <a:pt x="555" y="168"/>
                </a:cubicBezTo>
                <a:cubicBezTo>
                  <a:pt x="583" y="207"/>
                  <a:pt x="598" y="254"/>
                  <a:pt x="598" y="303"/>
                </a:cubicBezTo>
                <a:cubicBezTo>
                  <a:pt x="598" y="352"/>
                  <a:pt x="583" y="399"/>
                  <a:pt x="555" y="438"/>
                </a:cubicBezTo>
                <a:cubicBezTo>
                  <a:pt x="547" y="450"/>
                  <a:pt x="549" y="465"/>
                  <a:pt x="560" y="473"/>
                </a:cubicBezTo>
                <a:cubicBezTo>
                  <a:pt x="565" y="476"/>
                  <a:pt x="570" y="478"/>
                  <a:pt x="575" y="478"/>
                </a:cubicBezTo>
                <a:cubicBezTo>
                  <a:pt x="583" y="478"/>
                  <a:pt x="590" y="474"/>
                  <a:pt x="595" y="468"/>
                </a:cubicBezTo>
                <a:cubicBezTo>
                  <a:pt x="630" y="419"/>
                  <a:pt x="648" y="362"/>
                  <a:pt x="648" y="303"/>
                </a:cubicBezTo>
                <a:close/>
                <a:moveTo>
                  <a:pt x="186" y="133"/>
                </a:moveTo>
                <a:cubicBezTo>
                  <a:pt x="175" y="125"/>
                  <a:pt x="159" y="127"/>
                  <a:pt x="151" y="138"/>
                </a:cubicBezTo>
                <a:cubicBezTo>
                  <a:pt x="117" y="187"/>
                  <a:pt x="98" y="244"/>
                  <a:pt x="98" y="303"/>
                </a:cubicBezTo>
                <a:cubicBezTo>
                  <a:pt x="98" y="362"/>
                  <a:pt x="117" y="419"/>
                  <a:pt x="151" y="468"/>
                </a:cubicBezTo>
                <a:cubicBezTo>
                  <a:pt x="156" y="474"/>
                  <a:pt x="164" y="478"/>
                  <a:pt x="172" y="478"/>
                </a:cubicBezTo>
                <a:cubicBezTo>
                  <a:pt x="177" y="478"/>
                  <a:pt x="182" y="476"/>
                  <a:pt x="186" y="473"/>
                </a:cubicBezTo>
                <a:cubicBezTo>
                  <a:pt x="197" y="465"/>
                  <a:pt x="200" y="450"/>
                  <a:pt x="192" y="438"/>
                </a:cubicBezTo>
                <a:cubicBezTo>
                  <a:pt x="163" y="399"/>
                  <a:pt x="148" y="352"/>
                  <a:pt x="148" y="303"/>
                </a:cubicBezTo>
                <a:cubicBezTo>
                  <a:pt x="148" y="254"/>
                  <a:pt x="163" y="207"/>
                  <a:pt x="192" y="168"/>
                </a:cubicBezTo>
                <a:cubicBezTo>
                  <a:pt x="200" y="156"/>
                  <a:pt x="197" y="141"/>
                  <a:pt x="186" y="133"/>
                </a:cubicBezTo>
                <a:close/>
                <a:moveTo>
                  <a:pt x="639" y="12"/>
                </a:moveTo>
                <a:cubicBezTo>
                  <a:pt x="630" y="1"/>
                  <a:pt x="614" y="0"/>
                  <a:pt x="604" y="9"/>
                </a:cubicBezTo>
                <a:cubicBezTo>
                  <a:pt x="593" y="18"/>
                  <a:pt x="592" y="34"/>
                  <a:pt x="602" y="44"/>
                </a:cubicBezTo>
                <a:cubicBezTo>
                  <a:pt x="664" y="116"/>
                  <a:pt x="699" y="208"/>
                  <a:pt x="699" y="303"/>
                </a:cubicBezTo>
                <a:cubicBezTo>
                  <a:pt x="699" y="398"/>
                  <a:pt x="664" y="490"/>
                  <a:pt x="602" y="562"/>
                </a:cubicBezTo>
                <a:cubicBezTo>
                  <a:pt x="592" y="572"/>
                  <a:pt x="593" y="588"/>
                  <a:pt x="604" y="597"/>
                </a:cubicBezTo>
                <a:cubicBezTo>
                  <a:pt x="609" y="601"/>
                  <a:pt x="614" y="603"/>
                  <a:pt x="620" y="603"/>
                </a:cubicBezTo>
                <a:cubicBezTo>
                  <a:pt x="627" y="603"/>
                  <a:pt x="634" y="600"/>
                  <a:pt x="639" y="594"/>
                </a:cubicBezTo>
                <a:cubicBezTo>
                  <a:pt x="710" y="514"/>
                  <a:pt x="749" y="410"/>
                  <a:pt x="749" y="303"/>
                </a:cubicBezTo>
                <a:cubicBezTo>
                  <a:pt x="749" y="196"/>
                  <a:pt x="710" y="92"/>
                  <a:pt x="639" y="12"/>
                </a:cubicBezTo>
                <a:close/>
                <a:moveTo>
                  <a:pt x="50" y="303"/>
                </a:moveTo>
                <a:cubicBezTo>
                  <a:pt x="50" y="208"/>
                  <a:pt x="85" y="116"/>
                  <a:pt x="147" y="44"/>
                </a:cubicBezTo>
                <a:cubicBezTo>
                  <a:pt x="157" y="34"/>
                  <a:pt x="156" y="18"/>
                  <a:pt x="145" y="9"/>
                </a:cubicBezTo>
                <a:cubicBezTo>
                  <a:pt x="135" y="0"/>
                  <a:pt x="119" y="1"/>
                  <a:pt x="110" y="12"/>
                </a:cubicBezTo>
                <a:cubicBezTo>
                  <a:pt x="39" y="92"/>
                  <a:pt x="0" y="196"/>
                  <a:pt x="0" y="303"/>
                </a:cubicBezTo>
                <a:cubicBezTo>
                  <a:pt x="0" y="410"/>
                  <a:pt x="39" y="514"/>
                  <a:pt x="110" y="594"/>
                </a:cubicBezTo>
                <a:cubicBezTo>
                  <a:pt x="115" y="600"/>
                  <a:pt x="122" y="603"/>
                  <a:pt x="129" y="603"/>
                </a:cubicBezTo>
                <a:cubicBezTo>
                  <a:pt x="135" y="603"/>
                  <a:pt x="140" y="601"/>
                  <a:pt x="145" y="597"/>
                </a:cubicBezTo>
                <a:cubicBezTo>
                  <a:pt x="156" y="588"/>
                  <a:pt x="157" y="572"/>
                  <a:pt x="148" y="562"/>
                </a:cubicBezTo>
                <a:cubicBezTo>
                  <a:pt x="85" y="490"/>
                  <a:pt x="50" y="398"/>
                  <a:pt x="50" y="303"/>
                </a:cubicBezTo>
                <a:close/>
                <a:moveTo>
                  <a:pt x="376" y="128"/>
                </a:moveTo>
                <a:cubicBezTo>
                  <a:pt x="279" y="128"/>
                  <a:pt x="201" y="206"/>
                  <a:pt x="201" y="303"/>
                </a:cubicBezTo>
                <a:cubicBezTo>
                  <a:pt x="201" y="352"/>
                  <a:pt x="222" y="400"/>
                  <a:pt x="259" y="433"/>
                </a:cubicBezTo>
                <a:cubicBezTo>
                  <a:pt x="269" y="442"/>
                  <a:pt x="285" y="442"/>
                  <a:pt x="294" y="431"/>
                </a:cubicBezTo>
                <a:cubicBezTo>
                  <a:pt x="304" y="421"/>
                  <a:pt x="303" y="405"/>
                  <a:pt x="292" y="396"/>
                </a:cubicBezTo>
                <a:cubicBezTo>
                  <a:pt x="266" y="372"/>
                  <a:pt x="251" y="338"/>
                  <a:pt x="251" y="303"/>
                </a:cubicBezTo>
                <a:cubicBezTo>
                  <a:pt x="251" y="234"/>
                  <a:pt x="307" y="178"/>
                  <a:pt x="376" y="178"/>
                </a:cubicBezTo>
                <a:cubicBezTo>
                  <a:pt x="445" y="178"/>
                  <a:pt x="501" y="234"/>
                  <a:pt x="501" y="303"/>
                </a:cubicBezTo>
                <a:cubicBezTo>
                  <a:pt x="501" y="372"/>
                  <a:pt x="445" y="428"/>
                  <a:pt x="376" y="428"/>
                </a:cubicBezTo>
                <a:cubicBezTo>
                  <a:pt x="367" y="428"/>
                  <a:pt x="367" y="428"/>
                  <a:pt x="367" y="428"/>
                </a:cubicBezTo>
                <a:cubicBezTo>
                  <a:pt x="356" y="428"/>
                  <a:pt x="347" y="435"/>
                  <a:pt x="343" y="445"/>
                </a:cubicBezTo>
                <a:cubicBezTo>
                  <a:pt x="337" y="462"/>
                  <a:pt x="328" y="477"/>
                  <a:pt x="315" y="490"/>
                </a:cubicBezTo>
                <a:cubicBezTo>
                  <a:pt x="306" y="500"/>
                  <a:pt x="306" y="516"/>
                  <a:pt x="316" y="525"/>
                </a:cubicBezTo>
                <a:cubicBezTo>
                  <a:pt x="321" y="530"/>
                  <a:pt x="327" y="532"/>
                  <a:pt x="333" y="532"/>
                </a:cubicBezTo>
                <a:cubicBezTo>
                  <a:pt x="340" y="532"/>
                  <a:pt x="346" y="530"/>
                  <a:pt x="351" y="525"/>
                </a:cubicBezTo>
                <a:cubicBezTo>
                  <a:pt x="365" y="511"/>
                  <a:pt x="376" y="495"/>
                  <a:pt x="384" y="478"/>
                </a:cubicBezTo>
                <a:cubicBezTo>
                  <a:pt x="477" y="474"/>
                  <a:pt x="551" y="397"/>
                  <a:pt x="551" y="303"/>
                </a:cubicBezTo>
                <a:cubicBezTo>
                  <a:pt x="551" y="206"/>
                  <a:pt x="472" y="128"/>
                  <a:pt x="376" y="128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 panose="020F0302020204030204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99624" y="4599697"/>
            <a:ext cx="2318749" cy="1868721"/>
            <a:chOff x="999624" y="4512817"/>
            <a:chExt cx="2318749" cy="1868721"/>
          </a:xfrm>
        </p:grpSpPr>
        <p:grpSp>
          <p:nvGrpSpPr>
            <p:cNvPr id="26" name="组合 25"/>
            <p:cNvGrpSpPr/>
            <p:nvPr/>
          </p:nvGrpSpPr>
          <p:grpSpPr>
            <a:xfrm>
              <a:off x="999624" y="4836340"/>
              <a:ext cx="2318749" cy="1545198"/>
              <a:chOff x="1540423" y="2139370"/>
              <a:chExt cx="2318749" cy="1545198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1540423" y="2463721"/>
                <a:ext cx="2318749" cy="12208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lnSpc>
                    <a:spcPts val="2200"/>
                  </a:lnSpc>
                  <a:defRPr/>
                </a:pPr>
                <a:r>
                  <a:rPr lang="en-US" altLang="zh-CN" sz="1100" kern="0">
                    <a:latin typeface="Calibri Light" panose="020F0302020204030204" charset="0"/>
                    <a:cs typeface="Arial" panose="020B0604020202020204" pitchFamily="34" charset="0"/>
                    <a:sym typeface="+mn-ea"/>
                  </a:rPr>
                  <a:t>Lorem ipsum dolor sit amet, consectetuer adipiscing elit. Aenean commodo ligula eget dolor. Lorem ipsum dolor sit </a:t>
                </a:r>
                <a:r>
                  <a:rPr lang="en-US" altLang="zh-CN" sz="1100" kern="0" smtClean="0">
                    <a:latin typeface="Calibri Light" panose="020F0302020204030204" charset="0"/>
                    <a:cs typeface="Arial" panose="020B0604020202020204" pitchFamily="34" charset="0"/>
                    <a:sym typeface="+mn-ea"/>
                  </a:rPr>
                  <a:t>amet</a:t>
                </a:r>
                <a:r>
                  <a:rPr lang="en-US" altLang="zh-CN" sz="1100" kern="0">
                    <a:latin typeface="Calibri Light" panose="020F0302020204030204" charset="0"/>
                    <a:cs typeface="Arial" panose="020B0604020202020204" pitchFamily="34" charset="0"/>
                    <a:sym typeface="+mn-ea"/>
                  </a:rPr>
                  <a:t>.</a:t>
                </a:r>
                <a:endParaRPr lang="zh-CN" altLang="en-US" sz="1100" kern="0" dirty="0">
                  <a:latin typeface="Calibri Light" panose="020F0302020204030204" charset="0"/>
                  <a:ea typeface="微软雅黑" panose="020B0503020204020204" charset="-122"/>
                  <a:cs typeface="Arial" panose="020B0604020202020204" pitchFamily="34" charset="0"/>
                  <a:sym typeface="+mn-ea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1822236" y="2139370"/>
                <a:ext cx="1743739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pc="100" smtClean="0">
                    <a:solidFill>
                      <a:schemeClr val="accent4">
                        <a:lumMod val="50000"/>
                      </a:schemeClr>
                    </a:solidFill>
                    <a:latin typeface="方正启体繁体" panose="03000509000000000000" charset="-122"/>
                    <a:ea typeface="方正启体繁体" panose="03000509000000000000" charset="-122"/>
                  </a:rPr>
                  <a:t>改进方法</a:t>
                </a:r>
                <a:endParaRPr lang="zh-CN" altLang="en-US" spc="100">
                  <a:solidFill>
                    <a:schemeClr val="accent4">
                      <a:lumMod val="50000"/>
                    </a:schemeClr>
                  </a:solidFill>
                  <a:latin typeface="方正启体繁体" panose="03000509000000000000" charset="-122"/>
                  <a:ea typeface="方正启体繁体" panose="03000509000000000000" charset="-122"/>
                </a:endParaRPr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2567354" y="2506427"/>
                <a:ext cx="234461" cy="0"/>
              </a:xfrm>
              <a:custGeom>
                <a:avLst/>
                <a:gdLst>
                  <a:gd name="connsiteX0" fmla="*/ 0 w 234461"/>
                  <a:gd name="connsiteY0" fmla="*/ 0 h 0"/>
                  <a:gd name="connsiteX1" fmla="*/ 234461 w 234461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4461">
                    <a:moveTo>
                      <a:pt x="0" y="0"/>
                    </a:moveTo>
                    <a:lnTo>
                      <a:pt x="234461" y="0"/>
                    </a:lnTo>
                  </a:path>
                </a:pathLst>
              </a:cu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1787527" y="4512817"/>
              <a:ext cx="712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smtClean="0">
                  <a:latin typeface="方正启体繁体" panose="03000509000000000000" charset="-122"/>
                  <a:ea typeface="方正启体繁体" panose="03000509000000000000" charset="-122"/>
                </a:rPr>
                <a:t>0 1</a:t>
              </a:r>
              <a:endParaRPr lang="zh-CN" altLang="en-US" sz="2000"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229932" y="4599697"/>
            <a:ext cx="2318749" cy="1868721"/>
            <a:chOff x="999624" y="4512817"/>
            <a:chExt cx="2318749" cy="1868721"/>
          </a:xfrm>
        </p:grpSpPr>
        <p:grpSp>
          <p:nvGrpSpPr>
            <p:cNvPr id="32" name="组合 31"/>
            <p:cNvGrpSpPr/>
            <p:nvPr/>
          </p:nvGrpSpPr>
          <p:grpSpPr>
            <a:xfrm>
              <a:off x="999624" y="4836340"/>
              <a:ext cx="2318749" cy="1545198"/>
              <a:chOff x="1540423" y="2139370"/>
              <a:chExt cx="2318749" cy="1545198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1540423" y="2463721"/>
                <a:ext cx="2318749" cy="12208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lnSpc>
                    <a:spcPts val="2200"/>
                  </a:lnSpc>
                  <a:defRPr/>
                </a:pPr>
                <a:r>
                  <a:rPr lang="en-US" altLang="zh-CN" sz="1100" kern="0">
                    <a:latin typeface="Calibri Light" panose="020F0302020204030204" charset="0"/>
                    <a:cs typeface="Arial" panose="020B0604020202020204" pitchFamily="34" charset="0"/>
                    <a:sym typeface="+mn-ea"/>
                  </a:rPr>
                  <a:t>Lorem ipsum dolor sit amet, consectetuer adipiscing elit. Aenean commodo ligula eget dolor. Lorem ipsum dolor sit </a:t>
                </a:r>
                <a:r>
                  <a:rPr lang="en-US" altLang="zh-CN" sz="1100" kern="0" smtClean="0">
                    <a:latin typeface="Calibri Light" panose="020F0302020204030204" charset="0"/>
                    <a:cs typeface="Arial" panose="020B0604020202020204" pitchFamily="34" charset="0"/>
                    <a:sym typeface="+mn-ea"/>
                  </a:rPr>
                  <a:t>amet</a:t>
                </a:r>
                <a:r>
                  <a:rPr lang="en-US" altLang="zh-CN" sz="1100" kern="0">
                    <a:latin typeface="Calibri Light" panose="020F0302020204030204" charset="0"/>
                    <a:cs typeface="Arial" panose="020B0604020202020204" pitchFamily="34" charset="0"/>
                    <a:sym typeface="+mn-ea"/>
                  </a:rPr>
                  <a:t>.</a:t>
                </a:r>
                <a:endParaRPr lang="zh-CN" altLang="en-US" sz="1100" kern="0" dirty="0">
                  <a:latin typeface="Calibri Light" panose="020F0302020204030204" charset="0"/>
                  <a:ea typeface="微软雅黑" panose="020B0503020204020204" charset="-122"/>
                  <a:cs typeface="Arial" panose="020B0604020202020204" pitchFamily="34" charset="0"/>
                  <a:sym typeface="+mn-ea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822236" y="2139370"/>
                <a:ext cx="1743739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pc="100" smtClean="0">
                    <a:solidFill>
                      <a:srgbClr val="4B6865"/>
                    </a:solidFill>
                    <a:latin typeface="方正启体繁体" panose="03000509000000000000" charset="-122"/>
                    <a:ea typeface="方正启体繁体" panose="03000509000000000000" charset="-122"/>
                  </a:rPr>
                  <a:t>改进方法</a:t>
                </a:r>
                <a:endParaRPr lang="zh-CN" altLang="en-US" spc="100">
                  <a:solidFill>
                    <a:srgbClr val="4B6865"/>
                  </a:solidFill>
                  <a:latin typeface="方正启体繁体" panose="03000509000000000000" charset="-122"/>
                  <a:ea typeface="方正启体繁体" panose="03000509000000000000" charset="-122"/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2567354" y="2506427"/>
                <a:ext cx="234461" cy="0"/>
              </a:xfrm>
              <a:custGeom>
                <a:avLst/>
                <a:gdLst>
                  <a:gd name="connsiteX0" fmla="*/ 0 w 234461"/>
                  <a:gd name="connsiteY0" fmla="*/ 0 h 0"/>
                  <a:gd name="connsiteX1" fmla="*/ 234461 w 234461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4461">
                    <a:moveTo>
                      <a:pt x="0" y="0"/>
                    </a:moveTo>
                    <a:lnTo>
                      <a:pt x="234461" y="0"/>
                    </a:lnTo>
                  </a:path>
                </a:pathLst>
              </a:cu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787527" y="4512817"/>
              <a:ext cx="712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smtClean="0">
                  <a:latin typeface="方正启体繁体" panose="03000509000000000000" charset="-122"/>
                  <a:ea typeface="方正启体繁体" panose="03000509000000000000" charset="-122"/>
                </a:rPr>
                <a:t>0 2</a:t>
              </a:r>
              <a:endParaRPr lang="zh-CN" altLang="en-US" sz="2000"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548681" y="4599697"/>
            <a:ext cx="2318749" cy="1868721"/>
            <a:chOff x="999624" y="4512817"/>
            <a:chExt cx="2318749" cy="1868721"/>
          </a:xfrm>
        </p:grpSpPr>
        <p:grpSp>
          <p:nvGrpSpPr>
            <p:cNvPr id="38" name="组合 37"/>
            <p:cNvGrpSpPr/>
            <p:nvPr/>
          </p:nvGrpSpPr>
          <p:grpSpPr>
            <a:xfrm>
              <a:off x="999624" y="4836340"/>
              <a:ext cx="2318749" cy="1545198"/>
              <a:chOff x="1540423" y="2139370"/>
              <a:chExt cx="2318749" cy="1545198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1540423" y="2463721"/>
                <a:ext cx="2318749" cy="12208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lnSpc>
                    <a:spcPts val="2200"/>
                  </a:lnSpc>
                  <a:defRPr/>
                </a:pPr>
                <a:r>
                  <a:rPr lang="en-US" altLang="zh-CN" sz="1100" kern="0">
                    <a:latin typeface="Calibri Light" panose="020F0302020204030204" charset="0"/>
                    <a:cs typeface="Arial" panose="020B0604020202020204" pitchFamily="34" charset="0"/>
                    <a:sym typeface="+mn-ea"/>
                  </a:rPr>
                  <a:t>Lorem ipsum dolor sit amet, consectetuer adipiscing elit. Aenean commodo ligula eget dolor. Lorem ipsum dolor sit </a:t>
                </a:r>
                <a:r>
                  <a:rPr lang="en-US" altLang="zh-CN" sz="1100" kern="0" smtClean="0">
                    <a:latin typeface="Calibri Light" panose="020F0302020204030204" charset="0"/>
                    <a:cs typeface="Arial" panose="020B0604020202020204" pitchFamily="34" charset="0"/>
                    <a:sym typeface="+mn-ea"/>
                  </a:rPr>
                  <a:t>amet</a:t>
                </a:r>
                <a:r>
                  <a:rPr lang="en-US" altLang="zh-CN" sz="1100" kern="0">
                    <a:latin typeface="Calibri Light" panose="020F0302020204030204" charset="0"/>
                    <a:cs typeface="Arial" panose="020B0604020202020204" pitchFamily="34" charset="0"/>
                    <a:sym typeface="+mn-ea"/>
                  </a:rPr>
                  <a:t>.</a:t>
                </a:r>
                <a:endParaRPr lang="zh-CN" altLang="en-US" sz="1100" kern="0" dirty="0">
                  <a:latin typeface="Calibri Light" panose="020F0302020204030204" charset="0"/>
                  <a:ea typeface="微软雅黑" panose="020B0503020204020204" charset="-122"/>
                  <a:cs typeface="Arial" panose="020B0604020202020204" pitchFamily="34" charset="0"/>
                  <a:sym typeface="+mn-ea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822236" y="2139370"/>
                <a:ext cx="1743739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pc="100" smtClean="0">
                    <a:solidFill>
                      <a:schemeClr val="accent4">
                        <a:lumMod val="50000"/>
                      </a:schemeClr>
                    </a:solidFill>
                    <a:latin typeface="方正启体繁体" panose="03000509000000000000" charset="-122"/>
                    <a:ea typeface="方正启体繁体" panose="03000509000000000000" charset="-122"/>
                  </a:rPr>
                  <a:t>改进方法</a:t>
                </a:r>
                <a:endParaRPr lang="zh-CN" altLang="en-US" spc="100">
                  <a:solidFill>
                    <a:schemeClr val="accent4">
                      <a:lumMod val="50000"/>
                    </a:schemeClr>
                  </a:solidFill>
                  <a:latin typeface="方正启体繁体" panose="03000509000000000000" charset="-122"/>
                  <a:ea typeface="方正启体繁体" panose="03000509000000000000" charset="-122"/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2567354" y="2506427"/>
                <a:ext cx="234461" cy="0"/>
              </a:xfrm>
              <a:custGeom>
                <a:avLst/>
                <a:gdLst>
                  <a:gd name="connsiteX0" fmla="*/ 0 w 234461"/>
                  <a:gd name="connsiteY0" fmla="*/ 0 h 0"/>
                  <a:gd name="connsiteX1" fmla="*/ 234461 w 234461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4461">
                    <a:moveTo>
                      <a:pt x="0" y="0"/>
                    </a:moveTo>
                    <a:lnTo>
                      <a:pt x="234461" y="0"/>
                    </a:lnTo>
                  </a:path>
                </a:pathLst>
              </a:cu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1787527" y="4512817"/>
              <a:ext cx="712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smtClean="0">
                  <a:latin typeface="方正启体繁体" panose="03000509000000000000" charset="-122"/>
                  <a:ea typeface="方正启体繁体" panose="03000509000000000000" charset="-122"/>
                </a:rPr>
                <a:t>0 3</a:t>
              </a:r>
              <a:endParaRPr lang="zh-CN" altLang="en-US" sz="2000"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78989" y="4599697"/>
            <a:ext cx="2318749" cy="1868721"/>
            <a:chOff x="999624" y="4512817"/>
            <a:chExt cx="2318749" cy="1868721"/>
          </a:xfrm>
        </p:grpSpPr>
        <p:grpSp>
          <p:nvGrpSpPr>
            <p:cNvPr id="44" name="组合 43"/>
            <p:cNvGrpSpPr/>
            <p:nvPr/>
          </p:nvGrpSpPr>
          <p:grpSpPr>
            <a:xfrm>
              <a:off x="999624" y="4836340"/>
              <a:ext cx="2318749" cy="1545198"/>
              <a:chOff x="1540423" y="2139370"/>
              <a:chExt cx="2318749" cy="1545198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1540423" y="2463721"/>
                <a:ext cx="2318749" cy="12208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lnSpc>
                    <a:spcPts val="2200"/>
                  </a:lnSpc>
                  <a:defRPr/>
                </a:pPr>
                <a:r>
                  <a:rPr lang="en-US" altLang="zh-CN" sz="1100" kern="0">
                    <a:latin typeface="Calibri Light" panose="020F0302020204030204" charset="0"/>
                    <a:cs typeface="Arial" panose="020B0604020202020204" pitchFamily="34" charset="0"/>
                    <a:sym typeface="+mn-ea"/>
                  </a:rPr>
                  <a:t>Lorem ipsum dolor sit amet, consectetuer adipiscing elit. Aenean commodo ligula eget dolor. Lorem ipsum dolor sit </a:t>
                </a:r>
                <a:r>
                  <a:rPr lang="en-US" altLang="zh-CN" sz="1100" kern="0" smtClean="0">
                    <a:latin typeface="Calibri Light" panose="020F0302020204030204" charset="0"/>
                    <a:cs typeface="Arial" panose="020B0604020202020204" pitchFamily="34" charset="0"/>
                    <a:sym typeface="+mn-ea"/>
                  </a:rPr>
                  <a:t>amet</a:t>
                </a:r>
                <a:r>
                  <a:rPr lang="en-US" altLang="zh-CN" sz="1100" kern="0">
                    <a:latin typeface="Calibri Light" panose="020F0302020204030204" charset="0"/>
                    <a:cs typeface="Arial" panose="020B0604020202020204" pitchFamily="34" charset="0"/>
                    <a:sym typeface="+mn-ea"/>
                  </a:rPr>
                  <a:t>.</a:t>
                </a:r>
                <a:endParaRPr lang="zh-CN" altLang="en-US" sz="1100" kern="0" dirty="0">
                  <a:latin typeface="Calibri Light" panose="020F0302020204030204" charset="0"/>
                  <a:ea typeface="微软雅黑" panose="020B0503020204020204" charset="-122"/>
                  <a:cs typeface="Arial" panose="020B0604020202020204" pitchFamily="34" charset="0"/>
                  <a:sym typeface="+mn-ea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1822236" y="2139370"/>
                <a:ext cx="1743739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pc="100" smtClean="0">
                    <a:solidFill>
                      <a:srgbClr val="4B6865"/>
                    </a:solidFill>
                    <a:latin typeface="方正启体繁体" panose="03000509000000000000" charset="-122"/>
                    <a:ea typeface="方正启体繁体" panose="03000509000000000000" charset="-122"/>
                  </a:rPr>
                  <a:t>改进方法</a:t>
                </a:r>
                <a:endParaRPr lang="zh-CN" altLang="en-US" spc="100">
                  <a:solidFill>
                    <a:srgbClr val="4B6865"/>
                  </a:solidFill>
                  <a:latin typeface="方正启体繁体" panose="03000509000000000000" charset="-122"/>
                  <a:ea typeface="方正启体繁体" panose="03000509000000000000" charset="-122"/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2567354" y="2506427"/>
                <a:ext cx="234461" cy="0"/>
              </a:xfrm>
              <a:custGeom>
                <a:avLst/>
                <a:gdLst>
                  <a:gd name="connsiteX0" fmla="*/ 0 w 234461"/>
                  <a:gd name="connsiteY0" fmla="*/ 0 h 0"/>
                  <a:gd name="connsiteX1" fmla="*/ 234461 w 234461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4461">
                    <a:moveTo>
                      <a:pt x="0" y="0"/>
                    </a:moveTo>
                    <a:lnTo>
                      <a:pt x="234461" y="0"/>
                    </a:lnTo>
                  </a:path>
                </a:pathLst>
              </a:cu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1787527" y="4512817"/>
              <a:ext cx="712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smtClean="0">
                  <a:latin typeface="方正启体繁体" panose="03000509000000000000" charset="-122"/>
                  <a:ea typeface="方正启体繁体" panose="03000509000000000000" charset="-122"/>
                </a:rPr>
                <a:t>0 4</a:t>
              </a:r>
              <a:endParaRPr lang="zh-CN" altLang="en-US" sz="2000"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 flipV="1">
            <a:off x="3977005" y="-2411730"/>
            <a:ext cx="4246880" cy="7567930"/>
          </a:xfrm>
          <a:prstGeom prst="roundRect">
            <a:avLst>
              <a:gd name="adj" fmla="val 50000"/>
            </a:avLst>
          </a:prstGeom>
          <a:solidFill>
            <a:srgbClr val="85A599"/>
          </a:solidFill>
          <a:ln w="25400">
            <a:noFill/>
          </a:ln>
          <a:effectLst>
            <a:outerShdw blurRad="1905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70" name="组合 369"/>
          <p:cNvGrpSpPr/>
          <p:nvPr/>
        </p:nvGrpSpPr>
        <p:grpSpPr>
          <a:xfrm rot="1495301" flipH="1">
            <a:off x="4840605" y="2930525"/>
            <a:ext cx="2672080" cy="2298700"/>
            <a:chOff x="1544638" y="-485775"/>
            <a:chExt cx="9102725" cy="7832726"/>
          </a:xfrm>
          <a:solidFill>
            <a:srgbClr val="FFFFFF">
              <a:alpha val="25000"/>
            </a:srgbClr>
          </a:solidFill>
        </p:grpSpPr>
        <p:sp>
          <p:nvSpPr>
            <p:cNvPr id="371" name="Freeform 5"/>
            <p:cNvSpPr/>
            <p:nvPr/>
          </p:nvSpPr>
          <p:spPr bwMode="auto">
            <a:xfrm>
              <a:off x="7000876" y="404813"/>
              <a:ext cx="2230438" cy="3649663"/>
            </a:xfrm>
            <a:custGeom>
              <a:avLst/>
              <a:gdLst>
                <a:gd name="T0" fmla="*/ 13 w 594"/>
                <a:gd name="T1" fmla="*/ 194 h 972"/>
                <a:gd name="T2" fmla="*/ 9 w 594"/>
                <a:gd name="T3" fmla="*/ 242 h 972"/>
                <a:gd name="T4" fmla="*/ 11 w 594"/>
                <a:gd name="T5" fmla="*/ 333 h 972"/>
                <a:gd name="T6" fmla="*/ 19 w 594"/>
                <a:gd name="T7" fmla="*/ 362 h 972"/>
                <a:gd name="T8" fmla="*/ 26 w 594"/>
                <a:gd name="T9" fmla="*/ 347 h 972"/>
                <a:gd name="T10" fmla="*/ 88 w 594"/>
                <a:gd name="T11" fmla="*/ 269 h 972"/>
                <a:gd name="T12" fmla="*/ 98 w 594"/>
                <a:gd name="T13" fmla="*/ 279 h 972"/>
                <a:gd name="T14" fmla="*/ 40 w 594"/>
                <a:gd name="T15" fmla="*/ 371 h 972"/>
                <a:gd name="T16" fmla="*/ 22 w 594"/>
                <a:gd name="T17" fmla="*/ 441 h 972"/>
                <a:gd name="T18" fmla="*/ 22 w 594"/>
                <a:gd name="T19" fmla="*/ 514 h 972"/>
                <a:gd name="T20" fmla="*/ 35 w 594"/>
                <a:gd name="T21" fmla="*/ 523 h 972"/>
                <a:gd name="T22" fmla="*/ 94 w 594"/>
                <a:gd name="T23" fmla="*/ 435 h 972"/>
                <a:gd name="T24" fmla="*/ 176 w 594"/>
                <a:gd name="T25" fmla="*/ 366 h 972"/>
                <a:gd name="T26" fmla="*/ 222 w 594"/>
                <a:gd name="T27" fmla="*/ 349 h 972"/>
                <a:gd name="T28" fmla="*/ 183 w 594"/>
                <a:gd name="T29" fmla="*/ 382 h 972"/>
                <a:gd name="T30" fmla="*/ 111 w 594"/>
                <a:gd name="T31" fmla="*/ 452 h 972"/>
                <a:gd name="T32" fmla="*/ 52 w 594"/>
                <a:gd name="T33" fmla="*/ 571 h 972"/>
                <a:gd name="T34" fmla="*/ 82 w 594"/>
                <a:gd name="T35" fmla="*/ 574 h 972"/>
                <a:gd name="T36" fmla="*/ 173 w 594"/>
                <a:gd name="T37" fmla="*/ 513 h 972"/>
                <a:gd name="T38" fmla="*/ 281 w 594"/>
                <a:gd name="T39" fmla="*/ 484 h 972"/>
                <a:gd name="T40" fmla="*/ 302 w 594"/>
                <a:gd name="T41" fmla="*/ 481 h 972"/>
                <a:gd name="T42" fmla="*/ 311 w 594"/>
                <a:gd name="T43" fmla="*/ 491 h 972"/>
                <a:gd name="T44" fmla="*/ 246 w 594"/>
                <a:gd name="T45" fmla="*/ 511 h 972"/>
                <a:gd name="T46" fmla="*/ 122 w 594"/>
                <a:gd name="T47" fmla="*/ 604 h 972"/>
                <a:gd name="T48" fmla="*/ 59 w 594"/>
                <a:gd name="T49" fmla="*/ 692 h 972"/>
                <a:gd name="T50" fmla="*/ 46 w 594"/>
                <a:gd name="T51" fmla="*/ 717 h 972"/>
                <a:gd name="T52" fmla="*/ 33 w 594"/>
                <a:gd name="T53" fmla="*/ 779 h 972"/>
                <a:gd name="T54" fmla="*/ 76 w 594"/>
                <a:gd name="T55" fmla="*/ 718 h 972"/>
                <a:gd name="T56" fmla="*/ 163 w 594"/>
                <a:gd name="T57" fmla="*/ 658 h 972"/>
                <a:gd name="T58" fmla="*/ 170 w 594"/>
                <a:gd name="T59" fmla="*/ 661 h 972"/>
                <a:gd name="T60" fmla="*/ 94 w 594"/>
                <a:gd name="T61" fmla="*/ 736 h 972"/>
                <a:gd name="T62" fmla="*/ 34 w 594"/>
                <a:gd name="T63" fmla="*/ 827 h 972"/>
                <a:gd name="T64" fmla="*/ 4 w 594"/>
                <a:gd name="T65" fmla="*/ 916 h 972"/>
                <a:gd name="T66" fmla="*/ 2 w 594"/>
                <a:gd name="T67" fmla="*/ 964 h 972"/>
                <a:gd name="T68" fmla="*/ 63 w 594"/>
                <a:gd name="T69" fmla="*/ 898 h 972"/>
                <a:gd name="T70" fmla="*/ 104 w 594"/>
                <a:gd name="T71" fmla="*/ 887 h 972"/>
                <a:gd name="T72" fmla="*/ 161 w 594"/>
                <a:gd name="T73" fmla="*/ 906 h 972"/>
                <a:gd name="T74" fmla="*/ 241 w 594"/>
                <a:gd name="T75" fmla="*/ 968 h 972"/>
                <a:gd name="T76" fmla="*/ 249 w 594"/>
                <a:gd name="T77" fmla="*/ 972 h 972"/>
                <a:gd name="T78" fmla="*/ 230 w 594"/>
                <a:gd name="T79" fmla="*/ 888 h 972"/>
                <a:gd name="T80" fmla="*/ 200 w 594"/>
                <a:gd name="T81" fmla="*/ 841 h 972"/>
                <a:gd name="T82" fmla="*/ 190 w 594"/>
                <a:gd name="T83" fmla="*/ 814 h 972"/>
                <a:gd name="T84" fmla="*/ 265 w 594"/>
                <a:gd name="T85" fmla="*/ 811 h 972"/>
                <a:gd name="T86" fmla="*/ 340 w 594"/>
                <a:gd name="T87" fmla="*/ 790 h 972"/>
                <a:gd name="T88" fmla="*/ 413 w 594"/>
                <a:gd name="T89" fmla="*/ 743 h 972"/>
                <a:gd name="T90" fmla="*/ 464 w 594"/>
                <a:gd name="T91" fmla="*/ 747 h 972"/>
                <a:gd name="T92" fmla="*/ 436 w 594"/>
                <a:gd name="T93" fmla="*/ 684 h 972"/>
                <a:gd name="T94" fmla="*/ 396 w 594"/>
                <a:gd name="T95" fmla="*/ 652 h 972"/>
                <a:gd name="T96" fmla="*/ 423 w 594"/>
                <a:gd name="T97" fmla="*/ 611 h 972"/>
                <a:gd name="T98" fmla="*/ 496 w 594"/>
                <a:gd name="T99" fmla="*/ 532 h 972"/>
                <a:gd name="T100" fmla="*/ 584 w 594"/>
                <a:gd name="T101" fmla="*/ 475 h 972"/>
                <a:gd name="T102" fmla="*/ 594 w 594"/>
                <a:gd name="T103" fmla="*/ 466 h 972"/>
                <a:gd name="T104" fmla="*/ 548 w 594"/>
                <a:gd name="T105" fmla="*/ 370 h 972"/>
                <a:gd name="T106" fmla="*/ 478 w 594"/>
                <a:gd name="T107" fmla="*/ 288 h 972"/>
                <a:gd name="T108" fmla="*/ 378 w 594"/>
                <a:gd name="T109" fmla="*/ 238 h 972"/>
                <a:gd name="T110" fmla="*/ 358 w 594"/>
                <a:gd name="T111" fmla="*/ 218 h 972"/>
                <a:gd name="T112" fmla="*/ 404 w 594"/>
                <a:gd name="T113" fmla="*/ 131 h 972"/>
                <a:gd name="T114" fmla="*/ 412 w 594"/>
                <a:gd name="T115" fmla="*/ 52 h 972"/>
                <a:gd name="T116" fmla="*/ 301 w 594"/>
                <a:gd name="T117" fmla="*/ 3 h 972"/>
                <a:gd name="T118" fmla="*/ 246 w 594"/>
                <a:gd name="T119" fmla="*/ 1 h 972"/>
                <a:gd name="T120" fmla="*/ 143 w 594"/>
                <a:gd name="T121" fmla="*/ 31 h 972"/>
                <a:gd name="T122" fmla="*/ 78 w 594"/>
                <a:gd name="T123" fmla="*/ 74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4" h="972">
                  <a:moveTo>
                    <a:pt x="62" y="91"/>
                  </a:moveTo>
                  <a:cubicBezTo>
                    <a:pt x="53" y="101"/>
                    <a:pt x="45" y="112"/>
                    <a:pt x="38" y="123"/>
                  </a:cubicBezTo>
                  <a:cubicBezTo>
                    <a:pt x="26" y="144"/>
                    <a:pt x="18" y="168"/>
                    <a:pt x="13" y="194"/>
                  </a:cubicBezTo>
                  <a:cubicBezTo>
                    <a:pt x="13" y="196"/>
                    <a:pt x="13" y="199"/>
                    <a:pt x="12" y="201"/>
                  </a:cubicBezTo>
                  <a:cubicBezTo>
                    <a:pt x="12" y="201"/>
                    <a:pt x="12" y="202"/>
                    <a:pt x="12" y="202"/>
                  </a:cubicBezTo>
                  <a:cubicBezTo>
                    <a:pt x="10" y="215"/>
                    <a:pt x="9" y="229"/>
                    <a:pt x="9" y="242"/>
                  </a:cubicBezTo>
                  <a:cubicBezTo>
                    <a:pt x="9" y="259"/>
                    <a:pt x="10" y="276"/>
                    <a:pt x="10" y="293"/>
                  </a:cubicBezTo>
                  <a:cubicBezTo>
                    <a:pt x="10" y="296"/>
                    <a:pt x="10" y="299"/>
                    <a:pt x="10" y="302"/>
                  </a:cubicBezTo>
                  <a:cubicBezTo>
                    <a:pt x="11" y="312"/>
                    <a:pt x="11" y="322"/>
                    <a:pt x="11" y="333"/>
                  </a:cubicBezTo>
                  <a:cubicBezTo>
                    <a:pt x="11" y="336"/>
                    <a:pt x="11" y="340"/>
                    <a:pt x="12" y="343"/>
                  </a:cubicBezTo>
                  <a:cubicBezTo>
                    <a:pt x="12" y="348"/>
                    <a:pt x="14" y="352"/>
                    <a:pt x="16" y="357"/>
                  </a:cubicBezTo>
                  <a:cubicBezTo>
                    <a:pt x="17" y="359"/>
                    <a:pt x="18" y="360"/>
                    <a:pt x="19" y="362"/>
                  </a:cubicBezTo>
                  <a:cubicBezTo>
                    <a:pt x="19" y="361"/>
                    <a:pt x="20" y="361"/>
                    <a:pt x="20" y="360"/>
                  </a:cubicBezTo>
                  <a:cubicBezTo>
                    <a:pt x="21" y="358"/>
                    <a:pt x="22" y="356"/>
                    <a:pt x="23" y="354"/>
                  </a:cubicBezTo>
                  <a:cubicBezTo>
                    <a:pt x="24" y="352"/>
                    <a:pt x="25" y="349"/>
                    <a:pt x="26" y="347"/>
                  </a:cubicBezTo>
                  <a:cubicBezTo>
                    <a:pt x="30" y="331"/>
                    <a:pt x="38" y="319"/>
                    <a:pt x="48" y="308"/>
                  </a:cubicBezTo>
                  <a:cubicBezTo>
                    <a:pt x="60" y="296"/>
                    <a:pt x="71" y="284"/>
                    <a:pt x="84" y="273"/>
                  </a:cubicBezTo>
                  <a:cubicBezTo>
                    <a:pt x="85" y="272"/>
                    <a:pt x="87" y="271"/>
                    <a:pt x="88" y="269"/>
                  </a:cubicBezTo>
                  <a:cubicBezTo>
                    <a:pt x="98" y="261"/>
                    <a:pt x="108" y="254"/>
                    <a:pt x="118" y="247"/>
                  </a:cubicBezTo>
                  <a:cubicBezTo>
                    <a:pt x="125" y="243"/>
                    <a:pt x="133" y="238"/>
                    <a:pt x="143" y="237"/>
                  </a:cubicBezTo>
                  <a:cubicBezTo>
                    <a:pt x="127" y="250"/>
                    <a:pt x="112" y="264"/>
                    <a:pt x="98" y="279"/>
                  </a:cubicBezTo>
                  <a:cubicBezTo>
                    <a:pt x="96" y="280"/>
                    <a:pt x="95" y="282"/>
                    <a:pt x="93" y="283"/>
                  </a:cubicBezTo>
                  <a:cubicBezTo>
                    <a:pt x="76" y="302"/>
                    <a:pt x="61" y="322"/>
                    <a:pt x="50" y="346"/>
                  </a:cubicBezTo>
                  <a:cubicBezTo>
                    <a:pt x="47" y="355"/>
                    <a:pt x="43" y="363"/>
                    <a:pt x="40" y="371"/>
                  </a:cubicBezTo>
                  <a:cubicBezTo>
                    <a:pt x="39" y="374"/>
                    <a:pt x="38" y="376"/>
                    <a:pt x="37" y="378"/>
                  </a:cubicBezTo>
                  <a:cubicBezTo>
                    <a:pt x="32" y="395"/>
                    <a:pt x="27" y="412"/>
                    <a:pt x="24" y="430"/>
                  </a:cubicBezTo>
                  <a:cubicBezTo>
                    <a:pt x="23" y="433"/>
                    <a:pt x="23" y="437"/>
                    <a:pt x="22" y="441"/>
                  </a:cubicBezTo>
                  <a:cubicBezTo>
                    <a:pt x="21" y="449"/>
                    <a:pt x="20" y="458"/>
                    <a:pt x="20" y="467"/>
                  </a:cubicBezTo>
                  <a:cubicBezTo>
                    <a:pt x="19" y="482"/>
                    <a:pt x="20" y="493"/>
                    <a:pt x="21" y="503"/>
                  </a:cubicBezTo>
                  <a:cubicBezTo>
                    <a:pt x="21" y="507"/>
                    <a:pt x="21" y="510"/>
                    <a:pt x="22" y="514"/>
                  </a:cubicBezTo>
                  <a:cubicBezTo>
                    <a:pt x="23" y="520"/>
                    <a:pt x="25" y="526"/>
                    <a:pt x="27" y="532"/>
                  </a:cubicBezTo>
                  <a:cubicBezTo>
                    <a:pt x="29" y="529"/>
                    <a:pt x="32" y="527"/>
                    <a:pt x="34" y="525"/>
                  </a:cubicBezTo>
                  <a:cubicBezTo>
                    <a:pt x="34" y="524"/>
                    <a:pt x="35" y="523"/>
                    <a:pt x="35" y="523"/>
                  </a:cubicBezTo>
                  <a:cubicBezTo>
                    <a:pt x="36" y="522"/>
                    <a:pt x="37" y="521"/>
                    <a:pt x="37" y="520"/>
                  </a:cubicBezTo>
                  <a:cubicBezTo>
                    <a:pt x="41" y="514"/>
                    <a:pt x="45" y="508"/>
                    <a:pt x="48" y="501"/>
                  </a:cubicBezTo>
                  <a:cubicBezTo>
                    <a:pt x="60" y="476"/>
                    <a:pt x="76" y="454"/>
                    <a:pt x="94" y="435"/>
                  </a:cubicBezTo>
                  <a:cubicBezTo>
                    <a:pt x="96" y="433"/>
                    <a:pt x="97" y="431"/>
                    <a:pt x="99" y="430"/>
                  </a:cubicBezTo>
                  <a:cubicBezTo>
                    <a:pt x="119" y="408"/>
                    <a:pt x="143" y="390"/>
                    <a:pt x="167" y="372"/>
                  </a:cubicBezTo>
                  <a:cubicBezTo>
                    <a:pt x="170" y="370"/>
                    <a:pt x="173" y="368"/>
                    <a:pt x="176" y="366"/>
                  </a:cubicBezTo>
                  <a:cubicBezTo>
                    <a:pt x="178" y="365"/>
                    <a:pt x="180" y="363"/>
                    <a:pt x="182" y="362"/>
                  </a:cubicBezTo>
                  <a:cubicBezTo>
                    <a:pt x="196" y="354"/>
                    <a:pt x="211" y="347"/>
                    <a:pt x="228" y="338"/>
                  </a:cubicBezTo>
                  <a:cubicBezTo>
                    <a:pt x="224" y="345"/>
                    <a:pt x="224" y="348"/>
                    <a:pt x="222" y="349"/>
                  </a:cubicBezTo>
                  <a:cubicBezTo>
                    <a:pt x="213" y="358"/>
                    <a:pt x="203" y="365"/>
                    <a:pt x="193" y="373"/>
                  </a:cubicBezTo>
                  <a:cubicBezTo>
                    <a:pt x="192" y="375"/>
                    <a:pt x="190" y="376"/>
                    <a:pt x="188" y="377"/>
                  </a:cubicBezTo>
                  <a:cubicBezTo>
                    <a:pt x="186" y="379"/>
                    <a:pt x="184" y="380"/>
                    <a:pt x="183" y="382"/>
                  </a:cubicBezTo>
                  <a:cubicBezTo>
                    <a:pt x="158" y="402"/>
                    <a:pt x="136" y="423"/>
                    <a:pt x="115" y="447"/>
                  </a:cubicBezTo>
                  <a:cubicBezTo>
                    <a:pt x="115" y="447"/>
                    <a:pt x="114" y="448"/>
                    <a:pt x="114" y="448"/>
                  </a:cubicBezTo>
                  <a:cubicBezTo>
                    <a:pt x="113" y="450"/>
                    <a:pt x="112" y="451"/>
                    <a:pt x="111" y="452"/>
                  </a:cubicBezTo>
                  <a:cubicBezTo>
                    <a:pt x="89" y="479"/>
                    <a:pt x="72" y="509"/>
                    <a:pt x="60" y="542"/>
                  </a:cubicBezTo>
                  <a:cubicBezTo>
                    <a:pt x="58" y="548"/>
                    <a:pt x="57" y="553"/>
                    <a:pt x="55" y="559"/>
                  </a:cubicBezTo>
                  <a:cubicBezTo>
                    <a:pt x="54" y="563"/>
                    <a:pt x="53" y="566"/>
                    <a:pt x="52" y="571"/>
                  </a:cubicBezTo>
                  <a:cubicBezTo>
                    <a:pt x="50" y="581"/>
                    <a:pt x="46" y="590"/>
                    <a:pt x="44" y="600"/>
                  </a:cubicBezTo>
                  <a:cubicBezTo>
                    <a:pt x="43" y="604"/>
                    <a:pt x="41" y="608"/>
                    <a:pt x="46" y="612"/>
                  </a:cubicBezTo>
                  <a:cubicBezTo>
                    <a:pt x="57" y="598"/>
                    <a:pt x="70" y="586"/>
                    <a:pt x="82" y="574"/>
                  </a:cubicBezTo>
                  <a:cubicBezTo>
                    <a:pt x="84" y="572"/>
                    <a:pt x="86" y="571"/>
                    <a:pt x="87" y="570"/>
                  </a:cubicBezTo>
                  <a:cubicBezTo>
                    <a:pt x="109" y="551"/>
                    <a:pt x="132" y="535"/>
                    <a:pt x="156" y="522"/>
                  </a:cubicBezTo>
                  <a:cubicBezTo>
                    <a:pt x="162" y="519"/>
                    <a:pt x="168" y="516"/>
                    <a:pt x="173" y="513"/>
                  </a:cubicBezTo>
                  <a:cubicBezTo>
                    <a:pt x="176" y="512"/>
                    <a:pt x="178" y="512"/>
                    <a:pt x="180" y="511"/>
                  </a:cubicBezTo>
                  <a:cubicBezTo>
                    <a:pt x="209" y="498"/>
                    <a:pt x="239" y="491"/>
                    <a:pt x="270" y="486"/>
                  </a:cubicBezTo>
                  <a:cubicBezTo>
                    <a:pt x="274" y="485"/>
                    <a:pt x="278" y="485"/>
                    <a:pt x="281" y="484"/>
                  </a:cubicBezTo>
                  <a:cubicBezTo>
                    <a:pt x="285" y="483"/>
                    <a:pt x="290" y="483"/>
                    <a:pt x="294" y="482"/>
                  </a:cubicBezTo>
                  <a:cubicBezTo>
                    <a:pt x="296" y="482"/>
                    <a:pt x="297" y="482"/>
                    <a:pt x="299" y="482"/>
                  </a:cubicBezTo>
                  <a:cubicBezTo>
                    <a:pt x="300" y="482"/>
                    <a:pt x="301" y="481"/>
                    <a:pt x="302" y="481"/>
                  </a:cubicBezTo>
                  <a:cubicBezTo>
                    <a:pt x="313" y="480"/>
                    <a:pt x="324" y="478"/>
                    <a:pt x="340" y="483"/>
                  </a:cubicBezTo>
                  <a:cubicBezTo>
                    <a:pt x="328" y="486"/>
                    <a:pt x="322" y="489"/>
                    <a:pt x="315" y="490"/>
                  </a:cubicBezTo>
                  <a:cubicBezTo>
                    <a:pt x="314" y="490"/>
                    <a:pt x="313" y="491"/>
                    <a:pt x="311" y="491"/>
                  </a:cubicBezTo>
                  <a:cubicBezTo>
                    <a:pt x="309" y="491"/>
                    <a:pt x="306" y="492"/>
                    <a:pt x="304" y="492"/>
                  </a:cubicBezTo>
                  <a:cubicBezTo>
                    <a:pt x="289" y="495"/>
                    <a:pt x="275" y="499"/>
                    <a:pt x="261" y="504"/>
                  </a:cubicBezTo>
                  <a:cubicBezTo>
                    <a:pt x="256" y="506"/>
                    <a:pt x="251" y="508"/>
                    <a:pt x="246" y="511"/>
                  </a:cubicBezTo>
                  <a:cubicBezTo>
                    <a:pt x="231" y="517"/>
                    <a:pt x="216" y="525"/>
                    <a:pt x="203" y="534"/>
                  </a:cubicBezTo>
                  <a:cubicBezTo>
                    <a:pt x="201" y="535"/>
                    <a:pt x="199" y="536"/>
                    <a:pt x="197" y="537"/>
                  </a:cubicBezTo>
                  <a:cubicBezTo>
                    <a:pt x="170" y="556"/>
                    <a:pt x="145" y="579"/>
                    <a:pt x="122" y="604"/>
                  </a:cubicBezTo>
                  <a:cubicBezTo>
                    <a:pt x="121" y="606"/>
                    <a:pt x="119" y="608"/>
                    <a:pt x="118" y="609"/>
                  </a:cubicBezTo>
                  <a:cubicBezTo>
                    <a:pt x="116" y="611"/>
                    <a:pt x="115" y="613"/>
                    <a:pt x="113" y="615"/>
                  </a:cubicBezTo>
                  <a:cubicBezTo>
                    <a:pt x="92" y="638"/>
                    <a:pt x="74" y="664"/>
                    <a:pt x="59" y="692"/>
                  </a:cubicBezTo>
                  <a:cubicBezTo>
                    <a:pt x="58" y="694"/>
                    <a:pt x="57" y="696"/>
                    <a:pt x="56" y="698"/>
                  </a:cubicBezTo>
                  <a:cubicBezTo>
                    <a:pt x="55" y="699"/>
                    <a:pt x="55" y="700"/>
                    <a:pt x="54" y="701"/>
                  </a:cubicBezTo>
                  <a:cubicBezTo>
                    <a:pt x="52" y="706"/>
                    <a:pt x="49" y="711"/>
                    <a:pt x="46" y="717"/>
                  </a:cubicBezTo>
                  <a:cubicBezTo>
                    <a:pt x="46" y="717"/>
                    <a:pt x="46" y="718"/>
                    <a:pt x="45" y="719"/>
                  </a:cubicBezTo>
                  <a:cubicBezTo>
                    <a:pt x="39" y="733"/>
                    <a:pt x="33" y="747"/>
                    <a:pt x="32" y="762"/>
                  </a:cubicBezTo>
                  <a:cubicBezTo>
                    <a:pt x="32" y="766"/>
                    <a:pt x="32" y="770"/>
                    <a:pt x="33" y="779"/>
                  </a:cubicBezTo>
                  <a:cubicBezTo>
                    <a:pt x="37" y="774"/>
                    <a:pt x="40" y="772"/>
                    <a:pt x="41" y="770"/>
                  </a:cubicBezTo>
                  <a:cubicBezTo>
                    <a:pt x="47" y="761"/>
                    <a:pt x="54" y="752"/>
                    <a:pt x="59" y="743"/>
                  </a:cubicBezTo>
                  <a:cubicBezTo>
                    <a:pt x="64" y="734"/>
                    <a:pt x="70" y="726"/>
                    <a:pt x="76" y="718"/>
                  </a:cubicBezTo>
                  <a:cubicBezTo>
                    <a:pt x="78" y="717"/>
                    <a:pt x="79" y="715"/>
                    <a:pt x="80" y="713"/>
                  </a:cubicBezTo>
                  <a:cubicBezTo>
                    <a:pt x="99" y="693"/>
                    <a:pt x="123" y="678"/>
                    <a:pt x="148" y="665"/>
                  </a:cubicBezTo>
                  <a:cubicBezTo>
                    <a:pt x="153" y="662"/>
                    <a:pt x="158" y="660"/>
                    <a:pt x="163" y="658"/>
                  </a:cubicBezTo>
                  <a:cubicBezTo>
                    <a:pt x="164" y="658"/>
                    <a:pt x="165" y="657"/>
                    <a:pt x="166" y="657"/>
                  </a:cubicBezTo>
                  <a:cubicBezTo>
                    <a:pt x="168" y="657"/>
                    <a:pt x="169" y="657"/>
                    <a:pt x="170" y="656"/>
                  </a:cubicBezTo>
                  <a:cubicBezTo>
                    <a:pt x="171" y="659"/>
                    <a:pt x="171" y="660"/>
                    <a:pt x="170" y="661"/>
                  </a:cubicBezTo>
                  <a:cubicBezTo>
                    <a:pt x="169" y="663"/>
                    <a:pt x="167" y="664"/>
                    <a:pt x="165" y="665"/>
                  </a:cubicBezTo>
                  <a:cubicBezTo>
                    <a:pt x="140" y="684"/>
                    <a:pt x="118" y="707"/>
                    <a:pt x="98" y="731"/>
                  </a:cubicBezTo>
                  <a:cubicBezTo>
                    <a:pt x="96" y="732"/>
                    <a:pt x="95" y="734"/>
                    <a:pt x="94" y="736"/>
                  </a:cubicBezTo>
                  <a:cubicBezTo>
                    <a:pt x="73" y="762"/>
                    <a:pt x="54" y="790"/>
                    <a:pt x="38" y="820"/>
                  </a:cubicBezTo>
                  <a:cubicBezTo>
                    <a:pt x="37" y="821"/>
                    <a:pt x="37" y="821"/>
                    <a:pt x="37" y="821"/>
                  </a:cubicBezTo>
                  <a:cubicBezTo>
                    <a:pt x="36" y="823"/>
                    <a:pt x="35" y="825"/>
                    <a:pt x="34" y="827"/>
                  </a:cubicBezTo>
                  <a:cubicBezTo>
                    <a:pt x="23" y="849"/>
                    <a:pt x="14" y="873"/>
                    <a:pt x="8" y="898"/>
                  </a:cubicBezTo>
                  <a:cubicBezTo>
                    <a:pt x="7" y="901"/>
                    <a:pt x="6" y="905"/>
                    <a:pt x="6" y="909"/>
                  </a:cubicBezTo>
                  <a:cubicBezTo>
                    <a:pt x="5" y="912"/>
                    <a:pt x="5" y="914"/>
                    <a:pt x="4" y="916"/>
                  </a:cubicBezTo>
                  <a:cubicBezTo>
                    <a:pt x="3" y="922"/>
                    <a:pt x="2" y="929"/>
                    <a:pt x="1" y="936"/>
                  </a:cubicBezTo>
                  <a:cubicBezTo>
                    <a:pt x="1" y="938"/>
                    <a:pt x="0" y="941"/>
                    <a:pt x="0" y="944"/>
                  </a:cubicBezTo>
                  <a:cubicBezTo>
                    <a:pt x="0" y="950"/>
                    <a:pt x="1" y="957"/>
                    <a:pt x="2" y="964"/>
                  </a:cubicBezTo>
                  <a:cubicBezTo>
                    <a:pt x="6" y="961"/>
                    <a:pt x="9" y="959"/>
                    <a:pt x="13" y="957"/>
                  </a:cubicBezTo>
                  <a:cubicBezTo>
                    <a:pt x="15" y="956"/>
                    <a:pt x="17" y="954"/>
                    <a:pt x="19" y="953"/>
                  </a:cubicBezTo>
                  <a:cubicBezTo>
                    <a:pt x="39" y="940"/>
                    <a:pt x="55" y="924"/>
                    <a:pt x="63" y="898"/>
                  </a:cubicBezTo>
                  <a:cubicBezTo>
                    <a:pt x="67" y="886"/>
                    <a:pt x="74" y="882"/>
                    <a:pt x="85" y="884"/>
                  </a:cubicBezTo>
                  <a:cubicBezTo>
                    <a:pt x="88" y="884"/>
                    <a:pt x="90" y="885"/>
                    <a:pt x="92" y="885"/>
                  </a:cubicBezTo>
                  <a:cubicBezTo>
                    <a:pt x="96" y="886"/>
                    <a:pt x="100" y="886"/>
                    <a:pt x="104" y="887"/>
                  </a:cubicBezTo>
                  <a:cubicBezTo>
                    <a:pt x="109" y="888"/>
                    <a:pt x="114" y="889"/>
                    <a:pt x="119" y="891"/>
                  </a:cubicBezTo>
                  <a:cubicBezTo>
                    <a:pt x="131" y="894"/>
                    <a:pt x="143" y="898"/>
                    <a:pt x="154" y="903"/>
                  </a:cubicBezTo>
                  <a:cubicBezTo>
                    <a:pt x="157" y="904"/>
                    <a:pt x="159" y="905"/>
                    <a:pt x="161" y="906"/>
                  </a:cubicBezTo>
                  <a:cubicBezTo>
                    <a:pt x="171" y="911"/>
                    <a:pt x="181" y="916"/>
                    <a:pt x="191" y="922"/>
                  </a:cubicBezTo>
                  <a:cubicBezTo>
                    <a:pt x="210" y="934"/>
                    <a:pt x="228" y="947"/>
                    <a:pt x="240" y="967"/>
                  </a:cubicBezTo>
                  <a:cubicBezTo>
                    <a:pt x="240" y="967"/>
                    <a:pt x="240" y="967"/>
                    <a:pt x="241" y="968"/>
                  </a:cubicBezTo>
                  <a:cubicBezTo>
                    <a:pt x="242" y="969"/>
                    <a:pt x="244" y="970"/>
                    <a:pt x="245" y="971"/>
                  </a:cubicBezTo>
                  <a:cubicBezTo>
                    <a:pt x="245" y="972"/>
                    <a:pt x="246" y="972"/>
                    <a:pt x="246" y="972"/>
                  </a:cubicBezTo>
                  <a:cubicBezTo>
                    <a:pt x="246" y="972"/>
                    <a:pt x="247" y="972"/>
                    <a:pt x="249" y="972"/>
                  </a:cubicBezTo>
                  <a:cubicBezTo>
                    <a:pt x="249" y="971"/>
                    <a:pt x="249" y="969"/>
                    <a:pt x="250" y="968"/>
                  </a:cubicBezTo>
                  <a:cubicBezTo>
                    <a:pt x="250" y="965"/>
                    <a:pt x="250" y="962"/>
                    <a:pt x="250" y="959"/>
                  </a:cubicBezTo>
                  <a:cubicBezTo>
                    <a:pt x="249" y="934"/>
                    <a:pt x="242" y="911"/>
                    <a:pt x="230" y="888"/>
                  </a:cubicBezTo>
                  <a:cubicBezTo>
                    <a:pt x="225" y="876"/>
                    <a:pt x="218" y="866"/>
                    <a:pt x="211" y="856"/>
                  </a:cubicBezTo>
                  <a:cubicBezTo>
                    <a:pt x="210" y="854"/>
                    <a:pt x="208" y="852"/>
                    <a:pt x="207" y="850"/>
                  </a:cubicBezTo>
                  <a:cubicBezTo>
                    <a:pt x="205" y="847"/>
                    <a:pt x="202" y="844"/>
                    <a:pt x="200" y="841"/>
                  </a:cubicBezTo>
                  <a:cubicBezTo>
                    <a:pt x="193" y="833"/>
                    <a:pt x="186" y="826"/>
                    <a:pt x="178" y="818"/>
                  </a:cubicBezTo>
                  <a:cubicBezTo>
                    <a:pt x="180" y="818"/>
                    <a:pt x="182" y="817"/>
                    <a:pt x="184" y="816"/>
                  </a:cubicBezTo>
                  <a:cubicBezTo>
                    <a:pt x="186" y="815"/>
                    <a:pt x="188" y="814"/>
                    <a:pt x="190" y="814"/>
                  </a:cubicBezTo>
                  <a:cubicBezTo>
                    <a:pt x="210" y="812"/>
                    <a:pt x="229" y="809"/>
                    <a:pt x="248" y="810"/>
                  </a:cubicBezTo>
                  <a:cubicBezTo>
                    <a:pt x="251" y="810"/>
                    <a:pt x="254" y="810"/>
                    <a:pt x="256" y="810"/>
                  </a:cubicBezTo>
                  <a:cubicBezTo>
                    <a:pt x="259" y="811"/>
                    <a:pt x="262" y="811"/>
                    <a:pt x="265" y="811"/>
                  </a:cubicBezTo>
                  <a:cubicBezTo>
                    <a:pt x="283" y="814"/>
                    <a:pt x="299" y="811"/>
                    <a:pt x="314" y="804"/>
                  </a:cubicBezTo>
                  <a:cubicBezTo>
                    <a:pt x="316" y="803"/>
                    <a:pt x="318" y="802"/>
                    <a:pt x="320" y="801"/>
                  </a:cubicBezTo>
                  <a:cubicBezTo>
                    <a:pt x="327" y="798"/>
                    <a:pt x="333" y="794"/>
                    <a:pt x="340" y="790"/>
                  </a:cubicBezTo>
                  <a:cubicBezTo>
                    <a:pt x="358" y="779"/>
                    <a:pt x="375" y="767"/>
                    <a:pt x="392" y="754"/>
                  </a:cubicBezTo>
                  <a:cubicBezTo>
                    <a:pt x="396" y="750"/>
                    <a:pt x="401" y="747"/>
                    <a:pt x="406" y="745"/>
                  </a:cubicBezTo>
                  <a:cubicBezTo>
                    <a:pt x="408" y="744"/>
                    <a:pt x="410" y="743"/>
                    <a:pt x="413" y="743"/>
                  </a:cubicBezTo>
                  <a:cubicBezTo>
                    <a:pt x="425" y="738"/>
                    <a:pt x="439" y="739"/>
                    <a:pt x="453" y="745"/>
                  </a:cubicBezTo>
                  <a:cubicBezTo>
                    <a:pt x="456" y="746"/>
                    <a:pt x="459" y="746"/>
                    <a:pt x="463" y="747"/>
                  </a:cubicBezTo>
                  <a:cubicBezTo>
                    <a:pt x="463" y="747"/>
                    <a:pt x="464" y="747"/>
                    <a:pt x="464" y="747"/>
                  </a:cubicBezTo>
                  <a:cubicBezTo>
                    <a:pt x="464" y="746"/>
                    <a:pt x="464" y="746"/>
                    <a:pt x="464" y="746"/>
                  </a:cubicBezTo>
                  <a:cubicBezTo>
                    <a:pt x="463" y="740"/>
                    <a:pt x="464" y="735"/>
                    <a:pt x="463" y="731"/>
                  </a:cubicBezTo>
                  <a:cubicBezTo>
                    <a:pt x="458" y="713"/>
                    <a:pt x="448" y="698"/>
                    <a:pt x="436" y="684"/>
                  </a:cubicBezTo>
                  <a:cubicBezTo>
                    <a:pt x="427" y="675"/>
                    <a:pt x="418" y="666"/>
                    <a:pt x="408" y="659"/>
                  </a:cubicBezTo>
                  <a:cubicBezTo>
                    <a:pt x="406" y="658"/>
                    <a:pt x="404" y="657"/>
                    <a:pt x="403" y="656"/>
                  </a:cubicBezTo>
                  <a:cubicBezTo>
                    <a:pt x="401" y="654"/>
                    <a:pt x="399" y="653"/>
                    <a:pt x="396" y="652"/>
                  </a:cubicBezTo>
                  <a:cubicBezTo>
                    <a:pt x="392" y="649"/>
                    <a:pt x="387" y="646"/>
                    <a:pt x="380" y="641"/>
                  </a:cubicBezTo>
                  <a:cubicBezTo>
                    <a:pt x="385" y="637"/>
                    <a:pt x="389" y="634"/>
                    <a:pt x="393" y="632"/>
                  </a:cubicBezTo>
                  <a:cubicBezTo>
                    <a:pt x="403" y="626"/>
                    <a:pt x="413" y="619"/>
                    <a:pt x="423" y="611"/>
                  </a:cubicBezTo>
                  <a:cubicBezTo>
                    <a:pt x="424" y="609"/>
                    <a:pt x="426" y="608"/>
                    <a:pt x="428" y="607"/>
                  </a:cubicBezTo>
                  <a:cubicBezTo>
                    <a:pt x="438" y="598"/>
                    <a:pt x="448" y="588"/>
                    <a:pt x="457" y="577"/>
                  </a:cubicBezTo>
                  <a:cubicBezTo>
                    <a:pt x="470" y="562"/>
                    <a:pt x="483" y="547"/>
                    <a:pt x="496" y="532"/>
                  </a:cubicBezTo>
                  <a:cubicBezTo>
                    <a:pt x="497" y="531"/>
                    <a:pt x="498" y="529"/>
                    <a:pt x="500" y="528"/>
                  </a:cubicBezTo>
                  <a:cubicBezTo>
                    <a:pt x="508" y="518"/>
                    <a:pt x="515" y="509"/>
                    <a:pt x="523" y="500"/>
                  </a:cubicBezTo>
                  <a:cubicBezTo>
                    <a:pt x="540" y="480"/>
                    <a:pt x="559" y="471"/>
                    <a:pt x="584" y="475"/>
                  </a:cubicBezTo>
                  <a:cubicBezTo>
                    <a:pt x="585" y="475"/>
                    <a:pt x="586" y="476"/>
                    <a:pt x="587" y="476"/>
                  </a:cubicBezTo>
                  <a:cubicBezTo>
                    <a:pt x="589" y="476"/>
                    <a:pt x="590" y="476"/>
                    <a:pt x="593" y="475"/>
                  </a:cubicBezTo>
                  <a:cubicBezTo>
                    <a:pt x="593" y="472"/>
                    <a:pt x="594" y="469"/>
                    <a:pt x="594" y="466"/>
                  </a:cubicBezTo>
                  <a:cubicBezTo>
                    <a:pt x="594" y="464"/>
                    <a:pt x="594" y="462"/>
                    <a:pt x="593" y="461"/>
                  </a:cubicBezTo>
                  <a:cubicBezTo>
                    <a:pt x="590" y="450"/>
                    <a:pt x="587" y="439"/>
                    <a:pt x="581" y="429"/>
                  </a:cubicBezTo>
                  <a:cubicBezTo>
                    <a:pt x="571" y="409"/>
                    <a:pt x="560" y="389"/>
                    <a:pt x="548" y="370"/>
                  </a:cubicBezTo>
                  <a:cubicBezTo>
                    <a:pt x="547" y="368"/>
                    <a:pt x="546" y="366"/>
                    <a:pt x="545" y="364"/>
                  </a:cubicBezTo>
                  <a:cubicBezTo>
                    <a:pt x="544" y="362"/>
                    <a:pt x="543" y="361"/>
                    <a:pt x="542" y="359"/>
                  </a:cubicBezTo>
                  <a:cubicBezTo>
                    <a:pt x="524" y="331"/>
                    <a:pt x="502" y="307"/>
                    <a:pt x="478" y="288"/>
                  </a:cubicBezTo>
                  <a:cubicBezTo>
                    <a:pt x="477" y="287"/>
                    <a:pt x="475" y="286"/>
                    <a:pt x="473" y="284"/>
                  </a:cubicBezTo>
                  <a:cubicBezTo>
                    <a:pt x="446" y="263"/>
                    <a:pt x="414" y="248"/>
                    <a:pt x="379" y="238"/>
                  </a:cubicBezTo>
                  <a:cubicBezTo>
                    <a:pt x="379" y="238"/>
                    <a:pt x="378" y="238"/>
                    <a:pt x="378" y="238"/>
                  </a:cubicBezTo>
                  <a:cubicBezTo>
                    <a:pt x="375" y="237"/>
                    <a:pt x="373" y="236"/>
                    <a:pt x="370" y="236"/>
                  </a:cubicBezTo>
                  <a:cubicBezTo>
                    <a:pt x="366" y="235"/>
                    <a:pt x="362" y="234"/>
                    <a:pt x="357" y="233"/>
                  </a:cubicBezTo>
                  <a:cubicBezTo>
                    <a:pt x="357" y="227"/>
                    <a:pt x="357" y="222"/>
                    <a:pt x="358" y="218"/>
                  </a:cubicBezTo>
                  <a:cubicBezTo>
                    <a:pt x="366" y="187"/>
                    <a:pt x="381" y="160"/>
                    <a:pt x="400" y="136"/>
                  </a:cubicBezTo>
                  <a:cubicBezTo>
                    <a:pt x="401" y="135"/>
                    <a:pt x="402" y="133"/>
                    <a:pt x="404" y="132"/>
                  </a:cubicBezTo>
                  <a:cubicBezTo>
                    <a:pt x="404" y="131"/>
                    <a:pt x="404" y="131"/>
                    <a:pt x="404" y="131"/>
                  </a:cubicBezTo>
                  <a:cubicBezTo>
                    <a:pt x="420" y="112"/>
                    <a:pt x="441" y="104"/>
                    <a:pt x="467" y="106"/>
                  </a:cubicBezTo>
                  <a:cubicBezTo>
                    <a:pt x="466" y="102"/>
                    <a:pt x="466" y="98"/>
                    <a:pt x="464" y="97"/>
                  </a:cubicBezTo>
                  <a:cubicBezTo>
                    <a:pt x="447" y="80"/>
                    <a:pt x="430" y="65"/>
                    <a:pt x="412" y="52"/>
                  </a:cubicBezTo>
                  <a:cubicBezTo>
                    <a:pt x="411" y="51"/>
                    <a:pt x="409" y="50"/>
                    <a:pt x="407" y="48"/>
                  </a:cubicBezTo>
                  <a:cubicBezTo>
                    <a:pt x="377" y="27"/>
                    <a:pt x="344" y="12"/>
                    <a:pt x="309" y="5"/>
                  </a:cubicBezTo>
                  <a:cubicBezTo>
                    <a:pt x="306" y="4"/>
                    <a:pt x="304" y="4"/>
                    <a:pt x="301" y="3"/>
                  </a:cubicBezTo>
                  <a:cubicBezTo>
                    <a:pt x="292" y="2"/>
                    <a:pt x="282" y="1"/>
                    <a:pt x="273" y="1"/>
                  </a:cubicBezTo>
                  <a:cubicBezTo>
                    <a:pt x="270" y="0"/>
                    <a:pt x="267" y="0"/>
                    <a:pt x="263" y="0"/>
                  </a:cubicBezTo>
                  <a:cubicBezTo>
                    <a:pt x="258" y="0"/>
                    <a:pt x="252" y="0"/>
                    <a:pt x="246" y="1"/>
                  </a:cubicBezTo>
                  <a:cubicBezTo>
                    <a:pt x="226" y="2"/>
                    <a:pt x="206" y="6"/>
                    <a:pt x="187" y="13"/>
                  </a:cubicBezTo>
                  <a:cubicBezTo>
                    <a:pt x="174" y="17"/>
                    <a:pt x="161" y="22"/>
                    <a:pt x="149" y="28"/>
                  </a:cubicBezTo>
                  <a:cubicBezTo>
                    <a:pt x="147" y="29"/>
                    <a:pt x="145" y="30"/>
                    <a:pt x="143" y="31"/>
                  </a:cubicBezTo>
                  <a:cubicBezTo>
                    <a:pt x="133" y="35"/>
                    <a:pt x="124" y="41"/>
                    <a:pt x="115" y="46"/>
                  </a:cubicBezTo>
                  <a:cubicBezTo>
                    <a:pt x="104" y="54"/>
                    <a:pt x="92" y="62"/>
                    <a:pt x="82" y="71"/>
                  </a:cubicBezTo>
                  <a:cubicBezTo>
                    <a:pt x="81" y="72"/>
                    <a:pt x="80" y="73"/>
                    <a:pt x="78" y="74"/>
                  </a:cubicBezTo>
                  <a:cubicBezTo>
                    <a:pt x="72" y="79"/>
                    <a:pt x="67" y="85"/>
                    <a:pt x="62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2" name="Freeform 6"/>
            <p:cNvSpPr/>
            <p:nvPr/>
          </p:nvSpPr>
          <p:spPr bwMode="auto">
            <a:xfrm>
              <a:off x="5006976" y="-485775"/>
              <a:ext cx="2422525" cy="4397375"/>
            </a:xfrm>
            <a:custGeom>
              <a:avLst/>
              <a:gdLst>
                <a:gd name="T0" fmla="*/ 55 w 645"/>
                <a:gd name="T1" fmla="*/ 387 h 1171"/>
                <a:gd name="T2" fmla="*/ 59 w 645"/>
                <a:gd name="T3" fmla="*/ 391 h 1171"/>
                <a:gd name="T4" fmla="*/ 72 w 645"/>
                <a:gd name="T5" fmla="*/ 403 h 1171"/>
                <a:gd name="T6" fmla="*/ 90 w 645"/>
                <a:gd name="T7" fmla="*/ 385 h 1171"/>
                <a:gd name="T8" fmla="*/ 90 w 645"/>
                <a:gd name="T9" fmla="*/ 362 h 1171"/>
                <a:gd name="T10" fmla="*/ 101 w 645"/>
                <a:gd name="T11" fmla="*/ 381 h 1171"/>
                <a:gd name="T12" fmla="*/ 169 w 645"/>
                <a:gd name="T13" fmla="*/ 457 h 1171"/>
                <a:gd name="T14" fmla="*/ 181 w 645"/>
                <a:gd name="T15" fmla="*/ 445 h 1171"/>
                <a:gd name="T16" fmla="*/ 143 w 645"/>
                <a:gd name="T17" fmla="*/ 385 h 1171"/>
                <a:gd name="T18" fmla="*/ 129 w 645"/>
                <a:gd name="T19" fmla="*/ 336 h 1171"/>
                <a:gd name="T20" fmla="*/ 124 w 645"/>
                <a:gd name="T21" fmla="*/ 301 h 1171"/>
                <a:gd name="T22" fmla="*/ 139 w 645"/>
                <a:gd name="T23" fmla="*/ 327 h 1171"/>
                <a:gd name="T24" fmla="*/ 193 w 645"/>
                <a:gd name="T25" fmla="*/ 432 h 1171"/>
                <a:gd name="T26" fmla="*/ 270 w 645"/>
                <a:gd name="T27" fmla="*/ 498 h 1171"/>
                <a:gd name="T28" fmla="*/ 306 w 645"/>
                <a:gd name="T29" fmla="*/ 535 h 1171"/>
                <a:gd name="T30" fmla="*/ 296 w 645"/>
                <a:gd name="T31" fmla="*/ 481 h 1171"/>
                <a:gd name="T32" fmla="*/ 271 w 645"/>
                <a:gd name="T33" fmla="*/ 424 h 1171"/>
                <a:gd name="T34" fmla="*/ 271 w 645"/>
                <a:gd name="T35" fmla="*/ 424 h 1171"/>
                <a:gd name="T36" fmla="*/ 301 w 645"/>
                <a:gd name="T37" fmla="*/ 468 h 1171"/>
                <a:gd name="T38" fmla="*/ 313 w 645"/>
                <a:gd name="T39" fmla="*/ 502 h 1171"/>
                <a:gd name="T40" fmla="*/ 346 w 645"/>
                <a:gd name="T41" fmla="*/ 582 h 1171"/>
                <a:gd name="T42" fmla="*/ 405 w 645"/>
                <a:gd name="T43" fmla="*/ 650 h 1171"/>
                <a:gd name="T44" fmla="*/ 354 w 645"/>
                <a:gd name="T45" fmla="*/ 544 h 1171"/>
                <a:gd name="T46" fmla="*/ 333 w 645"/>
                <a:gd name="T47" fmla="*/ 435 h 1171"/>
                <a:gd name="T48" fmla="*/ 342 w 645"/>
                <a:gd name="T49" fmla="*/ 381 h 1171"/>
                <a:gd name="T50" fmla="*/ 379 w 645"/>
                <a:gd name="T51" fmla="*/ 323 h 1171"/>
                <a:gd name="T52" fmla="*/ 383 w 645"/>
                <a:gd name="T53" fmla="*/ 320 h 1171"/>
                <a:gd name="T54" fmla="*/ 379 w 645"/>
                <a:gd name="T55" fmla="*/ 323 h 1171"/>
                <a:gd name="T56" fmla="*/ 354 w 645"/>
                <a:gd name="T57" fmla="*/ 402 h 1171"/>
                <a:gd name="T58" fmla="*/ 357 w 645"/>
                <a:gd name="T59" fmla="*/ 497 h 1171"/>
                <a:gd name="T60" fmla="*/ 379 w 645"/>
                <a:gd name="T61" fmla="*/ 568 h 1171"/>
                <a:gd name="T62" fmla="*/ 413 w 645"/>
                <a:gd name="T63" fmla="*/ 633 h 1171"/>
                <a:gd name="T64" fmla="*/ 445 w 645"/>
                <a:gd name="T65" fmla="*/ 724 h 1171"/>
                <a:gd name="T66" fmla="*/ 451 w 645"/>
                <a:gd name="T67" fmla="*/ 791 h 1171"/>
                <a:gd name="T68" fmla="*/ 444 w 645"/>
                <a:gd name="T69" fmla="*/ 928 h 1171"/>
                <a:gd name="T70" fmla="*/ 445 w 645"/>
                <a:gd name="T71" fmla="*/ 936 h 1171"/>
                <a:gd name="T72" fmla="*/ 462 w 645"/>
                <a:gd name="T73" fmla="*/ 1007 h 1171"/>
                <a:gd name="T74" fmla="*/ 453 w 645"/>
                <a:gd name="T75" fmla="*/ 1079 h 1171"/>
                <a:gd name="T76" fmla="*/ 500 w 645"/>
                <a:gd name="T77" fmla="*/ 1171 h 1171"/>
                <a:gd name="T78" fmla="*/ 508 w 645"/>
                <a:gd name="T79" fmla="*/ 1166 h 1171"/>
                <a:gd name="T80" fmla="*/ 506 w 645"/>
                <a:gd name="T81" fmla="*/ 1147 h 1171"/>
                <a:gd name="T82" fmla="*/ 540 w 645"/>
                <a:gd name="T83" fmla="*/ 1030 h 1171"/>
                <a:gd name="T84" fmla="*/ 559 w 645"/>
                <a:gd name="T85" fmla="*/ 964 h 1171"/>
                <a:gd name="T86" fmla="*/ 557 w 645"/>
                <a:gd name="T87" fmla="*/ 825 h 1171"/>
                <a:gd name="T88" fmla="*/ 532 w 645"/>
                <a:gd name="T89" fmla="*/ 745 h 1171"/>
                <a:gd name="T90" fmla="*/ 528 w 645"/>
                <a:gd name="T91" fmla="*/ 702 h 1171"/>
                <a:gd name="T92" fmla="*/ 532 w 645"/>
                <a:gd name="T93" fmla="*/ 586 h 1171"/>
                <a:gd name="T94" fmla="*/ 524 w 645"/>
                <a:gd name="T95" fmla="*/ 556 h 1171"/>
                <a:gd name="T96" fmla="*/ 509 w 645"/>
                <a:gd name="T97" fmla="*/ 420 h 1171"/>
                <a:gd name="T98" fmla="*/ 511 w 645"/>
                <a:gd name="T99" fmla="*/ 398 h 1171"/>
                <a:gd name="T100" fmla="*/ 545 w 645"/>
                <a:gd name="T101" fmla="*/ 279 h 1171"/>
                <a:gd name="T102" fmla="*/ 636 w 645"/>
                <a:gd name="T103" fmla="*/ 182 h 1171"/>
                <a:gd name="T104" fmla="*/ 626 w 645"/>
                <a:gd name="T105" fmla="*/ 153 h 1171"/>
                <a:gd name="T106" fmla="*/ 527 w 645"/>
                <a:gd name="T107" fmla="*/ 112 h 1171"/>
                <a:gd name="T108" fmla="*/ 394 w 645"/>
                <a:gd name="T109" fmla="*/ 131 h 1171"/>
                <a:gd name="T110" fmla="*/ 300 w 645"/>
                <a:gd name="T111" fmla="*/ 188 h 1171"/>
                <a:gd name="T112" fmla="*/ 273 w 645"/>
                <a:gd name="T113" fmla="*/ 202 h 1171"/>
                <a:gd name="T114" fmla="*/ 259 w 645"/>
                <a:gd name="T115" fmla="*/ 153 h 1171"/>
                <a:gd name="T116" fmla="*/ 231 w 645"/>
                <a:gd name="T117" fmla="*/ 85 h 1171"/>
                <a:gd name="T118" fmla="*/ 131 w 645"/>
                <a:gd name="T119" fmla="*/ 33 h 1171"/>
                <a:gd name="T120" fmla="*/ 50 w 645"/>
                <a:gd name="T121" fmla="*/ 100 h 1171"/>
                <a:gd name="T122" fmla="*/ 9 w 645"/>
                <a:gd name="T123" fmla="*/ 200 h 1171"/>
                <a:gd name="T124" fmla="*/ 6 w 645"/>
                <a:gd name="T125" fmla="*/ 308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5" h="1171">
                  <a:moveTo>
                    <a:pt x="6" y="308"/>
                  </a:moveTo>
                  <a:cubicBezTo>
                    <a:pt x="7" y="310"/>
                    <a:pt x="8" y="313"/>
                    <a:pt x="8" y="315"/>
                  </a:cubicBezTo>
                  <a:cubicBezTo>
                    <a:pt x="15" y="343"/>
                    <a:pt x="30" y="368"/>
                    <a:pt x="55" y="387"/>
                  </a:cubicBezTo>
                  <a:cubicBezTo>
                    <a:pt x="55" y="388"/>
                    <a:pt x="56" y="389"/>
                    <a:pt x="57" y="390"/>
                  </a:cubicBezTo>
                  <a:cubicBezTo>
                    <a:pt x="57" y="390"/>
                    <a:pt x="57" y="391"/>
                    <a:pt x="57" y="391"/>
                  </a:cubicBezTo>
                  <a:cubicBezTo>
                    <a:pt x="59" y="391"/>
                    <a:pt x="59" y="391"/>
                    <a:pt x="59" y="391"/>
                  </a:cubicBezTo>
                  <a:cubicBezTo>
                    <a:pt x="62" y="394"/>
                    <a:pt x="64" y="396"/>
                    <a:pt x="67" y="399"/>
                  </a:cubicBezTo>
                  <a:cubicBezTo>
                    <a:pt x="69" y="400"/>
                    <a:pt x="70" y="401"/>
                    <a:pt x="72" y="403"/>
                  </a:cubicBezTo>
                  <a:cubicBezTo>
                    <a:pt x="72" y="403"/>
                    <a:pt x="72" y="403"/>
                    <a:pt x="72" y="403"/>
                  </a:cubicBezTo>
                  <a:cubicBezTo>
                    <a:pt x="81" y="411"/>
                    <a:pt x="92" y="419"/>
                    <a:pt x="101" y="428"/>
                  </a:cubicBezTo>
                  <a:cubicBezTo>
                    <a:pt x="112" y="438"/>
                    <a:pt x="101" y="416"/>
                    <a:pt x="99" y="413"/>
                  </a:cubicBezTo>
                  <a:cubicBezTo>
                    <a:pt x="96" y="403"/>
                    <a:pt x="92" y="394"/>
                    <a:pt x="90" y="385"/>
                  </a:cubicBezTo>
                  <a:cubicBezTo>
                    <a:pt x="89" y="382"/>
                    <a:pt x="89" y="380"/>
                    <a:pt x="89" y="377"/>
                  </a:cubicBezTo>
                  <a:cubicBezTo>
                    <a:pt x="88" y="376"/>
                    <a:pt x="88" y="374"/>
                    <a:pt x="88" y="373"/>
                  </a:cubicBezTo>
                  <a:cubicBezTo>
                    <a:pt x="88" y="370"/>
                    <a:pt x="89" y="367"/>
                    <a:pt x="90" y="362"/>
                  </a:cubicBezTo>
                  <a:cubicBezTo>
                    <a:pt x="93" y="363"/>
                    <a:pt x="95" y="366"/>
                    <a:pt x="96" y="369"/>
                  </a:cubicBezTo>
                  <a:cubicBezTo>
                    <a:pt x="97" y="371"/>
                    <a:pt x="98" y="374"/>
                    <a:pt x="99" y="376"/>
                  </a:cubicBezTo>
                  <a:cubicBezTo>
                    <a:pt x="100" y="378"/>
                    <a:pt x="100" y="379"/>
                    <a:pt x="101" y="381"/>
                  </a:cubicBezTo>
                  <a:cubicBezTo>
                    <a:pt x="110" y="403"/>
                    <a:pt x="124" y="423"/>
                    <a:pt x="141" y="440"/>
                  </a:cubicBezTo>
                  <a:cubicBezTo>
                    <a:pt x="148" y="446"/>
                    <a:pt x="155" y="451"/>
                    <a:pt x="163" y="454"/>
                  </a:cubicBezTo>
                  <a:cubicBezTo>
                    <a:pt x="165" y="455"/>
                    <a:pt x="167" y="456"/>
                    <a:pt x="169" y="457"/>
                  </a:cubicBezTo>
                  <a:cubicBezTo>
                    <a:pt x="171" y="457"/>
                    <a:pt x="172" y="457"/>
                    <a:pt x="174" y="458"/>
                  </a:cubicBezTo>
                  <a:cubicBezTo>
                    <a:pt x="178" y="459"/>
                    <a:pt x="183" y="458"/>
                    <a:pt x="190" y="458"/>
                  </a:cubicBezTo>
                  <a:cubicBezTo>
                    <a:pt x="187" y="453"/>
                    <a:pt x="184" y="448"/>
                    <a:pt x="181" y="445"/>
                  </a:cubicBezTo>
                  <a:cubicBezTo>
                    <a:pt x="180" y="443"/>
                    <a:pt x="178" y="441"/>
                    <a:pt x="177" y="440"/>
                  </a:cubicBezTo>
                  <a:cubicBezTo>
                    <a:pt x="171" y="434"/>
                    <a:pt x="166" y="429"/>
                    <a:pt x="162" y="422"/>
                  </a:cubicBezTo>
                  <a:cubicBezTo>
                    <a:pt x="156" y="409"/>
                    <a:pt x="148" y="398"/>
                    <a:pt x="143" y="385"/>
                  </a:cubicBezTo>
                  <a:cubicBezTo>
                    <a:pt x="138" y="372"/>
                    <a:pt x="134" y="358"/>
                    <a:pt x="131" y="344"/>
                  </a:cubicBezTo>
                  <a:cubicBezTo>
                    <a:pt x="131" y="343"/>
                    <a:pt x="131" y="343"/>
                    <a:pt x="130" y="342"/>
                  </a:cubicBezTo>
                  <a:cubicBezTo>
                    <a:pt x="130" y="340"/>
                    <a:pt x="130" y="338"/>
                    <a:pt x="129" y="336"/>
                  </a:cubicBezTo>
                  <a:cubicBezTo>
                    <a:pt x="129" y="333"/>
                    <a:pt x="128" y="330"/>
                    <a:pt x="128" y="327"/>
                  </a:cubicBezTo>
                  <a:cubicBezTo>
                    <a:pt x="127" y="324"/>
                    <a:pt x="126" y="320"/>
                    <a:pt x="126" y="317"/>
                  </a:cubicBezTo>
                  <a:cubicBezTo>
                    <a:pt x="125" y="311"/>
                    <a:pt x="125" y="306"/>
                    <a:pt x="124" y="301"/>
                  </a:cubicBezTo>
                  <a:cubicBezTo>
                    <a:pt x="122" y="287"/>
                    <a:pt x="121" y="272"/>
                    <a:pt x="128" y="252"/>
                  </a:cubicBezTo>
                  <a:cubicBezTo>
                    <a:pt x="129" y="266"/>
                    <a:pt x="130" y="273"/>
                    <a:pt x="131" y="281"/>
                  </a:cubicBezTo>
                  <a:cubicBezTo>
                    <a:pt x="132" y="297"/>
                    <a:pt x="135" y="312"/>
                    <a:pt x="139" y="327"/>
                  </a:cubicBezTo>
                  <a:cubicBezTo>
                    <a:pt x="140" y="333"/>
                    <a:pt x="142" y="338"/>
                    <a:pt x="144" y="343"/>
                  </a:cubicBezTo>
                  <a:cubicBezTo>
                    <a:pt x="154" y="374"/>
                    <a:pt x="169" y="402"/>
                    <a:pt x="189" y="427"/>
                  </a:cubicBezTo>
                  <a:cubicBezTo>
                    <a:pt x="191" y="429"/>
                    <a:pt x="192" y="431"/>
                    <a:pt x="193" y="432"/>
                  </a:cubicBezTo>
                  <a:cubicBezTo>
                    <a:pt x="200" y="440"/>
                    <a:pt x="207" y="448"/>
                    <a:pt x="214" y="456"/>
                  </a:cubicBezTo>
                  <a:cubicBezTo>
                    <a:pt x="224" y="467"/>
                    <a:pt x="238" y="475"/>
                    <a:pt x="250" y="483"/>
                  </a:cubicBezTo>
                  <a:cubicBezTo>
                    <a:pt x="257" y="488"/>
                    <a:pt x="263" y="493"/>
                    <a:pt x="270" y="498"/>
                  </a:cubicBezTo>
                  <a:cubicBezTo>
                    <a:pt x="271" y="500"/>
                    <a:pt x="273" y="501"/>
                    <a:pt x="274" y="503"/>
                  </a:cubicBezTo>
                  <a:cubicBezTo>
                    <a:pt x="285" y="513"/>
                    <a:pt x="295" y="525"/>
                    <a:pt x="302" y="539"/>
                  </a:cubicBezTo>
                  <a:cubicBezTo>
                    <a:pt x="304" y="537"/>
                    <a:pt x="306" y="536"/>
                    <a:pt x="306" y="535"/>
                  </a:cubicBezTo>
                  <a:cubicBezTo>
                    <a:pt x="304" y="523"/>
                    <a:pt x="303" y="511"/>
                    <a:pt x="300" y="499"/>
                  </a:cubicBezTo>
                  <a:cubicBezTo>
                    <a:pt x="299" y="495"/>
                    <a:pt x="298" y="491"/>
                    <a:pt x="297" y="487"/>
                  </a:cubicBezTo>
                  <a:cubicBezTo>
                    <a:pt x="297" y="485"/>
                    <a:pt x="296" y="483"/>
                    <a:pt x="296" y="481"/>
                  </a:cubicBezTo>
                  <a:cubicBezTo>
                    <a:pt x="295" y="479"/>
                    <a:pt x="294" y="477"/>
                    <a:pt x="294" y="474"/>
                  </a:cubicBezTo>
                  <a:cubicBezTo>
                    <a:pt x="288" y="457"/>
                    <a:pt x="281" y="441"/>
                    <a:pt x="271" y="425"/>
                  </a:cubicBezTo>
                  <a:cubicBezTo>
                    <a:pt x="271" y="425"/>
                    <a:pt x="271" y="424"/>
                    <a:pt x="271" y="424"/>
                  </a:cubicBezTo>
                  <a:cubicBezTo>
                    <a:pt x="271" y="423"/>
                    <a:pt x="271" y="422"/>
                    <a:pt x="270" y="422"/>
                  </a:cubicBezTo>
                  <a:cubicBezTo>
                    <a:pt x="271" y="422"/>
                    <a:pt x="271" y="422"/>
                    <a:pt x="271" y="423"/>
                  </a:cubicBezTo>
                  <a:cubicBezTo>
                    <a:pt x="271" y="423"/>
                    <a:pt x="271" y="424"/>
                    <a:pt x="271" y="424"/>
                  </a:cubicBezTo>
                  <a:cubicBezTo>
                    <a:pt x="271" y="424"/>
                    <a:pt x="271" y="425"/>
                    <a:pt x="271" y="425"/>
                  </a:cubicBezTo>
                  <a:cubicBezTo>
                    <a:pt x="274" y="426"/>
                    <a:pt x="278" y="427"/>
                    <a:pt x="279" y="429"/>
                  </a:cubicBezTo>
                  <a:cubicBezTo>
                    <a:pt x="289" y="440"/>
                    <a:pt x="295" y="454"/>
                    <a:pt x="301" y="468"/>
                  </a:cubicBezTo>
                  <a:cubicBezTo>
                    <a:pt x="301" y="470"/>
                    <a:pt x="302" y="472"/>
                    <a:pt x="303" y="474"/>
                  </a:cubicBezTo>
                  <a:cubicBezTo>
                    <a:pt x="305" y="480"/>
                    <a:pt x="307" y="486"/>
                    <a:pt x="309" y="492"/>
                  </a:cubicBezTo>
                  <a:cubicBezTo>
                    <a:pt x="310" y="495"/>
                    <a:pt x="311" y="499"/>
                    <a:pt x="313" y="502"/>
                  </a:cubicBezTo>
                  <a:cubicBezTo>
                    <a:pt x="314" y="507"/>
                    <a:pt x="316" y="512"/>
                    <a:pt x="318" y="516"/>
                  </a:cubicBezTo>
                  <a:cubicBezTo>
                    <a:pt x="325" y="537"/>
                    <a:pt x="333" y="557"/>
                    <a:pt x="343" y="576"/>
                  </a:cubicBezTo>
                  <a:cubicBezTo>
                    <a:pt x="344" y="578"/>
                    <a:pt x="345" y="580"/>
                    <a:pt x="346" y="582"/>
                  </a:cubicBezTo>
                  <a:cubicBezTo>
                    <a:pt x="347" y="582"/>
                    <a:pt x="347" y="582"/>
                    <a:pt x="347" y="583"/>
                  </a:cubicBezTo>
                  <a:cubicBezTo>
                    <a:pt x="361" y="606"/>
                    <a:pt x="377" y="627"/>
                    <a:pt x="396" y="645"/>
                  </a:cubicBezTo>
                  <a:cubicBezTo>
                    <a:pt x="398" y="646"/>
                    <a:pt x="400" y="647"/>
                    <a:pt x="405" y="650"/>
                  </a:cubicBezTo>
                  <a:cubicBezTo>
                    <a:pt x="402" y="639"/>
                    <a:pt x="397" y="633"/>
                    <a:pt x="393" y="626"/>
                  </a:cubicBezTo>
                  <a:cubicBezTo>
                    <a:pt x="381" y="607"/>
                    <a:pt x="371" y="586"/>
                    <a:pt x="363" y="565"/>
                  </a:cubicBezTo>
                  <a:cubicBezTo>
                    <a:pt x="360" y="558"/>
                    <a:pt x="357" y="551"/>
                    <a:pt x="354" y="544"/>
                  </a:cubicBezTo>
                  <a:cubicBezTo>
                    <a:pt x="353" y="539"/>
                    <a:pt x="351" y="534"/>
                    <a:pt x="349" y="529"/>
                  </a:cubicBezTo>
                  <a:cubicBezTo>
                    <a:pt x="339" y="502"/>
                    <a:pt x="334" y="473"/>
                    <a:pt x="333" y="444"/>
                  </a:cubicBezTo>
                  <a:cubicBezTo>
                    <a:pt x="333" y="441"/>
                    <a:pt x="333" y="438"/>
                    <a:pt x="333" y="435"/>
                  </a:cubicBezTo>
                  <a:cubicBezTo>
                    <a:pt x="333" y="435"/>
                    <a:pt x="333" y="435"/>
                    <a:pt x="333" y="435"/>
                  </a:cubicBezTo>
                  <a:cubicBezTo>
                    <a:pt x="333" y="419"/>
                    <a:pt x="336" y="403"/>
                    <a:pt x="340" y="388"/>
                  </a:cubicBezTo>
                  <a:cubicBezTo>
                    <a:pt x="341" y="386"/>
                    <a:pt x="342" y="384"/>
                    <a:pt x="342" y="381"/>
                  </a:cubicBezTo>
                  <a:cubicBezTo>
                    <a:pt x="347" y="366"/>
                    <a:pt x="354" y="352"/>
                    <a:pt x="362" y="339"/>
                  </a:cubicBezTo>
                  <a:cubicBezTo>
                    <a:pt x="366" y="332"/>
                    <a:pt x="370" y="325"/>
                    <a:pt x="379" y="323"/>
                  </a:cubicBezTo>
                  <a:cubicBezTo>
                    <a:pt x="379" y="323"/>
                    <a:pt x="379" y="323"/>
                    <a:pt x="379" y="323"/>
                  </a:cubicBezTo>
                  <a:cubicBezTo>
                    <a:pt x="379" y="322"/>
                    <a:pt x="380" y="322"/>
                    <a:pt x="380" y="322"/>
                  </a:cubicBezTo>
                  <a:cubicBezTo>
                    <a:pt x="381" y="321"/>
                    <a:pt x="381" y="319"/>
                    <a:pt x="382" y="318"/>
                  </a:cubicBezTo>
                  <a:cubicBezTo>
                    <a:pt x="382" y="319"/>
                    <a:pt x="383" y="319"/>
                    <a:pt x="383" y="320"/>
                  </a:cubicBezTo>
                  <a:cubicBezTo>
                    <a:pt x="382" y="320"/>
                    <a:pt x="381" y="321"/>
                    <a:pt x="380" y="322"/>
                  </a:cubicBezTo>
                  <a:cubicBezTo>
                    <a:pt x="380" y="322"/>
                    <a:pt x="380" y="323"/>
                    <a:pt x="380" y="323"/>
                  </a:cubicBezTo>
                  <a:cubicBezTo>
                    <a:pt x="379" y="323"/>
                    <a:pt x="379" y="323"/>
                    <a:pt x="379" y="323"/>
                  </a:cubicBezTo>
                  <a:cubicBezTo>
                    <a:pt x="379" y="326"/>
                    <a:pt x="379" y="330"/>
                    <a:pt x="378" y="332"/>
                  </a:cubicBezTo>
                  <a:cubicBezTo>
                    <a:pt x="367" y="352"/>
                    <a:pt x="360" y="373"/>
                    <a:pt x="356" y="395"/>
                  </a:cubicBezTo>
                  <a:cubicBezTo>
                    <a:pt x="355" y="397"/>
                    <a:pt x="355" y="400"/>
                    <a:pt x="354" y="402"/>
                  </a:cubicBezTo>
                  <a:cubicBezTo>
                    <a:pt x="353" y="407"/>
                    <a:pt x="353" y="411"/>
                    <a:pt x="353" y="416"/>
                  </a:cubicBezTo>
                  <a:cubicBezTo>
                    <a:pt x="352" y="419"/>
                    <a:pt x="352" y="422"/>
                    <a:pt x="352" y="425"/>
                  </a:cubicBezTo>
                  <a:cubicBezTo>
                    <a:pt x="351" y="449"/>
                    <a:pt x="353" y="472"/>
                    <a:pt x="357" y="497"/>
                  </a:cubicBezTo>
                  <a:cubicBezTo>
                    <a:pt x="361" y="514"/>
                    <a:pt x="365" y="532"/>
                    <a:pt x="371" y="548"/>
                  </a:cubicBezTo>
                  <a:cubicBezTo>
                    <a:pt x="372" y="550"/>
                    <a:pt x="373" y="553"/>
                    <a:pt x="374" y="555"/>
                  </a:cubicBezTo>
                  <a:cubicBezTo>
                    <a:pt x="375" y="559"/>
                    <a:pt x="377" y="564"/>
                    <a:pt x="379" y="568"/>
                  </a:cubicBezTo>
                  <a:cubicBezTo>
                    <a:pt x="381" y="574"/>
                    <a:pt x="384" y="580"/>
                    <a:pt x="387" y="585"/>
                  </a:cubicBezTo>
                  <a:cubicBezTo>
                    <a:pt x="390" y="591"/>
                    <a:pt x="393" y="596"/>
                    <a:pt x="396" y="601"/>
                  </a:cubicBezTo>
                  <a:cubicBezTo>
                    <a:pt x="402" y="612"/>
                    <a:pt x="407" y="623"/>
                    <a:pt x="413" y="633"/>
                  </a:cubicBezTo>
                  <a:cubicBezTo>
                    <a:pt x="416" y="638"/>
                    <a:pt x="419" y="644"/>
                    <a:pt x="421" y="649"/>
                  </a:cubicBezTo>
                  <a:cubicBezTo>
                    <a:pt x="422" y="651"/>
                    <a:pt x="423" y="653"/>
                    <a:pt x="424" y="655"/>
                  </a:cubicBezTo>
                  <a:cubicBezTo>
                    <a:pt x="434" y="677"/>
                    <a:pt x="440" y="701"/>
                    <a:pt x="445" y="724"/>
                  </a:cubicBezTo>
                  <a:cubicBezTo>
                    <a:pt x="449" y="739"/>
                    <a:pt x="451" y="755"/>
                    <a:pt x="451" y="770"/>
                  </a:cubicBezTo>
                  <a:cubicBezTo>
                    <a:pt x="451" y="773"/>
                    <a:pt x="451" y="776"/>
                    <a:pt x="451" y="779"/>
                  </a:cubicBezTo>
                  <a:cubicBezTo>
                    <a:pt x="451" y="783"/>
                    <a:pt x="451" y="787"/>
                    <a:pt x="451" y="791"/>
                  </a:cubicBezTo>
                  <a:cubicBezTo>
                    <a:pt x="451" y="794"/>
                    <a:pt x="451" y="796"/>
                    <a:pt x="450" y="799"/>
                  </a:cubicBezTo>
                  <a:cubicBezTo>
                    <a:pt x="449" y="809"/>
                    <a:pt x="448" y="818"/>
                    <a:pt x="446" y="827"/>
                  </a:cubicBezTo>
                  <a:cubicBezTo>
                    <a:pt x="439" y="860"/>
                    <a:pt x="441" y="894"/>
                    <a:pt x="444" y="928"/>
                  </a:cubicBezTo>
                  <a:cubicBezTo>
                    <a:pt x="444" y="928"/>
                    <a:pt x="444" y="928"/>
                    <a:pt x="444" y="928"/>
                  </a:cubicBezTo>
                  <a:cubicBezTo>
                    <a:pt x="445" y="930"/>
                    <a:pt x="445" y="933"/>
                    <a:pt x="445" y="936"/>
                  </a:cubicBezTo>
                  <a:cubicBezTo>
                    <a:pt x="445" y="936"/>
                    <a:pt x="445" y="936"/>
                    <a:pt x="445" y="936"/>
                  </a:cubicBezTo>
                  <a:cubicBezTo>
                    <a:pt x="446" y="940"/>
                    <a:pt x="447" y="944"/>
                    <a:pt x="448" y="947"/>
                  </a:cubicBezTo>
                  <a:cubicBezTo>
                    <a:pt x="451" y="960"/>
                    <a:pt x="457" y="972"/>
                    <a:pt x="468" y="983"/>
                  </a:cubicBezTo>
                  <a:cubicBezTo>
                    <a:pt x="466" y="991"/>
                    <a:pt x="464" y="999"/>
                    <a:pt x="462" y="1007"/>
                  </a:cubicBezTo>
                  <a:cubicBezTo>
                    <a:pt x="456" y="1027"/>
                    <a:pt x="452" y="1047"/>
                    <a:pt x="452" y="1068"/>
                  </a:cubicBezTo>
                  <a:cubicBezTo>
                    <a:pt x="452" y="1069"/>
                    <a:pt x="452" y="1069"/>
                    <a:pt x="452" y="1070"/>
                  </a:cubicBezTo>
                  <a:cubicBezTo>
                    <a:pt x="452" y="1073"/>
                    <a:pt x="453" y="1076"/>
                    <a:pt x="453" y="1079"/>
                  </a:cubicBezTo>
                  <a:cubicBezTo>
                    <a:pt x="453" y="1085"/>
                    <a:pt x="454" y="1091"/>
                    <a:pt x="456" y="1097"/>
                  </a:cubicBezTo>
                  <a:cubicBezTo>
                    <a:pt x="456" y="1101"/>
                    <a:pt x="458" y="1105"/>
                    <a:pt x="459" y="1109"/>
                  </a:cubicBezTo>
                  <a:cubicBezTo>
                    <a:pt x="466" y="1133"/>
                    <a:pt x="480" y="1153"/>
                    <a:pt x="500" y="1171"/>
                  </a:cubicBezTo>
                  <a:cubicBezTo>
                    <a:pt x="500" y="1171"/>
                    <a:pt x="501" y="1171"/>
                    <a:pt x="502" y="1171"/>
                  </a:cubicBezTo>
                  <a:cubicBezTo>
                    <a:pt x="503" y="1171"/>
                    <a:pt x="503" y="1171"/>
                    <a:pt x="504" y="1171"/>
                  </a:cubicBezTo>
                  <a:cubicBezTo>
                    <a:pt x="506" y="1170"/>
                    <a:pt x="507" y="1168"/>
                    <a:pt x="508" y="1166"/>
                  </a:cubicBezTo>
                  <a:cubicBezTo>
                    <a:pt x="508" y="1163"/>
                    <a:pt x="507" y="1160"/>
                    <a:pt x="507" y="1157"/>
                  </a:cubicBezTo>
                  <a:cubicBezTo>
                    <a:pt x="507" y="1157"/>
                    <a:pt x="507" y="1157"/>
                    <a:pt x="507" y="1157"/>
                  </a:cubicBezTo>
                  <a:cubicBezTo>
                    <a:pt x="507" y="1154"/>
                    <a:pt x="506" y="1151"/>
                    <a:pt x="506" y="1147"/>
                  </a:cubicBezTo>
                  <a:cubicBezTo>
                    <a:pt x="506" y="1126"/>
                    <a:pt x="510" y="1106"/>
                    <a:pt x="517" y="1087"/>
                  </a:cubicBezTo>
                  <a:cubicBezTo>
                    <a:pt x="523" y="1070"/>
                    <a:pt x="530" y="1053"/>
                    <a:pt x="537" y="1036"/>
                  </a:cubicBezTo>
                  <a:cubicBezTo>
                    <a:pt x="538" y="1034"/>
                    <a:pt x="539" y="1032"/>
                    <a:pt x="540" y="1030"/>
                  </a:cubicBezTo>
                  <a:cubicBezTo>
                    <a:pt x="540" y="1030"/>
                    <a:pt x="540" y="1030"/>
                    <a:pt x="540" y="1030"/>
                  </a:cubicBezTo>
                  <a:cubicBezTo>
                    <a:pt x="547" y="1012"/>
                    <a:pt x="553" y="994"/>
                    <a:pt x="557" y="976"/>
                  </a:cubicBezTo>
                  <a:cubicBezTo>
                    <a:pt x="558" y="972"/>
                    <a:pt x="559" y="968"/>
                    <a:pt x="559" y="964"/>
                  </a:cubicBezTo>
                  <a:cubicBezTo>
                    <a:pt x="562" y="947"/>
                    <a:pt x="564" y="930"/>
                    <a:pt x="565" y="913"/>
                  </a:cubicBezTo>
                  <a:cubicBezTo>
                    <a:pt x="565" y="910"/>
                    <a:pt x="565" y="907"/>
                    <a:pt x="565" y="904"/>
                  </a:cubicBezTo>
                  <a:cubicBezTo>
                    <a:pt x="566" y="878"/>
                    <a:pt x="563" y="851"/>
                    <a:pt x="557" y="825"/>
                  </a:cubicBezTo>
                  <a:cubicBezTo>
                    <a:pt x="557" y="822"/>
                    <a:pt x="556" y="819"/>
                    <a:pt x="555" y="817"/>
                  </a:cubicBezTo>
                  <a:cubicBezTo>
                    <a:pt x="553" y="806"/>
                    <a:pt x="550" y="795"/>
                    <a:pt x="547" y="785"/>
                  </a:cubicBezTo>
                  <a:cubicBezTo>
                    <a:pt x="542" y="771"/>
                    <a:pt x="537" y="758"/>
                    <a:pt x="532" y="745"/>
                  </a:cubicBezTo>
                  <a:cubicBezTo>
                    <a:pt x="530" y="738"/>
                    <a:pt x="528" y="732"/>
                    <a:pt x="527" y="725"/>
                  </a:cubicBezTo>
                  <a:cubicBezTo>
                    <a:pt x="527" y="722"/>
                    <a:pt x="527" y="718"/>
                    <a:pt x="527" y="715"/>
                  </a:cubicBezTo>
                  <a:cubicBezTo>
                    <a:pt x="527" y="711"/>
                    <a:pt x="527" y="707"/>
                    <a:pt x="528" y="702"/>
                  </a:cubicBezTo>
                  <a:cubicBezTo>
                    <a:pt x="529" y="700"/>
                    <a:pt x="530" y="698"/>
                    <a:pt x="530" y="695"/>
                  </a:cubicBezTo>
                  <a:cubicBezTo>
                    <a:pt x="531" y="693"/>
                    <a:pt x="532" y="691"/>
                    <a:pt x="532" y="690"/>
                  </a:cubicBezTo>
                  <a:cubicBezTo>
                    <a:pt x="542" y="656"/>
                    <a:pt x="543" y="620"/>
                    <a:pt x="532" y="586"/>
                  </a:cubicBezTo>
                  <a:cubicBezTo>
                    <a:pt x="531" y="583"/>
                    <a:pt x="531" y="580"/>
                    <a:pt x="530" y="577"/>
                  </a:cubicBezTo>
                  <a:cubicBezTo>
                    <a:pt x="529" y="572"/>
                    <a:pt x="527" y="568"/>
                    <a:pt x="526" y="564"/>
                  </a:cubicBezTo>
                  <a:cubicBezTo>
                    <a:pt x="526" y="561"/>
                    <a:pt x="525" y="558"/>
                    <a:pt x="524" y="556"/>
                  </a:cubicBezTo>
                  <a:cubicBezTo>
                    <a:pt x="524" y="553"/>
                    <a:pt x="523" y="551"/>
                    <a:pt x="523" y="548"/>
                  </a:cubicBezTo>
                  <a:cubicBezTo>
                    <a:pt x="517" y="522"/>
                    <a:pt x="514" y="495"/>
                    <a:pt x="511" y="468"/>
                  </a:cubicBezTo>
                  <a:cubicBezTo>
                    <a:pt x="509" y="451"/>
                    <a:pt x="509" y="435"/>
                    <a:pt x="509" y="420"/>
                  </a:cubicBezTo>
                  <a:cubicBezTo>
                    <a:pt x="509" y="416"/>
                    <a:pt x="510" y="413"/>
                    <a:pt x="510" y="410"/>
                  </a:cubicBezTo>
                  <a:cubicBezTo>
                    <a:pt x="510" y="409"/>
                    <a:pt x="510" y="408"/>
                    <a:pt x="510" y="406"/>
                  </a:cubicBezTo>
                  <a:cubicBezTo>
                    <a:pt x="510" y="404"/>
                    <a:pt x="510" y="401"/>
                    <a:pt x="511" y="398"/>
                  </a:cubicBezTo>
                  <a:cubicBezTo>
                    <a:pt x="515" y="359"/>
                    <a:pt x="525" y="322"/>
                    <a:pt x="542" y="287"/>
                  </a:cubicBezTo>
                  <a:cubicBezTo>
                    <a:pt x="543" y="285"/>
                    <a:pt x="544" y="283"/>
                    <a:pt x="545" y="281"/>
                  </a:cubicBezTo>
                  <a:cubicBezTo>
                    <a:pt x="545" y="280"/>
                    <a:pt x="545" y="279"/>
                    <a:pt x="545" y="279"/>
                  </a:cubicBezTo>
                  <a:cubicBezTo>
                    <a:pt x="561" y="247"/>
                    <a:pt x="580" y="221"/>
                    <a:pt x="606" y="200"/>
                  </a:cubicBezTo>
                  <a:cubicBezTo>
                    <a:pt x="608" y="199"/>
                    <a:pt x="610" y="198"/>
                    <a:pt x="611" y="197"/>
                  </a:cubicBezTo>
                  <a:cubicBezTo>
                    <a:pt x="619" y="191"/>
                    <a:pt x="627" y="186"/>
                    <a:pt x="636" y="182"/>
                  </a:cubicBezTo>
                  <a:cubicBezTo>
                    <a:pt x="639" y="180"/>
                    <a:pt x="642" y="178"/>
                    <a:pt x="644" y="176"/>
                  </a:cubicBezTo>
                  <a:cubicBezTo>
                    <a:pt x="645" y="175"/>
                    <a:pt x="645" y="174"/>
                    <a:pt x="645" y="172"/>
                  </a:cubicBezTo>
                  <a:cubicBezTo>
                    <a:pt x="641" y="164"/>
                    <a:pt x="634" y="158"/>
                    <a:pt x="626" y="153"/>
                  </a:cubicBezTo>
                  <a:cubicBezTo>
                    <a:pt x="625" y="152"/>
                    <a:pt x="624" y="151"/>
                    <a:pt x="623" y="150"/>
                  </a:cubicBezTo>
                  <a:cubicBezTo>
                    <a:pt x="622" y="150"/>
                    <a:pt x="621" y="150"/>
                    <a:pt x="620" y="149"/>
                  </a:cubicBezTo>
                  <a:cubicBezTo>
                    <a:pt x="590" y="131"/>
                    <a:pt x="559" y="117"/>
                    <a:pt x="527" y="112"/>
                  </a:cubicBezTo>
                  <a:cubicBezTo>
                    <a:pt x="521" y="111"/>
                    <a:pt x="514" y="110"/>
                    <a:pt x="508" y="110"/>
                  </a:cubicBezTo>
                  <a:cubicBezTo>
                    <a:pt x="495" y="109"/>
                    <a:pt x="482" y="110"/>
                    <a:pt x="469" y="112"/>
                  </a:cubicBezTo>
                  <a:cubicBezTo>
                    <a:pt x="443" y="115"/>
                    <a:pt x="418" y="121"/>
                    <a:pt x="394" y="131"/>
                  </a:cubicBezTo>
                  <a:cubicBezTo>
                    <a:pt x="391" y="131"/>
                    <a:pt x="389" y="132"/>
                    <a:pt x="387" y="133"/>
                  </a:cubicBezTo>
                  <a:cubicBezTo>
                    <a:pt x="368" y="141"/>
                    <a:pt x="350" y="150"/>
                    <a:pt x="332" y="162"/>
                  </a:cubicBezTo>
                  <a:cubicBezTo>
                    <a:pt x="320" y="170"/>
                    <a:pt x="310" y="179"/>
                    <a:pt x="300" y="188"/>
                  </a:cubicBezTo>
                  <a:cubicBezTo>
                    <a:pt x="299" y="190"/>
                    <a:pt x="297" y="192"/>
                    <a:pt x="296" y="193"/>
                  </a:cubicBezTo>
                  <a:cubicBezTo>
                    <a:pt x="289" y="201"/>
                    <a:pt x="283" y="209"/>
                    <a:pt x="277" y="218"/>
                  </a:cubicBezTo>
                  <a:cubicBezTo>
                    <a:pt x="276" y="213"/>
                    <a:pt x="275" y="207"/>
                    <a:pt x="273" y="202"/>
                  </a:cubicBezTo>
                  <a:cubicBezTo>
                    <a:pt x="273" y="200"/>
                    <a:pt x="272" y="197"/>
                    <a:pt x="272" y="195"/>
                  </a:cubicBezTo>
                  <a:cubicBezTo>
                    <a:pt x="269" y="183"/>
                    <a:pt x="265" y="171"/>
                    <a:pt x="261" y="158"/>
                  </a:cubicBezTo>
                  <a:cubicBezTo>
                    <a:pt x="260" y="157"/>
                    <a:pt x="259" y="155"/>
                    <a:pt x="259" y="153"/>
                  </a:cubicBezTo>
                  <a:cubicBezTo>
                    <a:pt x="258" y="150"/>
                    <a:pt x="256" y="147"/>
                    <a:pt x="255" y="143"/>
                  </a:cubicBezTo>
                  <a:cubicBezTo>
                    <a:pt x="247" y="124"/>
                    <a:pt x="239" y="108"/>
                    <a:pt x="233" y="92"/>
                  </a:cubicBezTo>
                  <a:cubicBezTo>
                    <a:pt x="232" y="89"/>
                    <a:pt x="232" y="87"/>
                    <a:pt x="231" y="85"/>
                  </a:cubicBezTo>
                  <a:cubicBezTo>
                    <a:pt x="223" y="59"/>
                    <a:pt x="222" y="33"/>
                    <a:pt x="238" y="0"/>
                  </a:cubicBezTo>
                  <a:cubicBezTo>
                    <a:pt x="210" y="13"/>
                    <a:pt x="177" y="18"/>
                    <a:pt x="146" y="28"/>
                  </a:cubicBezTo>
                  <a:cubicBezTo>
                    <a:pt x="141" y="29"/>
                    <a:pt x="136" y="31"/>
                    <a:pt x="131" y="33"/>
                  </a:cubicBezTo>
                  <a:cubicBezTo>
                    <a:pt x="121" y="37"/>
                    <a:pt x="110" y="42"/>
                    <a:pt x="101" y="48"/>
                  </a:cubicBezTo>
                  <a:cubicBezTo>
                    <a:pt x="83" y="60"/>
                    <a:pt x="67" y="76"/>
                    <a:pt x="54" y="94"/>
                  </a:cubicBezTo>
                  <a:cubicBezTo>
                    <a:pt x="53" y="96"/>
                    <a:pt x="52" y="98"/>
                    <a:pt x="50" y="100"/>
                  </a:cubicBezTo>
                  <a:cubicBezTo>
                    <a:pt x="44" y="110"/>
                    <a:pt x="38" y="120"/>
                    <a:pt x="33" y="131"/>
                  </a:cubicBezTo>
                  <a:cubicBezTo>
                    <a:pt x="30" y="136"/>
                    <a:pt x="28" y="142"/>
                    <a:pt x="26" y="147"/>
                  </a:cubicBezTo>
                  <a:cubicBezTo>
                    <a:pt x="18" y="165"/>
                    <a:pt x="13" y="183"/>
                    <a:pt x="9" y="200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9" y="203"/>
                    <a:pt x="8" y="206"/>
                    <a:pt x="8" y="208"/>
                  </a:cubicBezTo>
                  <a:cubicBezTo>
                    <a:pt x="2" y="241"/>
                    <a:pt x="0" y="276"/>
                    <a:pt x="6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3" name="Freeform 7"/>
            <p:cNvSpPr>
              <a:spLocks noEditPoints="1"/>
            </p:cNvSpPr>
            <p:nvPr/>
          </p:nvSpPr>
          <p:spPr bwMode="auto">
            <a:xfrm>
              <a:off x="6989763" y="3779838"/>
              <a:ext cx="2455863" cy="3567113"/>
            </a:xfrm>
            <a:custGeom>
              <a:avLst/>
              <a:gdLst>
                <a:gd name="T0" fmla="*/ 651 w 654"/>
                <a:gd name="T1" fmla="*/ 78 h 950"/>
                <a:gd name="T2" fmla="*/ 639 w 654"/>
                <a:gd name="T3" fmla="*/ 14 h 950"/>
                <a:gd name="T4" fmla="*/ 541 w 654"/>
                <a:gd name="T5" fmla="*/ 74 h 950"/>
                <a:gd name="T6" fmla="*/ 434 w 654"/>
                <a:gd name="T7" fmla="*/ 91 h 950"/>
                <a:gd name="T8" fmla="*/ 339 w 654"/>
                <a:gd name="T9" fmla="*/ 134 h 950"/>
                <a:gd name="T10" fmla="*/ 315 w 654"/>
                <a:gd name="T11" fmla="*/ 113 h 950"/>
                <a:gd name="T12" fmla="*/ 259 w 654"/>
                <a:gd name="T13" fmla="*/ 172 h 950"/>
                <a:gd name="T14" fmla="*/ 219 w 654"/>
                <a:gd name="T15" fmla="*/ 260 h 950"/>
                <a:gd name="T16" fmla="*/ 204 w 654"/>
                <a:gd name="T17" fmla="*/ 409 h 950"/>
                <a:gd name="T18" fmla="*/ 200 w 654"/>
                <a:gd name="T19" fmla="*/ 533 h 950"/>
                <a:gd name="T20" fmla="*/ 198 w 654"/>
                <a:gd name="T21" fmla="*/ 538 h 950"/>
                <a:gd name="T22" fmla="*/ 184 w 654"/>
                <a:gd name="T23" fmla="*/ 467 h 950"/>
                <a:gd name="T24" fmla="*/ 178 w 654"/>
                <a:gd name="T25" fmla="*/ 370 h 950"/>
                <a:gd name="T26" fmla="*/ 182 w 654"/>
                <a:gd name="T27" fmla="*/ 281 h 950"/>
                <a:gd name="T28" fmla="*/ 229 w 654"/>
                <a:gd name="T29" fmla="*/ 132 h 950"/>
                <a:gd name="T30" fmla="*/ 163 w 654"/>
                <a:gd name="T31" fmla="*/ 204 h 950"/>
                <a:gd name="T32" fmla="*/ 138 w 654"/>
                <a:gd name="T33" fmla="*/ 183 h 950"/>
                <a:gd name="T34" fmla="*/ 112 w 654"/>
                <a:gd name="T35" fmla="*/ 49 h 950"/>
                <a:gd name="T36" fmla="*/ 70 w 654"/>
                <a:gd name="T37" fmla="*/ 45 h 950"/>
                <a:gd name="T38" fmla="*/ 5 w 654"/>
                <a:gd name="T39" fmla="*/ 93 h 950"/>
                <a:gd name="T40" fmla="*/ 31 w 654"/>
                <a:gd name="T41" fmla="*/ 174 h 950"/>
                <a:gd name="T42" fmla="*/ 99 w 654"/>
                <a:gd name="T43" fmla="*/ 282 h 950"/>
                <a:gd name="T44" fmla="*/ 118 w 654"/>
                <a:gd name="T45" fmla="*/ 353 h 950"/>
                <a:gd name="T46" fmla="*/ 147 w 654"/>
                <a:gd name="T47" fmla="*/ 480 h 950"/>
                <a:gd name="T48" fmla="*/ 169 w 654"/>
                <a:gd name="T49" fmla="*/ 605 h 950"/>
                <a:gd name="T50" fmla="*/ 164 w 654"/>
                <a:gd name="T51" fmla="*/ 751 h 950"/>
                <a:gd name="T52" fmla="*/ 122 w 654"/>
                <a:gd name="T53" fmla="*/ 909 h 950"/>
                <a:gd name="T54" fmla="*/ 116 w 654"/>
                <a:gd name="T55" fmla="*/ 949 h 950"/>
                <a:gd name="T56" fmla="*/ 144 w 654"/>
                <a:gd name="T57" fmla="*/ 932 h 950"/>
                <a:gd name="T58" fmla="*/ 191 w 654"/>
                <a:gd name="T59" fmla="*/ 854 h 950"/>
                <a:gd name="T60" fmla="*/ 213 w 654"/>
                <a:gd name="T61" fmla="*/ 711 h 950"/>
                <a:gd name="T62" fmla="*/ 230 w 654"/>
                <a:gd name="T63" fmla="*/ 572 h 950"/>
                <a:gd name="T64" fmla="*/ 346 w 654"/>
                <a:gd name="T65" fmla="*/ 528 h 950"/>
                <a:gd name="T66" fmla="*/ 437 w 654"/>
                <a:gd name="T67" fmla="*/ 497 h 950"/>
                <a:gd name="T68" fmla="*/ 533 w 654"/>
                <a:gd name="T69" fmla="*/ 422 h 950"/>
                <a:gd name="T70" fmla="*/ 598 w 654"/>
                <a:gd name="T71" fmla="*/ 320 h 950"/>
                <a:gd name="T72" fmla="*/ 557 w 654"/>
                <a:gd name="T73" fmla="*/ 295 h 950"/>
                <a:gd name="T74" fmla="*/ 554 w 654"/>
                <a:gd name="T75" fmla="*/ 283 h 950"/>
                <a:gd name="T76" fmla="*/ 638 w 654"/>
                <a:gd name="T77" fmla="*/ 134 h 950"/>
                <a:gd name="T78" fmla="*/ 533 w 654"/>
                <a:gd name="T79" fmla="*/ 206 h 950"/>
                <a:gd name="T80" fmla="*/ 397 w 654"/>
                <a:gd name="T81" fmla="*/ 277 h 950"/>
                <a:gd name="T82" fmla="*/ 315 w 654"/>
                <a:gd name="T83" fmla="*/ 355 h 950"/>
                <a:gd name="T84" fmla="*/ 260 w 654"/>
                <a:gd name="T85" fmla="*/ 452 h 950"/>
                <a:gd name="T86" fmla="*/ 247 w 654"/>
                <a:gd name="T87" fmla="*/ 452 h 950"/>
                <a:gd name="T88" fmla="*/ 303 w 654"/>
                <a:gd name="T89" fmla="*/ 334 h 950"/>
                <a:gd name="T90" fmla="*/ 378 w 654"/>
                <a:gd name="T91" fmla="*/ 258 h 950"/>
                <a:gd name="T92" fmla="*/ 523 w 654"/>
                <a:gd name="T93" fmla="*/ 188 h 950"/>
                <a:gd name="T94" fmla="*/ 580 w 654"/>
                <a:gd name="T95" fmla="*/ 1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54" h="950">
                  <a:moveTo>
                    <a:pt x="638" y="134"/>
                  </a:moveTo>
                  <a:cubicBezTo>
                    <a:pt x="639" y="131"/>
                    <a:pt x="640" y="129"/>
                    <a:pt x="641" y="126"/>
                  </a:cubicBezTo>
                  <a:cubicBezTo>
                    <a:pt x="645" y="113"/>
                    <a:pt x="648" y="99"/>
                    <a:pt x="650" y="86"/>
                  </a:cubicBezTo>
                  <a:cubicBezTo>
                    <a:pt x="650" y="83"/>
                    <a:pt x="651" y="80"/>
                    <a:pt x="651" y="78"/>
                  </a:cubicBezTo>
                  <a:cubicBezTo>
                    <a:pt x="654" y="56"/>
                    <a:pt x="654" y="34"/>
                    <a:pt x="652" y="11"/>
                  </a:cubicBezTo>
                  <a:cubicBezTo>
                    <a:pt x="652" y="10"/>
                    <a:pt x="651" y="8"/>
                    <a:pt x="649" y="5"/>
                  </a:cubicBezTo>
                  <a:cubicBezTo>
                    <a:pt x="647" y="7"/>
                    <a:pt x="644" y="9"/>
                    <a:pt x="642" y="11"/>
                  </a:cubicBezTo>
                  <a:cubicBezTo>
                    <a:pt x="641" y="12"/>
                    <a:pt x="640" y="13"/>
                    <a:pt x="639" y="14"/>
                  </a:cubicBezTo>
                  <a:cubicBezTo>
                    <a:pt x="629" y="24"/>
                    <a:pt x="620" y="32"/>
                    <a:pt x="612" y="39"/>
                  </a:cubicBezTo>
                  <a:cubicBezTo>
                    <a:pt x="610" y="40"/>
                    <a:pt x="609" y="41"/>
                    <a:pt x="607" y="43"/>
                  </a:cubicBezTo>
                  <a:cubicBezTo>
                    <a:pt x="588" y="58"/>
                    <a:pt x="573" y="66"/>
                    <a:pt x="553" y="71"/>
                  </a:cubicBezTo>
                  <a:cubicBezTo>
                    <a:pt x="549" y="72"/>
                    <a:pt x="545" y="73"/>
                    <a:pt x="541" y="74"/>
                  </a:cubicBezTo>
                  <a:cubicBezTo>
                    <a:pt x="530" y="77"/>
                    <a:pt x="518" y="79"/>
                    <a:pt x="503" y="81"/>
                  </a:cubicBezTo>
                  <a:cubicBezTo>
                    <a:pt x="503" y="81"/>
                    <a:pt x="503" y="81"/>
                    <a:pt x="503" y="81"/>
                  </a:cubicBezTo>
                  <a:cubicBezTo>
                    <a:pt x="500" y="81"/>
                    <a:pt x="498" y="82"/>
                    <a:pt x="495" y="82"/>
                  </a:cubicBezTo>
                  <a:cubicBezTo>
                    <a:pt x="475" y="85"/>
                    <a:pt x="454" y="88"/>
                    <a:pt x="434" y="91"/>
                  </a:cubicBezTo>
                  <a:cubicBezTo>
                    <a:pt x="415" y="94"/>
                    <a:pt x="397" y="100"/>
                    <a:pt x="380" y="109"/>
                  </a:cubicBezTo>
                  <a:cubicBezTo>
                    <a:pt x="378" y="110"/>
                    <a:pt x="376" y="111"/>
                    <a:pt x="374" y="112"/>
                  </a:cubicBezTo>
                  <a:cubicBezTo>
                    <a:pt x="371" y="114"/>
                    <a:pt x="368" y="116"/>
                    <a:pt x="365" y="118"/>
                  </a:cubicBezTo>
                  <a:cubicBezTo>
                    <a:pt x="356" y="123"/>
                    <a:pt x="348" y="129"/>
                    <a:pt x="339" y="134"/>
                  </a:cubicBezTo>
                  <a:cubicBezTo>
                    <a:pt x="331" y="139"/>
                    <a:pt x="323" y="144"/>
                    <a:pt x="315" y="149"/>
                  </a:cubicBezTo>
                  <a:cubicBezTo>
                    <a:pt x="314" y="150"/>
                    <a:pt x="313" y="150"/>
                    <a:pt x="312" y="151"/>
                  </a:cubicBezTo>
                  <a:cubicBezTo>
                    <a:pt x="314" y="138"/>
                    <a:pt x="315" y="128"/>
                    <a:pt x="317" y="113"/>
                  </a:cubicBezTo>
                  <a:cubicBezTo>
                    <a:pt x="315" y="113"/>
                    <a:pt x="315" y="113"/>
                    <a:pt x="315" y="113"/>
                  </a:cubicBezTo>
                  <a:cubicBezTo>
                    <a:pt x="307" y="118"/>
                    <a:pt x="302" y="122"/>
                    <a:pt x="297" y="126"/>
                  </a:cubicBezTo>
                  <a:cubicBezTo>
                    <a:pt x="289" y="135"/>
                    <a:pt x="280" y="144"/>
                    <a:pt x="273" y="153"/>
                  </a:cubicBezTo>
                  <a:cubicBezTo>
                    <a:pt x="271" y="155"/>
                    <a:pt x="270" y="157"/>
                    <a:pt x="268" y="159"/>
                  </a:cubicBezTo>
                  <a:cubicBezTo>
                    <a:pt x="265" y="163"/>
                    <a:pt x="262" y="167"/>
                    <a:pt x="259" y="172"/>
                  </a:cubicBezTo>
                  <a:cubicBezTo>
                    <a:pt x="246" y="192"/>
                    <a:pt x="235" y="214"/>
                    <a:pt x="226" y="237"/>
                  </a:cubicBezTo>
                  <a:cubicBezTo>
                    <a:pt x="224" y="241"/>
                    <a:pt x="223" y="246"/>
                    <a:pt x="221" y="251"/>
                  </a:cubicBezTo>
                  <a:cubicBezTo>
                    <a:pt x="221" y="251"/>
                    <a:pt x="221" y="252"/>
                    <a:pt x="221" y="252"/>
                  </a:cubicBezTo>
                  <a:cubicBezTo>
                    <a:pt x="220" y="255"/>
                    <a:pt x="219" y="257"/>
                    <a:pt x="219" y="260"/>
                  </a:cubicBezTo>
                  <a:cubicBezTo>
                    <a:pt x="213" y="280"/>
                    <a:pt x="209" y="302"/>
                    <a:pt x="208" y="324"/>
                  </a:cubicBezTo>
                  <a:cubicBezTo>
                    <a:pt x="206" y="345"/>
                    <a:pt x="205" y="366"/>
                    <a:pt x="205" y="387"/>
                  </a:cubicBezTo>
                  <a:cubicBezTo>
                    <a:pt x="205" y="390"/>
                    <a:pt x="205" y="393"/>
                    <a:pt x="204" y="396"/>
                  </a:cubicBezTo>
                  <a:cubicBezTo>
                    <a:pt x="204" y="401"/>
                    <a:pt x="204" y="405"/>
                    <a:pt x="204" y="409"/>
                  </a:cubicBezTo>
                  <a:cubicBezTo>
                    <a:pt x="204" y="413"/>
                    <a:pt x="204" y="416"/>
                    <a:pt x="204" y="419"/>
                  </a:cubicBezTo>
                  <a:cubicBezTo>
                    <a:pt x="204" y="437"/>
                    <a:pt x="204" y="456"/>
                    <a:pt x="205" y="474"/>
                  </a:cubicBezTo>
                  <a:cubicBezTo>
                    <a:pt x="206" y="492"/>
                    <a:pt x="203" y="510"/>
                    <a:pt x="202" y="528"/>
                  </a:cubicBezTo>
                  <a:cubicBezTo>
                    <a:pt x="202" y="530"/>
                    <a:pt x="201" y="531"/>
                    <a:pt x="200" y="533"/>
                  </a:cubicBezTo>
                  <a:cubicBezTo>
                    <a:pt x="199" y="534"/>
                    <a:pt x="198" y="535"/>
                    <a:pt x="197" y="536"/>
                  </a:cubicBezTo>
                  <a:cubicBezTo>
                    <a:pt x="197" y="536"/>
                    <a:pt x="197" y="536"/>
                    <a:pt x="197" y="537"/>
                  </a:cubicBezTo>
                  <a:cubicBezTo>
                    <a:pt x="198" y="538"/>
                    <a:pt x="198" y="538"/>
                    <a:pt x="199" y="539"/>
                  </a:cubicBezTo>
                  <a:cubicBezTo>
                    <a:pt x="199" y="539"/>
                    <a:pt x="198" y="539"/>
                    <a:pt x="198" y="538"/>
                  </a:cubicBezTo>
                  <a:cubicBezTo>
                    <a:pt x="197" y="538"/>
                    <a:pt x="197" y="537"/>
                    <a:pt x="197" y="537"/>
                  </a:cubicBezTo>
                  <a:cubicBezTo>
                    <a:pt x="197" y="537"/>
                    <a:pt x="197" y="536"/>
                    <a:pt x="197" y="536"/>
                  </a:cubicBezTo>
                  <a:cubicBezTo>
                    <a:pt x="197" y="534"/>
                    <a:pt x="196" y="531"/>
                    <a:pt x="196" y="529"/>
                  </a:cubicBezTo>
                  <a:cubicBezTo>
                    <a:pt x="191" y="508"/>
                    <a:pt x="187" y="488"/>
                    <a:pt x="184" y="467"/>
                  </a:cubicBezTo>
                  <a:cubicBezTo>
                    <a:pt x="183" y="459"/>
                    <a:pt x="182" y="450"/>
                    <a:pt x="181" y="442"/>
                  </a:cubicBezTo>
                  <a:cubicBezTo>
                    <a:pt x="181" y="439"/>
                    <a:pt x="181" y="436"/>
                    <a:pt x="181" y="433"/>
                  </a:cubicBezTo>
                  <a:cubicBezTo>
                    <a:pt x="180" y="421"/>
                    <a:pt x="179" y="409"/>
                    <a:pt x="179" y="397"/>
                  </a:cubicBezTo>
                  <a:cubicBezTo>
                    <a:pt x="178" y="388"/>
                    <a:pt x="178" y="379"/>
                    <a:pt x="178" y="370"/>
                  </a:cubicBezTo>
                  <a:cubicBezTo>
                    <a:pt x="178" y="366"/>
                    <a:pt x="178" y="363"/>
                    <a:pt x="178" y="360"/>
                  </a:cubicBezTo>
                  <a:cubicBezTo>
                    <a:pt x="177" y="348"/>
                    <a:pt x="178" y="336"/>
                    <a:pt x="178" y="324"/>
                  </a:cubicBezTo>
                  <a:cubicBezTo>
                    <a:pt x="179" y="313"/>
                    <a:pt x="179" y="303"/>
                    <a:pt x="180" y="292"/>
                  </a:cubicBezTo>
                  <a:cubicBezTo>
                    <a:pt x="181" y="288"/>
                    <a:pt x="181" y="285"/>
                    <a:pt x="182" y="281"/>
                  </a:cubicBezTo>
                  <a:cubicBezTo>
                    <a:pt x="184" y="264"/>
                    <a:pt x="186" y="248"/>
                    <a:pt x="190" y="231"/>
                  </a:cubicBezTo>
                  <a:cubicBezTo>
                    <a:pt x="191" y="229"/>
                    <a:pt x="191" y="226"/>
                    <a:pt x="192" y="224"/>
                  </a:cubicBezTo>
                  <a:cubicBezTo>
                    <a:pt x="197" y="203"/>
                    <a:pt x="203" y="184"/>
                    <a:pt x="211" y="164"/>
                  </a:cubicBezTo>
                  <a:cubicBezTo>
                    <a:pt x="215" y="153"/>
                    <a:pt x="223" y="143"/>
                    <a:pt x="229" y="132"/>
                  </a:cubicBezTo>
                  <a:cubicBezTo>
                    <a:pt x="226" y="128"/>
                    <a:pt x="223" y="131"/>
                    <a:pt x="220" y="131"/>
                  </a:cubicBezTo>
                  <a:cubicBezTo>
                    <a:pt x="208" y="136"/>
                    <a:pt x="199" y="146"/>
                    <a:pt x="191" y="157"/>
                  </a:cubicBezTo>
                  <a:cubicBezTo>
                    <a:pt x="182" y="170"/>
                    <a:pt x="174" y="184"/>
                    <a:pt x="166" y="198"/>
                  </a:cubicBezTo>
                  <a:cubicBezTo>
                    <a:pt x="165" y="200"/>
                    <a:pt x="164" y="202"/>
                    <a:pt x="163" y="204"/>
                  </a:cubicBezTo>
                  <a:cubicBezTo>
                    <a:pt x="160" y="208"/>
                    <a:pt x="158" y="212"/>
                    <a:pt x="155" y="217"/>
                  </a:cubicBezTo>
                  <a:cubicBezTo>
                    <a:pt x="152" y="223"/>
                    <a:pt x="149" y="230"/>
                    <a:pt x="144" y="241"/>
                  </a:cubicBezTo>
                  <a:cubicBezTo>
                    <a:pt x="142" y="233"/>
                    <a:pt x="141" y="229"/>
                    <a:pt x="141" y="225"/>
                  </a:cubicBezTo>
                  <a:cubicBezTo>
                    <a:pt x="140" y="211"/>
                    <a:pt x="139" y="197"/>
                    <a:pt x="138" y="183"/>
                  </a:cubicBezTo>
                  <a:cubicBezTo>
                    <a:pt x="137" y="178"/>
                    <a:pt x="137" y="174"/>
                    <a:pt x="136" y="169"/>
                  </a:cubicBezTo>
                  <a:cubicBezTo>
                    <a:pt x="135" y="151"/>
                    <a:pt x="133" y="134"/>
                    <a:pt x="132" y="116"/>
                  </a:cubicBezTo>
                  <a:cubicBezTo>
                    <a:pt x="129" y="94"/>
                    <a:pt x="124" y="74"/>
                    <a:pt x="115" y="55"/>
                  </a:cubicBezTo>
                  <a:cubicBezTo>
                    <a:pt x="114" y="53"/>
                    <a:pt x="113" y="51"/>
                    <a:pt x="112" y="49"/>
                  </a:cubicBezTo>
                  <a:cubicBezTo>
                    <a:pt x="106" y="35"/>
                    <a:pt x="97" y="22"/>
                    <a:pt x="88" y="9"/>
                  </a:cubicBezTo>
                  <a:cubicBezTo>
                    <a:pt x="85" y="6"/>
                    <a:pt x="82" y="3"/>
                    <a:pt x="79" y="0"/>
                  </a:cubicBezTo>
                  <a:cubicBezTo>
                    <a:pt x="78" y="0"/>
                    <a:pt x="77" y="0"/>
                    <a:pt x="75" y="1"/>
                  </a:cubicBezTo>
                  <a:cubicBezTo>
                    <a:pt x="72" y="15"/>
                    <a:pt x="78" y="31"/>
                    <a:pt x="70" y="45"/>
                  </a:cubicBezTo>
                  <a:cubicBezTo>
                    <a:pt x="63" y="57"/>
                    <a:pt x="56" y="69"/>
                    <a:pt x="46" y="78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4" y="80"/>
                    <a:pt x="42" y="81"/>
                    <a:pt x="41" y="82"/>
                  </a:cubicBezTo>
                  <a:cubicBezTo>
                    <a:pt x="30" y="89"/>
                    <a:pt x="18" y="91"/>
                    <a:pt x="5" y="93"/>
                  </a:cubicBezTo>
                  <a:cubicBezTo>
                    <a:pt x="0" y="107"/>
                    <a:pt x="4" y="120"/>
                    <a:pt x="9" y="133"/>
                  </a:cubicBezTo>
                  <a:cubicBezTo>
                    <a:pt x="11" y="137"/>
                    <a:pt x="13" y="141"/>
                    <a:pt x="15" y="146"/>
                  </a:cubicBezTo>
                  <a:cubicBezTo>
                    <a:pt x="16" y="148"/>
                    <a:pt x="17" y="150"/>
                    <a:pt x="18" y="152"/>
                  </a:cubicBezTo>
                  <a:cubicBezTo>
                    <a:pt x="22" y="159"/>
                    <a:pt x="26" y="167"/>
                    <a:pt x="31" y="174"/>
                  </a:cubicBezTo>
                  <a:cubicBezTo>
                    <a:pt x="44" y="195"/>
                    <a:pt x="58" y="216"/>
                    <a:pt x="73" y="236"/>
                  </a:cubicBezTo>
                  <a:cubicBezTo>
                    <a:pt x="73" y="237"/>
                    <a:pt x="74" y="237"/>
                    <a:pt x="74" y="238"/>
                  </a:cubicBezTo>
                  <a:cubicBezTo>
                    <a:pt x="75" y="239"/>
                    <a:pt x="76" y="241"/>
                    <a:pt x="78" y="243"/>
                  </a:cubicBezTo>
                  <a:cubicBezTo>
                    <a:pt x="86" y="255"/>
                    <a:pt x="93" y="268"/>
                    <a:pt x="99" y="282"/>
                  </a:cubicBezTo>
                  <a:cubicBezTo>
                    <a:pt x="100" y="286"/>
                    <a:pt x="101" y="290"/>
                    <a:pt x="102" y="294"/>
                  </a:cubicBezTo>
                  <a:cubicBezTo>
                    <a:pt x="103" y="294"/>
                    <a:pt x="103" y="295"/>
                    <a:pt x="103" y="295"/>
                  </a:cubicBezTo>
                  <a:cubicBezTo>
                    <a:pt x="107" y="312"/>
                    <a:pt x="112" y="329"/>
                    <a:pt x="117" y="346"/>
                  </a:cubicBezTo>
                  <a:cubicBezTo>
                    <a:pt x="117" y="348"/>
                    <a:pt x="118" y="351"/>
                    <a:pt x="118" y="353"/>
                  </a:cubicBezTo>
                  <a:cubicBezTo>
                    <a:pt x="122" y="365"/>
                    <a:pt x="125" y="377"/>
                    <a:pt x="127" y="390"/>
                  </a:cubicBezTo>
                  <a:cubicBezTo>
                    <a:pt x="133" y="416"/>
                    <a:pt x="139" y="443"/>
                    <a:pt x="145" y="469"/>
                  </a:cubicBezTo>
                  <a:cubicBezTo>
                    <a:pt x="145" y="472"/>
                    <a:pt x="146" y="474"/>
                    <a:pt x="146" y="477"/>
                  </a:cubicBezTo>
                  <a:cubicBezTo>
                    <a:pt x="146" y="478"/>
                    <a:pt x="147" y="479"/>
                    <a:pt x="147" y="480"/>
                  </a:cubicBezTo>
                  <a:cubicBezTo>
                    <a:pt x="148" y="484"/>
                    <a:pt x="149" y="488"/>
                    <a:pt x="149" y="492"/>
                  </a:cubicBezTo>
                  <a:cubicBezTo>
                    <a:pt x="153" y="507"/>
                    <a:pt x="156" y="523"/>
                    <a:pt x="159" y="538"/>
                  </a:cubicBezTo>
                  <a:cubicBezTo>
                    <a:pt x="164" y="557"/>
                    <a:pt x="166" y="577"/>
                    <a:pt x="168" y="596"/>
                  </a:cubicBezTo>
                  <a:cubicBezTo>
                    <a:pt x="168" y="599"/>
                    <a:pt x="169" y="602"/>
                    <a:pt x="169" y="605"/>
                  </a:cubicBezTo>
                  <a:cubicBezTo>
                    <a:pt x="170" y="619"/>
                    <a:pt x="171" y="634"/>
                    <a:pt x="171" y="649"/>
                  </a:cubicBezTo>
                  <a:cubicBezTo>
                    <a:pt x="171" y="651"/>
                    <a:pt x="171" y="653"/>
                    <a:pt x="171" y="655"/>
                  </a:cubicBezTo>
                  <a:cubicBezTo>
                    <a:pt x="171" y="658"/>
                    <a:pt x="171" y="661"/>
                    <a:pt x="171" y="664"/>
                  </a:cubicBezTo>
                  <a:cubicBezTo>
                    <a:pt x="170" y="694"/>
                    <a:pt x="168" y="723"/>
                    <a:pt x="164" y="751"/>
                  </a:cubicBezTo>
                  <a:cubicBezTo>
                    <a:pt x="163" y="755"/>
                    <a:pt x="163" y="759"/>
                    <a:pt x="162" y="762"/>
                  </a:cubicBezTo>
                  <a:cubicBezTo>
                    <a:pt x="160" y="772"/>
                    <a:pt x="159" y="782"/>
                    <a:pt x="157" y="792"/>
                  </a:cubicBezTo>
                  <a:cubicBezTo>
                    <a:pt x="156" y="794"/>
                    <a:pt x="156" y="797"/>
                    <a:pt x="155" y="799"/>
                  </a:cubicBezTo>
                  <a:cubicBezTo>
                    <a:pt x="147" y="836"/>
                    <a:pt x="136" y="873"/>
                    <a:pt x="122" y="909"/>
                  </a:cubicBezTo>
                  <a:cubicBezTo>
                    <a:pt x="122" y="909"/>
                    <a:pt x="122" y="909"/>
                    <a:pt x="122" y="910"/>
                  </a:cubicBezTo>
                  <a:cubicBezTo>
                    <a:pt x="121" y="912"/>
                    <a:pt x="121" y="913"/>
                    <a:pt x="120" y="915"/>
                  </a:cubicBezTo>
                  <a:cubicBezTo>
                    <a:pt x="116" y="926"/>
                    <a:pt x="111" y="937"/>
                    <a:pt x="106" y="950"/>
                  </a:cubicBezTo>
                  <a:cubicBezTo>
                    <a:pt x="110" y="950"/>
                    <a:pt x="113" y="950"/>
                    <a:pt x="116" y="949"/>
                  </a:cubicBezTo>
                  <a:cubicBezTo>
                    <a:pt x="117" y="949"/>
                    <a:pt x="119" y="949"/>
                    <a:pt x="120" y="948"/>
                  </a:cubicBezTo>
                  <a:cubicBezTo>
                    <a:pt x="125" y="945"/>
                    <a:pt x="131" y="942"/>
                    <a:pt x="136" y="939"/>
                  </a:cubicBezTo>
                  <a:cubicBezTo>
                    <a:pt x="137" y="938"/>
                    <a:pt x="139" y="936"/>
                    <a:pt x="141" y="935"/>
                  </a:cubicBezTo>
                  <a:cubicBezTo>
                    <a:pt x="142" y="934"/>
                    <a:pt x="143" y="933"/>
                    <a:pt x="144" y="932"/>
                  </a:cubicBezTo>
                  <a:cubicBezTo>
                    <a:pt x="144" y="932"/>
                    <a:pt x="145" y="931"/>
                    <a:pt x="145" y="931"/>
                  </a:cubicBezTo>
                  <a:cubicBezTo>
                    <a:pt x="151" y="926"/>
                    <a:pt x="156" y="920"/>
                    <a:pt x="160" y="915"/>
                  </a:cubicBezTo>
                  <a:cubicBezTo>
                    <a:pt x="167" y="907"/>
                    <a:pt x="172" y="898"/>
                    <a:pt x="177" y="889"/>
                  </a:cubicBezTo>
                  <a:cubicBezTo>
                    <a:pt x="182" y="878"/>
                    <a:pt x="187" y="866"/>
                    <a:pt x="191" y="854"/>
                  </a:cubicBezTo>
                  <a:cubicBezTo>
                    <a:pt x="192" y="849"/>
                    <a:pt x="194" y="844"/>
                    <a:pt x="195" y="839"/>
                  </a:cubicBezTo>
                  <a:cubicBezTo>
                    <a:pt x="196" y="836"/>
                    <a:pt x="196" y="834"/>
                    <a:pt x="197" y="832"/>
                  </a:cubicBezTo>
                  <a:cubicBezTo>
                    <a:pt x="204" y="801"/>
                    <a:pt x="209" y="770"/>
                    <a:pt x="211" y="738"/>
                  </a:cubicBezTo>
                  <a:cubicBezTo>
                    <a:pt x="212" y="729"/>
                    <a:pt x="213" y="720"/>
                    <a:pt x="213" y="711"/>
                  </a:cubicBezTo>
                  <a:cubicBezTo>
                    <a:pt x="213" y="707"/>
                    <a:pt x="213" y="702"/>
                    <a:pt x="213" y="697"/>
                  </a:cubicBezTo>
                  <a:cubicBezTo>
                    <a:pt x="214" y="672"/>
                    <a:pt x="213" y="647"/>
                    <a:pt x="210" y="621"/>
                  </a:cubicBezTo>
                  <a:cubicBezTo>
                    <a:pt x="207" y="602"/>
                    <a:pt x="213" y="589"/>
                    <a:pt x="225" y="577"/>
                  </a:cubicBezTo>
                  <a:cubicBezTo>
                    <a:pt x="226" y="576"/>
                    <a:pt x="228" y="574"/>
                    <a:pt x="230" y="572"/>
                  </a:cubicBezTo>
                  <a:cubicBezTo>
                    <a:pt x="232" y="571"/>
                    <a:pt x="233" y="569"/>
                    <a:pt x="235" y="568"/>
                  </a:cubicBezTo>
                  <a:cubicBezTo>
                    <a:pt x="242" y="563"/>
                    <a:pt x="250" y="558"/>
                    <a:pt x="259" y="555"/>
                  </a:cubicBezTo>
                  <a:cubicBezTo>
                    <a:pt x="286" y="547"/>
                    <a:pt x="312" y="538"/>
                    <a:pt x="339" y="530"/>
                  </a:cubicBezTo>
                  <a:cubicBezTo>
                    <a:pt x="342" y="530"/>
                    <a:pt x="344" y="529"/>
                    <a:pt x="346" y="528"/>
                  </a:cubicBezTo>
                  <a:cubicBezTo>
                    <a:pt x="347" y="528"/>
                    <a:pt x="348" y="528"/>
                    <a:pt x="349" y="528"/>
                  </a:cubicBezTo>
                  <a:cubicBezTo>
                    <a:pt x="368" y="522"/>
                    <a:pt x="388" y="516"/>
                    <a:pt x="407" y="510"/>
                  </a:cubicBezTo>
                  <a:cubicBezTo>
                    <a:pt x="412" y="508"/>
                    <a:pt x="416" y="506"/>
                    <a:pt x="421" y="504"/>
                  </a:cubicBezTo>
                  <a:cubicBezTo>
                    <a:pt x="427" y="502"/>
                    <a:pt x="432" y="500"/>
                    <a:pt x="437" y="497"/>
                  </a:cubicBezTo>
                  <a:cubicBezTo>
                    <a:pt x="442" y="495"/>
                    <a:pt x="446" y="493"/>
                    <a:pt x="451" y="490"/>
                  </a:cubicBezTo>
                  <a:cubicBezTo>
                    <a:pt x="453" y="489"/>
                    <a:pt x="455" y="488"/>
                    <a:pt x="457" y="487"/>
                  </a:cubicBezTo>
                  <a:cubicBezTo>
                    <a:pt x="474" y="477"/>
                    <a:pt x="490" y="465"/>
                    <a:pt x="505" y="451"/>
                  </a:cubicBezTo>
                  <a:cubicBezTo>
                    <a:pt x="515" y="442"/>
                    <a:pt x="524" y="432"/>
                    <a:pt x="533" y="422"/>
                  </a:cubicBezTo>
                  <a:cubicBezTo>
                    <a:pt x="535" y="420"/>
                    <a:pt x="536" y="418"/>
                    <a:pt x="537" y="417"/>
                  </a:cubicBezTo>
                  <a:cubicBezTo>
                    <a:pt x="557" y="393"/>
                    <a:pt x="574" y="366"/>
                    <a:pt x="589" y="337"/>
                  </a:cubicBezTo>
                  <a:cubicBezTo>
                    <a:pt x="590" y="335"/>
                    <a:pt x="591" y="333"/>
                    <a:pt x="592" y="331"/>
                  </a:cubicBezTo>
                  <a:cubicBezTo>
                    <a:pt x="594" y="327"/>
                    <a:pt x="596" y="323"/>
                    <a:pt x="598" y="320"/>
                  </a:cubicBezTo>
                  <a:cubicBezTo>
                    <a:pt x="605" y="306"/>
                    <a:pt x="613" y="292"/>
                    <a:pt x="620" y="278"/>
                  </a:cubicBezTo>
                  <a:cubicBezTo>
                    <a:pt x="621" y="277"/>
                    <a:pt x="620" y="275"/>
                    <a:pt x="620" y="272"/>
                  </a:cubicBezTo>
                  <a:cubicBezTo>
                    <a:pt x="600" y="276"/>
                    <a:pt x="582" y="283"/>
                    <a:pt x="563" y="292"/>
                  </a:cubicBezTo>
                  <a:cubicBezTo>
                    <a:pt x="561" y="293"/>
                    <a:pt x="559" y="294"/>
                    <a:pt x="557" y="295"/>
                  </a:cubicBezTo>
                  <a:cubicBezTo>
                    <a:pt x="553" y="298"/>
                    <a:pt x="548" y="301"/>
                    <a:pt x="543" y="303"/>
                  </a:cubicBezTo>
                  <a:cubicBezTo>
                    <a:pt x="542" y="294"/>
                    <a:pt x="546" y="291"/>
                    <a:pt x="550" y="288"/>
                  </a:cubicBezTo>
                  <a:cubicBezTo>
                    <a:pt x="550" y="287"/>
                    <a:pt x="551" y="287"/>
                    <a:pt x="551" y="286"/>
                  </a:cubicBezTo>
                  <a:cubicBezTo>
                    <a:pt x="552" y="285"/>
                    <a:pt x="553" y="284"/>
                    <a:pt x="554" y="283"/>
                  </a:cubicBezTo>
                  <a:cubicBezTo>
                    <a:pt x="579" y="258"/>
                    <a:pt x="597" y="230"/>
                    <a:pt x="612" y="198"/>
                  </a:cubicBezTo>
                  <a:cubicBezTo>
                    <a:pt x="613" y="196"/>
                    <a:pt x="614" y="194"/>
                    <a:pt x="615" y="192"/>
                  </a:cubicBezTo>
                  <a:cubicBezTo>
                    <a:pt x="623" y="175"/>
                    <a:pt x="630" y="158"/>
                    <a:pt x="636" y="140"/>
                  </a:cubicBezTo>
                  <a:cubicBezTo>
                    <a:pt x="637" y="138"/>
                    <a:pt x="638" y="136"/>
                    <a:pt x="638" y="134"/>
                  </a:cubicBezTo>
                  <a:close/>
                  <a:moveTo>
                    <a:pt x="578" y="156"/>
                  </a:moveTo>
                  <a:cubicBezTo>
                    <a:pt x="578" y="158"/>
                    <a:pt x="578" y="160"/>
                    <a:pt x="577" y="161"/>
                  </a:cubicBezTo>
                  <a:cubicBezTo>
                    <a:pt x="577" y="162"/>
                    <a:pt x="576" y="162"/>
                    <a:pt x="576" y="163"/>
                  </a:cubicBezTo>
                  <a:cubicBezTo>
                    <a:pt x="567" y="183"/>
                    <a:pt x="551" y="196"/>
                    <a:pt x="533" y="206"/>
                  </a:cubicBezTo>
                  <a:cubicBezTo>
                    <a:pt x="521" y="212"/>
                    <a:pt x="508" y="218"/>
                    <a:pt x="496" y="225"/>
                  </a:cubicBezTo>
                  <a:cubicBezTo>
                    <a:pt x="494" y="226"/>
                    <a:pt x="492" y="227"/>
                    <a:pt x="490" y="228"/>
                  </a:cubicBezTo>
                  <a:cubicBezTo>
                    <a:pt x="483" y="231"/>
                    <a:pt x="477" y="234"/>
                    <a:pt x="471" y="237"/>
                  </a:cubicBezTo>
                  <a:cubicBezTo>
                    <a:pt x="446" y="250"/>
                    <a:pt x="421" y="262"/>
                    <a:pt x="397" y="277"/>
                  </a:cubicBezTo>
                  <a:cubicBezTo>
                    <a:pt x="396" y="278"/>
                    <a:pt x="395" y="278"/>
                    <a:pt x="395" y="279"/>
                  </a:cubicBezTo>
                  <a:cubicBezTo>
                    <a:pt x="394" y="279"/>
                    <a:pt x="393" y="280"/>
                    <a:pt x="392" y="281"/>
                  </a:cubicBezTo>
                  <a:cubicBezTo>
                    <a:pt x="364" y="299"/>
                    <a:pt x="340" y="324"/>
                    <a:pt x="319" y="350"/>
                  </a:cubicBezTo>
                  <a:cubicBezTo>
                    <a:pt x="317" y="351"/>
                    <a:pt x="316" y="353"/>
                    <a:pt x="315" y="355"/>
                  </a:cubicBezTo>
                  <a:cubicBezTo>
                    <a:pt x="308" y="362"/>
                    <a:pt x="303" y="370"/>
                    <a:pt x="297" y="377"/>
                  </a:cubicBezTo>
                  <a:cubicBezTo>
                    <a:pt x="282" y="397"/>
                    <a:pt x="270" y="418"/>
                    <a:pt x="263" y="442"/>
                  </a:cubicBezTo>
                  <a:cubicBezTo>
                    <a:pt x="263" y="443"/>
                    <a:pt x="263" y="444"/>
                    <a:pt x="262" y="445"/>
                  </a:cubicBezTo>
                  <a:cubicBezTo>
                    <a:pt x="262" y="447"/>
                    <a:pt x="261" y="449"/>
                    <a:pt x="260" y="452"/>
                  </a:cubicBezTo>
                  <a:cubicBezTo>
                    <a:pt x="256" y="465"/>
                    <a:pt x="253" y="477"/>
                    <a:pt x="249" y="490"/>
                  </a:cubicBezTo>
                  <a:cubicBezTo>
                    <a:pt x="248" y="494"/>
                    <a:pt x="246" y="498"/>
                    <a:pt x="243" y="506"/>
                  </a:cubicBezTo>
                  <a:cubicBezTo>
                    <a:pt x="241" y="498"/>
                    <a:pt x="239" y="495"/>
                    <a:pt x="239" y="492"/>
                  </a:cubicBezTo>
                  <a:cubicBezTo>
                    <a:pt x="241" y="479"/>
                    <a:pt x="243" y="465"/>
                    <a:pt x="247" y="452"/>
                  </a:cubicBezTo>
                  <a:cubicBezTo>
                    <a:pt x="248" y="448"/>
                    <a:pt x="249" y="445"/>
                    <a:pt x="250" y="442"/>
                  </a:cubicBezTo>
                  <a:cubicBezTo>
                    <a:pt x="251" y="439"/>
                    <a:pt x="251" y="437"/>
                    <a:pt x="252" y="435"/>
                  </a:cubicBezTo>
                  <a:cubicBezTo>
                    <a:pt x="264" y="401"/>
                    <a:pt x="280" y="369"/>
                    <a:pt x="300" y="340"/>
                  </a:cubicBezTo>
                  <a:cubicBezTo>
                    <a:pt x="301" y="338"/>
                    <a:pt x="302" y="336"/>
                    <a:pt x="303" y="334"/>
                  </a:cubicBezTo>
                  <a:cubicBezTo>
                    <a:pt x="304" y="334"/>
                    <a:pt x="304" y="333"/>
                    <a:pt x="305" y="333"/>
                  </a:cubicBezTo>
                  <a:cubicBezTo>
                    <a:pt x="321" y="309"/>
                    <a:pt x="338" y="288"/>
                    <a:pt x="360" y="271"/>
                  </a:cubicBezTo>
                  <a:cubicBezTo>
                    <a:pt x="364" y="268"/>
                    <a:pt x="368" y="265"/>
                    <a:pt x="372" y="262"/>
                  </a:cubicBezTo>
                  <a:cubicBezTo>
                    <a:pt x="374" y="260"/>
                    <a:pt x="376" y="259"/>
                    <a:pt x="378" y="258"/>
                  </a:cubicBezTo>
                  <a:cubicBezTo>
                    <a:pt x="401" y="241"/>
                    <a:pt x="427" y="226"/>
                    <a:pt x="454" y="215"/>
                  </a:cubicBezTo>
                  <a:cubicBezTo>
                    <a:pt x="459" y="213"/>
                    <a:pt x="465" y="211"/>
                    <a:pt x="471" y="209"/>
                  </a:cubicBezTo>
                  <a:cubicBezTo>
                    <a:pt x="473" y="208"/>
                    <a:pt x="475" y="207"/>
                    <a:pt x="477" y="206"/>
                  </a:cubicBezTo>
                  <a:cubicBezTo>
                    <a:pt x="492" y="200"/>
                    <a:pt x="508" y="194"/>
                    <a:pt x="523" y="188"/>
                  </a:cubicBezTo>
                  <a:cubicBezTo>
                    <a:pt x="540" y="180"/>
                    <a:pt x="557" y="171"/>
                    <a:pt x="570" y="157"/>
                  </a:cubicBezTo>
                  <a:cubicBezTo>
                    <a:pt x="571" y="156"/>
                    <a:pt x="572" y="155"/>
                    <a:pt x="572" y="154"/>
                  </a:cubicBezTo>
                  <a:cubicBezTo>
                    <a:pt x="573" y="153"/>
                    <a:pt x="574" y="153"/>
                    <a:pt x="575" y="153"/>
                  </a:cubicBezTo>
                  <a:cubicBezTo>
                    <a:pt x="576" y="152"/>
                    <a:pt x="578" y="151"/>
                    <a:pt x="580" y="150"/>
                  </a:cubicBezTo>
                  <a:cubicBezTo>
                    <a:pt x="579" y="153"/>
                    <a:pt x="579" y="155"/>
                    <a:pt x="578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4" name="Freeform 8"/>
            <p:cNvSpPr/>
            <p:nvPr/>
          </p:nvSpPr>
          <p:spPr bwMode="auto">
            <a:xfrm>
              <a:off x="4718051" y="4008438"/>
              <a:ext cx="2436813" cy="2384425"/>
            </a:xfrm>
            <a:custGeom>
              <a:avLst/>
              <a:gdLst>
                <a:gd name="T0" fmla="*/ 639 w 649"/>
                <a:gd name="T1" fmla="*/ 165 h 635"/>
                <a:gd name="T2" fmla="*/ 609 w 649"/>
                <a:gd name="T3" fmla="*/ 105 h 635"/>
                <a:gd name="T4" fmla="*/ 585 w 649"/>
                <a:gd name="T5" fmla="*/ 52 h 635"/>
                <a:gd name="T6" fmla="*/ 552 w 649"/>
                <a:gd name="T7" fmla="*/ 11 h 635"/>
                <a:gd name="T8" fmla="*/ 525 w 649"/>
                <a:gd name="T9" fmla="*/ 43 h 635"/>
                <a:gd name="T10" fmla="*/ 504 w 649"/>
                <a:gd name="T11" fmla="*/ 165 h 635"/>
                <a:gd name="T12" fmla="*/ 506 w 649"/>
                <a:gd name="T13" fmla="*/ 191 h 635"/>
                <a:gd name="T14" fmla="*/ 430 w 649"/>
                <a:gd name="T15" fmla="*/ 122 h 635"/>
                <a:gd name="T16" fmla="*/ 387 w 649"/>
                <a:gd name="T17" fmla="*/ 112 h 635"/>
                <a:gd name="T18" fmla="*/ 352 w 649"/>
                <a:gd name="T19" fmla="*/ 208 h 635"/>
                <a:gd name="T20" fmla="*/ 313 w 649"/>
                <a:gd name="T21" fmla="*/ 284 h 635"/>
                <a:gd name="T22" fmla="*/ 303 w 649"/>
                <a:gd name="T23" fmla="*/ 400 h 635"/>
                <a:gd name="T24" fmla="*/ 310 w 649"/>
                <a:gd name="T25" fmla="*/ 441 h 635"/>
                <a:gd name="T26" fmla="*/ 317 w 649"/>
                <a:gd name="T27" fmla="*/ 497 h 635"/>
                <a:gd name="T28" fmla="*/ 279 w 649"/>
                <a:gd name="T29" fmla="*/ 314 h 635"/>
                <a:gd name="T30" fmla="*/ 285 w 649"/>
                <a:gd name="T31" fmla="*/ 266 h 635"/>
                <a:gd name="T32" fmla="*/ 324 w 649"/>
                <a:gd name="T33" fmla="*/ 153 h 635"/>
                <a:gd name="T34" fmla="*/ 340 w 649"/>
                <a:gd name="T35" fmla="*/ 116 h 635"/>
                <a:gd name="T36" fmla="*/ 242 w 649"/>
                <a:gd name="T37" fmla="*/ 196 h 635"/>
                <a:gd name="T38" fmla="*/ 203 w 649"/>
                <a:gd name="T39" fmla="*/ 326 h 635"/>
                <a:gd name="T40" fmla="*/ 204 w 649"/>
                <a:gd name="T41" fmla="*/ 348 h 635"/>
                <a:gd name="T42" fmla="*/ 202 w 649"/>
                <a:gd name="T43" fmla="*/ 359 h 635"/>
                <a:gd name="T44" fmla="*/ 193 w 649"/>
                <a:gd name="T45" fmla="*/ 319 h 635"/>
                <a:gd name="T46" fmla="*/ 215 w 649"/>
                <a:gd name="T47" fmla="*/ 196 h 635"/>
                <a:gd name="T48" fmla="*/ 263 w 649"/>
                <a:gd name="T49" fmla="*/ 138 h 635"/>
                <a:gd name="T50" fmla="*/ 197 w 649"/>
                <a:gd name="T51" fmla="*/ 139 h 635"/>
                <a:gd name="T52" fmla="*/ 166 w 649"/>
                <a:gd name="T53" fmla="*/ 147 h 635"/>
                <a:gd name="T54" fmla="*/ 64 w 649"/>
                <a:gd name="T55" fmla="*/ 197 h 635"/>
                <a:gd name="T56" fmla="*/ 7 w 649"/>
                <a:gd name="T57" fmla="*/ 291 h 635"/>
                <a:gd name="T58" fmla="*/ 7 w 649"/>
                <a:gd name="T59" fmla="*/ 393 h 635"/>
                <a:gd name="T60" fmla="*/ 18 w 649"/>
                <a:gd name="T61" fmla="*/ 428 h 635"/>
                <a:gd name="T62" fmla="*/ 110 w 649"/>
                <a:gd name="T63" fmla="*/ 387 h 635"/>
                <a:gd name="T64" fmla="*/ 123 w 649"/>
                <a:gd name="T65" fmla="*/ 428 h 635"/>
                <a:gd name="T66" fmla="*/ 187 w 649"/>
                <a:gd name="T67" fmla="*/ 516 h 635"/>
                <a:gd name="T68" fmla="*/ 272 w 649"/>
                <a:gd name="T69" fmla="*/ 590 h 635"/>
                <a:gd name="T70" fmla="*/ 336 w 649"/>
                <a:gd name="T71" fmla="*/ 618 h 635"/>
                <a:gd name="T72" fmla="*/ 381 w 649"/>
                <a:gd name="T73" fmla="*/ 633 h 635"/>
                <a:gd name="T74" fmla="*/ 387 w 649"/>
                <a:gd name="T75" fmla="*/ 618 h 635"/>
                <a:gd name="T76" fmla="*/ 395 w 649"/>
                <a:gd name="T77" fmla="*/ 526 h 635"/>
                <a:gd name="T78" fmla="*/ 433 w 649"/>
                <a:gd name="T79" fmla="*/ 489 h 635"/>
                <a:gd name="T80" fmla="*/ 492 w 649"/>
                <a:gd name="T81" fmla="*/ 372 h 635"/>
                <a:gd name="T82" fmla="*/ 492 w 649"/>
                <a:gd name="T83" fmla="*/ 330 h 635"/>
                <a:gd name="T84" fmla="*/ 512 w 649"/>
                <a:gd name="T85" fmla="*/ 343 h 635"/>
                <a:gd name="T86" fmla="*/ 537 w 649"/>
                <a:gd name="T87" fmla="*/ 357 h 635"/>
                <a:gd name="T88" fmla="*/ 621 w 649"/>
                <a:gd name="T89" fmla="*/ 358 h 635"/>
                <a:gd name="T90" fmla="*/ 629 w 649"/>
                <a:gd name="T91" fmla="*/ 29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49" h="635">
                  <a:moveTo>
                    <a:pt x="649" y="215"/>
                  </a:moveTo>
                  <a:cubicBezTo>
                    <a:pt x="649" y="212"/>
                    <a:pt x="649" y="209"/>
                    <a:pt x="649" y="206"/>
                  </a:cubicBezTo>
                  <a:cubicBezTo>
                    <a:pt x="648" y="193"/>
                    <a:pt x="644" y="179"/>
                    <a:pt x="639" y="165"/>
                  </a:cubicBezTo>
                  <a:cubicBezTo>
                    <a:pt x="638" y="163"/>
                    <a:pt x="637" y="160"/>
                    <a:pt x="635" y="158"/>
                  </a:cubicBezTo>
                  <a:cubicBezTo>
                    <a:pt x="634" y="154"/>
                    <a:pt x="632" y="151"/>
                    <a:pt x="630" y="148"/>
                  </a:cubicBezTo>
                  <a:cubicBezTo>
                    <a:pt x="623" y="133"/>
                    <a:pt x="616" y="119"/>
                    <a:pt x="609" y="105"/>
                  </a:cubicBezTo>
                  <a:cubicBezTo>
                    <a:pt x="608" y="103"/>
                    <a:pt x="607" y="101"/>
                    <a:pt x="606" y="98"/>
                  </a:cubicBezTo>
                  <a:cubicBezTo>
                    <a:pt x="604" y="95"/>
                    <a:pt x="603" y="91"/>
                    <a:pt x="601" y="88"/>
                  </a:cubicBezTo>
                  <a:cubicBezTo>
                    <a:pt x="595" y="76"/>
                    <a:pt x="590" y="64"/>
                    <a:pt x="585" y="52"/>
                  </a:cubicBezTo>
                  <a:cubicBezTo>
                    <a:pt x="579" y="39"/>
                    <a:pt x="576" y="26"/>
                    <a:pt x="578" y="12"/>
                  </a:cubicBezTo>
                  <a:cubicBezTo>
                    <a:pt x="578" y="8"/>
                    <a:pt x="577" y="5"/>
                    <a:pt x="576" y="1"/>
                  </a:cubicBezTo>
                  <a:cubicBezTo>
                    <a:pt x="566" y="0"/>
                    <a:pt x="559" y="6"/>
                    <a:pt x="552" y="11"/>
                  </a:cubicBezTo>
                  <a:cubicBezTo>
                    <a:pt x="550" y="13"/>
                    <a:pt x="548" y="15"/>
                    <a:pt x="546" y="17"/>
                  </a:cubicBezTo>
                  <a:cubicBezTo>
                    <a:pt x="545" y="18"/>
                    <a:pt x="544" y="18"/>
                    <a:pt x="543" y="19"/>
                  </a:cubicBezTo>
                  <a:cubicBezTo>
                    <a:pt x="536" y="26"/>
                    <a:pt x="530" y="34"/>
                    <a:pt x="525" y="43"/>
                  </a:cubicBezTo>
                  <a:cubicBezTo>
                    <a:pt x="524" y="45"/>
                    <a:pt x="523" y="47"/>
                    <a:pt x="522" y="49"/>
                  </a:cubicBezTo>
                  <a:cubicBezTo>
                    <a:pt x="518" y="56"/>
                    <a:pt x="515" y="64"/>
                    <a:pt x="512" y="73"/>
                  </a:cubicBezTo>
                  <a:cubicBezTo>
                    <a:pt x="503" y="102"/>
                    <a:pt x="501" y="133"/>
                    <a:pt x="504" y="165"/>
                  </a:cubicBezTo>
                  <a:cubicBezTo>
                    <a:pt x="504" y="168"/>
                    <a:pt x="504" y="170"/>
                    <a:pt x="504" y="173"/>
                  </a:cubicBezTo>
                  <a:cubicBezTo>
                    <a:pt x="505" y="176"/>
                    <a:pt x="505" y="180"/>
                    <a:pt x="505" y="183"/>
                  </a:cubicBezTo>
                  <a:cubicBezTo>
                    <a:pt x="506" y="186"/>
                    <a:pt x="506" y="189"/>
                    <a:pt x="506" y="191"/>
                  </a:cubicBezTo>
                  <a:cubicBezTo>
                    <a:pt x="500" y="186"/>
                    <a:pt x="496" y="183"/>
                    <a:pt x="493" y="179"/>
                  </a:cubicBezTo>
                  <a:cubicBezTo>
                    <a:pt x="476" y="158"/>
                    <a:pt x="457" y="140"/>
                    <a:pt x="436" y="126"/>
                  </a:cubicBezTo>
                  <a:cubicBezTo>
                    <a:pt x="434" y="125"/>
                    <a:pt x="432" y="123"/>
                    <a:pt x="430" y="122"/>
                  </a:cubicBezTo>
                  <a:cubicBezTo>
                    <a:pt x="424" y="118"/>
                    <a:pt x="417" y="114"/>
                    <a:pt x="409" y="110"/>
                  </a:cubicBezTo>
                  <a:cubicBezTo>
                    <a:pt x="403" y="107"/>
                    <a:pt x="396" y="102"/>
                    <a:pt x="388" y="105"/>
                  </a:cubicBezTo>
                  <a:cubicBezTo>
                    <a:pt x="388" y="107"/>
                    <a:pt x="387" y="110"/>
                    <a:pt x="387" y="112"/>
                  </a:cubicBezTo>
                  <a:cubicBezTo>
                    <a:pt x="390" y="130"/>
                    <a:pt x="385" y="147"/>
                    <a:pt x="377" y="162"/>
                  </a:cubicBezTo>
                  <a:cubicBezTo>
                    <a:pt x="374" y="170"/>
                    <a:pt x="369" y="178"/>
                    <a:pt x="365" y="185"/>
                  </a:cubicBezTo>
                  <a:cubicBezTo>
                    <a:pt x="361" y="193"/>
                    <a:pt x="356" y="200"/>
                    <a:pt x="352" y="208"/>
                  </a:cubicBezTo>
                  <a:cubicBezTo>
                    <a:pt x="351" y="209"/>
                    <a:pt x="350" y="210"/>
                    <a:pt x="350" y="212"/>
                  </a:cubicBezTo>
                  <a:cubicBezTo>
                    <a:pt x="340" y="229"/>
                    <a:pt x="330" y="247"/>
                    <a:pt x="321" y="265"/>
                  </a:cubicBezTo>
                  <a:cubicBezTo>
                    <a:pt x="318" y="272"/>
                    <a:pt x="316" y="278"/>
                    <a:pt x="313" y="284"/>
                  </a:cubicBezTo>
                  <a:cubicBezTo>
                    <a:pt x="313" y="287"/>
                    <a:pt x="312" y="289"/>
                    <a:pt x="311" y="291"/>
                  </a:cubicBezTo>
                  <a:cubicBezTo>
                    <a:pt x="302" y="321"/>
                    <a:pt x="299" y="353"/>
                    <a:pt x="302" y="386"/>
                  </a:cubicBezTo>
                  <a:cubicBezTo>
                    <a:pt x="302" y="390"/>
                    <a:pt x="302" y="395"/>
                    <a:pt x="303" y="400"/>
                  </a:cubicBezTo>
                  <a:cubicBezTo>
                    <a:pt x="303" y="403"/>
                    <a:pt x="304" y="405"/>
                    <a:pt x="304" y="408"/>
                  </a:cubicBezTo>
                  <a:cubicBezTo>
                    <a:pt x="305" y="415"/>
                    <a:pt x="306" y="422"/>
                    <a:pt x="308" y="429"/>
                  </a:cubicBezTo>
                  <a:cubicBezTo>
                    <a:pt x="308" y="433"/>
                    <a:pt x="309" y="437"/>
                    <a:pt x="310" y="441"/>
                  </a:cubicBezTo>
                  <a:cubicBezTo>
                    <a:pt x="313" y="458"/>
                    <a:pt x="318" y="476"/>
                    <a:pt x="323" y="493"/>
                  </a:cubicBezTo>
                  <a:cubicBezTo>
                    <a:pt x="324" y="498"/>
                    <a:pt x="325" y="503"/>
                    <a:pt x="324" y="509"/>
                  </a:cubicBezTo>
                  <a:cubicBezTo>
                    <a:pt x="322" y="505"/>
                    <a:pt x="319" y="501"/>
                    <a:pt x="317" y="497"/>
                  </a:cubicBezTo>
                  <a:cubicBezTo>
                    <a:pt x="308" y="474"/>
                    <a:pt x="300" y="449"/>
                    <a:pt x="294" y="425"/>
                  </a:cubicBezTo>
                  <a:cubicBezTo>
                    <a:pt x="293" y="421"/>
                    <a:pt x="292" y="416"/>
                    <a:pt x="291" y="412"/>
                  </a:cubicBezTo>
                  <a:cubicBezTo>
                    <a:pt x="284" y="380"/>
                    <a:pt x="280" y="348"/>
                    <a:pt x="279" y="314"/>
                  </a:cubicBezTo>
                  <a:cubicBezTo>
                    <a:pt x="279" y="302"/>
                    <a:pt x="280" y="290"/>
                    <a:pt x="282" y="279"/>
                  </a:cubicBezTo>
                  <a:cubicBezTo>
                    <a:pt x="283" y="275"/>
                    <a:pt x="284" y="271"/>
                    <a:pt x="285" y="267"/>
                  </a:cubicBezTo>
                  <a:cubicBezTo>
                    <a:pt x="285" y="267"/>
                    <a:pt x="285" y="266"/>
                    <a:pt x="285" y="266"/>
                  </a:cubicBezTo>
                  <a:cubicBezTo>
                    <a:pt x="285" y="263"/>
                    <a:pt x="286" y="261"/>
                    <a:pt x="287" y="258"/>
                  </a:cubicBezTo>
                  <a:cubicBezTo>
                    <a:pt x="289" y="250"/>
                    <a:pt x="291" y="242"/>
                    <a:pt x="294" y="234"/>
                  </a:cubicBezTo>
                  <a:cubicBezTo>
                    <a:pt x="302" y="206"/>
                    <a:pt x="312" y="179"/>
                    <a:pt x="324" y="153"/>
                  </a:cubicBezTo>
                  <a:cubicBezTo>
                    <a:pt x="325" y="151"/>
                    <a:pt x="326" y="149"/>
                    <a:pt x="327" y="147"/>
                  </a:cubicBezTo>
                  <a:cubicBezTo>
                    <a:pt x="329" y="143"/>
                    <a:pt x="332" y="138"/>
                    <a:pt x="334" y="133"/>
                  </a:cubicBezTo>
                  <a:cubicBezTo>
                    <a:pt x="337" y="128"/>
                    <a:pt x="338" y="123"/>
                    <a:pt x="340" y="116"/>
                  </a:cubicBezTo>
                  <a:cubicBezTo>
                    <a:pt x="330" y="121"/>
                    <a:pt x="320" y="126"/>
                    <a:pt x="311" y="132"/>
                  </a:cubicBezTo>
                  <a:cubicBezTo>
                    <a:pt x="309" y="133"/>
                    <a:pt x="307" y="134"/>
                    <a:pt x="306" y="135"/>
                  </a:cubicBezTo>
                  <a:cubicBezTo>
                    <a:pt x="281" y="151"/>
                    <a:pt x="259" y="171"/>
                    <a:pt x="242" y="196"/>
                  </a:cubicBezTo>
                  <a:cubicBezTo>
                    <a:pt x="239" y="200"/>
                    <a:pt x="237" y="203"/>
                    <a:pt x="235" y="206"/>
                  </a:cubicBezTo>
                  <a:cubicBezTo>
                    <a:pt x="234" y="208"/>
                    <a:pt x="232" y="210"/>
                    <a:pt x="231" y="212"/>
                  </a:cubicBezTo>
                  <a:cubicBezTo>
                    <a:pt x="211" y="247"/>
                    <a:pt x="203" y="284"/>
                    <a:pt x="203" y="326"/>
                  </a:cubicBezTo>
                  <a:cubicBezTo>
                    <a:pt x="203" y="327"/>
                    <a:pt x="203" y="327"/>
                    <a:pt x="203" y="328"/>
                  </a:cubicBezTo>
                  <a:cubicBezTo>
                    <a:pt x="203" y="331"/>
                    <a:pt x="204" y="333"/>
                    <a:pt x="204" y="335"/>
                  </a:cubicBezTo>
                  <a:cubicBezTo>
                    <a:pt x="204" y="340"/>
                    <a:pt x="204" y="344"/>
                    <a:pt x="204" y="348"/>
                  </a:cubicBezTo>
                  <a:cubicBezTo>
                    <a:pt x="204" y="351"/>
                    <a:pt x="204" y="354"/>
                    <a:pt x="203" y="357"/>
                  </a:cubicBezTo>
                  <a:cubicBezTo>
                    <a:pt x="203" y="359"/>
                    <a:pt x="203" y="360"/>
                    <a:pt x="203" y="361"/>
                  </a:cubicBezTo>
                  <a:cubicBezTo>
                    <a:pt x="203" y="361"/>
                    <a:pt x="202" y="360"/>
                    <a:pt x="202" y="359"/>
                  </a:cubicBezTo>
                  <a:cubicBezTo>
                    <a:pt x="201" y="357"/>
                    <a:pt x="200" y="355"/>
                    <a:pt x="199" y="352"/>
                  </a:cubicBezTo>
                  <a:cubicBezTo>
                    <a:pt x="196" y="344"/>
                    <a:pt x="194" y="335"/>
                    <a:pt x="194" y="325"/>
                  </a:cubicBezTo>
                  <a:cubicBezTo>
                    <a:pt x="193" y="323"/>
                    <a:pt x="193" y="321"/>
                    <a:pt x="193" y="319"/>
                  </a:cubicBezTo>
                  <a:cubicBezTo>
                    <a:pt x="193" y="318"/>
                    <a:pt x="193" y="317"/>
                    <a:pt x="193" y="315"/>
                  </a:cubicBezTo>
                  <a:cubicBezTo>
                    <a:pt x="191" y="284"/>
                    <a:pt x="195" y="254"/>
                    <a:pt x="203" y="225"/>
                  </a:cubicBezTo>
                  <a:cubicBezTo>
                    <a:pt x="206" y="214"/>
                    <a:pt x="210" y="205"/>
                    <a:pt x="215" y="196"/>
                  </a:cubicBezTo>
                  <a:cubicBezTo>
                    <a:pt x="220" y="189"/>
                    <a:pt x="224" y="183"/>
                    <a:pt x="230" y="177"/>
                  </a:cubicBezTo>
                  <a:cubicBezTo>
                    <a:pt x="239" y="167"/>
                    <a:pt x="248" y="158"/>
                    <a:pt x="256" y="148"/>
                  </a:cubicBezTo>
                  <a:cubicBezTo>
                    <a:pt x="259" y="145"/>
                    <a:pt x="261" y="141"/>
                    <a:pt x="263" y="138"/>
                  </a:cubicBezTo>
                  <a:cubicBezTo>
                    <a:pt x="263" y="138"/>
                    <a:pt x="263" y="138"/>
                    <a:pt x="263" y="138"/>
                  </a:cubicBezTo>
                  <a:cubicBezTo>
                    <a:pt x="260" y="132"/>
                    <a:pt x="256" y="135"/>
                    <a:pt x="252" y="135"/>
                  </a:cubicBezTo>
                  <a:cubicBezTo>
                    <a:pt x="234" y="136"/>
                    <a:pt x="216" y="138"/>
                    <a:pt x="197" y="139"/>
                  </a:cubicBezTo>
                  <a:cubicBezTo>
                    <a:pt x="192" y="140"/>
                    <a:pt x="187" y="140"/>
                    <a:pt x="183" y="142"/>
                  </a:cubicBezTo>
                  <a:cubicBezTo>
                    <a:pt x="180" y="143"/>
                    <a:pt x="176" y="144"/>
                    <a:pt x="173" y="145"/>
                  </a:cubicBezTo>
                  <a:cubicBezTo>
                    <a:pt x="171" y="146"/>
                    <a:pt x="168" y="146"/>
                    <a:pt x="166" y="147"/>
                  </a:cubicBezTo>
                  <a:cubicBezTo>
                    <a:pt x="143" y="155"/>
                    <a:pt x="119" y="162"/>
                    <a:pt x="97" y="174"/>
                  </a:cubicBezTo>
                  <a:cubicBezTo>
                    <a:pt x="87" y="179"/>
                    <a:pt x="78" y="185"/>
                    <a:pt x="69" y="192"/>
                  </a:cubicBezTo>
                  <a:cubicBezTo>
                    <a:pt x="67" y="194"/>
                    <a:pt x="66" y="195"/>
                    <a:pt x="64" y="197"/>
                  </a:cubicBezTo>
                  <a:cubicBezTo>
                    <a:pt x="52" y="208"/>
                    <a:pt x="41" y="220"/>
                    <a:pt x="32" y="235"/>
                  </a:cubicBezTo>
                  <a:cubicBezTo>
                    <a:pt x="23" y="250"/>
                    <a:pt x="15" y="267"/>
                    <a:pt x="10" y="284"/>
                  </a:cubicBezTo>
                  <a:cubicBezTo>
                    <a:pt x="9" y="286"/>
                    <a:pt x="8" y="288"/>
                    <a:pt x="7" y="291"/>
                  </a:cubicBezTo>
                  <a:cubicBezTo>
                    <a:pt x="6" y="294"/>
                    <a:pt x="5" y="297"/>
                    <a:pt x="4" y="300"/>
                  </a:cubicBezTo>
                  <a:cubicBezTo>
                    <a:pt x="2" y="308"/>
                    <a:pt x="1" y="317"/>
                    <a:pt x="1" y="325"/>
                  </a:cubicBezTo>
                  <a:cubicBezTo>
                    <a:pt x="0" y="348"/>
                    <a:pt x="3" y="371"/>
                    <a:pt x="7" y="393"/>
                  </a:cubicBezTo>
                  <a:cubicBezTo>
                    <a:pt x="8" y="396"/>
                    <a:pt x="8" y="398"/>
                    <a:pt x="9" y="401"/>
                  </a:cubicBezTo>
                  <a:cubicBezTo>
                    <a:pt x="10" y="407"/>
                    <a:pt x="12" y="414"/>
                    <a:pt x="13" y="420"/>
                  </a:cubicBezTo>
                  <a:cubicBezTo>
                    <a:pt x="14" y="423"/>
                    <a:pt x="16" y="425"/>
                    <a:pt x="18" y="428"/>
                  </a:cubicBezTo>
                  <a:cubicBezTo>
                    <a:pt x="32" y="413"/>
                    <a:pt x="49" y="408"/>
                    <a:pt x="67" y="404"/>
                  </a:cubicBezTo>
                  <a:cubicBezTo>
                    <a:pt x="80" y="401"/>
                    <a:pt x="93" y="394"/>
                    <a:pt x="106" y="389"/>
                  </a:cubicBezTo>
                  <a:cubicBezTo>
                    <a:pt x="107" y="388"/>
                    <a:pt x="109" y="388"/>
                    <a:pt x="110" y="387"/>
                  </a:cubicBezTo>
                  <a:cubicBezTo>
                    <a:pt x="111" y="389"/>
                    <a:pt x="113" y="391"/>
                    <a:pt x="114" y="393"/>
                  </a:cubicBezTo>
                  <a:cubicBezTo>
                    <a:pt x="114" y="394"/>
                    <a:pt x="114" y="396"/>
                    <a:pt x="114" y="397"/>
                  </a:cubicBezTo>
                  <a:cubicBezTo>
                    <a:pt x="116" y="408"/>
                    <a:pt x="119" y="418"/>
                    <a:pt x="123" y="428"/>
                  </a:cubicBezTo>
                  <a:cubicBezTo>
                    <a:pt x="124" y="430"/>
                    <a:pt x="125" y="432"/>
                    <a:pt x="126" y="434"/>
                  </a:cubicBezTo>
                  <a:cubicBezTo>
                    <a:pt x="130" y="441"/>
                    <a:pt x="135" y="448"/>
                    <a:pt x="139" y="455"/>
                  </a:cubicBezTo>
                  <a:cubicBezTo>
                    <a:pt x="153" y="477"/>
                    <a:pt x="169" y="497"/>
                    <a:pt x="187" y="516"/>
                  </a:cubicBezTo>
                  <a:cubicBezTo>
                    <a:pt x="188" y="517"/>
                    <a:pt x="190" y="519"/>
                    <a:pt x="191" y="520"/>
                  </a:cubicBezTo>
                  <a:cubicBezTo>
                    <a:pt x="214" y="545"/>
                    <a:pt x="240" y="567"/>
                    <a:pt x="267" y="586"/>
                  </a:cubicBezTo>
                  <a:cubicBezTo>
                    <a:pt x="269" y="588"/>
                    <a:pt x="271" y="589"/>
                    <a:pt x="272" y="590"/>
                  </a:cubicBezTo>
                  <a:cubicBezTo>
                    <a:pt x="275" y="592"/>
                    <a:pt x="278" y="594"/>
                    <a:pt x="281" y="596"/>
                  </a:cubicBezTo>
                  <a:cubicBezTo>
                    <a:pt x="287" y="600"/>
                    <a:pt x="293" y="603"/>
                    <a:pt x="299" y="605"/>
                  </a:cubicBezTo>
                  <a:cubicBezTo>
                    <a:pt x="311" y="609"/>
                    <a:pt x="324" y="614"/>
                    <a:pt x="336" y="618"/>
                  </a:cubicBezTo>
                  <a:cubicBezTo>
                    <a:pt x="340" y="619"/>
                    <a:pt x="345" y="621"/>
                    <a:pt x="350" y="622"/>
                  </a:cubicBezTo>
                  <a:cubicBezTo>
                    <a:pt x="358" y="625"/>
                    <a:pt x="366" y="628"/>
                    <a:pt x="374" y="630"/>
                  </a:cubicBezTo>
                  <a:cubicBezTo>
                    <a:pt x="377" y="631"/>
                    <a:pt x="379" y="632"/>
                    <a:pt x="381" y="633"/>
                  </a:cubicBezTo>
                  <a:cubicBezTo>
                    <a:pt x="384" y="633"/>
                    <a:pt x="386" y="634"/>
                    <a:pt x="388" y="635"/>
                  </a:cubicBezTo>
                  <a:cubicBezTo>
                    <a:pt x="388" y="632"/>
                    <a:pt x="388" y="629"/>
                    <a:pt x="387" y="627"/>
                  </a:cubicBezTo>
                  <a:cubicBezTo>
                    <a:pt x="387" y="624"/>
                    <a:pt x="387" y="621"/>
                    <a:pt x="387" y="618"/>
                  </a:cubicBezTo>
                  <a:cubicBezTo>
                    <a:pt x="386" y="611"/>
                    <a:pt x="385" y="603"/>
                    <a:pt x="385" y="596"/>
                  </a:cubicBezTo>
                  <a:cubicBezTo>
                    <a:pt x="384" y="586"/>
                    <a:pt x="384" y="577"/>
                    <a:pt x="384" y="567"/>
                  </a:cubicBezTo>
                  <a:cubicBezTo>
                    <a:pt x="384" y="551"/>
                    <a:pt x="387" y="537"/>
                    <a:pt x="395" y="526"/>
                  </a:cubicBezTo>
                  <a:cubicBezTo>
                    <a:pt x="396" y="524"/>
                    <a:pt x="397" y="522"/>
                    <a:pt x="398" y="520"/>
                  </a:cubicBezTo>
                  <a:cubicBezTo>
                    <a:pt x="402" y="516"/>
                    <a:pt x="406" y="511"/>
                    <a:pt x="411" y="507"/>
                  </a:cubicBezTo>
                  <a:cubicBezTo>
                    <a:pt x="418" y="501"/>
                    <a:pt x="425" y="495"/>
                    <a:pt x="433" y="489"/>
                  </a:cubicBezTo>
                  <a:cubicBezTo>
                    <a:pt x="448" y="477"/>
                    <a:pt x="460" y="463"/>
                    <a:pt x="469" y="448"/>
                  </a:cubicBezTo>
                  <a:cubicBezTo>
                    <a:pt x="470" y="447"/>
                    <a:pt x="471" y="445"/>
                    <a:pt x="472" y="443"/>
                  </a:cubicBezTo>
                  <a:cubicBezTo>
                    <a:pt x="484" y="422"/>
                    <a:pt x="490" y="398"/>
                    <a:pt x="492" y="372"/>
                  </a:cubicBezTo>
                  <a:cubicBezTo>
                    <a:pt x="492" y="369"/>
                    <a:pt x="492" y="365"/>
                    <a:pt x="493" y="362"/>
                  </a:cubicBezTo>
                  <a:cubicBezTo>
                    <a:pt x="493" y="357"/>
                    <a:pt x="493" y="353"/>
                    <a:pt x="493" y="348"/>
                  </a:cubicBezTo>
                  <a:cubicBezTo>
                    <a:pt x="493" y="342"/>
                    <a:pt x="492" y="336"/>
                    <a:pt x="492" y="330"/>
                  </a:cubicBezTo>
                  <a:cubicBezTo>
                    <a:pt x="492" y="329"/>
                    <a:pt x="493" y="328"/>
                    <a:pt x="493" y="326"/>
                  </a:cubicBezTo>
                  <a:cubicBezTo>
                    <a:pt x="497" y="329"/>
                    <a:pt x="501" y="332"/>
                    <a:pt x="504" y="335"/>
                  </a:cubicBezTo>
                  <a:cubicBezTo>
                    <a:pt x="507" y="338"/>
                    <a:pt x="509" y="340"/>
                    <a:pt x="512" y="343"/>
                  </a:cubicBezTo>
                  <a:cubicBezTo>
                    <a:pt x="514" y="344"/>
                    <a:pt x="516" y="345"/>
                    <a:pt x="517" y="347"/>
                  </a:cubicBezTo>
                  <a:cubicBezTo>
                    <a:pt x="518" y="347"/>
                    <a:pt x="519" y="348"/>
                    <a:pt x="519" y="348"/>
                  </a:cubicBezTo>
                  <a:cubicBezTo>
                    <a:pt x="525" y="352"/>
                    <a:pt x="531" y="355"/>
                    <a:pt x="537" y="357"/>
                  </a:cubicBezTo>
                  <a:cubicBezTo>
                    <a:pt x="543" y="359"/>
                    <a:pt x="548" y="360"/>
                    <a:pt x="554" y="361"/>
                  </a:cubicBezTo>
                  <a:cubicBezTo>
                    <a:pt x="576" y="364"/>
                    <a:pt x="597" y="367"/>
                    <a:pt x="621" y="370"/>
                  </a:cubicBezTo>
                  <a:cubicBezTo>
                    <a:pt x="621" y="366"/>
                    <a:pt x="621" y="362"/>
                    <a:pt x="621" y="358"/>
                  </a:cubicBezTo>
                  <a:cubicBezTo>
                    <a:pt x="619" y="339"/>
                    <a:pt x="621" y="321"/>
                    <a:pt x="627" y="304"/>
                  </a:cubicBezTo>
                  <a:cubicBezTo>
                    <a:pt x="627" y="303"/>
                    <a:pt x="627" y="303"/>
                    <a:pt x="627" y="302"/>
                  </a:cubicBezTo>
                  <a:cubicBezTo>
                    <a:pt x="628" y="300"/>
                    <a:pt x="628" y="299"/>
                    <a:pt x="629" y="297"/>
                  </a:cubicBezTo>
                  <a:cubicBezTo>
                    <a:pt x="633" y="284"/>
                    <a:pt x="638" y="271"/>
                    <a:pt x="642" y="259"/>
                  </a:cubicBezTo>
                  <a:cubicBezTo>
                    <a:pt x="647" y="244"/>
                    <a:pt x="649" y="230"/>
                    <a:pt x="649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5" name="Freeform 9"/>
            <p:cNvSpPr/>
            <p:nvPr/>
          </p:nvSpPr>
          <p:spPr bwMode="auto">
            <a:xfrm>
              <a:off x="3298826" y="3111500"/>
              <a:ext cx="3517900" cy="1352550"/>
            </a:xfrm>
            <a:custGeom>
              <a:avLst/>
              <a:gdLst>
                <a:gd name="T0" fmla="*/ 937 w 937"/>
                <a:gd name="T1" fmla="*/ 228 h 360"/>
                <a:gd name="T2" fmla="*/ 898 w 937"/>
                <a:gd name="T3" fmla="*/ 187 h 360"/>
                <a:gd name="T4" fmla="*/ 850 w 937"/>
                <a:gd name="T5" fmla="*/ 178 h 360"/>
                <a:gd name="T6" fmla="*/ 799 w 937"/>
                <a:gd name="T7" fmla="*/ 179 h 360"/>
                <a:gd name="T8" fmla="*/ 735 w 937"/>
                <a:gd name="T9" fmla="*/ 189 h 360"/>
                <a:gd name="T10" fmla="*/ 663 w 937"/>
                <a:gd name="T11" fmla="*/ 204 h 360"/>
                <a:gd name="T12" fmla="*/ 521 w 937"/>
                <a:gd name="T13" fmla="*/ 212 h 360"/>
                <a:gd name="T14" fmla="*/ 505 w 937"/>
                <a:gd name="T15" fmla="*/ 211 h 360"/>
                <a:gd name="T16" fmla="*/ 400 w 937"/>
                <a:gd name="T17" fmla="*/ 190 h 360"/>
                <a:gd name="T18" fmla="*/ 382 w 937"/>
                <a:gd name="T19" fmla="*/ 183 h 360"/>
                <a:gd name="T20" fmla="*/ 270 w 937"/>
                <a:gd name="T21" fmla="*/ 108 h 360"/>
                <a:gd name="T22" fmla="*/ 198 w 937"/>
                <a:gd name="T23" fmla="*/ 38 h 360"/>
                <a:gd name="T24" fmla="*/ 119 w 937"/>
                <a:gd name="T25" fmla="*/ 1 h 360"/>
                <a:gd name="T26" fmla="*/ 89 w 937"/>
                <a:gd name="T27" fmla="*/ 0 h 360"/>
                <a:gd name="T28" fmla="*/ 25 w 937"/>
                <a:gd name="T29" fmla="*/ 12 h 360"/>
                <a:gd name="T30" fmla="*/ 0 w 937"/>
                <a:gd name="T31" fmla="*/ 33 h 360"/>
                <a:gd name="T32" fmla="*/ 22 w 937"/>
                <a:gd name="T33" fmla="*/ 98 h 360"/>
                <a:gd name="T34" fmla="*/ 84 w 937"/>
                <a:gd name="T35" fmla="*/ 178 h 360"/>
                <a:gd name="T36" fmla="*/ 112 w 937"/>
                <a:gd name="T37" fmla="*/ 194 h 360"/>
                <a:gd name="T38" fmla="*/ 151 w 937"/>
                <a:gd name="T39" fmla="*/ 146 h 360"/>
                <a:gd name="T40" fmla="*/ 203 w 937"/>
                <a:gd name="T41" fmla="*/ 169 h 360"/>
                <a:gd name="T42" fmla="*/ 217 w 937"/>
                <a:gd name="T43" fmla="*/ 197 h 360"/>
                <a:gd name="T44" fmla="*/ 223 w 937"/>
                <a:gd name="T45" fmla="*/ 209 h 360"/>
                <a:gd name="T46" fmla="*/ 249 w 937"/>
                <a:gd name="T47" fmla="*/ 234 h 360"/>
                <a:gd name="T48" fmla="*/ 294 w 937"/>
                <a:gd name="T49" fmla="*/ 228 h 360"/>
                <a:gd name="T50" fmla="*/ 307 w 937"/>
                <a:gd name="T51" fmla="*/ 257 h 360"/>
                <a:gd name="T52" fmla="*/ 321 w 937"/>
                <a:gd name="T53" fmla="*/ 284 h 360"/>
                <a:gd name="T54" fmla="*/ 403 w 937"/>
                <a:gd name="T55" fmla="*/ 287 h 360"/>
                <a:gd name="T56" fmla="*/ 436 w 937"/>
                <a:gd name="T57" fmla="*/ 273 h 360"/>
                <a:gd name="T58" fmla="*/ 445 w 937"/>
                <a:gd name="T59" fmla="*/ 271 h 360"/>
                <a:gd name="T60" fmla="*/ 467 w 937"/>
                <a:gd name="T61" fmla="*/ 270 h 360"/>
                <a:gd name="T62" fmla="*/ 520 w 937"/>
                <a:gd name="T63" fmla="*/ 310 h 360"/>
                <a:gd name="T64" fmla="*/ 545 w 937"/>
                <a:gd name="T65" fmla="*/ 332 h 360"/>
                <a:gd name="T66" fmla="*/ 647 w 937"/>
                <a:gd name="T67" fmla="*/ 338 h 360"/>
                <a:gd name="T68" fmla="*/ 662 w 937"/>
                <a:gd name="T69" fmla="*/ 324 h 360"/>
                <a:gd name="T70" fmla="*/ 683 w 937"/>
                <a:gd name="T71" fmla="*/ 320 h 360"/>
                <a:gd name="T72" fmla="*/ 699 w 937"/>
                <a:gd name="T73" fmla="*/ 329 h 360"/>
                <a:gd name="T74" fmla="*/ 783 w 937"/>
                <a:gd name="T75" fmla="*/ 323 h 360"/>
                <a:gd name="T76" fmla="*/ 822 w 937"/>
                <a:gd name="T77" fmla="*/ 298 h 360"/>
                <a:gd name="T78" fmla="*/ 864 w 937"/>
                <a:gd name="T79" fmla="*/ 252 h 360"/>
                <a:gd name="T80" fmla="*/ 871 w 937"/>
                <a:gd name="T81" fmla="*/ 24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7" h="360">
                  <a:moveTo>
                    <a:pt x="923" y="229"/>
                  </a:moveTo>
                  <a:cubicBezTo>
                    <a:pt x="927" y="229"/>
                    <a:pt x="932" y="228"/>
                    <a:pt x="937" y="228"/>
                  </a:cubicBezTo>
                  <a:cubicBezTo>
                    <a:pt x="937" y="217"/>
                    <a:pt x="931" y="212"/>
                    <a:pt x="926" y="207"/>
                  </a:cubicBezTo>
                  <a:cubicBezTo>
                    <a:pt x="918" y="198"/>
                    <a:pt x="909" y="190"/>
                    <a:pt x="898" y="187"/>
                  </a:cubicBezTo>
                  <a:cubicBezTo>
                    <a:pt x="883" y="183"/>
                    <a:pt x="869" y="179"/>
                    <a:pt x="854" y="179"/>
                  </a:cubicBezTo>
                  <a:cubicBezTo>
                    <a:pt x="853" y="178"/>
                    <a:pt x="852" y="178"/>
                    <a:pt x="850" y="178"/>
                  </a:cubicBezTo>
                  <a:cubicBezTo>
                    <a:pt x="847" y="178"/>
                    <a:pt x="844" y="178"/>
                    <a:pt x="841" y="178"/>
                  </a:cubicBezTo>
                  <a:cubicBezTo>
                    <a:pt x="827" y="177"/>
                    <a:pt x="813" y="178"/>
                    <a:pt x="799" y="179"/>
                  </a:cubicBezTo>
                  <a:cubicBezTo>
                    <a:pt x="796" y="179"/>
                    <a:pt x="793" y="179"/>
                    <a:pt x="790" y="179"/>
                  </a:cubicBezTo>
                  <a:cubicBezTo>
                    <a:pt x="772" y="181"/>
                    <a:pt x="753" y="184"/>
                    <a:pt x="735" y="189"/>
                  </a:cubicBezTo>
                  <a:cubicBezTo>
                    <a:pt x="715" y="194"/>
                    <a:pt x="695" y="198"/>
                    <a:pt x="675" y="202"/>
                  </a:cubicBezTo>
                  <a:cubicBezTo>
                    <a:pt x="671" y="202"/>
                    <a:pt x="667" y="203"/>
                    <a:pt x="663" y="204"/>
                  </a:cubicBezTo>
                  <a:cubicBezTo>
                    <a:pt x="619" y="211"/>
                    <a:pt x="575" y="214"/>
                    <a:pt x="530" y="212"/>
                  </a:cubicBezTo>
                  <a:cubicBezTo>
                    <a:pt x="527" y="212"/>
                    <a:pt x="524" y="212"/>
                    <a:pt x="521" y="212"/>
                  </a:cubicBezTo>
                  <a:cubicBezTo>
                    <a:pt x="518" y="212"/>
                    <a:pt x="516" y="212"/>
                    <a:pt x="513" y="212"/>
                  </a:cubicBezTo>
                  <a:cubicBezTo>
                    <a:pt x="511" y="211"/>
                    <a:pt x="508" y="211"/>
                    <a:pt x="505" y="211"/>
                  </a:cubicBezTo>
                  <a:cubicBezTo>
                    <a:pt x="505" y="211"/>
                    <a:pt x="505" y="211"/>
                    <a:pt x="505" y="211"/>
                  </a:cubicBezTo>
                  <a:cubicBezTo>
                    <a:pt x="469" y="209"/>
                    <a:pt x="434" y="202"/>
                    <a:pt x="400" y="190"/>
                  </a:cubicBezTo>
                  <a:cubicBezTo>
                    <a:pt x="396" y="189"/>
                    <a:pt x="392" y="187"/>
                    <a:pt x="388" y="186"/>
                  </a:cubicBezTo>
                  <a:cubicBezTo>
                    <a:pt x="386" y="185"/>
                    <a:pt x="384" y="184"/>
                    <a:pt x="382" y="183"/>
                  </a:cubicBezTo>
                  <a:cubicBezTo>
                    <a:pt x="355" y="172"/>
                    <a:pt x="330" y="159"/>
                    <a:pt x="307" y="141"/>
                  </a:cubicBezTo>
                  <a:cubicBezTo>
                    <a:pt x="294" y="131"/>
                    <a:pt x="281" y="120"/>
                    <a:pt x="270" y="108"/>
                  </a:cubicBezTo>
                  <a:cubicBezTo>
                    <a:pt x="258" y="95"/>
                    <a:pt x="246" y="83"/>
                    <a:pt x="234" y="71"/>
                  </a:cubicBezTo>
                  <a:cubicBezTo>
                    <a:pt x="222" y="60"/>
                    <a:pt x="210" y="49"/>
                    <a:pt x="198" y="38"/>
                  </a:cubicBezTo>
                  <a:cubicBezTo>
                    <a:pt x="193" y="34"/>
                    <a:pt x="188" y="30"/>
                    <a:pt x="182" y="26"/>
                  </a:cubicBezTo>
                  <a:cubicBezTo>
                    <a:pt x="162" y="13"/>
                    <a:pt x="141" y="5"/>
                    <a:pt x="119" y="1"/>
                  </a:cubicBezTo>
                  <a:cubicBezTo>
                    <a:pt x="116" y="1"/>
                    <a:pt x="113" y="1"/>
                    <a:pt x="111" y="0"/>
                  </a:cubicBezTo>
                  <a:cubicBezTo>
                    <a:pt x="104" y="0"/>
                    <a:pt x="96" y="0"/>
                    <a:pt x="89" y="0"/>
                  </a:cubicBezTo>
                  <a:cubicBezTo>
                    <a:pt x="82" y="0"/>
                    <a:pt x="76" y="0"/>
                    <a:pt x="70" y="0"/>
                  </a:cubicBezTo>
                  <a:cubicBezTo>
                    <a:pt x="53" y="1"/>
                    <a:pt x="38" y="4"/>
                    <a:pt x="25" y="12"/>
                  </a:cubicBezTo>
                  <a:cubicBezTo>
                    <a:pt x="23" y="13"/>
                    <a:pt x="21" y="14"/>
                    <a:pt x="19" y="15"/>
                  </a:cubicBezTo>
                  <a:cubicBezTo>
                    <a:pt x="12" y="20"/>
                    <a:pt x="6" y="26"/>
                    <a:pt x="0" y="33"/>
                  </a:cubicBezTo>
                  <a:cubicBezTo>
                    <a:pt x="3" y="50"/>
                    <a:pt x="10" y="71"/>
                    <a:pt x="19" y="91"/>
                  </a:cubicBezTo>
                  <a:cubicBezTo>
                    <a:pt x="20" y="93"/>
                    <a:pt x="21" y="95"/>
                    <a:pt x="22" y="98"/>
                  </a:cubicBezTo>
                  <a:cubicBezTo>
                    <a:pt x="32" y="119"/>
                    <a:pt x="44" y="139"/>
                    <a:pt x="55" y="152"/>
                  </a:cubicBezTo>
                  <a:cubicBezTo>
                    <a:pt x="63" y="161"/>
                    <a:pt x="73" y="170"/>
                    <a:pt x="84" y="178"/>
                  </a:cubicBezTo>
                  <a:cubicBezTo>
                    <a:pt x="86" y="179"/>
                    <a:pt x="88" y="180"/>
                    <a:pt x="89" y="182"/>
                  </a:cubicBezTo>
                  <a:cubicBezTo>
                    <a:pt x="97" y="186"/>
                    <a:pt x="104" y="191"/>
                    <a:pt x="112" y="194"/>
                  </a:cubicBezTo>
                  <a:cubicBezTo>
                    <a:pt x="116" y="179"/>
                    <a:pt x="123" y="166"/>
                    <a:pt x="135" y="156"/>
                  </a:cubicBezTo>
                  <a:cubicBezTo>
                    <a:pt x="140" y="151"/>
                    <a:pt x="146" y="148"/>
                    <a:pt x="151" y="146"/>
                  </a:cubicBezTo>
                  <a:cubicBezTo>
                    <a:pt x="154" y="145"/>
                    <a:pt x="156" y="145"/>
                    <a:pt x="158" y="144"/>
                  </a:cubicBezTo>
                  <a:cubicBezTo>
                    <a:pt x="175" y="142"/>
                    <a:pt x="192" y="150"/>
                    <a:pt x="203" y="169"/>
                  </a:cubicBezTo>
                  <a:cubicBezTo>
                    <a:pt x="208" y="178"/>
                    <a:pt x="212" y="187"/>
                    <a:pt x="217" y="196"/>
                  </a:cubicBezTo>
                  <a:cubicBezTo>
                    <a:pt x="217" y="197"/>
                    <a:pt x="217" y="197"/>
                    <a:pt x="217" y="197"/>
                  </a:cubicBezTo>
                  <a:cubicBezTo>
                    <a:pt x="218" y="199"/>
                    <a:pt x="219" y="201"/>
                    <a:pt x="220" y="202"/>
                  </a:cubicBezTo>
                  <a:cubicBezTo>
                    <a:pt x="221" y="205"/>
                    <a:pt x="222" y="207"/>
                    <a:pt x="223" y="209"/>
                  </a:cubicBezTo>
                  <a:cubicBezTo>
                    <a:pt x="224" y="210"/>
                    <a:pt x="225" y="212"/>
                    <a:pt x="226" y="213"/>
                  </a:cubicBezTo>
                  <a:cubicBezTo>
                    <a:pt x="234" y="224"/>
                    <a:pt x="241" y="231"/>
                    <a:pt x="249" y="234"/>
                  </a:cubicBezTo>
                  <a:cubicBezTo>
                    <a:pt x="256" y="236"/>
                    <a:pt x="264" y="235"/>
                    <a:pt x="277" y="232"/>
                  </a:cubicBezTo>
                  <a:cubicBezTo>
                    <a:pt x="282" y="231"/>
                    <a:pt x="287" y="230"/>
                    <a:pt x="294" y="228"/>
                  </a:cubicBezTo>
                  <a:cubicBezTo>
                    <a:pt x="297" y="236"/>
                    <a:pt x="300" y="243"/>
                    <a:pt x="303" y="250"/>
                  </a:cubicBezTo>
                  <a:cubicBezTo>
                    <a:pt x="304" y="252"/>
                    <a:pt x="306" y="255"/>
                    <a:pt x="307" y="257"/>
                  </a:cubicBezTo>
                  <a:cubicBezTo>
                    <a:pt x="308" y="260"/>
                    <a:pt x="309" y="262"/>
                    <a:pt x="310" y="264"/>
                  </a:cubicBezTo>
                  <a:cubicBezTo>
                    <a:pt x="313" y="271"/>
                    <a:pt x="317" y="278"/>
                    <a:pt x="321" y="284"/>
                  </a:cubicBezTo>
                  <a:cubicBezTo>
                    <a:pt x="336" y="306"/>
                    <a:pt x="350" y="310"/>
                    <a:pt x="372" y="302"/>
                  </a:cubicBezTo>
                  <a:cubicBezTo>
                    <a:pt x="383" y="298"/>
                    <a:pt x="392" y="292"/>
                    <a:pt x="403" y="287"/>
                  </a:cubicBezTo>
                  <a:cubicBezTo>
                    <a:pt x="412" y="283"/>
                    <a:pt x="421" y="278"/>
                    <a:pt x="431" y="274"/>
                  </a:cubicBezTo>
                  <a:cubicBezTo>
                    <a:pt x="433" y="274"/>
                    <a:pt x="434" y="273"/>
                    <a:pt x="436" y="273"/>
                  </a:cubicBezTo>
                  <a:cubicBezTo>
                    <a:pt x="437" y="273"/>
                    <a:pt x="438" y="272"/>
                    <a:pt x="438" y="272"/>
                  </a:cubicBezTo>
                  <a:cubicBezTo>
                    <a:pt x="441" y="272"/>
                    <a:pt x="443" y="271"/>
                    <a:pt x="445" y="271"/>
                  </a:cubicBezTo>
                  <a:cubicBezTo>
                    <a:pt x="448" y="270"/>
                    <a:pt x="452" y="270"/>
                    <a:pt x="455" y="270"/>
                  </a:cubicBezTo>
                  <a:cubicBezTo>
                    <a:pt x="459" y="270"/>
                    <a:pt x="463" y="270"/>
                    <a:pt x="467" y="270"/>
                  </a:cubicBezTo>
                  <a:cubicBezTo>
                    <a:pt x="475" y="269"/>
                    <a:pt x="482" y="273"/>
                    <a:pt x="489" y="279"/>
                  </a:cubicBezTo>
                  <a:cubicBezTo>
                    <a:pt x="499" y="290"/>
                    <a:pt x="509" y="300"/>
                    <a:pt x="520" y="310"/>
                  </a:cubicBezTo>
                  <a:cubicBezTo>
                    <a:pt x="526" y="316"/>
                    <a:pt x="533" y="322"/>
                    <a:pt x="540" y="328"/>
                  </a:cubicBezTo>
                  <a:cubicBezTo>
                    <a:pt x="541" y="329"/>
                    <a:pt x="543" y="330"/>
                    <a:pt x="545" y="332"/>
                  </a:cubicBezTo>
                  <a:cubicBezTo>
                    <a:pt x="548" y="334"/>
                    <a:pt x="551" y="337"/>
                    <a:pt x="555" y="339"/>
                  </a:cubicBezTo>
                  <a:cubicBezTo>
                    <a:pt x="587" y="360"/>
                    <a:pt x="620" y="359"/>
                    <a:pt x="647" y="338"/>
                  </a:cubicBezTo>
                  <a:cubicBezTo>
                    <a:pt x="649" y="337"/>
                    <a:pt x="650" y="336"/>
                    <a:pt x="652" y="334"/>
                  </a:cubicBezTo>
                  <a:cubicBezTo>
                    <a:pt x="655" y="331"/>
                    <a:pt x="659" y="328"/>
                    <a:pt x="662" y="324"/>
                  </a:cubicBezTo>
                  <a:cubicBezTo>
                    <a:pt x="664" y="321"/>
                    <a:pt x="667" y="318"/>
                    <a:pt x="670" y="314"/>
                  </a:cubicBezTo>
                  <a:cubicBezTo>
                    <a:pt x="674" y="316"/>
                    <a:pt x="679" y="317"/>
                    <a:pt x="683" y="320"/>
                  </a:cubicBezTo>
                  <a:cubicBezTo>
                    <a:pt x="686" y="322"/>
                    <a:pt x="689" y="324"/>
                    <a:pt x="693" y="326"/>
                  </a:cubicBezTo>
                  <a:cubicBezTo>
                    <a:pt x="695" y="327"/>
                    <a:pt x="697" y="328"/>
                    <a:pt x="699" y="329"/>
                  </a:cubicBezTo>
                  <a:cubicBezTo>
                    <a:pt x="723" y="340"/>
                    <a:pt x="748" y="340"/>
                    <a:pt x="773" y="328"/>
                  </a:cubicBezTo>
                  <a:cubicBezTo>
                    <a:pt x="777" y="327"/>
                    <a:pt x="780" y="325"/>
                    <a:pt x="783" y="323"/>
                  </a:cubicBezTo>
                  <a:cubicBezTo>
                    <a:pt x="785" y="322"/>
                    <a:pt x="787" y="321"/>
                    <a:pt x="789" y="320"/>
                  </a:cubicBezTo>
                  <a:cubicBezTo>
                    <a:pt x="801" y="313"/>
                    <a:pt x="812" y="306"/>
                    <a:pt x="822" y="298"/>
                  </a:cubicBezTo>
                  <a:cubicBezTo>
                    <a:pt x="827" y="294"/>
                    <a:pt x="831" y="288"/>
                    <a:pt x="835" y="283"/>
                  </a:cubicBezTo>
                  <a:cubicBezTo>
                    <a:pt x="844" y="272"/>
                    <a:pt x="853" y="261"/>
                    <a:pt x="864" y="252"/>
                  </a:cubicBezTo>
                  <a:cubicBezTo>
                    <a:pt x="866" y="251"/>
                    <a:pt x="868" y="250"/>
                    <a:pt x="869" y="248"/>
                  </a:cubicBezTo>
                  <a:cubicBezTo>
                    <a:pt x="870" y="248"/>
                    <a:pt x="871" y="247"/>
                    <a:pt x="871" y="247"/>
                  </a:cubicBezTo>
                  <a:cubicBezTo>
                    <a:pt x="887" y="236"/>
                    <a:pt x="904" y="229"/>
                    <a:pt x="923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6" name="Freeform 10"/>
            <p:cNvSpPr/>
            <p:nvPr/>
          </p:nvSpPr>
          <p:spPr bwMode="auto">
            <a:xfrm>
              <a:off x="3114676" y="268288"/>
              <a:ext cx="1895475" cy="2859088"/>
            </a:xfrm>
            <a:custGeom>
              <a:avLst/>
              <a:gdLst>
                <a:gd name="T0" fmla="*/ 34 w 505"/>
                <a:gd name="T1" fmla="*/ 185 h 761"/>
                <a:gd name="T2" fmla="*/ 5 w 505"/>
                <a:gd name="T3" fmla="*/ 257 h 761"/>
                <a:gd name="T4" fmla="*/ 6 w 505"/>
                <a:gd name="T5" fmla="*/ 307 h 761"/>
                <a:gd name="T6" fmla="*/ 37 w 505"/>
                <a:gd name="T7" fmla="*/ 408 h 761"/>
                <a:gd name="T8" fmla="*/ 29 w 505"/>
                <a:gd name="T9" fmla="*/ 422 h 761"/>
                <a:gd name="T10" fmla="*/ 0 w 505"/>
                <a:gd name="T11" fmla="*/ 436 h 761"/>
                <a:gd name="T12" fmla="*/ 10 w 505"/>
                <a:gd name="T13" fmla="*/ 454 h 761"/>
                <a:gd name="T14" fmla="*/ 19 w 505"/>
                <a:gd name="T15" fmla="*/ 473 h 761"/>
                <a:gd name="T16" fmla="*/ 48 w 505"/>
                <a:gd name="T17" fmla="*/ 567 h 761"/>
                <a:gd name="T18" fmla="*/ 84 w 505"/>
                <a:gd name="T19" fmla="*/ 620 h 761"/>
                <a:gd name="T20" fmla="*/ 119 w 505"/>
                <a:gd name="T21" fmla="*/ 656 h 761"/>
                <a:gd name="T22" fmla="*/ 179 w 505"/>
                <a:gd name="T23" fmla="*/ 705 h 761"/>
                <a:gd name="T24" fmla="*/ 202 w 505"/>
                <a:gd name="T25" fmla="*/ 724 h 761"/>
                <a:gd name="T26" fmla="*/ 255 w 505"/>
                <a:gd name="T27" fmla="*/ 761 h 761"/>
                <a:gd name="T28" fmla="*/ 220 w 505"/>
                <a:gd name="T29" fmla="*/ 706 h 761"/>
                <a:gd name="T30" fmla="*/ 207 w 505"/>
                <a:gd name="T31" fmla="*/ 684 h 761"/>
                <a:gd name="T32" fmla="*/ 176 w 505"/>
                <a:gd name="T33" fmla="*/ 599 h 761"/>
                <a:gd name="T34" fmla="*/ 168 w 505"/>
                <a:gd name="T35" fmla="*/ 570 h 761"/>
                <a:gd name="T36" fmla="*/ 158 w 505"/>
                <a:gd name="T37" fmla="*/ 523 h 761"/>
                <a:gd name="T38" fmla="*/ 145 w 505"/>
                <a:gd name="T39" fmla="*/ 480 h 761"/>
                <a:gd name="T40" fmla="*/ 136 w 505"/>
                <a:gd name="T41" fmla="*/ 460 h 761"/>
                <a:gd name="T42" fmla="*/ 157 w 505"/>
                <a:gd name="T43" fmla="*/ 468 h 761"/>
                <a:gd name="T44" fmla="*/ 172 w 505"/>
                <a:gd name="T45" fmla="*/ 466 h 761"/>
                <a:gd name="T46" fmla="*/ 164 w 505"/>
                <a:gd name="T47" fmla="*/ 451 h 761"/>
                <a:gd name="T48" fmla="*/ 149 w 505"/>
                <a:gd name="T49" fmla="*/ 391 h 761"/>
                <a:gd name="T50" fmla="*/ 150 w 505"/>
                <a:gd name="T51" fmla="*/ 349 h 761"/>
                <a:gd name="T52" fmla="*/ 147 w 505"/>
                <a:gd name="T53" fmla="*/ 317 h 761"/>
                <a:gd name="T54" fmla="*/ 131 w 505"/>
                <a:gd name="T55" fmla="*/ 281 h 761"/>
                <a:gd name="T56" fmla="*/ 167 w 505"/>
                <a:gd name="T57" fmla="*/ 267 h 761"/>
                <a:gd name="T58" fmla="*/ 175 w 505"/>
                <a:gd name="T59" fmla="*/ 262 h 761"/>
                <a:gd name="T60" fmla="*/ 207 w 505"/>
                <a:gd name="T61" fmla="*/ 202 h 761"/>
                <a:gd name="T62" fmla="*/ 223 w 505"/>
                <a:gd name="T63" fmla="*/ 202 h 761"/>
                <a:gd name="T64" fmla="*/ 258 w 505"/>
                <a:gd name="T65" fmla="*/ 207 h 761"/>
                <a:gd name="T66" fmla="*/ 297 w 505"/>
                <a:gd name="T67" fmla="*/ 195 h 761"/>
                <a:gd name="T68" fmla="*/ 362 w 505"/>
                <a:gd name="T69" fmla="*/ 160 h 761"/>
                <a:gd name="T70" fmla="*/ 433 w 505"/>
                <a:gd name="T71" fmla="*/ 156 h 761"/>
                <a:gd name="T72" fmla="*/ 461 w 505"/>
                <a:gd name="T73" fmla="*/ 166 h 761"/>
                <a:gd name="T74" fmla="*/ 486 w 505"/>
                <a:gd name="T75" fmla="*/ 188 h 761"/>
                <a:gd name="T76" fmla="*/ 504 w 505"/>
                <a:gd name="T77" fmla="*/ 150 h 761"/>
                <a:gd name="T78" fmla="*/ 503 w 505"/>
                <a:gd name="T79" fmla="*/ 124 h 761"/>
                <a:gd name="T80" fmla="*/ 486 w 505"/>
                <a:gd name="T81" fmla="*/ 88 h 761"/>
                <a:gd name="T82" fmla="*/ 430 w 505"/>
                <a:gd name="T83" fmla="*/ 37 h 761"/>
                <a:gd name="T84" fmla="*/ 379 w 505"/>
                <a:gd name="T85" fmla="*/ 19 h 761"/>
                <a:gd name="T86" fmla="*/ 341 w 505"/>
                <a:gd name="T87" fmla="*/ 0 h 761"/>
                <a:gd name="T88" fmla="*/ 278 w 505"/>
                <a:gd name="T89" fmla="*/ 66 h 761"/>
                <a:gd name="T90" fmla="*/ 271 w 505"/>
                <a:gd name="T91" fmla="*/ 90 h 761"/>
                <a:gd name="T92" fmla="*/ 248 w 505"/>
                <a:gd name="T93" fmla="*/ 94 h 761"/>
                <a:gd name="T94" fmla="*/ 225 w 505"/>
                <a:gd name="T95" fmla="*/ 89 h 761"/>
                <a:gd name="T96" fmla="*/ 158 w 505"/>
                <a:gd name="T97" fmla="*/ 99 h 761"/>
                <a:gd name="T98" fmla="*/ 121 w 505"/>
                <a:gd name="T99" fmla="*/ 131 h 761"/>
                <a:gd name="T100" fmla="*/ 88 w 505"/>
                <a:gd name="T101" fmla="*/ 179 h 761"/>
                <a:gd name="T102" fmla="*/ 84 w 505"/>
                <a:gd name="T103" fmla="*/ 184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5" h="761">
                  <a:moveTo>
                    <a:pt x="56" y="190"/>
                  </a:moveTo>
                  <a:cubicBezTo>
                    <a:pt x="49" y="188"/>
                    <a:pt x="42" y="187"/>
                    <a:pt x="34" y="185"/>
                  </a:cubicBezTo>
                  <a:cubicBezTo>
                    <a:pt x="18" y="204"/>
                    <a:pt x="9" y="225"/>
                    <a:pt x="6" y="249"/>
                  </a:cubicBezTo>
                  <a:cubicBezTo>
                    <a:pt x="6" y="251"/>
                    <a:pt x="6" y="254"/>
                    <a:pt x="5" y="257"/>
                  </a:cubicBezTo>
                  <a:cubicBezTo>
                    <a:pt x="5" y="261"/>
                    <a:pt x="5" y="264"/>
                    <a:pt x="5" y="268"/>
                  </a:cubicBezTo>
                  <a:cubicBezTo>
                    <a:pt x="5" y="281"/>
                    <a:pt x="5" y="294"/>
                    <a:pt x="6" y="307"/>
                  </a:cubicBezTo>
                  <a:cubicBezTo>
                    <a:pt x="6" y="310"/>
                    <a:pt x="7" y="313"/>
                    <a:pt x="7" y="315"/>
                  </a:cubicBezTo>
                  <a:cubicBezTo>
                    <a:pt x="11" y="348"/>
                    <a:pt x="19" y="379"/>
                    <a:pt x="37" y="408"/>
                  </a:cubicBezTo>
                  <a:cubicBezTo>
                    <a:pt x="38" y="410"/>
                    <a:pt x="38" y="413"/>
                    <a:pt x="39" y="418"/>
                  </a:cubicBezTo>
                  <a:cubicBezTo>
                    <a:pt x="36" y="419"/>
                    <a:pt x="33" y="421"/>
                    <a:pt x="29" y="422"/>
                  </a:cubicBezTo>
                  <a:cubicBezTo>
                    <a:pt x="27" y="423"/>
                    <a:pt x="25" y="424"/>
                    <a:pt x="23" y="425"/>
                  </a:cubicBezTo>
                  <a:cubicBezTo>
                    <a:pt x="15" y="429"/>
                    <a:pt x="8" y="432"/>
                    <a:pt x="0" y="436"/>
                  </a:cubicBezTo>
                  <a:cubicBezTo>
                    <a:pt x="3" y="442"/>
                    <a:pt x="6" y="446"/>
                    <a:pt x="9" y="451"/>
                  </a:cubicBezTo>
                  <a:cubicBezTo>
                    <a:pt x="9" y="452"/>
                    <a:pt x="10" y="453"/>
                    <a:pt x="10" y="454"/>
                  </a:cubicBezTo>
                  <a:cubicBezTo>
                    <a:pt x="11" y="456"/>
                    <a:pt x="12" y="458"/>
                    <a:pt x="13" y="460"/>
                  </a:cubicBezTo>
                  <a:cubicBezTo>
                    <a:pt x="16" y="464"/>
                    <a:pt x="18" y="469"/>
                    <a:pt x="19" y="473"/>
                  </a:cubicBezTo>
                  <a:cubicBezTo>
                    <a:pt x="25" y="492"/>
                    <a:pt x="30" y="511"/>
                    <a:pt x="34" y="530"/>
                  </a:cubicBezTo>
                  <a:cubicBezTo>
                    <a:pt x="38" y="543"/>
                    <a:pt x="42" y="555"/>
                    <a:pt x="48" y="567"/>
                  </a:cubicBezTo>
                  <a:cubicBezTo>
                    <a:pt x="49" y="569"/>
                    <a:pt x="50" y="571"/>
                    <a:pt x="51" y="574"/>
                  </a:cubicBezTo>
                  <a:cubicBezTo>
                    <a:pt x="59" y="591"/>
                    <a:pt x="70" y="606"/>
                    <a:pt x="84" y="620"/>
                  </a:cubicBezTo>
                  <a:cubicBezTo>
                    <a:pt x="94" y="631"/>
                    <a:pt x="104" y="642"/>
                    <a:pt x="114" y="652"/>
                  </a:cubicBezTo>
                  <a:cubicBezTo>
                    <a:pt x="116" y="653"/>
                    <a:pt x="118" y="655"/>
                    <a:pt x="119" y="656"/>
                  </a:cubicBezTo>
                  <a:cubicBezTo>
                    <a:pt x="132" y="669"/>
                    <a:pt x="146" y="680"/>
                    <a:pt x="161" y="689"/>
                  </a:cubicBezTo>
                  <a:cubicBezTo>
                    <a:pt x="168" y="693"/>
                    <a:pt x="173" y="699"/>
                    <a:pt x="179" y="705"/>
                  </a:cubicBezTo>
                  <a:cubicBezTo>
                    <a:pt x="185" y="710"/>
                    <a:pt x="191" y="715"/>
                    <a:pt x="197" y="720"/>
                  </a:cubicBezTo>
                  <a:cubicBezTo>
                    <a:pt x="199" y="722"/>
                    <a:pt x="200" y="723"/>
                    <a:pt x="202" y="724"/>
                  </a:cubicBezTo>
                  <a:cubicBezTo>
                    <a:pt x="211" y="732"/>
                    <a:pt x="220" y="740"/>
                    <a:pt x="229" y="748"/>
                  </a:cubicBezTo>
                  <a:cubicBezTo>
                    <a:pt x="237" y="754"/>
                    <a:pt x="245" y="759"/>
                    <a:pt x="255" y="761"/>
                  </a:cubicBezTo>
                  <a:cubicBezTo>
                    <a:pt x="253" y="757"/>
                    <a:pt x="251" y="753"/>
                    <a:pt x="248" y="749"/>
                  </a:cubicBezTo>
                  <a:cubicBezTo>
                    <a:pt x="239" y="735"/>
                    <a:pt x="229" y="721"/>
                    <a:pt x="220" y="706"/>
                  </a:cubicBezTo>
                  <a:cubicBezTo>
                    <a:pt x="219" y="704"/>
                    <a:pt x="218" y="703"/>
                    <a:pt x="217" y="701"/>
                  </a:cubicBezTo>
                  <a:cubicBezTo>
                    <a:pt x="213" y="695"/>
                    <a:pt x="210" y="690"/>
                    <a:pt x="207" y="684"/>
                  </a:cubicBezTo>
                  <a:cubicBezTo>
                    <a:pt x="199" y="669"/>
                    <a:pt x="192" y="653"/>
                    <a:pt x="187" y="636"/>
                  </a:cubicBezTo>
                  <a:cubicBezTo>
                    <a:pt x="183" y="624"/>
                    <a:pt x="180" y="612"/>
                    <a:pt x="176" y="599"/>
                  </a:cubicBezTo>
                  <a:cubicBezTo>
                    <a:pt x="175" y="597"/>
                    <a:pt x="175" y="595"/>
                    <a:pt x="174" y="592"/>
                  </a:cubicBezTo>
                  <a:cubicBezTo>
                    <a:pt x="172" y="585"/>
                    <a:pt x="170" y="577"/>
                    <a:pt x="168" y="570"/>
                  </a:cubicBezTo>
                  <a:cubicBezTo>
                    <a:pt x="167" y="566"/>
                    <a:pt x="166" y="562"/>
                    <a:pt x="165" y="558"/>
                  </a:cubicBezTo>
                  <a:cubicBezTo>
                    <a:pt x="162" y="546"/>
                    <a:pt x="160" y="535"/>
                    <a:pt x="158" y="523"/>
                  </a:cubicBezTo>
                  <a:cubicBezTo>
                    <a:pt x="156" y="513"/>
                    <a:pt x="153" y="502"/>
                    <a:pt x="150" y="491"/>
                  </a:cubicBezTo>
                  <a:cubicBezTo>
                    <a:pt x="148" y="487"/>
                    <a:pt x="147" y="483"/>
                    <a:pt x="145" y="480"/>
                  </a:cubicBezTo>
                  <a:cubicBezTo>
                    <a:pt x="144" y="478"/>
                    <a:pt x="143" y="475"/>
                    <a:pt x="142" y="473"/>
                  </a:cubicBezTo>
                  <a:cubicBezTo>
                    <a:pt x="140" y="469"/>
                    <a:pt x="138" y="465"/>
                    <a:pt x="136" y="460"/>
                  </a:cubicBezTo>
                  <a:cubicBezTo>
                    <a:pt x="142" y="460"/>
                    <a:pt x="146" y="462"/>
                    <a:pt x="151" y="465"/>
                  </a:cubicBezTo>
                  <a:cubicBezTo>
                    <a:pt x="153" y="466"/>
                    <a:pt x="155" y="467"/>
                    <a:pt x="157" y="468"/>
                  </a:cubicBezTo>
                  <a:cubicBezTo>
                    <a:pt x="163" y="472"/>
                    <a:pt x="169" y="476"/>
                    <a:pt x="176" y="477"/>
                  </a:cubicBezTo>
                  <a:cubicBezTo>
                    <a:pt x="174" y="472"/>
                    <a:pt x="174" y="469"/>
                    <a:pt x="172" y="466"/>
                  </a:cubicBezTo>
                  <a:cubicBezTo>
                    <a:pt x="170" y="463"/>
                    <a:pt x="169" y="460"/>
                    <a:pt x="167" y="457"/>
                  </a:cubicBezTo>
                  <a:cubicBezTo>
                    <a:pt x="166" y="455"/>
                    <a:pt x="165" y="453"/>
                    <a:pt x="164" y="451"/>
                  </a:cubicBezTo>
                  <a:cubicBezTo>
                    <a:pt x="157" y="435"/>
                    <a:pt x="152" y="418"/>
                    <a:pt x="150" y="401"/>
                  </a:cubicBezTo>
                  <a:cubicBezTo>
                    <a:pt x="149" y="397"/>
                    <a:pt x="149" y="394"/>
                    <a:pt x="149" y="391"/>
                  </a:cubicBezTo>
                  <a:cubicBezTo>
                    <a:pt x="148" y="382"/>
                    <a:pt x="148" y="374"/>
                    <a:pt x="149" y="366"/>
                  </a:cubicBezTo>
                  <a:cubicBezTo>
                    <a:pt x="149" y="360"/>
                    <a:pt x="149" y="355"/>
                    <a:pt x="150" y="349"/>
                  </a:cubicBezTo>
                  <a:cubicBezTo>
                    <a:pt x="151" y="341"/>
                    <a:pt x="150" y="333"/>
                    <a:pt x="149" y="325"/>
                  </a:cubicBezTo>
                  <a:cubicBezTo>
                    <a:pt x="149" y="322"/>
                    <a:pt x="148" y="320"/>
                    <a:pt x="147" y="317"/>
                  </a:cubicBezTo>
                  <a:cubicBezTo>
                    <a:pt x="145" y="309"/>
                    <a:pt x="142" y="301"/>
                    <a:pt x="138" y="294"/>
                  </a:cubicBezTo>
                  <a:cubicBezTo>
                    <a:pt x="136" y="290"/>
                    <a:pt x="134" y="286"/>
                    <a:pt x="131" y="281"/>
                  </a:cubicBezTo>
                  <a:cubicBezTo>
                    <a:pt x="139" y="278"/>
                    <a:pt x="147" y="276"/>
                    <a:pt x="154" y="273"/>
                  </a:cubicBezTo>
                  <a:cubicBezTo>
                    <a:pt x="159" y="272"/>
                    <a:pt x="163" y="269"/>
                    <a:pt x="167" y="267"/>
                  </a:cubicBezTo>
                  <a:cubicBezTo>
                    <a:pt x="169" y="266"/>
                    <a:pt x="171" y="265"/>
                    <a:pt x="173" y="264"/>
                  </a:cubicBezTo>
                  <a:cubicBezTo>
                    <a:pt x="174" y="263"/>
                    <a:pt x="175" y="263"/>
                    <a:pt x="175" y="262"/>
                  </a:cubicBezTo>
                  <a:cubicBezTo>
                    <a:pt x="195" y="252"/>
                    <a:pt x="206" y="235"/>
                    <a:pt x="206" y="210"/>
                  </a:cubicBezTo>
                  <a:cubicBezTo>
                    <a:pt x="206" y="207"/>
                    <a:pt x="207" y="205"/>
                    <a:pt x="207" y="202"/>
                  </a:cubicBezTo>
                  <a:cubicBezTo>
                    <a:pt x="207" y="201"/>
                    <a:pt x="208" y="201"/>
                    <a:pt x="210" y="199"/>
                  </a:cubicBezTo>
                  <a:cubicBezTo>
                    <a:pt x="214" y="200"/>
                    <a:pt x="218" y="201"/>
                    <a:pt x="223" y="202"/>
                  </a:cubicBezTo>
                  <a:cubicBezTo>
                    <a:pt x="234" y="204"/>
                    <a:pt x="246" y="206"/>
                    <a:pt x="257" y="207"/>
                  </a:cubicBezTo>
                  <a:cubicBezTo>
                    <a:pt x="257" y="207"/>
                    <a:pt x="257" y="207"/>
                    <a:pt x="258" y="207"/>
                  </a:cubicBezTo>
                  <a:cubicBezTo>
                    <a:pt x="261" y="208"/>
                    <a:pt x="265" y="208"/>
                    <a:pt x="268" y="208"/>
                  </a:cubicBezTo>
                  <a:cubicBezTo>
                    <a:pt x="279" y="207"/>
                    <a:pt x="289" y="204"/>
                    <a:pt x="297" y="195"/>
                  </a:cubicBezTo>
                  <a:cubicBezTo>
                    <a:pt x="298" y="194"/>
                    <a:pt x="300" y="193"/>
                    <a:pt x="301" y="192"/>
                  </a:cubicBezTo>
                  <a:cubicBezTo>
                    <a:pt x="320" y="175"/>
                    <a:pt x="340" y="165"/>
                    <a:pt x="362" y="160"/>
                  </a:cubicBezTo>
                  <a:cubicBezTo>
                    <a:pt x="365" y="159"/>
                    <a:pt x="367" y="159"/>
                    <a:pt x="370" y="158"/>
                  </a:cubicBezTo>
                  <a:cubicBezTo>
                    <a:pt x="390" y="154"/>
                    <a:pt x="411" y="154"/>
                    <a:pt x="433" y="156"/>
                  </a:cubicBezTo>
                  <a:cubicBezTo>
                    <a:pt x="441" y="157"/>
                    <a:pt x="448" y="159"/>
                    <a:pt x="455" y="162"/>
                  </a:cubicBezTo>
                  <a:cubicBezTo>
                    <a:pt x="457" y="163"/>
                    <a:pt x="459" y="164"/>
                    <a:pt x="461" y="166"/>
                  </a:cubicBezTo>
                  <a:cubicBezTo>
                    <a:pt x="465" y="168"/>
                    <a:pt x="470" y="172"/>
                    <a:pt x="474" y="175"/>
                  </a:cubicBezTo>
                  <a:cubicBezTo>
                    <a:pt x="478" y="179"/>
                    <a:pt x="481" y="183"/>
                    <a:pt x="486" y="188"/>
                  </a:cubicBezTo>
                  <a:cubicBezTo>
                    <a:pt x="489" y="185"/>
                    <a:pt x="492" y="183"/>
                    <a:pt x="494" y="179"/>
                  </a:cubicBezTo>
                  <a:cubicBezTo>
                    <a:pt x="499" y="170"/>
                    <a:pt x="503" y="160"/>
                    <a:pt x="504" y="150"/>
                  </a:cubicBezTo>
                  <a:cubicBezTo>
                    <a:pt x="504" y="147"/>
                    <a:pt x="504" y="144"/>
                    <a:pt x="504" y="141"/>
                  </a:cubicBezTo>
                  <a:cubicBezTo>
                    <a:pt x="505" y="136"/>
                    <a:pt x="504" y="130"/>
                    <a:pt x="503" y="124"/>
                  </a:cubicBezTo>
                  <a:cubicBezTo>
                    <a:pt x="502" y="121"/>
                    <a:pt x="502" y="119"/>
                    <a:pt x="501" y="116"/>
                  </a:cubicBezTo>
                  <a:cubicBezTo>
                    <a:pt x="498" y="106"/>
                    <a:pt x="493" y="97"/>
                    <a:pt x="486" y="88"/>
                  </a:cubicBezTo>
                  <a:cubicBezTo>
                    <a:pt x="470" y="69"/>
                    <a:pt x="454" y="53"/>
                    <a:pt x="435" y="40"/>
                  </a:cubicBezTo>
                  <a:cubicBezTo>
                    <a:pt x="433" y="39"/>
                    <a:pt x="431" y="38"/>
                    <a:pt x="430" y="37"/>
                  </a:cubicBezTo>
                  <a:cubicBezTo>
                    <a:pt x="415" y="28"/>
                    <a:pt x="399" y="22"/>
                    <a:pt x="382" y="19"/>
                  </a:cubicBezTo>
                  <a:cubicBezTo>
                    <a:pt x="381" y="19"/>
                    <a:pt x="380" y="19"/>
                    <a:pt x="379" y="19"/>
                  </a:cubicBezTo>
                  <a:cubicBezTo>
                    <a:pt x="376" y="19"/>
                    <a:pt x="373" y="18"/>
                    <a:pt x="370" y="17"/>
                  </a:cubicBezTo>
                  <a:cubicBezTo>
                    <a:pt x="360" y="15"/>
                    <a:pt x="350" y="10"/>
                    <a:pt x="341" y="0"/>
                  </a:cubicBezTo>
                  <a:cubicBezTo>
                    <a:pt x="327" y="12"/>
                    <a:pt x="315" y="22"/>
                    <a:pt x="303" y="33"/>
                  </a:cubicBezTo>
                  <a:cubicBezTo>
                    <a:pt x="292" y="42"/>
                    <a:pt x="283" y="53"/>
                    <a:pt x="278" y="66"/>
                  </a:cubicBezTo>
                  <a:cubicBezTo>
                    <a:pt x="277" y="68"/>
                    <a:pt x="276" y="71"/>
                    <a:pt x="275" y="73"/>
                  </a:cubicBezTo>
                  <a:cubicBezTo>
                    <a:pt x="273" y="78"/>
                    <a:pt x="272" y="84"/>
                    <a:pt x="271" y="90"/>
                  </a:cubicBezTo>
                  <a:cubicBezTo>
                    <a:pt x="270" y="93"/>
                    <a:pt x="269" y="96"/>
                    <a:pt x="268" y="101"/>
                  </a:cubicBezTo>
                  <a:cubicBezTo>
                    <a:pt x="261" y="98"/>
                    <a:pt x="254" y="96"/>
                    <a:pt x="248" y="94"/>
                  </a:cubicBezTo>
                  <a:cubicBezTo>
                    <a:pt x="243" y="93"/>
                    <a:pt x="238" y="91"/>
                    <a:pt x="233" y="90"/>
                  </a:cubicBezTo>
                  <a:cubicBezTo>
                    <a:pt x="230" y="90"/>
                    <a:pt x="228" y="89"/>
                    <a:pt x="225" y="89"/>
                  </a:cubicBezTo>
                  <a:cubicBezTo>
                    <a:pt x="216" y="88"/>
                    <a:pt x="206" y="88"/>
                    <a:pt x="197" y="89"/>
                  </a:cubicBezTo>
                  <a:cubicBezTo>
                    <a:pt x="183" y="90"/>
                    <a:pt x="170" y="93"/>
                    <a:pt x="158" y="99"/>
                  </a:cubicBezTo>
                  <a:cubicBezTo>
                    <a:pt x="156" y="100"/>
                    <a:pt x="154" y="101"/>
                    <a:pt x="152" y="102"/>
                  </a:cubicBezTo>
                  <a:cubicBezTo>
                    <a:pt x="140" y="109"/>
                    <a:pt x="130" y="118"/>
                    <a:pt x="121" y="131"/>
                  </a:cubicBezTo>
                  <a:cubicBezTo>
                    <a:pt x="115" y="141"/>
                    <a:pt x="108" y="151"/>
                    <a:pt x="101" y="160"/>
                  </a:cubicBezTo>
                  <a:cubicBezTo>
                    <a:pt x="97" y="167"/>
                    <a:pt x="93" y="173"/>
                    <a:pt x="88" y="179"/>
                  </a:cubicBezTo>
                  <a:cubicBezTo>
                    <a:pt x="88" y="179"/>
                    <a:pt x="88" y="179"/>
                    <a:pt x="88" y="180"/>
                  </a:cubicBezTo>
                  <a:cubicBezTo>
                    <a:pt x="87" y="181"/>
                    <a:pt x="85" y="183"/>
                    <a:pt x="84" y="184"/>
                  </a:cubicBezTo>
                  <a:cubicBezTo>
                    <a:pt x="76" y="191"/>
                    <a:pt x="67" y="193"/>
                    <a:pt x="56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7" name="Freeform 11"/>
            <p:cNvSpPr/>
            <p:nvPr/>
          </p:nvSpPr>
          <p:spPr bwMode="auto">
            <a:xfrm>
              <a:off x="5595938" y="2135188"/>
              <a:ext cx="1071563" cy="1697038"/>
            </a:xfrm>
            <a:custGeom>
              <a:avLst/>
              <a:gdLst>
                <a:gd name="T0" fmla="*/ 193 w 285"/>
                <a:gd name="T1" fmla="*/ 95 h 452"/>
                <a:gd name="T2" fmla="*/ 158 w 285"/>
                <a:gd name="T3" fmla="*/ 66 h 452"/>
                <a:gd name="T4" fmla="*/ 152 w 285"/>
                <a:gd name="T5" fmla="*/ 62 h 452"/>
                <a:gd name="T6" fmla="*/ 143 w 285"/>
                <a:gd name="T7" fmla="*/ 56 h 452"/>
                <a:gd name="T8" fmla="*/ 84 w 285"/>
                <a:gd name="T9" fmla="*/ 9 h 452"/>
                <a:gd name="T10" fmla="*/ 71 w 285"/>
                <a:gd name="T11" fmla="*/ 2 h 452"/>
                <a:gd name="T12" fmla="*/ 74 w 285"/>
                <a:gd name="T13" fmla="*/ 24 h 452"/>
                <a:gd name="T14" fmla="*/ 75 w 285"/>
                <a:gd name="T15" fmla="*/ 34 h 452"/>
                <a:gd name="T16" fmla="*/ 76 w 285"/>
                <a:gd name="T17" fmla="*/ 43 h 452"/>
                <a:gd name="T18" fmla="*/ 76 w 285"/>
                <a:gd name="T19" fmla="*/ 115 h 452"/>
                <a:gd name="T20" fmla="*/ 71 w 285"/>
                <a:gd name="T21" fmla="*/ 143 h 452"/>
                <a:gd name="T22" fmla="*/ 70 w 285"/>
                <a:gd name="T23" fmla="*/ 154 h 452"/>
                <a:gd name="T24" fmla="*/ 68 w 285"/>
                <a:gd name="T25" fmla="*/ 169 h 452"/>
                <a:gd name="T26" fmla="*/ 66 w 285"/>
                <a:gd name="T27" fmla="*/ 177 h 452"/>
                <a:gd name="T28" fmla="*/ 64 w 285"/>
                <a:gd name="T29" fmla="*/ 194 h 452"/>
                <a:gd name="T30" fmla="*/ 37 w 285"/>
                <a:gd name="T31" fmla="*/ 276 h 452"/>
                <a:gd name="T32" fmla="*/ 32 w 285"/>
                <a:gd name="T33" fmla="*/ 285 h 452"/>
                <a:gd name="T34" fmla="*/ 29 w 285"/>
                <a:gd name="T35" fmla="*/ 291 h 452"/>
                <a:gd name="T36" fmla="*/ 10 w 285"/>
                <a:gd name="T37" fmla="*/ 336 h 452"/>
                <a:gd name="T38" fmla="*/ 3 w 285"/>
                <a:gd name="T39" fmla="*/ 362 h 452"/>
                <a:gd name="T40" fmla="*/ 1 w 285"/>
                <a:gd name="T41" fmla="*/ 372 h 452"/>
                <a:gd name="T42" fmla="*/ 1 w 285"/>
                <a:gd name="T43" fmla="*/ 381 h 452"/>
                <a:gd name="T44" fmla="*/ 3 w 285"/>
                <a:gd name="T45" fmla="*/ 406 h 452"/>
                <a:gd name="T46" fmla="*/ 9 w 285"/>
                <a:gd name="T47" fmla="*/ 421 h 452"/>
                <a:gd name="T48" fmla="*/ 31 w 285"/>
                <a:gd name="T49" fmla="*/ 443 h 452"/>
                <a:gd name="T50" fmla="*/ 46 w 285"/>
                <a:gd name="T51" fmla="*/ 449 h 452"/>
                <a:gd name="T52" fmla="*/ 63 w 285"/>
                <a:gd name="T53" fmla="*/ 451 h 452"/>
                <a:gd name="T54" fmla="*/ 64 w 285"/>
                <a:gd name="T55" fmla="*/ 451 h 452"/>
                <a:gd name="T56" fmla="*/ 73 w 285"/>
                <a:gd name="T57" fmla="*/ 451 h 452"/>
                <a:gd name="T58" fmla="*/ 74 w 285"/>
                <a:gd name="T59" fmla="*/ 451 h 452"/>
                <a:gd name="T60" fmla="*/ 156 w 285"/>
                <a:gd name="T61" fmla="*/ 430 h 452"/>
                <a:gd name="T62" fmla="*/ 166 w 285"/>
                <a:gd name="T63" fmla="*/ 427 h 452"/>
                <a:gd name="T64" fmla="*/ 172 w 285"/>
                <a:gd name="T65" fmla="*/ 424 h 452"/>
                <a:gd name="T66" fmla="*/ 179 w 285"/>
                <a:gd name="T67" fmla="*/ 422 h 452"/>
                <a:gd name="T68" fmla="*/ 224 w 285"/>
                <a:gd name="T69" fmla="*/ 419 h 452"/>
                <a:gd name="T70" fmla="*/ 250 w 285"/>
                <a:gd name="T71" fmla="*/ 417 h 452"/>
                <a:gd name="T72" fmla="*/ 261 w 285"/>
                <a:gd name="T73" fmla="*/ 406 h 452"/>
                <a:gd name="T74" fmla="*/ 266 w 285"/>
                <a:gd name="T75" fmla="*/ 399 h 452"/>
                <a:gd name="T76" fmla="*/ 273 w 285"/>
                <a:gd name="T77" fmla="*/ 382 h 452"/>
                <a:gd name="T78" fmla="*/ 275 w 285"/>
                <a:gd name="T79" fmla="*/ 375 h 452"/>
                <a:gd name="T80" fmla="*/ 280 w 285"/>
                <a:gd name="T81" fmla="*/ 353 h 452"/>
                <a:gd name="T82" fmla="*/ 278 w 285"/>
                <a:gd name="T83" fmla="*/ 248 h 452"/>
                <a:gd name="T84" fmla="*/ 276 w 285"/>
                <a:gd name="T85" fmla="*/ 240 h 452"/>
                <a:gd name="T86" fmla="*/ 275 w 285"/>
                <a:gd name="T87" fmla="*/ 233 h 452"/>
                <a:gd name="T88" fmla="*/ 271 w 285"/>
                <a:gd name="T89" fmla="*/ 221 h 452"/>
                <a:gd name="T90" fmla="*/ 233 w 285"/>
                <a:gd name="T91" fmla="*/ 142 h 452"/>
                <a:gd name="T92" fmla="*/ 229 w 285"/>
                <a:gd name="T93" fmla="*/ 137 h 452"/>
                <a:gd name="T94" fmla="*/ 193 w 285"/>
                <a:gd name="T95" fmla="*/ 95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5" h="452">
                  <a:moveTo>
                    <a:pt x="193" y="95"/>
                  </a:moveTo>
                  <a:cubicBezTo>
                    <a:pt x="182" y="84"/>
                    <a:pt x="170" y="75"/>
                    <a:pt x="158" y="66"/>
                  </a:cubicBezTo>
                  <a:cubicBezTo>
                    <a:pt x="156" y="65"/>
                    <a:pt x="154" y="63"/>
                    <a:pt x="152" y="62"/>
                  </a:cubicBezTo>
                  <a:cubicBezTo>
                    <a:pt x="149" y="60"/>
                    <a:pt x="146" y="58"/>
                    <a:pt x="143" y="56"/>
                  </a:cubicBezTo>
                  <a:cubicBezTo>
                    <a:pt x="123" y="42"/>
                    <a:pt x="102" y="28"/>
                    <a:pt x="84" y="9"/>
                  </a:cubicBezTo>
                  <a:cubicBezTo>
                    <a:pt x="80" y="6"/>
                    <a:pt x="78" y="0"/>
                    <a:pt x="71" y="2"/>
                  </a:cubicBezTo>
                  <a:cubicBezTo>
                    <a:pt x="72" y="9"/>
                    <a:pt x="73" y="17"/>
                    <a:pt x="74" y="24"/>
                  </a:cubicBezTo>
                  <a:cubicBezTo>
                    <a:pt x="74" y="27"/>
                    <a:pt x="74" y="31"/>
                    <a:pt x="75" y="34"/>
                  </a:cubicBezTo>
                  <a:cubicBezTo>
                    <a:pt x="75" y="37"/>
                    <a:pt x="76" y="40"/>
                    <a:pt x="76" y="43"/>
                  </a:cubicBezTo>
                  <a:cubicBezTo>
                    <a:pt x="79" y="67"/>
                    <a:pt x="79" y="91"/>
                    <a:pt x="76" y="115"/>
                  </a:cubicBezTo>
                  <a:cubicBezTo>
                    <a:pt x="74" y="124"/>
                    <a:pt x="73" y="134"/>
                    <a:pt x="71" y="143"/>
                  </a:cubicBezTo>
                  <a:cubicBezTo>
                    <a:pt x="71" y="147"/>
                    <a:pt x="70" y="150"/>
                    <a:pt x="70" y="154"/>
                  </a:cubicBezTo>
                  <a:cubicBezTo>
                    <a:pt x="69" y="159"/>
                    <a:pt x="68" y="164"/>
                    <a:pt x="68" y="169"/>
                  </a:cubicBezTo>
                  <a:cubicBezTo>
                    <a:pt x="67" y="171"/>
                    <a:pt x="67" y="174"/>
                    <a:pt x="66" y="177"/>
                  </a:cubicBezTo>
                  <a:cubicBezTo>
                    <a:pt x="65" y="182"/>
                    <a:pt x="65" y="188"/>
                    <a:pt x="64" y="194"/>
                  </a:cubicBezTo>
                  <a:cubicBezTo>
                    <a:pt x="59" y="223"/>
                    <a:pt x="49" y="250"/>
                    <a:pt x="37" y="276"/>
                  </a:cubicBezTo>
                  <a:cubicBezTo>
                    <a:pt x="35" y="279"/>
                    <a:pt x="34" y="282"/>
                    <a:pt x="32" y="285"/>
                  </a:cubicBezTo>
                  <a:cubicBezTo>
                    <a:pt x="31" y="287"/>
                    <a:pt x="30" y="289"/>
                    <a:pt x="29" y="291"/>
                  </a:cubicBezTo>
                  <a:cubicBezTo>
                    <a:pt x="22" y="306"/>
                    <a:pt x="16" y="320"/>
                    <a:pt x="10" y="336"/>
                  </a:cubicBezTo>
                  <a:cubicBezTo>
                    <a:pt x="7" y="344"/>
                    <a:pt x="5" y="353"/>
                    <a:pt x="3" y="362"/>
                  </a:cubicBezTo>
                  <a:cubicBezTo>
                    <a:pt x="2" y="365"/>
                    <a:pt x="2" y="369"/>
                    <a:pt x="1" y="372"/>
                  </a:cubicBezTo>
                  <a:cubicBezTo>
                    <a:pt x="1" y="375"/>
                    <a:pt x="1" y="378"/>
                    <a:pt x="1" y="381"/>
                  </a:cubicBezTo>
                  <a:cubicBezTo>
                    <a:pt x="0" y="390"/>
                    <a:pt x="1" y="398"/>
                    <a:pt x="3" y="406"/>
                  </a:cubicBezTo>
                  <a:cubicBezTo>
                    <a:pt x="4" y="412"/>
                    <a:pt x="6" y="417"/>
                    <a:pt x="9" y="421"/>
                  </a:cubicBezTo>
                  <a:cubicBezTo>
                    <a:pt x="14" y="430"/>
                    <a:pt x="21" y="438"/>
                    <a:pt x="31" y="443"/>
                  </a:cubicBezTo>
                  <a:cubicBezTo>
                    <a:pt x="35" y="446"/>
                    <a:pt x="40" y="447"/>
                    <a:pt x="46" y="449"/>
                  </a:cubicBezTo>
                  <a:cubicBezTo>
                    <a:pt x="51" y="450"/>
                    <a:pt x="57" y="451"/>
                    <a:pt x="63" y="451"/>
                  </a:cubicBezTo>
                  <a:cubicBezTo>
                    <a:pt x="63" y="451"/>
                    <a:pt x="64" y="451"/>
                    <a:pt x="64" y="451"/>
                  </a:cubicBezTo>
                  <a:cubicBezTo>
                    <a:pt x="67" y="452"/>
                    <a:pt x="70" y="452"/>
                    <a:pt x="73" y="451"/>
                  </a:cubicBezTo>
                  <a:cubicBezTo>
                    <a:pt x="73" y="451"/>
                    <a:pt x="74" y="451"/>
                    <a:pt x="74" y="451"/>
                  </a:cubicBezTo>
                  <a:cubicBezTo>
                    <a:pt x="102" y="444"/>
                    <a:pt x="130" y="442"/>
                    <a:pt x="156" y="430"/>
                  </a:cubicBezTo>
                  <a:cubicBezTo>
                    <a:pt x="160" y="429"/>
                    <a:pt x="163" y="428"/>
                    <a:pt x="166" y="427"/>
                  </a:cubicBezTo>
                  <a:cubicBezTo>
                    <a:pt x="168" y="426"/>
                    <a:pt x="170" y="425"/>
                    <a:pt x="172" y="424"/>
                  </a:cubicBezTo>
                  <a:cubicBezTo>
                    <a:pt x="175" y="423"/>
                    <a:pt x="177" y="423"/>
                    <a:pt x="179" y="422"/>
                  </a:cubicBezTo>
                  <a:cubicBezTo>
                    <a:pt x="194" y="417"/>
                    <a:pt x="208" y="415"/>
                    <a:pt x="224" y="419"/>
                  </a:cubicBezTo>
                  <a:cubicBezTo>
                    <a:pt x="236" y="421"/>
                    <a:pt x="244" y="421"/>
                    <a:pt x="250" y="417"/>
                  </a:cubicBezTo>
                  <a:cubicBezTo>
                    <a:pt x="254" y="415"/>
                    <a:pt x="258" y="411"/>
                    <a:pt x="261" y="406"/>
                  </a:cubicBezTo>
                  <a:cubicBezTo>
                    <a:pt x="263" y="404"/>
                    <a:pt x="264" y="402"/>
                    <a:pt x="266" y="399"/>
                  </a:cubicBezTo>
                  <a:cubicBezTo>
                    <a:pt x="269" y="394"/>
                    <a:pt x="271" y="388"/>
                    <a:pt x="273" y="382"/>
                  </a:cubicBezTo>
                  <a:cubicBezTo>
                    <a:pt x="274" y="380"/>
                    <a:pt x="274" y="378"/>
                    <a:pt x="275" y="375"/>
                  </a:cubicBezTo>
                  <a:cubicBezTo>
                    <a:pt x="277" y="368"/>
                    <a:pt x="279" y="360"/>
                    <a:pt x="280" y="353"/>
                  </a:cubicBezTo>
                  <a:cubicBezTo>
                    <a:pt x="285" y="316"/>
                    <a:pt x="284" y="281"/>
                    <a:pt x="278" y="248"/>
                  </a:cubicBezTo>
                  <a:cubicBezTo>
                    <a:pt x="277" y="245"/>
                    <a:pt x="277" y="243"/>
                    <a:pt x="276" y="240"/>
                  </a:cubicBezTo>
                  <a:cubicBezTo>
                    <a:pt x="276" y="238"/>
                    <a:pt x="275" y="236"/>
                    <a:pt x="275" y="233"/>
                  </a:cubicBezTo>
                  <a:cubicBezTo>
                    <a:pt x="274" y="229"/>
                    <a:pt x="273" y="225"/>
                    <a:pt x="271" y="221"/>
                  </a:cubicBezTo>
                  <a:cubicBezTo>
                    <a:pt x="263" y="193"/>
                    <a:pt x="250" y="167"/>
                    <a:pt x="233" y="142"/>
                  </a:cubicBezTo>
                  <a:cubicBezTo>
                    <a:pt x="232" y="140"/>
                    <a:pt x="230" y="139"/>
                    <a:pt x="229" y="137"/>
                  </a:cubicBezTo>
                  <a:cubicBezTo>
                    <a:pt x="219" y="122"/>
                    <a:pt x="207" y="108"/>
                    <a:pt x="193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8" name="Freeform 12"/>
            <p:cNvSpPr/>
            <p:nvPr/>
          </p:nvSpPr>
          <p:spPr bwMode="auto">
            <a:xfrm>
              <a:off x="3749676" y="933450"/>
              <a:ext cx="1122363" cy="2744788"/>
            </a:xfrm>
            <a:custGeom>
              <a:avLst/>
              <a:gdLst>
                <a:gd name="T0" fmla="*/ 240 w 299"/>
                <a:gd name="T1" fmla="*/ 717 h 731"/>
                <a:gd name="T2" fmla="*/ 210 w 299"/>
                <a:gd name="T3" fmla="*/ 663 h 731"/>
                <a:gd name="T4" fmla="*/ 165 w 299"/>
                <a:gd name="T5" fmla="*/ 549 h 731"/>
                <a:gd name="T6" fmla="*/ 147 w 299"/>
                <a:gd name="T7" fmla="*/ 434 h 731"/>
                <a:gd name="T8" fmla="*/ 147 w 299"/>
                <a:gd name="T9" fmla="*/ 424 h 731"/>
                <a:gd name="T10" fmla="*/ 147 w 299"/>
                <a:gd name="T11" fmla="*/ 389 h 731"/>
                <a:gd name="T12" fmla="*/ 124 w 299"/>
                <a:gd name="T13" fmla="*/ 320 h 731"/>
                <a:gd name="T14" fmla="*/ 117 w 299"/>
                <a:gd name="T15" fmla="*/ 304 h 731"/>
                <a:gd name="T16" fmla="*/ 124 w 299"/>
                <a:gd name="T17" fmla="*/ 206 h 731"/>
                <a:gd name="T18" fmla="*/ 159 w 299"/>
                <a:gd name="T19" fmla="*/ 172 h 731"/>
                <a:gd name="T20" fmla="*/ 187 w 299"/>
                <a:gd name="T21" fmla="*/ 127 h 731"/>
                <a:gd name="T22" fmla="*/ 199 w 299"/>
                <a:gd name="T23" fmla="*/ 100 h 731"/>
                <a:gd name="T24" fmla="*/ 260 w 299"/>
                <a:gd name="T25" fmla="*/ 50 h 731"/>
                <a:gd name="T26" fmla="*/ 289 w 299"/>
                <a:gd name="T27" fmla="*/ 52 h 731"/>
                <a:gd name="T28" fmla="*/ 288 w 299"/>
                <a:gd name="T29" fmla="*/ 29 h 731"/>
                <a:gd name="T30" fmla="*/ 261 w 299"/>
                <a:gd name="T31" fmla="*/ 10 h 731"/>
                <a:gd name="T32" fmla="*/ 220 w 299"/>
                <a:gd name="T33" fmla="*/ 2 h 731"/>
                <a:gd name="T34" fmla="*/ 130 w 299"/>
                <a:gd name="T35" fmla="*/ 50 h 731"/>
                <a:gd name="T36" fmla="*/ 120 w 299"/>
                <a:gd name="T37" fmla="*/ 61 h 731"/>
                <a:gd name="T38" fmla="*/ 65 w 299"/>
                <a:gd name="T39" fmla="*/ 63 h 731"/>
                <a:gd name="T40" fmla="*/ 41 w 299"/>
                <a:gd name="T41" fmla="*/ 73 h 731"/>
                <a:gd name="T42" fmla="*/ 40 w 299"/>
                <a:gd name="T43" fmla="*/ 88 h 731"/>
                <a:gd name="T44" fmla="*/ 33 w 299"/>
                <a:gd name="T45" fmla="*/ 115 h 731"/>
                <a:gd name="T46" fmla="*/ 26 w 299"/>
                <a:gd name="T47" fmla="*/ 127 h 731"/>
                <a:gd name="T48" fmla="*/ 15 w 299"/>
                <a:gd name="T49" fmla="*/ 250 h 731"/>
                <a:gd name="T50" fmla="*/ 34 w 299"/>
                <a:gd name="T51" fmla="*/ 300 h 731"/>
                <a:gd name="T52" fmla="*/ 22 w 299"/>
                <a:gd name="T53" fmla="*/ 399 h 731"/>
                <a:gd name="T54" fmla="*/ 23 w 299"/>
                <a:gd name="T55" fmla="*/ 407 h 731"/>
                <a:gd name="T56" fmla="*/ 48 w 299"/>
                <a:gd name="T57" fmla="*/ 487 h 731"/>
                <a:gd name="T58" fmla="*/ 64 w 299"/>
                <a:gd name="T59" fmla="*/ 516 h 731"/>
                <a:gd name="T60" fmla="*/ 114 w 299"/>
                <a:gd name="T61" fmla="*/ 589 h 731"/>
                <a:gd name="T62" fmla="*/ 124 w 299"/>
                <a:gd name="T63" fmla="*/ 608 h 731"/>
                <a:gd name="T64" fmla="*/ 188 w 299"/>
                <a:gd name="T65" fmla="*/ 686 h 731"/>
                <a:gd name="T66" fmla="*/ 219 w 299"/>
                <a:gd name="T67" fmla="*/ 716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9" h="731">
                  <a:moveTo>
                    <a:pt x="245" y="731"/>
                  </a:moveTo>
                  <a:cubicBezTo>
                    <a:pt x="243" y="725"/>
                    <a:pt x="242" y="720"/>
                    <a:pt x="240" y="717"/>
                  </a:cubicBezTo>
                  <a:cubicBezTo>
                    <a:pt x="230" y="701"/>
                    <a:pt x="221" y="686"/>
                    <a:pt x="213" y="670"/>
                  </a:cubicBezTo>
                  <a:cubicBezTo>
                    <a:pt x="212" y="667"/>
                    <a:pt x="211" y="665"/>
                    <a:pt x="210" y="663"/>
                  </a:cubicBezTo>
                  <a:cubicBezTo>
                    <a:pt x="194" y="631"/>
                    <a:pt x="181" y="597"/>
                    <a:pt x="169" y="562"/>
                  </a:cubicBezTo>
                  <a:cubicBezTo>
                    <a:pt x="168" y="558"/>
                    <a:pt x="166" y="553"/>
                    <a:pt x="165" y="549"/>
                  </a:cubicBezTo>
                  <a:cubicBezTo>
                    <a:pt x="163" y="543"/>
                    <a:pt x="161" y="537"/>
                    <a:pt x="160" y="532"/>
                  </a:cubicBezTo>
                  <a:cubicBezTo>
                    <a:pt x="150" y="500"/>
                    <a:pt x="143" y="467"/>
                    <a:pt x="147" y="434"/>
                  </a:cubicBezTo>
                  <a:cubicBezTo>
                    <a:pt x="147" y="434"/>
                    <a:pt x="147" y="433"/>
                    <a:pt x="147" y="432"/>
                  </a:cubicBezTo>
                  <a:cubicBezTo>
                    <a:pt x="147" y="430"/>
                    <a:pt x="147" y="427"/>
                    <a:pt x="147" y="424"/>
                  </a:cubicBezTo>
                  <a:cubicBezTo>
                    <a:pt x="147" y="424"/>
                    <a:pt x="147" y="424"/>
                    <a:pt x="147" y="424"/>
                  </a:cubicBezTo>
                  <a:cubicBezTo>
                    <a:pt x="149" y="412"/>
                    <a:pt x="149" y="401"/>
                    <a:pt x="147" y="389"/>
                  </a:cubicBezTo>
                  <a:cubicBezTo>
                    <a:pt x="147" y="386"/>
                    <a:pt x="146" y="382"/>
                    <a:pt x="146" y="379"/>
                  </a:cubicBezTo>
                  <a:cubicBezTo>
                    <a:pt x="142" y="358"/>
                    <a:pt x="135" y="339"/>
                    <a:pt x="124" y="320"/>
                  </a:cubicBezTo>
                  <a:cubicBezTo>
                    <a:pt x="123" y="317"/>
                    <a:pt x="121" y="314"/>
                    <a:pt x="120" y="310"/>
                  </a:cubicBezTo>
                  <a:cubicBezTo>
                    <a:pt x="119" y="308"/>
                    <a:pt x="118" y="306"/>
                    <a:pt x="117" y="304"/>
                  </a:cubicBezTo>
                  <a:cubicBezTo>
                    <a:pt x="108" y="275"/>
                    <a:pt x="109" y="239"/>
                    <a:pt x="121" y="212"/>
                  </a:cubicBezTo>
                  <a:cubicBezTo>
                    <a:pt x="122" y="210"/>
                    <a:pt x="123" y="208"/>
                    <a:pt x="124" y="206"/>
                  </a:cubicBezTo>
                  <a:cubicBezTo>
                    <a:pt x="126" y="202"/>
                    <a:pt x="128" y="198"/>
                    <a:pt x="130" y="195"/>
                  </a:cubicBezTo>
                  <a:cubicBezTo>
                    <a:pt x="138" y="185"/>
                    <a:pt x="148" y="177"/>
                    <a:pt x="159" y="172"/>
                  </a:cubicBezTo>
                  <a:cubicBezTo>
                    <a:pt x="176" y="165"/>
                    <a:pt x="186" y="152"/>
                    <a:pt x="187" y="131"/>
                  </a:cubicBezTo>
                  <a:cubicBezTo>
                    <a:pt x="187" y="130"/>
                    <a:pt x="187" y="129"/>
                    <a:pt x="187" y="127"/>
                  </a:cubicBezTo>
                  <a:cubicBezTo>
                    <a:pt x="187" y="125"/>
                    <a:pt x="188" y="122"/>
                    <a:pt x="189" y="120"/>
                  </a:cubicBezTo>
                  <a:cubicBezTo>
                    <a:pt x="191" y="112"/>
                    <a:pt x="194" y="106"/>
                    <a:pt x="199" y="100"/>
                  </a:cubicBezTo>
                  <a:cubicBezTo>
                    <a:pt x="208" y="90"/>
                    <a:pt x="216" y="79"/>
                    <a:pt x="225" y="70"/>
                  </a:cubicBezTo>
                  <a:cubicBezTo>
                    <a:pt x="236" y="59"/>
                    <a:pt x="247" y="52"/>
                    <a:pt x="260" y="50"/>
                  </a:cubicBezTo>
                  <a:cubicBezTo>
                    <a:pt x="263" y="49"/>
                    <a:pt x="266" y="49"/>
                    <a:pt x="269" y="49"/>
                  </a:cubicBezTo>
                  <a:cubicBezTo>
                    <a:pt x="275" y="49"/>
                    <a:pt x="282" y="50"/>
                    <a:pt x="289" y="52"/>
                  </a:cubicBezTo>
                  <a:cubicBezTo>
                    <a:pt x="291" y="53"/>
                    <a:pt x="294" y="52"/>
                    <a:pt x="298" y="52"/>
                  </a:cubicBezTo>
                  <a:cubicBezTo>
                    <a:pt x="299" y="41"/>
                    <a:pt x="294" y="34"/>
                    <a:pt x="288" y="29"/>
                  </a:cubicBezTo>
                  <a:cubicBezTo>
                    <a:pt x="281" y="23"/>
                    <a:pt x="275" y="17"/>
                    <a:pt x="267" y="13"/>
                  </a:cubicBezTo>
                  <a:cubicBezTo>
                    <a:pt x="265" y="12"/>
                    <a:pt x="263" y="11"/>
                    <a:pt x="261" y="10"/>
                  </a:cubicBezTo>
                  <a:cubicBezTo>
                    <a:pt x="249" y="3"/>
                    <a:pt x="236" y="0"/>
                    <a:pt x="222" y="2"/>
                  </a:cubicBezTo>
                  <a:cubicBezTo>
                    <a:pt x="221" y="2"/>
                    <a:pt x="221" y="2"/>
                    <a:pt x="220" y="2"/>
                  </a:cubicBezTo>
                  <a:cubicBezTo>
                    <a:pt x="218" y="2"/>
                    <a:pt x="216" y="3"/>
                    <a:pt x="214" y="3"/>
                  </a:cubicBezTo>
                  <a:cubicBezTo>
                    <a:pt x="181" y="9"/>
                    <a:pt x="154" y="26"/>
                    <a:pt x="130" y="50"/>
                  </a:cubicBezTo>
                  <a:cubicBezTo>
                    <a:pt x="128" y="52"/>
                    <a:pt x="126" y="54"/>
                    <a:pt x="124" y="56"/>
                  </a:cubicBezTo>
                  <a:cubicBezTo>
                    <a:pt x="123" y="57"/>
                    <a:pt x="121" y="59"/>
                    <a:pt x="120" y="61"/>
                  </a:cubicBezTo>
                  <a:cubicBezTo>
                    <a:pt x="117" y="64"/>
                    <a:pt x="114" y="67"/>
                    <a:pt x="111" y="70"/>
                  </a:cubicBezTo>
                  <a:cubicBezTo>
                    <a:pt x="95" y="63"/>
                    <a:pt x="80" y="61"/>
                    <a:pt x="65" y="63"/>
                  </a:cubicBezTo>
                  <a:cubicBezTo>
                    <a:pt x="61" y="64"/>
                    <a:pt x="56" y="65"/>
                    <a:pt x="52" y="67"/>
                  </a:cubicBezTo>
                  <a:cubicBezTo>
                    <a:pt x="48" y="68"/>
                    <a:pt x="45" y="70"/>
                    <a:pt x="41" y="73"/>
                  </a:cubicBezTo>
                  <a:cubicBezTo>
                    <a:pt x="41" y="75"/>
                    <a:pt x="41" y="77"/>
                    <a:pt x="40" y="79"/>
                  </a:cubicBezTo>
                  <a:cubicBezTo>
                    <a:pt x="40" y="82"/>
                    <a:pt x="40" y="85"/>
                    <a:pt x="40" y="88"/>
                  </a:cubicBezTo>
                  <a:cubicBezTo>
                    <a:pt x="39" y="93"/>
                    <a:pt x="39" y="97"/>
                    <a:pt x="38" y="102"/>
                  </a:cubicBezTo>
                  <a:cubicBezTo>
                    <a:pt x="36" y="106"/>
                    <a:pt x="35" y="111"/>
                    <a:pt x="33" y="115"/>
                  </a:cubicBezTo>
                  <a:cubicBezTo>
                    <a:pt x="32" y="117"/>
                    <a:pt x="30" y="119"/>
                    <a:pt x="29" y="121"/>
                  </a:cubicBezTo>
                  <a:cubicBezTo>
                    <a:pt x="28" y="123"/>
                    <a:pt x="27" y="125"/>
                    <a:pt x="26" y="127"/>
                  </a:cubicBezTo>
                  <a:cubicBezTo>
                    <a:pt x="0" y="163"/>
                    <a:pt x="2" y="205"/>
                    <a:pt x="14" y="248"/>
                  </a:cubicBezTo>
                  <a:cubicBezTo>
                    <a:pt x="14" y="248"/>
                    <a:pt x="14" y="249"/>
                    <a:pt x="15" y="250"/>
                  </a:cubicBezTo>
                  <a:cubicBezTo>
                    <a:pt x="16" y="254"/>
                    <a:pt x="17" y="257"/>
                    <a:pt x="18" y="261"/>
                  </a:cubicBezTo>
                  <a:cubicBezTo>
                    <a:pt x="23" y="274"/>
                    <a:pt x="29" y="286"/>
                    <a:pt x="34" y="300"/>
                  </a:cubicBezTo>
                  <a:cubicBezTo>
                    <a:pt x="34" y="302"/>
                    <a:pt x="33" y="305"/>
                    <a:pt x="32" y="308"/>
                  </a:cubicBezTo>
                  <a:cubicBezTo>
                    <a:pt x="22" y="339"/>
                    <a:pt x="19" y="369"/>
                    <a:pt x="22" y="399"/>
                  </a:cubicBezTo>
                  <a:cubicBezTo>
                    <a:pt x="22" y="401"/>
                    <a:pt x="22" y="404"/>
                    <a:pt x="23" y="407"/>
                  </a:cubicBezTo>
                  <a:cubicBezTo>
                    <a:pt x="23" y="407"/>
                    <a:pt x="23" y="407"/>
                    <a:pt x="23" y="407"/>
                  </a:cubicBezTo>
                  <a:cubicBezTo>
                    <a:pt x="23" y="411"/>
                    <a:pt x="24" y="415"/>
                    <a:pt x="25" y="418"/>
                  </a:cubicBezTo>
                  <a:cubicBezTo>
                    <a:pt x="29" y="441"/>
                    <a:pt x="37" y="464"/>
                    <a:pt x="48" y="487"/>
                  </a:cubicBezTo>
                  <a:cubicBezTo>
                    <a:pt x="52" y="495"/>
                    <a:pt x="56" y="503"/>
                    <a:pt x="61" y="510"/>
                  </a:cubicBezTo>
                  <a:cubicBezTo>
                    <a:pt x="62" y="512"/>
                    <a:pt x="63" y="514"/>
                    <a:pt x="64" y="516"/>
                  </a:cubicBezTo>
                  <a:cubicBezTo>
                    <a:pt x="72" y="528"/>
                    <a:pt x="80" y="539"/>
                    <a:pt x="89" y="551"/>
                  </a:cubicBezTo>
                  <a:cubicBezTo>
                    <a:pt x="98" y="563"/>
                    <a:pt x="107" y="576"/>
                    <a:pt x="114" y="589"/>
                  </a:cubicBezTo>
                  <a:cubicBezTo>
                    <a:pt x="116" y="594"/>
                    <a:pt x="118" y="598"/>
                    <a:pt x="120" y="602"/>
                  </a:cubicBezTo>
                  <a:cubicBezTo>
                    <a:pt x="122" y="604"/>
                    <a:pt x="123" y="606"/>
                    <a:pt x="124" y="608"/>
                  </a:cubicBezTo>
                  <a:cubicBezTo>
                    <a:pt x="134" y="625"/>
                    <a:pt x="145" y="642"/>
                    <a:pt x="159" y="656"/>
                  </a:cubicBezTo>
                  <a:cubicBezTo>
                    <a:pt x="169" y="666"/>
                    <a:pt x="178" y="676"/>
                    <a:pt x="188" y="686"/>
                  </a:cubicBezTo>
                  <a:cubicBezTo>
                    <a:pt x="189" y="687"/>
                    <a:pt x="191" y="689"/>
                    <a:pt x="192" y="690"/>
                  </a:cubicBezTo>
                  <a:cubicBezTo>
                    <a:pt x="201" y="699"/>
                    <a:pt x="210" y="708"/>
                    <a:pt x="219" y="716"/>
                  </a:cubicBezTo>
                  <a:cubicBezTo>
                    <a:pt x="226" y="723"/>
                    <a:pt x="233" y="730"/>
                    <a:pt x="245" y="7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9" name="Freeform 13"/>
            <p:cNvSpPr/>
            <p:nvPr/>
          </p:nvSpPr>
          <p:spPr bwMode="auto">
            <a:xfrm>
              <a:off x="4383088" y="2473325"/>
              <a:ext cx="1058863" cy="1336675"/>
            </a:xfrm>
            <a:custGeom>
              <a:avLst/>
              <a:gdLst>
                <a:gd name="T0" fmla="*/ 175 w 282"/>
                <a:gd name="T1" fmla="*/ 352 h 356"/>
                <a:gd name="T2" fmla="*/ 205 w 282"/>
                <a:gd name="T3" fmla="*/ 356 h 356"/>
                <a:gd name="T4" fmla="*/ 214 w 282"/>
                <a:gd name="T5" fmla="*/ 356 h 356"/>
                <a:gd name="T6" fmla="*/ 243 w 282"/>
                <a:gd name="T7" fmla="*/ 355 h 356"/>
                <a:gd name="T8" fmla="*/ 253 w 282"/>
                <a:gd name="T9" fmla="*/ 354 h 356"/>
                <a:gd name="T10" fmla="*/ 257 w 282"/>
                <a:gd name="T11" fmla="*/ 353 h 356"/>
                <a:gd name="T12" fmla="*/ 282 w 282"/>
                <a:gd name="T13" fmla="*/ 349 h 356"/>
                <a:gd name="T14" fmla="*/ 278 w 282"/>
                <a:gd name="T15" fmla="*/ 337 h 356"/>
                <a:gd name="T16" fmla="*/ 275 w 282"/>
                <a:gd name="T17" fmla="*/ 331 h 356"/>
                <a:gd name="T18" fmla="*/ 273 w 282"/>
                <a:gd name="T19" fmla="*/ 325 h 356"/>
                <a:gd name="T20" fmla="*/ 253 w 282"/>
                <a:gd name="T21" fmla="*/ 252 h 356"/>
                <a:gd name="T22" fmla="*/ 252 w 282"/>
                <a:gd name="T23" fmla="*/ 242 h 356"/>
                <a:gd name="T24" fmla="*/ 252 w 282"/>
                <a:gd name="T25" fmla="*/ 204 h 356"/>
                <a:gd name="T26" fmla="*/ 253 w 282"/>
                <a:gd name="T27" fmla="*/ 193 h 356"/>
                <a:gd name="T28" fmla="*/ 255 w 282"/>
                <a:gd name="T29" fmla="*/ 183 h 356"/>
                <a:gd name="T30" fmla="*/ 263 w 282"/>
                <a:gd name="T31" fmla="*/ 140 h 356"/>
                <a:gd name="T32" fmla="*/ 266 w 282"/>
                <a:gd name="T33" fmla="*/ 115 h 356"/>
                <a:gd name="T34" fmla="*/ 267 w 282"/>
                <a:gd name="T35" fmla="*/ 110 h 356"/>
                <a:gd name="T36" fmla="*/ 267 w 282"/>
                <a:gd name="T37" fmla="*/ 106 h 356"/>
                <a:gd name="T38" fmla="*/ 240 w 282"/>
                <a:gd name="T39" fmla="*/ 65 h 356"/>
                <a:gd name="T40" fmla="*/ 232 w 282"/>
                <a:gd name="T41" fmla="*/ 64 h 356"/>
                <a:gd name="T42" fmla="*/ 226 w 282"/>
                <a:gd name="T43" fmla="*/ 64 h 356"/>
                <a:gd name="T44" fmla="*/ 224 w 282"/>
                <a:gd name="T45" fmla="*/ 64 h 356"/>
                <a:gd name="T46" fmla="*/ 215 w 282"/>
                <a:gd name="T47" fmla="*/ 65 h 356"/>
                <a:gd name="T48" fmla="*/ 181 w 282"/>
                <a:gd name="T49" fmla="*/ 70 h 356"/>
                <a:gd name="T50" fmla="*/ 141 w 282"/>
                <a:gd name="T51" fmla="*/ 80 h 356"/>
                <a:gd name="T52" fmla="*/ 85 w 282"/>
                <a:gd name="T53" fmla="*/ 76 h 356"/>
                <a:gd name="T54" fmla="*/ 67 w 282"/>
                <a:gd name="T55" fmla="*/ 68 h 356"/>
                <a:gd name="T56" fmla="*/ 23 w 282"/>
                <a:gd name="T57" fmla="*/ 24 h 356"/>
                <a:gd name="T58" fmla="*/ 22 w 282"/>
                <a:gd name="T59" fmla="*/ 22 h 356"/>
                <a:gd name="T60" fmla="*/ 10 w 282"/>
                <a:gd name="T61" fmla="*/ 2 h 356"/>
                <a:gd name="T62" fmla="*/ 9 w 282"/>
                <a:gd name="T63" fmla="*/ 0 h 356"/>
                <a:gd name="T64" fmla="*/ 9 w 282"/>
                <a:gd name="T65" fmla="*/ 1 h 356"/>
                <a:gd name="T66" fmla="*/ 6 w 282"/>
                <a:gd name="T67" fmla="*/ 7 h 356"/>
                <a:gd name="T68" fmla="*/ 0 w 282"/>
                <a:gd name="T69" fmla="*/ 46 h 356"/>
                <a:gd name="T70" fmla="*/ 13 w 282"/>
                <a:gd name="T71" fmla="*/ 125 h 356"/>
                <a:gd name="T72" fmla="*/ 14 w 282"/>
                <a:gd name="T73" fmla="*/ 129 h 356"/>
                <a:gd name="T74" fmla="*/ 17 w 282"/>
                <a:gd name="T75" fmla="*/ 136 h 356"/>
                <a:gd name="T76" fmla="*/ 28 w 282"/>
                <a:gd name="T77" fmla="*/ 170 h 356"/>
                <a:gd name="T78" fmla="*/ 28 w 282"/>
                <a:gd name="T79" fmla="*/ 173 h 356"/>
                <a:gd name="T80" fmla="*/ 32 w 282"/>
                <a:gd name="T81" fmla="*/ 184 h 356"/>
                <a:gd name="T82" fmla="*/ 55 w 282"/>
                <a:gd name="T83" fmla="*/ 240 h 356"/>
                <a:gd name="T84" fmla="*/ 58 w 282"/>
                <a:gd name="T85" fmla="*/ 246 h 356"/>
                <a:gd name="T86" fmla="*/ 75 w 282"/>
                <a:gd name="T87" fmla="*/ 277 h 356"/>
                <a:gd name="T88" fmla="*/ 95 w 282"/>
                <a:gd name="T89" fmla="*/ 304 h 356"/>
                <a:gd name="T90" fmla="*/ 119 w 282"/>
                <a:gd name="T91" fmla="*/ 327 h 356"/>
                <a:gd name="T92" fmla="*/ 124 w 282"/>
                <a:gd name="T93" fmla="*/ 331 h 356"/>
                <a:gd name="T94" fmla="*/ 175 w 282"/>
                <a:gd name="T95" fmla="*/ 35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2" h="356">
                  <a:moveTo>
                    <a:pt x="175" y="352"/>
                  </a:moveTo>
                  <a:cubicBezTo>
                    <a:pt x="185" y="354"/>
                    <a:pt x="195" y="355"/>
                    <a:pt x="205" y="356"/>
                  </a:cubicBezTo>
                  <a:cubicBezTo>
                    <a:pt x="208" y="356"/>
                    <a:pt x="211" y="356"/>
                    <a:pt x="214" y="356"/>
                  </a:cubicBezTo>
                  <a:cubicBezTo>
                    <a:pt x="224" y="356"/>
                    <a:pt x="233" y="355"/>
                    <a:pt x="243" y="355"/>
                  </a:cubicBezTo>
                  <a:cubicBezTo>
                    <a:pt x="246" y="354"/>
                    <a:pt x="250" y="354"/>
                    <a:pt x="253" y="354"/>
                  </a:cubicBezTo>
                  <a:cubicBezTo>
                    <a:pt x="254" y="353"/>
                    <a:pt x="256" y="353"/>
                    <a:pt x="257" y="353"/>
                  </a:cubicBezTo>
                  <a:cubicBezTo>
                    <a:pt x="265" y="352"/>
                    <a:pt x="273" y="351"/>
                    <a:pt x="282" y="349"/>
                  </a:cubicBezTo>
                  <a:cubicBezTo>
                    <a:pt x="281" y="345"/>
                    <a:pt x="280" y="341"/>
                    <a:pt x="278" y="337"/>
                  </a:cubicBezTo>
                  <a:cubicBezTo>
                    <a:pt x="277" y="335"/>
                    <a:pt x="276" y="333"/>
                    <a:pt x="275" y="331"/>
                  </a:cubicBezTo>
                  <a:cubicBezTo>
                    <a:pt x="274" y="329"/>
                    <a:pt x="273" y="327"/>
                    <a:pt x="273" y="325"/>
                  </a:cubicBezTo>
                  <a:cubicBezTo>
                    <a:pt x="263" y="301"/>
                    <a:pt x="256" y="277"/>
                    <a:pt x="253" y="252"/>
                  </a:cubicBezTo>
                  <a:cubicBezTo>
                    <a:pt x="252" y="249"/>
                    <a:pt x="252" y="245"/>
                    <a:pt x="252" y="242"/>
                  </a:cubicBezTo>
                  <a:cubicBezTo>
                    <a:pt x="251" y="229"/>
                    <a:pt x="251" y="217"/>
                    <a:pt x="252" y="204"/>
                  </a:cubicBezTo>
                  <a:cubicBezTo>
                    <a:pt x="252" y="200"/>
                    <a:pt x="253" y="197"/>
                    <a:pt x="253" y="193"/>
                  </a:cubicBezTo>
                  <a:cubicBezTo>
                    <a:pt x="254" y="190"/>
                    <a:pt x="254" y="187"/>
                    <a:pt x="255" y="183"/>
                  </a:cubicBezTo>
                  <a:cubicBezTo>
                    <a:pt x="258" y="169"/>
                    <a:pt x="260" y="155"/>
                    <a:pt x="263" y="140"/>
                  </a:cubicBezTo>
                  <a:cubicBezTo>
                    <a:pt x="264" y="132"/>
                    <a:pt x="265" y="123"/>
                    <a:pt x="266" y="115"/>
                  </a:cubicBezTo>
                  <a:cubicBezTo>
                    <a:pt x="266" y="113"/>
                    <a:pt x="266" y="111"/>
                    <a:pt x="267" y="110"/>
                  </a:cubicBezTo>
                  <a:cubicBezTo>
                    <a:pt x="267" y="108"/>
                    <a:pt x="267" y="107"/>
                    <a:pt x="267" y="106"/>
                  </a:cubicBezTo>
                  <a:cubicBezTo>
                    <a:pt x="269" y="75"/>
                    <a:pt x="263" y="67"/>
                    <a:pt x="240" y="65"/>
                  </a:cubicBezTo>
                  <a:cubicBezTo>
                    <a:pt x="238" y="65"/>
                    <a:pt x="235" y="64"/>
                    <a:pt x="232" y="64"/>
                  </a:cubicBezTo>
                  <a:cubicBezTo>
                    <a:pt x="230" y="64"/>
                    <a:pt x="228" y="64"/>
                    <a:pt x="226" y="64"/>
                  </a:cubicBezTo>
                  <a:cubicBezTo>
                    <a:pt x="225" y="64"/>
                    <a:pt x="225" y="64"/>
                    <a:pt x="224" y="64"/>
                  </a:cubicBezTo>
                  <a:cubicBezTo>
                    <a:pt x="221" y="64"/>
                    <a:pt x="218" y="64"/>
                    <a:pt x="215" y="65"/>
                  </a:cubicBezTo>
                  <a:cubicBezTo>
                    <a:pt x="204" y="66"/>
                    <a:pt x="192" y="68"/>
                    <a:pt x="181" y="70"/>
                  </a:cubicBezTo>
                  <a:cubicBezTo>
                    <a:pt x="167" y="73"/>
                    <a:pt x="154" y="77"/>
                    <a:pt x="141" y="80"/>
                  </a:cubicBezTo>
                  <a:cubicBezTo>
                    <a:pt x="122" y="84"/>
                    <a:pt x="103" y="82"/>
                    <a:pt x="85" y="76"/>
                  </a:cubicBezTo>
                  <a:cubicBezTo>
                    <a:pt x="79" y="74"/>
                    <a:pt x="73" y="71"/>
                    <a:pt x="67" y="68"/>
                  </a:cubicBezTo>
                  <a:cubicBezTo>
                    <a:pt x="49" y="58"/>
                    <a:pt x="34" y="43"/>
                    <a:pt x="23" y="24"/>
                  </a:cubicBezTo>
                  <a:cubicBezTo>
                    <a:pt x="23" y="23"/>
                    <a:pt x="22" y="23"/>
                    <a:pt x="22" y="22"/>
                  </a:cubicBezTo>
                  <a:cubicBezTo>
                    <a:pt x="18" y="15"/>
                    <a:pt x="14" y="9"/>
                    <a:pt x="10" y="2"/>
                  </a:cubicBezTo>
                  <a:cubicBezTo>
                    <a:pt x="10" y="1"/>
                    <a:pt x="9" y="1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8" y="3"/>
                    <a:pt x="7" y="5"/>
                    <a:pt x="6" y="7"/>
                  </a:cubicBezTo>
                  <a:cubicBezTo>
                    <a:pt x="1" y="20"/>
                    <a:pt x="0" y="33"/>
                    <a:pt x="0" y="46"/>
                  </a:cubicBezTo>
                  <a:cubicBezTo>
                    <a:pt x="1" y="73"/>
                    <a:pt x="4" y="100"/>
                    <a:pt x="13" y="125"/>
                  </a:cubicBezTo>
                  <a:cubicBezTo>
                    <a:pt x="14" y="127"/>
                    <a:pt x="14" y="128"/>
                    <a:pt x="14" y="129"/>
                  </a:cubicBezTo>
                  <a:cubicBezTo>
                    <a:pt x="15" y="132"/>
                    <a:pt x="16" y="134"/>
                    <a:pt x="17" y="136"/>
                  </a:cubicBezTo>
                  <a:cubicBezTo>
                    <a:pt x="21" y="147"/>
                    <a:pt x="24" y="159"/>
                    <a:pt x="28" y="170"/>
                  </a:cubicBezTo>
                  <a:cubicBezTo>
                    <a:pt x="28" y="171"/>
                    <a:pt x="28" y="172"/>
                    <a:pt x="28" y="173"/>
                  </a:cubicBezTo>
                  <a:cubicBezTo>
                    <a:pt x="30" y="176"/>
                    <a:pt x="31" y="180"/>
                    <a:pt x="32" y="184"/>
                  </a:cubicBezTo>
                  <a:cubicBezTo>
                    <a:pt x="39" y="203"/>
                    <a:pt x="46" y="222"/>
                    <a:pt x="55" y="240"/>
                  </a:cubicBezTo>
                  <a:cubicBezTo>
                    <a:pt x="56" y="242"/>
                    <a:pt x="57" y="244"/>
                    <a:pt x="58" y="246"/>
                  </a:cubicBezTo>
                  <a:cubicBezTo>
                    <a:pt x="63" y="256"/>
                    <a:pt x="69" y="267"/>
                    <a:pt x="75" y="277"/>
                  </a:cubicBezTo>
                  <a:cubicBezTo>
                    <a:pt x="81" y="286"/>
                    <a:pt x="88" y="295"/>
                    <a:pt x="95" y="304"/>
                  </a:cubicBezTo>
                  <a:cubicBezTo>
                    <a:pt x="102" y="313"/>
                    <a:pt x="110" y="321"/>
                    <a:pt x="119" y="327"/>
                  </a:cubicBezTo>
                  <a:cubicBezTo>
                    <a:pt x="121" y="328"/>
                    <a:pt x="122" y="330"/>
                    <a:pt x="124" y="331"/>
                  </a:cubicBezTo>
                  <a:cubicBezTo>
                    <a:pt x="139" y="341"/>
                    <a:pt x="156" y="348"/>
                    <a:pt x="175" y="3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0" name="Freeform 14"/>
            <p:cNvSpPr/>
            <p:nvPr/>
          </p:nvSpPr>
          <p:spPr bwMode="auto">
            <a:xfrm>
              <a:off x="5438776" y="1181100"/>
              <a:ext cx="1198563" cy="1638300"/>
            </a:xfrm>
            <a:custGeom>
              <a:avLst/>
              <a:gdLst>
                <a:gd name="T0" fmla="*/ 12 w 319"/>
                <a:gd name="T1" fmla="*/ 45 h 436"/>
                <a:gd name="T2" fmla="*/ 15 w 319"/>
                <a:gd name="T3" fmla="*/ 51 h 436"/>
                <a:gd name="T4" fmla="*/ 21 w 319"/>
                <a:gd name="T5" fmla="*/ 62 h 436"/>
                <a:gd name="T6" fmla="*/ 54 w 319"/>
                <a:gd name="T7" fmla="*/ 109 h 436"/>
                <a:gd name="T8" fmla="*/ 73 w 319"/>
                <a:gd name="T9" fmla="*/ 136 h 436"/>
                <a:gd name="T10" fmla="*/ 76 w 319"/>
                <a:gd name="T11" fmla="*/ 141 h 436"/>
                <a:gd name="T12" fmla="*/ 96 w 319"/>
                <a:gd name="T13" fmla="*/ 189 h 436"/>
                <a:gd name="T14" fmla="*/ 124 w 319"/>
                <a:gd name="T15" fmla="*/ 236 h 436"/>
                <a:gd name="T16" fmla="*/ 128 w 319"/>
                <a:gd name="T17" fmla="*/ 241 h 436"/>
                <a:gd name="T18" fmla="*/ 138 w 319"/>
                <a:gd name="T19" fmla="*/ 250 h 436"/>
                <a:gd name="T20" fmla="*/ 138 w 319"/>
                <a:gd name="T21" fmla="*/ 231 h 436"/>
                <a:gd name="T22" fmla="*/ 136 w 319"/>
                <a:gd name="T23" fmla="*/ 224 h 436"/>
                <a:gd name="T24" fmla="*/ 137 w 319"/>
                <a:gd name="T25" fmla="*/ 214 h 436"/>
                <a:gd name="T26" fmla="*/ 142 w 319"/>
                <a:gd name="T27" fmla="*/ 217 h 436"/>
                <a:gd name="T28" fmla="*/ 143 w 319"/>
                <a:gd name="T29" fmla="*/ 219 h 436"/>
                <a:gd name="T30" fmla="*/ 145 w 319"/>
                <a:gd name="T31" fmla="*/ 224 h 436"/>
                <a:gd name="T32" fmla="*/ 204 w 319"/>
                <a:gd name="T33" fmla="*/ 307 h 436"/>
                <a:gd name="T34" fmla="*/ 209 w 319"/>
                <a:gd name="T35" fmla="*/ 311 h 436"/>
                <a:gd name="T36" fmla="*/ 216 w 319"/>
                <a:gd name="T37" fmla="*/ 318 h 436"/>
                <a:gd name="T38" fmla="*/ 242 w 319"/>
                <a:gd name="T39" fmla="*/ 338 h 436"/>
                <a:gd name="T40" fmla="*/ 281 w 319"/>
                <a:gd name="T41" fmla="*/ 380 h 436"/>
                <a:gd name="T42" fmla="*/ 285 w 319"/>
                <a:gd name="T43" fmla="*/ 386 h 436"/>
                <a:gd name="T44" fmla="*/ 298 w 319"/>
                <a:gd name="T45" fmla="*/ 411 h 436"/>
                <a:gd name="T46" fmla="*/ 314 w 319"/>
                <a:gd name="T47" fmla="*/ 436 h 436"/>
                <a:gd name="T48" fmla="*/ 316 w 319"/>
                <a:gd name="T49" fmla="*/ 420 h 436"/>
                <a:gd name="T50" fmla="*/ 316 w 319"/>
                <a:gd name="T51" fmla="*/ 374 h 436"/>
                <a:gd name="T52" fmla="*/ 319 w 319"/>
                <a:gd name="T53" fmla="*/ 353 h 436"/>
                <a:gd name="T54" fmla="*/ 318 w 319"/>
                <a:gd name="T55" fmla="*/ 344 h 436"/>
                <a:gd name="T56" fmla="*/ 318 w 319"/>
                <a:gd name="T57" fmla="*/ 338 h 436"/>
                <a:gd name="T58" fmla="*/ 317 w 319"/>
                <a:gd name="T59" fmla="*/ 328 h 436"/>
                <a:gd name="T60" fmla="*/ 304 w 319"/>
                <a:gd name="T61" fmla="*/ 285 h 436"/>
                <a:gd name="T62" fmla="*/ 281 w 319"/>
                <a:gd name="T63" fmla="*/ 239 h 436"/>
                <a:gd name="T64" fmla="*/ 278 w 319"/>
                <a:gd name="T65" fmla="*/ 233 h 436"/>
                <a:gd name="T66" fmla="*/ 219 w 319"/>
                <a:gd name="T67" fmla="*/ 150 h 436"/>
                <a:gd name="T68" fmla="*/ 215 w 319"/>
                <a:gd name="T69" fmla="*/ 145 h 436"/>
                <a:gd name="T70" fmla="*/ 214 w 319"/>
                <a:gd name="T71" fmla="*/ 144 h 436"/>
                <a:gd name="T72" fmla="*/ 184 w 319"/>
                <a:gd name="T73" fmla="*/ 108 h 436"/>
                <a:gd name="T74" fmla="*/ 147 w 319"/>
                <a:gd name="T75" fmla="*/ 71 h 436"/>
                <a:gd name="T76" fmla="*/ 143 w 319"/>
                <a:gd name="T77" fmla="*/ 66 h 436"/>
                <a:gd name="T78" fmla="*/ 99 w 319"/>
                <a:gd name="T79" fmla="*/ 37 h 436"/>
                <a:gd name="T80" fmla="*/ 50 w 319"/>
                <a:gd name="T81" fmla="*/ 21 h 436"/>
                <a:gd name="T82" fmla="*/ 46 w 319"/>
                <a:gd name="T83" fmla="*/ 20 h 436"/>
                <a:gd name="T84" fmla="*/ 39 w 319"/>
                <a:gd name="T85" fmla="*/ 19 h 436"/>
                <a:gd name="T86" fmla="*/ 0 w 319"/>
                <a:gd name="T87" fmla="*/ 0 h 436"/>
                <a:gd name="T88" fmla="*/ 2 w 319"/>
                <a:gd name="T89" fmla="*/ 15 h 436"/>
                <a:gd name="T90" fmla="*/ 6 w 319"/>
                <a:gd name="T91" fmla="*/ 27 h 436"/>
                <a:gd name="T92" fmla="*/ 12 w 319"/>
                <a:gd name="T93" fmla="*/ 4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9" h="436">
                  <a:moveTo>
                    <a:pt x="12" y="45"/>
                  </a:moveTo>
                  <a:cubicBezTo>
                    <a:pt x="13" y="47"/>
                    <a:pt x="14" y="49"/>
                    <a:pt x="15" y="51"/>
                  </a:cubicBezTo>
                  <a:cubicBezTo>
                    <a:pt x="17" y="55"/>
                    <a:pt x="19" y="59"/>
                    <a:pt x="21" y="62"/>
                  </a:cubicBezTo>
                  <a:cubicBezTo>
                    <a:pt x="32" y="78"/>
                    <a:pt x="42" y="94"/>
                    <a:pt x="54" y="109"/>
                  </a:cubicBezTo>
                  <a:cubicBezTo>
                    <a:pt x="61" y="118"/>
                    <a:pt x="67" y="126"/>
                    <a:pt x="73" y="136"/>
                  </a:cubicBezTo>
                  <a:cubicBezTo>
                    <a:pt x="74" y="138"/>
                    <a:pt x="75" y="139"/>
                    <a:pt x="76" y="141"/>
                  </a:cubicBezTo>
                  <a:cubicBezTo>
                    <a:pt x="85" y="156"/>
                    <a:pt x="91" y="172"/>
                    <a:pt x="96" y="189"/>
                  </a:cubicBezTo>
                  <a:cubicBezTo>
                    <a:pt x="101" y="207"/>
                    <a:pt x="111" y="222"/>
                    <a:pt x="124" y="236"/>
                  </a:cubicBezTo>
                  <a:cubicBezTo>
                    <a:pt x="125" y="238"/>
                    <a:pt x="127" y="239"/>
                    <a:pt x="128" y="241"/>
                  </a:cubicBezTo>
                  <a:cubicBezTo>
                    <a:pt x="131" y="244"/>
                    <a:pt x="135" y="247"/>
                    <a:pt x="138" y="250"/>
                  </a:cubicBezTo>
                  <a:cubicBezTo>
                    <a:pt x="141" y="243"/>
                    <a:pt x="139" y="237"/>
                    <a:pt x="138" y="231"/>
                  </a:cubicBezTo>
                  <a:cubicBezTo>
                    <a:pt x="137" y="229"/>
                    <a:pt x="136" y="226"/>
                    <a:pt x="136" y="224"/>
                  </a:cubicBezTo>
                  <a:cubicBezTo>
                    <a:pt x="136" y="220"/>
                    <a:pt x="136" y="217"/>
                    <a:pt x="137" y="214"/>
                  </a:cubicBezTo>
                  <a:cubicBezTo>
                    <a:pt x="141" y="212"/>
                    <a:pt x="142" y="215"/>
                    <a:pt x="142" y="217"/>
                  </a:cubicBezTo>
                  <a:cubicBezTo>
                    <a:pt x="143" y="218"/>
                    <a:pt x="143" y="219"/>
                    <a:pt x="143" y="219"/>
                  </a:cubicBezTo>
                  <a:cubicBezTo>
                    <a:pt x="144" y="221"/>
                    <a:pt x="144" y="222"/>
                    <a:pt x="145" y="224"/>
                  </a:cubicBezTo>
                  <a:cubicBezTo>
                    <a:pt x="159" y="257"/>
                    <a:pt x="179" y="284"/>
                    <a:pt x="204" y="307"/>
                  </a:cubicBezTo>
                  <a:cubicBezTo>
                    <a:pt x="205" y="308"/>
                    <a:pt x="207" y="310"/>
                    <a:pt x="209" y="311"/>
                  </a:cubicBezTo>
                  <a:cubicBezTo>
                    <a:pt x="211" y="313"/>
                    <a:pt x="214" y="315"/>
                    <a:pt x="216" y="318"/>
                  </a:cubicBezTo>
                  <a:cubicBezTo>
                    <a:pt x="225" y="325"/>
                    <a:pt x="233" y="332"/>
                    <a:pt x="242" y="338"/>
                  </a:cubicBezTo>
                  <a:cubicBezTo>
                    <a:pt x="258" y="350"/>
                    <a:pt x="271" y="364"/>
                    <a:pt x="281" y="380"/>
                  </a:cubicBezTo>
                  <a:cubicBezTo>
                    <a:pt x="283" y="382"/>
                    <a:pt x="284" y="384"/>
                    <a:pt x="285" y="386"/>
                  </a:cubicBezTo>
                  <a:cubicBezTo>
                    <a:pt x="290" y="394"/>
                    <a:pt x="294" y="402"/>
                    <a:pt x="298" y="411"/>
                  </a:cubicBezTo>
                  <a:cubicBezTo>
                    <a:pt x="302" y="419"/>
                    <a:pt x="305" y="428"/>
                    <a:pt x="314" y="436"/>
                  </a:cubicBezTo>
                  <a:cubicBezTo>
                    <a:pt x="315" y="430"/>
                    <a:pt x="316" y="425"/>
                    <a:pt x="316" y="420"/>
                  </a:cubicBezTo>
                  <a:cubicBezTo>
                    <a:pt x="314" y="405"/>
                    <a:pt x="314" y="389"/>
                    <a:pt x="316" y="374"/>
                  </a:cubicBezTo>
                  <a:cubicBezTo>
                    <a:pt x="318" y="367"/>
                    <a:pt x="318" y="360"/>
                    <a:pt x="319" y="353"/>
                  </a:cubicBezTo>
                  <a:cubicBezTo>
                    <a:pt x="319" y="350"/>
                    <a:pt x="319" y="347"/>
                    <a:pt x="318" y="344"/>
                  </a:cubicBezTo>
                  <a:cubicBezTo>
                    <a:pt x="318" y="342"/>
                    <a:pt x="318" y="340"/>
                    <a:pt x="318" y="338"/>
                  </a:cubicBezTo>
                  <a:cubicBezTo>
                    <a:pt x="318" y="335"/>
                    <a:pt x="317" y="331"/>
                    <a:pt x="317" y="328"/>
                  </a:cubicBezTo>
                  <a:cubicBezTo>
                    <a:pt x="314" y="313"/>
                    <a:pt x="310" y="299"/>
                    <a:pt x="304" y="285"/>
                  </a:cubicBezTo>
                  <a:cubicBezTo>
                    <a:pt x="297" y="269"/>
                    <a:pt x="290" y="254"/>
                    <a:pt x="281" y="239"/>
                  </a:cubicBezTo>
                  <a:cubicBezTo>
                    <a:pt x="280" y="237"/>
                    <a:pt x="279" y="235"/>
                    <a:pt x="278" y="233"/>
                  </a:cubicBezTo>
                  <a:cubicBezTo>
                    <a:pt x="261" y="203"/>
                    <a:pt x="242" y="176"/>
                    <a:pt x="219" y="150"/>
                  </a:cubicBezTo>
                  <a:cubicBezTo>
                    <a:pt x="218" y="148"/>
                    <a:pt x="217" y="146"/>
                    <a:pt x="215" y="145"/>
                  </a:cubicBezTo>
                  <a:cubicBezTo>
                    <a:pt x="215" y="144"/>
                    <a:pt x="215" y="144"/>
                    <a:pt x="214" y="144"/>
                  </a:cubicBezTo>
                  <a:cubicBezTo>
                    <a:pt x="204" y="132"/>
                    <a:pt x="194" y="120"/>
                    <a:pt x="184" y="108"/>
                  </a:cubicBezTo>
                  <a:cubicBezTo>
                    <a:pt x="173" y="95"/>
                    <a:pt x="160" y="82"/>
                    <a:pt x="147" y="71"/>
                  </a:cubicBezTo>
                  <a:cubicBezTo>
                    <a:pt x="146" y="69"/>
                    <a:pt x="144" y="68"/>
                    <a:pt x="143" y="66"/>
                  </a:cubicBezTo>
                  <a:cubicBezTo>
                    <a:pt x="129" y="55"/>
                    <a:pt x="115" y="45"/>
                    <a:pt x="99" y="37"/>
                  </a:cubicBezTo>
                  <a:cubicBezTo>
                    <a:pt x="83" y="29"/>
                    <a:pt x="68" y="23"/>
                    <a:pt x="50" y="21"/>
                  </a:cubicBezTo>
                  <a:cubicBezTo>
                    <a:pt x="49" y="21"/>
                    <a:pt x="48" y="21"/>
                    <a:pt x="46" y="20"/>
                  </a:cubicBezTo>
                  <a:cubicBezTo>
                    <a:pt x="44" y="20"/>
                    <a:pt x="41" y="19"/>
                    <a:pt x="39" y="19"/>
                  </a:cubicBezTo>
                  <a:cubicBezTo>
                    <a:pt x="26" y="16"/>
                    <a:pt x="13" y="10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cubicBezTo>
                    <a:pt x="3" y="19"/>
                    <a:pt x="5" y="23"/>
                    <a:pt x="6" y="27"/>
                  </a:cubicBezTo>
                  <a:cubicBezTo>
                    <a:pt x="8" y="34"/>
                    <a:pt x="10" y="39"/>
                    <a:pt x="1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1" name="Freeform 15"/>
            <p:cNvSpPr/>
            <p:nvPr/>
          </p:nvSpPr>
          <p:spPr bwMode="auto">
            <a:xfrm>
              <a:off x="4275138" y="963613"/>
              <a:ext cx="1208088" cy="1760538"/>
            </a:xfrm>
            <a:custGeom>
              <a:avLst/>
              <a:gdLst>
                <a:gd name="T0" fmla="*/ 122 w 322"/>
                <a:gd name="T1" fmla="*/ 74 h 469"/>
                <a:gd name="T2" fmla="*/ 65 w 322"/>
                <a:gd name="T3" fmla="*/ 138 h 469"/>
                <a:gd name="T4" fmla="*/ 52 w 322"/>
                <a:gd name="T5" fmla="*/ 173 h 469"/>
                <a:gd name="T6" fmla="*/ 5 w 322"/>
                <a:gd name="T7" fmla="*/ 219 h 469"/>
                <a:gd name="T8" fmla="*/ 1 w 322"/>
                <a:gd name="T9" fmla="*/ 242 h 469"/>
                <a:gd name="T10" fmla="*/ 2 w 322"/>
                <a:gd name="T11" fmla="*/ 280 h 469"/>
                <a:gd name="T12" fmla="*/ 45 w 322"/>
                <a:gd name="T13" fmla="*/ 379 h 469"/>
                <a:gd name="T14" fmla="*/ 53 w 322"/>
                <a:gd name="T15" fmla="*/ 390 h 469"/>
                <a:gd name="T16" fmla="*/ 123 w 322"/>
                <a:gd name="T17" fmla="*/ 453 h 469"/>
                <a:gd name="T18" fmla="*/ 172 w 322"/>
                <a:gd name="T19" fmla="*/ 456 h 469"/>
                <a:gd name="T20" fmla="*/ 231 w 322"/>
                <a:gd name="T21" fmla="*/ 445 h 469"/>
                <a:gd name="T22" fmla="*/ 272 w 322"/>
                <a:gd name="T23" fmla="*/ 444 h 469"/>
                <a:gd name="T24" fmla="*/ 289 w 322"/>
                <a:gd name="T25" fmla="*/ 447 h 469"/>
                <a:gd name="T26" fmla="*/ 322 w 322"/>
                <a:gd name="T27" fmla="*/ 469 h 469"/>
                <a:gd name="T28" fmla="*/ 296 w 322"/>
                <a:gd name="T29" fmla="*/ 431 h 469"/>
                <a:gd name="T30" fmla="*/ 265 w 322"/>
                <a:gd name="T31" fmla="*/ 420 h 469"/>
                <a:gd name="T32" fmla="*/ 202 w 322"/>
                <a:gd name="T33" fmla="*/ 416 h 469"/>
                <a:gd name="T34" fmla="*/ 173 w 322"/>
                <a:gd name="T35" fmla="*/ 412 h 469"/>
                <a:gd name="T36" fmla="*/ 160 w 322"/>
                <a:gd name="T37" fmla="*/ 409 h 469"/>
                <a:gd name="T38" fmla="*/ 82 w 322"/>
                <a:gd name="T39" fmla="*/ 342 h 469"/>
                <a:gd name="T40" fmla="*/ 71 w 322"/>
                <a:gd name="T41" fmla="*/ 294 h 469"/>
                <a:gd name="T42" fmla="*/ 89 w 322"/>
                <a:gd name="T43" fmla="*/ 193 h 469"/>
                <a:gd name="T44" fmla="*/ 105 w 322"/>
                <a:gd name="T45" fmla="*/ 168 h 469"/>
                <a:gd name="T46" fmla="*/ 123 w 322"/>
                <a:gd name="T47" fmla="*/ 156 h 469"/>
                <a:gd name="T48" fmla="*/ 138 w 322"/>
                <a:gd name="T49" fmla="*/ 149 h 469"/>
                <a:gd name="T50" fmla="*/ 173 w 322"/>
                <a:gd name="T51" fmla="*/ 115 h 469"/>
                <a:gd name="T52" fmla="*/ 190 w 322"/>
                <a:gd name="T53" fmla="*/ 102 h 469"/>
                <a:gd name="T54" fmla="*/ 258 w 322"/>
                <a:gd name="T55" fmla="*/ 110 h 469"/>
                <a:gd name="T56" fmla="*/ 307 w 322"/>
                <a:gd name="T57" fmla="*/ 119 h 469"/>
                <a:gd name="T58" fmla="*/ 311 w 322"/>
                <a:gd name="T59" fmla="*/ 114 h 469"/>
                <a:gd name="T60" fmla="*/ 296 w 322"/>
                <a:gd name="T61" fmla="*/ 65 h 469"/>
                <a:gd name="T62" fmla="*/ 267 w 322"/>
                <a:gd name="T63" fmla="*/ 25 h 469"/>
                <a:gd name="T64" fmla="*/ 258 w 322"/>
                <a:gd name="T65" fmla="*/ 17 h 469"/>
                <a:gd name="T66" fmla="*/ 246 w 322"/>
                <a:gd name="T67" fmla="*/ 9 h 469"/>
                <a:gd name="T68" fmla="*/ 193 w 322"/>
                <a:gd name="T69" fmla="*/ 15 h 469"/>
                <a:gd name="T70" fmla="*/ 163 w 322"/>
                <a:gd name="T71" fmla="*/ 59 h 469"/>
                <a:gd name="T72" fmla="*/ 145 w 322"/>
                <a:gd name="T73" fmla="*/ 66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2" h="469">
                  <a:moveTo>
                    <a:pt x="143" y="67"/>
                  </a:moveTo>
                  <a:cubicBezTo>
                    <a:pt x="136" y="69"/>
                    <a:pt x="129" y="72"/>
                    <a:pt x="122" y="74"/>
                  </a:cubicBezTo>
                  <a:cubicBezTo>
                    <a:pt x="92" y="82"/>
                    <a:pt x="74" y="100"/>
                    <a:pt x="67" y="130"/>
                  </a:cubicBezTo>
                  <a:cubicBezTo>
                    <a:pt x="66" y="133"/>
                    <a:pt x="66" y="135"/>
                    <a:pt x="65" y="138"/>
                  </a:cubicBezTo>
                  <a:cubicBezTo>
                    <a:pt x="65" y="142"/>
                    <a:pt x="64" y="145"/>
                    <a:pt x="64" y="149"/>
                  </a:cubicBezTo>
                  <a:cubicBezTo>
                    <a:pt x="64" y="160"/>
                    <a:pt x="60" y="167"/>
                    <a:pt x="52" y="173"/>
                  </a:cubicBezTo>
                  <a:cubicBezTo>
                    <a:pt x="42" y="180"/>
                    <a:pt x="33" y="188"/>
                    <a:pt x="23" y="196"/>
                  </a:cubicBezTo>
                  <a:cubicBezTo>
                    <a:pt x="15" y="202"/>
                    <a:pt x="9" y="210"/>
                    <a:pt x="5" y="219"/>
                  </a:cubicBezTo>
                  <a:cubicBezTo>
                    <a:pt x="4" y="222"/>
                    <a:pt x="4" y="224"/>
                    <a:pt x="3" y="226"/>
                  </a:cubicBezTo>
                  <a:cubicBezTo>
                    <a:pt x="2" y="231"/>
                    <a:pt x="1" y="237"/>
                    <a:pt x="1" y="242"/>
                  </a:cubicBezTo>
                  <a:cubicBezTo>
                    <a:pt x="0" y="252"/>
                    <a:pt x="1" y="262"/>
                    <a:pt x="1" y="272"/>
                  </a:cubicBezTo>
                  <a:cubicBezTo>
                    <a:pt x="2" y="275"/>
                    <a:pt x="2" y="277"/>
                    <a:pt x="2" y="280"/>
                  </a:cubicBezTo>
                  <a:cubicBezTo>
                    <a:pt x="6" y="314"/>
                    <a:pt x="17" y="345"/>
                    <a:pt x="41" y="373"/>
                  </a:cubicBezTo>
                  <a:cubicBezTo>
                    <a:pt x="43" y="374"/>
                    <a:pt x="44" y="376"/>
                    <a:pt x="45" y="379"/>
                  </a:cubicBezTo>
                  <a:cubicBezTo>
                    <a:pt x="47" y="380"/>
                    <a:pt x="48" y="382"/>
                    <a:pt x="49" y="384"/>
                  </a:cubicBezTo>
                  <a:cubicBezTo>
                    <a:pt x="50" y="386"/>
                    <a:pt x="52" y="388"/>
                    <a:pt x="53" y="390"/>
                  </a:cubicBezTo>
                  <a:cubicBezTo>
                    <a:pt x="57" y="396"/>
                    <a:pt x="61" y="402"/>
                    <a:pt x="65" y="408"/>
                  </a:cubicBezTo>
                  <a:cubicBezTo>
                    <a:pt x="82" y="430"/>
                    <a:pt x="101" y="446"/>
                    <a:pt x="123" y="453"/>
                  </a:cubicBezTo>
                  <a:cubicBezTo>
                    <a:pt x="125" y="453"/>
                    <a:pt x="127" y="454"/>
                    <a:pt x="130" y="455"/>
                  </a:cubicBezTo>
                  <a:cubicBezTo>
                    <a:pt x="143" y="458"/>
                    <a:pt x="157" y="458"/>
                    <a:pt x="172" y="456"/>
                  </a:cubicBezTo>
                  <a:cubicBezTo>
                    <a:pt x="189" y="453"/>
                    <a:pt x="206" y="449"/>
                    <a:pt x="223" y="446"/>
                  </a:cubicBezTo>
                  <a:cubicBezTo>
                    <a:pt x="226" y="445"/>
                    <a:pt x="228" y="445"/>
                    <a:pt x="231" y="445"/>
                  </a:cubicBezTo>
                  <a:cubicBezTo>
                    <a:pt x="231" y="445"/>
                    <a:pt x="231" y="445"/>
                    <a:pt x="231" y="445"/>
                  </a:cubicBezTo>
                  <a:cubicBezTo>
                    <a:pt x="245" y="443"/>
                    <a:pt x="258" y="443"/>
                    <a:pt x="272" y="444"/>
                  </a:cubicBezTo>
                  <a:cubicBezTo>
                    <a:pt x="275" y="444"/>
                    <a:pt x="278" y="444"/>
                    <a:pt x="282" y="445"/>
                  </a:cubicBezTo>
                  <a:cubicBezTo>
                    <a:pt x="284" y="446"/>
                    <a:pt x="286" y="446"/>
                    <a:pt x="289" y="447"/>
                  </a:cubicBezTo>
                  <a:cubicBezTo>
                    <a:pt x="297" y="450"/>
                    <a:pt x="305" y="455"/>
                    <a:pt x="312" y="463"/>
                  </a:cubicBezTo>
                  <a:cubicBezTo>
                    <a:pt x="314" y="465"/>
                    <a:pt x="316" y="465"/>
                    <a:pt x="322" y="469"/>
                  </a:cubicBezTo>
                  <a:cubicBezTo>
                    <a:pt x="319" y="452"/>
                    <a:pt x="311" y="442"/>
                    <a:pt x="302" y="435"/>
                  </a:cubicBezTo>
                  <a:cubicBezTo>
                    <a:pt x="300" y="433"/>
                    <a:pt x="298" y="432"/>
                    <a:pt x="296" y="431"/>
                  </a:cubicBezTo>
                  <a:cubicBezTo>
                    <a:pt x="294" y="429"/>
                    <a:pt x="291" y="428"/>
                    <a:pt x="288" y="427"/>
                  </a:cubicBezTo>
                  <a:cubicBezTo>
                    <a:pt x="281" y="423"/>
                    <a:pt x="273" y="421"/>
                    <a:pt x="265" y="420"/>
                  </a:cubicBezTo>
                  <a:cubicBezTo>
                    <a:pt x="247" y="418"/>
                    <a:pt x="229" y="418"/>
                    <a:pt x="211" y="416"/>
                  </a:cubicBezTo>
                  <a:cubicBezTo>
                    <a:pt x="208" y="416"/>
                    <a:pt x="205" y="416"/>
                    <a:pt x="202" y="416"/>
                  </a:cubicBezTo>
                  <a:cubicBezTo>
                    <a:pt x="199" y="415"/>
                    <a:pt x="195" y="415"/>
                    <a:pt x="192" y="414"/>
                  </a:cubicBezTo>
                  <a:cubicBezTo>
                    <a:pt x="186" y="414"/>
                    <a:pt x="179" y="413"/>
                    <a:pt x="173" y="412"/>
                  </a:cubicBezTo>
                  <a:cubicBezTo>
                    <a:pt x="170" y="411"/>
                    <a:pt x="168" y="411"/>
                    <a:pt x="165" y="410"/>
                  </a:cubicBezTo>
                  <a:cubicBezTo>
                    <a:pt x="163" y="410"/>
                    <a:pt x="162" y="410"/>
                    <a:pt x="160" y="409"/>
                  </a:cubicBezTo>
                  <a:cubicBezTo>
                    <a:pt x="125" y="400"/>
                    <a:pt x="99" y="379"/>
                    <a:pt x="85" y="349"/>
                  </a:cubicBezTo>
                  <a:cubicBezTo>
                    <a:pt x="84" y="346"/>
                    <a:pt x="83" y="344"/>
                    <a:pt x="82" y="342"/>
                  </a:cubicBezTo>
                  <a:cubicBezTo>
                    <a:pt x="77" y="330"/>
                    <a:pt x="73" y="316"/>
                    <a:pt x="72" y="301"/>
                  </a:cubicBezTo>
                  <a:cubicBezTo>
                    <a:pt x="71" y="299"/>
                    <a:pt x="71" y="296"/>
                    <a:pt x="71" y="294"/>
                  </a:cubicBezTo>
                  <a:cubicBezTo>
                    <a:pt x="71" y="291"/>
                    <a:pt x="70" y="288"/>
                    <a:pt x="70" y="284"/>
                  </a:cubicBezTo>
                  <a:cubicBezTo>
                    <a:pt x="69" y="252"/>
                    <a:pt x="75" y="221"/>
                    <a:pt x="89" y="193"/>
                  </a:cubicBezTo>
                  <a:cubicBezTo>
                    <a:pt x="92" y="188"/>
                    <a:pt x="94" y="183"/>
                    <a:pt x="97" y="178"/>
                  </a:cubicBezTo>
                  <a:cubicBezTo>
                    <a:pt x="100" y="174"/>
                    <a:pt x="102" y="171"/>
                    <a:pt x="105" y="168"/>
                  </a:cubicBezTo>
                  <a:cubicBezTo>
                    <a:pt x="108" y="165"/>
                    <a:pt x="111" y="162"/>
                    <a:pt x="114" y="159"/>
                  </a:cubicBezTo>
                  <a:cubicBezTo>
                    <a:pt x="117" y="158"/>
                    <a:pt x="120" y="157"/>
                    <a:pt x="123" y="156"/>
                  </a:cubicBezTo>
                  <a:cubicBezTo>
                    <a:pt x="126" y="155"/>
                    <a:pt x="128" y="153"/>
                    <a:pt x="131" y="152"/>
                  </a:cubicBezTo>
                  <a:cubicBezTo>
                    <a:pt x="133" y="151"/>
                    <a:pt x="136" y="150"/>
                    <a:pt x="138" y="149"/>
                  </a:cubicBezTo>
                  <a:cubicBezTo>
                    <a:pt x="150" y="144"/>
                    <a:pt x="161" y="136"/>
                    <a:pt x="167" y="124"/>
                  </a:cubicBezTo>
                  <a:cubicBezTo>
                    <a:pt x="169" y="121"/>
                    <a:pt x="171" y="118"/>
                    <a:pt x="173" y="115"/>
                  </a:cubicBezTo>
                  <a:cubicBezTo>
                    <a:pt x="176" y="110"/>
                    <a:pt x="179" y="106"/>
                    <a:pt x="183" y="104"/>
                  </a:cubicBezTo>
                  <a:cubicBezTo>
                    <a:pt x="185" y="103"/>
                    <a:pt x="188" y="102"/>
                    <a:pt x="190" y="102"/>
                  </a:cubicBezTo>
                  <a:cubicBezTo>
                    <a:pt x="194" y="102"/>
                    <a:pt x="199" y="103"/>
                    <a:pt x="204" y="106"/>
                  </a:cubicBezTo>
                  <a:cubicBezTo>
                    <a:pt x="222" y="115"/>
                    <a:pt x="240" y="115"/>
                    <a:pt x="258" y="110"/>
                  </a:cubicBezTo>
                  <a:cubicBezTo>
                    <a:pt x="274" y="105"/>
                    <a:pt x="289" y="107"/>
                    <a:pt x="303" y="117"/>
                  </a:cubicBezTo>
                  <a:cubicBezTo>
                    <a:pt x="304" y="118"/>
                    <a:pt x="305" y="118"/>
                    <a:pt x="307" y="119"/>
                  </a:cubicBezTo>
                  <a:cubicBezTo>
                    <a:pt x="308" y="119"/>
                    <a:pt x="309" y="119"/>
                    <a:pt x="310" y="120"/>
                  </a:cubicBezTo>
                  <a:cubicBezTo>
                    <a:pt x="311" y="118"/>
                    <a:pt x="311" y="116"/>
                    <a:pt x="311" y="114"/>
                  </a:cubicBezTo>
                  <a:cubicBezTo>
                    <a:pt x="311" y="114"/>
                    <a:pt x="311" y="113"/>
                    <a:pt x="311" y="112"/>
                  </a:cubicBezTo>
                  <a:cubicBezTo>
                    <a:pt x="308" y="95"/>
                    <a:pt x="303" y="79"/>
                    <a:pt x="296" y="65"/>
                  </a:cubicBezTo>
                  <a:cubicBezTo>
                    <a:pt x="291" y="56"/>
                    <a:pt x="286" y="48"/>
                    <a:pt x="280" y="40"/>
                  </a:cubicBezTo>
                  <a:cubicBezTo>
                    <a:pt x="276" y="35"/>
                    <a:pt x="272" y="30"/>
                    <a:pt x="267" y="25"/>
                  </a:cubicBezTo>
                  <a:cubicBezTo>
                    <a:pt x="266" y="24"/>
                    <a:pt x="265" y="22"/>
                    <a:pt x="263" y="21"/>
                  </a:cubicBezTo>
                  <a:cubicBezTo>
                    <a:pt x="261" y="20"/>
                    <a:pt x="259" y="18"/>
                    <a:pt x="258" y="17"/>
                  </a:cubicBezTo>
                  <a:cubicBezTo>
                    <a:pt x="256" y="16"/>
                    <a:pt x="254" y="14"/>
                    <a:pt x="252" y="13"/>
                  </a:cubicBezTo>
                  <a:cubicBezTo>
                    <a:pt x="250" y="12"/>
                    <a:pt x="247" y="10"/>
                    <a:pt x="246" y="9"/>
                  </a:cubicBezTo>
                  <a:cubicBezTo>
                    <a:pt x="242" y="8"/>
                    <a:pt x="239" y="6"/>
                    <a:pt x="235" y="5"/>
                  </a:cubicBezTo>
                  <a:cubicBezTo>
                    <a:pt x="219" y="0"/>
                    <a:pt x="203" y="1"/>
                    <a:pt x="193" y="15"/>
                  </a:cubicBezTo>
                  <a:cubicBezTo>
                    <a:pt x="190" y="22"/>
                    <a:pt x="187" y="29"/>
                    <a:pt x="184" y="36"/>
                  </a:cubicBezTo>
                  <a:cubicBezTo>
                    <a:pt x="180" y="47"/>
                    <a:pt x="173" y="55"/>
                    <a:pt x="163" y="59"/>
                  </a:cubicBezTo>
                  <a:cubicBezTo>
                    <a:pt x="159" y="60"/>
                    <a:pt x="155" y="62"/>
                    <a:pt x="152" y="63"/>
                  </a:cubicBezTo>
                  <a:cubicBezTo>
                    <a:pt x="149" y="64"/>
                    <a:pt x="147" y="65"/>
                    <a:pt x="145" y="66"/>
                  </a:cubicBezTo>
                  <a:cubicBezTo>
                    <a:pt x="144" y="66"/>
                    <a:pt x="143" y="67"/>
                    <a:pt x="143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2" name="Freeform 16"/>
            <p:cNvSpPr/>
            <p:nvPr/>
          </p:nvSpPr>
          <p:spPr bwMode="auto">
            <a:xfrm>
              <a:off x="5322888" y="1477963"/>
              <a:ext cx="506413" cy="2346325"/>
            </a:xfrm>
            <a:custGeom>
              <a:avLst/>
              <a:gdLst>
                <a:gd name="T0" fmla="*/ 59 w 135"/>
                <a:gd name="T1" fmla="*/ 564 h 625"/>
                <a:gd name="T2" fmla="*/ 59 w 135"/>
                <a:gd name="T3" fmla="*/ 563 h 625"/>
                <a:gd name="T4" fmla="*/ 60 w 135"/>
                <a:gd name="T5" fmla="*/ 552 h 625"/>
                <a:gd name="T6" fmla="*/ 62 w 135"/>
                <a:gd name="T7" fmla="*/ 546 h 625"/>
                <a:gd name="T8" fmla="*/ 78 w 135"/>
                <a:gd name="T9" fmla="*/ 490 h 625"/>
                <a:gd name="T10" fmla="*/ 91 w 135"/>
                <a:gd name="T11" fmla="*/ 454 h 625"/>
                <a:gd name="T12" fmla="*/ 93 w 135"/>
                <a:gd name="T13" fmla="*/ 448 h 625"/>
                <a:gd name="T14" fmla="*/ 110 w 135"/>
                <a:gd name="T15" fmla="*/ 399 h 625"/>
                <a:gd name="T16" fmla="*/ 122 w 135"/>
                <a:gd name="T17" fmla="*/ 349 h 625"/>
                <a:gd name="T18" fmla="*/ 124 w 135"/>
                <a:gd name="T19" fmla="*/ 338 h 625"/>
                <a:gd name="T20" fmla="*/ 124 w 135"/>
                <a:gd name="T21" fmla="*/ 337 h 625"/>
                <a:gd name="T22" fmla="*/ 125 w 135"/>
                <a:gd name="T23" fmla="*/ 329 h 625"/>
                <a:gd name="T24" fmla="*/ 133 w 135"/>
                <a:gd name="T25" fmla="*/ 267 h 625"/>
                <a:gd name="T26" fmla="*/ 129 w 135"/>
                <a:gd name="T27" fmla="*/ 191 h 625"/>
                <a:gd name="T28" fmla="*/ 128 w 135"/>
                <a:gd name="T29" fmla="*/ 181 h 625"/>
                <a:gd name="T30" fmla="*/ 90 w 135"/>
                <a:gd name="T31" fmla="*/ 79 h 625"/>
                <a:gd name="T32" fmla="*/ 87 w 135"/>
                <a:gd name="T33" fmla="*/ 73 h 625"/>
                <a:gd name="T34" fmla="*/ 77 w 135"/>
                <a:gd name="T35" fmla="*/ 57 h 625"/>
                <a:gd name="T36" fmla="*/ 28 w 135"/>
                <a:gd name="T37" fmla="*/ 6 h 625"/>
                <a:gd name="T38" fmla="*/ 18 w 135"/>
                <a:gd name="T39" fmla="*/ 0 h 625"/>
                <a:gd name="T40" fmla="*/ 9 w 135"/>
                <a:gd name="T41" fmla="*/ 0 h 625"/>
                <a:gd name="T42" fmla="*/ 0 w 135"/>
                <a:gd name="T43" fmla="*/ 2 h 625"/>
                <a:gd name="T44" fmla="*/ 3 w 135"/>
                <a:gd name="T45" fmla="*/ 6 h 625"/>
                <a:gd name="T46" fmla="*/ 7 w 135"/>
                <a:gd name="T47" fmla="*/ 11 h 625"/>
                <a:gd name="T48" fmla="*/ 17 w 135"/>
                <a:gd name="T49" fmla="*/ 22 h 625"/>
                <a:gd name="T50" fmla="*/ 62 w 135"/>
                <a:gd name="T51" fmla="*/ 98 h 625"/>
                <a:gd name="T52" fmla="*/ 65 w 135"/>
                <a:gd name="T53" fmla="*/ 105 h 625"/>
                <a:gd name="T54" fmla="*/ 68 w 135"/>
                <a:gd name="T55" fmla="*/ 119 h 625"/>
                <a:gd name="T56" fmla="*/ 69 w 135"/>
                <a:gd name="T57" fmla="*/ 122 h 625"/>
                <a:gd name="T58" fmla="*/ 70 w 135"/>
                <a:gd name="T59" fmla="*/ 132 h 625"/>
                <a:gd name="T60" fmla="*/ 70 w 135"/>
                <a:gd name="T61" fmla="*/ 147 h 625"/>
                <a:gd name="T62" fmla="*/ 67 w 135"/>
                <a:gd name="T63" fmla="*/ 244 h 625"/>
                <a:gd name="T64" fmla="*/ 66 w 135"/>
                <a:gd name="T65" fmla="*/ 254 h 625"/>
                <a:gd name="T66" fmla="*/ 64 w 135"/>
                <a:gd name="T67" fmla="*/ 268 h 625"/>
                <a:gd name="T68" fmla="*/ 63 w 135"/>
                <a:gd name="T69" fmla="*/ 276 h 625"/>
                <a:gd name="T70" fmla="*/ 62 w 135"/>
                <a:gd name="T71" fmla="*/ 286 h 625"/>
                <a:gd name="T72" fmla="*/ 46 w 135"/>
                <a:gd name="T73" fmla="*/ 359 h 625"/>
                <a:gd name="T74" fmla="*/ 37 w 135"/>
                <a:gd name="T75" fmla="*/ 391 h 625"/>
                <a:gd name="T76" fmla="*/ 35 w 135"/>
                <a:gd name="T77" fmla="*/ 399 h 625"/>
                <a:gd name="T78" fmla="*/ 31 w 135"/>
                <a:gd name="T79" fmla="*/ 416 h 625"/>
                <a:gd name="T80" fmla="*/ 27 w 135"/>
                <a:gd name="T81" fmla="*/ 435 h 625"/>
                <a:gd name="T82" fmla="*/ 25 w 135"/>
                <a:gd name="T83" fmla="*/ 446 h 625"/>
                <a:gd name="T84" fmla="*/ 21 w 135"/>
                <a:gd name="T85" fmla="*/ 471 h 625"/>
                <a:gd name="T86" fmla="*/ 23 w 135"/>
                <a:gd name="T87" fmla="*/ 529 h 625"/>
                <a:gd name="T88" fmla="*/ 26 w 135"/>
                <a:gd name="T89" fmla="*/ 540 h 625"/>
                <a:gd name="T90" fmla="*/ 37 w 135"/>
                <a:gd name="T91" fmla="*/ 576 h 625"/>
                <a:gd name="T92" fmla="*/ 39 w 135"/>
                <a:gd name="T93" fmla="*/ 582 h 625"/>
                <a:gd name="T94" fmla="*/ 50 w 135"/>
                <a:gd name="T95" fmla="*/ 607 h 625"/>
                <a:gd name="T96" fmla="*/ 72 w 135"/>
                <a:gd name="T97" fmla="*/ 625 h 625"/>
                <a:gd name="T98" fmla="*/ 68 w 135"/>
                <a:gd name="T99" fmla="*/ 612 h 625"/>
                <a:gd name="T100" fmla="*/ 59 w 135"/>
                <a:gd name="T101" fmla="*/ 573 h 625"/>
                <a:gd name="T102" fmla="*/ 59 w 135"/>
                <a:gd name="T103" fmla="*/ 564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5" h="625">
                  <a:moveTo>
                    <a:pt x="59" y="564"/>
                  </a:moveTo>
                  <a:cubicBezTo>
                    <a:pt x="59" y="564"/>
                    <a:pt x="59" y="563"/>
                    <a:pt x="59" y="563"/>
                  </a:cubicBezTo>
                  <a:cubicBezTo>
                    <a:pt x="59" y="559"/>
                    <a:pt x="60" y="556"/>
                    <a:pt x="60" y="552"/>
                  </a:cubicBezTo>
                  <a:cubicBezTo>
                    <a:pt x="61" y="550"/>
                    <a:pt x="61" y="548"/>
                    <a:pt x="62" y="546"/>
                  </a:cubicBezTo>
                  <a:cubicBezTo>
                    <a:pt x="66" y="527"/>
                    <a:pt x="72" y="508"/>
                    <a:pt x="78" y="490"/>
                  </a:cubicBezTo>
                  <a:cubicBezTo>
                    <a:pt x="82" y="478"/>
                    <a:pt x="86" y="466"/>
                    <a:pt x="91" y="454"/>
                  </a:cubicBezTo>
                  <a:cubicBezTo>
                    <a:pt x="91" y="452"/>
                    <a:pt x="92" y="450"/>
                    <a:pt x="93" y="448"/>
                  </a:cubicBezTo>
                  <a:cubicBezTo>
                    <a:pt x="99" y="431"/>
                    <a:pt x="105" y="415"/>
                    <a:pt x="110" y="399"/>
                  </a:cubicBezTo>
                  <a:cubicBezTo>
                    <a:pt x="114" y="382"/>
                    <a:pt x="119" y="366"/>
                    <a:pt x="122" y="349"/>
                  </a:cubicBezTo>
                  <a:cubicBezTo>
                    <a:pt x="123" y="345"/>
                    <a:pt x="123" y="342"/>
                    <a:pt x="124" y="338"/>
                  </a:cubicBezTo>
                  <a:cubicBezTo>
                    <a:pt x="124" y="338"/>
                    <a:pt x="124" y="337"/>
                    <a:pt x="124" y="337"/>
                  </a:cubicBezTo>
                  <a:cubicBezTo>
                    <a:pt x="125" y="334"/>
                    <a:pt x="125" y="332"/>
                    <a:pt x="125" y="329"/>
                  </a:cubicBezTo>
                  <a:cubicBezTo>
                    <a:pt x="129" y="309"/>
                    <a:pt x="131" y="288"/>
                    <a:pt x="133" y="267"/>
                  </a:cubicBezTo>
                  <a:cubicBezTo>
                    <a:pt x="135" y="241"/>
                    <a:pt x="133" y="216"/>
                    <a:pt x="129" y="191"/>
                  </a:cubicBezTo>
                  <a:cubicBezTo>
                    <a:pt x="129" y="188"/>
                    <a:pt x="128" y="184"/>
                    <a:pt x="128" y="181"/>
                  </a:cubicBezTo>
                  <a:cubicBezTo>
                    <a:pt x="121" y="145"/>
                    <a:pt x="108" y="111"/>
                    <a:pt x="90" y="79"/>
                  </a:cubicBezTo>
                  <a:cubicBezTo>
                    <a:pt x="89" y="77"/>
                    <a:pt x="88" y="75"/>
                    <a:pt x="87" y="73"/>
                  </a:cubicBezTo>
                  <a:cubicBezTo>
                    <a:pt x="84" y="68"/>
                    <a:pt x="81" y="62"/>
                    <a:pt x="77" y="57"/>
                  </a:cubicBezTo>
                  <a:cubicBezTo>
                    <a:pt x="64" y="36"/>
                    <a:pt x="47" y="20"/>
                    <a:pt x="28" y="6"/>
                  </a:cubicBezTo>
                  <a:cubicBezTo>
                    <a:pt x="24" y="3"/>
                    <a:pt x="21" y="1"/>
                    <a:pt x="18" y="0"/>
                  </a:cubicBezTo>
                  <a:cubicBezTo>
                    <a:pt x="16" y="0"/>
                    <a:pt x="13" y="0"/>
                    <a:pt x="9" y="0"/>
                  </a:cubicBezTo>
                  <a:cubicBezTo>
                    <a:pt x="7" y="1"/>
                    <a:pt x="4" y="1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cubicBezTo>
                    <a:pt x="5" y="8"/>
                    <a:pt x="6" y="10"/>
                    <a:pt x="7" y="11"/>
                  </a:cubicBezTo>
                  <a:cubicBezTo>
                    <a:pt x="11" y="15"/>
                    <a:pt x="14" y="19"/>
                    <a:pt x="17" y="22"/>
                  </a:cubicBezTo>
                  <a:cubicBezTo>
                    <a:pt x="40" y="42"/>
                    <a:pt x="53" y="69"/>
                    <a:pt x="62" y="98"/>
                  </a:cubicBezTo>
                  <a:cubicBezTo>
                    <a:pt x="63" y="100"/>
                    <a:pt x="64" y="102"/>
                    <a:pt x="65" y="105"/>
                  </a:cubicBezTo>
                  <a:cubicBezTo>
                    <a:pt x="66" y="109"/>
                    <a:pt x="67" y="114"/>
                    <a:pt x="68" y="119"/>
                  </a:cubicBezTo>
                  <a:cubicBezTo>
                    <a:pt x="69" y="120"/>
                    <a:pt x="69" y="121"/>
                    <a:pt x="69" y="122"/>
                  </a:cubicBezTo>
                  <a:cubicBezTo>
                    <a:pt x="70" y="125"/>
                    <a:pt x="70" y="128"/>
                    <a:pt x="70" y="132"/>
                  </a:cubicBezTo>
                  <a:cubicBezTo>
                    <a:pt x="70" y="137"/>
                    <a:pt x="69" y="142"/>
                    <a:pt x="70" y="147"/>
                  </a:cubicBezTo>
                  <a:cubicBezTo>
                    <a:pt x="73" y="180"/>
                    <a:pt x="71" y="212"/>
                    <a:pt x="67" y="244"/>
                  </a:cubicBezTo>
                  <a:cubicBezTo>
                    <a:pt x="67" y="247"/>
                    <a:pt x="67" y="251"/>
                    <a:pt x="66" y="254"/>
                  </a:cubicBezTo>
                  <a:cubicBezTo>
                    <a:pt x="66" y="259"/>
                    <a:pt x="65" y="263"/>
                    <a:pt x="64" y="268"/>
                  </a:cubicBezTo>
                  <a:cubicBezTo>
                    <a:pt x="64" y="271"/>
                    <a:pt x="64" y="273"/>
                    <a:pt x="63" y="276"/>
                  </a:cubicBezTo>
                  <a:cubicBezTo>
                    <a:pt x="63" y="279"/>
                    <a:pt x="62" y="283"/>
                    <a:pt x="62" y="286"/>
                  </a:cubicBezTo>
                  <a:cubicBezTo>
                    <a:pt x="57" y="311"/>
                    <a:pt x="51" y="335"/>
                    <a:pt x="46" y="359"/>
                  </a:cubicBezTo>
                  <a:cubicBezTo>
                    <a:pt x="43" y="370"/>
                    <a:pt x="40" y="381"/>
                    <a:pt x="37" y="391"/>
                  </a:cubicBezTo>
                  <a:cubicBezTo>
                    <a:pt x="36" y="394"/>
                    <a:pt x="35" y="396"/>
                    <a:pt x="35" y="399"/>
                  </a:cubicBezTo>
                  <a:cubicBezTo>
                    <a:pt x="33" y="404"/>
                    <a:pt x="32" y="410"/>
                    <a:pt x="31" y="416"/>
                  </a:cubicBezTo>
                  <a:cubicBezTo>
                    <a:pt x="29" y="422"/>
                    <a:pt x="28" y="428"/>
                    <a:pt x="27" y="435"/>
                  </a:cubicBezTo>
                  <a:cubicBezTo>
                    <a:pt x="26" y="439"/>
                    <a:pt x="25" y="442"/>
                    <a:pt x="25" y="446"/>
                  </a:cubicBezTo>
                  <a:cubicBezTo>
                    <a:pt x="23" y="454"/>
                    <a:pt x="22" y="463"/>
                    <a:pt x="21" y="471"/>
                  </a:cubicBezTo>
                  <a:cubicBezTo>
                    <a:pt x="19" y="491"/>
                    <a:pt x="20" y="510"/>
                    <a:pt x="23" y="529"/>
                  </a:cubicBezTo>
                  <a:cubicBezTo>
                    <a:pt x="24" y="532"/>
                    <a:pt x="25" y="536"/>
                    <a:pt x="26" y="540"/>
                  </a:cubicBezTo>
                  <a:cubicBezTo>
                    <a:pt x="29" y="552"/>
                    <a:pt x="32" y="564"/>
                    <a:pt x="37" y="576"/>
                  </a:cubicBezTo>
                  <a:cubicBezTo>
                    <a:pt x="38" y="578"/>
                    <a:pt x="39" y="580"/>
                    <a:pt x="39" y="582"/>
                  </a:cubicBezTo>
                  <a:cubicBezTo>
                    <a:pt x="43" y="590"/>
                    <a:pt x="46" y="599"/>
                    <a:pt x="50" y="607"/>
                  </a:cubicBezTo>
                  <a:cubicBezTo>
                    <a:pt x="54" y="615"/>
                    <a:pt x="59" y="624"/>
                    <a:pt x="72" y="625"/>
                  </a:cubicBezTo>
                  <a:cubicBezTo>
                    <a:pt x="70" y="620"/>
                    <a:pt x="70" y="615"/>
                    <a:pt x="68" y="612"/>
                  </a:cubicBezTo>
                  <a:cubicBezTo>
                    <a:pt x="62" y="599"/>
                    <a:pt x="59" y="586"/>
                    <a:pt x="59" y="573"/>
                  </a:cubicBezTo>
                  <a:cubicBezTo>
                    <a:pt x="59" y="570"/>
                    <a:pt x="59" y="567"/>
                    <a:pt x="59" y="5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3" name="Freeform 17"/>
            <p:cNvSpPr/>
            <p:nvPr/>
          </p:nvSpPr>
          <p:spPr bwMode="auto">
            <a:xfrm>
              <a:off x="4583113" y="1647825"/>
              <a:ext cx="960438" cy="885825"/>
            </a:xfrm>
            <a:custGeom>
              <a:avLst/>
              <a:gdLst>
                <a:gd name="T0" fmla="*/ 250 w 256"/>
                <a:gd name="T1" fmla="*/ 212 h 236"/>
                <a:gd name="T2" fmla="*/ 249 w 256"/>
                <a:gd name="T3" fmla="*/ 72 h 236"/>
                <a:gd name="T4" fmla="*/ 246 w 256"/>
                <a:gd name="T5" fmla="*/ 57 h 236"/>
                <a:gd name="T6" fmla="*/ 246 w 256"/>
                <a:gd name="T7" fmla="*/ 54 h 236"/>
                <a:gd name="T8" fmla="*/ 210 w 256"/>
                <a:gd name="T9" fmla="*/ 0 h 236"/>
                <a:gd name="T10" fmla="*/ 207 w 256"/>
                <a:gd name="T11" fmla="*/ 11 h 236"/>
                <a:gd name="T12" fmla="*/ 207 w 256"/>
                <a:gd name="T13" fmla="*/ 19 h 236"/>
                <a:gd name="T14" fmla="*/ 207 w 256"/>
                <a:gd name="T15" fmla="*/ 27 h 236"/>
                <a:gd name="T16" fmla="*/ 188 w 256"/>
                <a:gd name="T17" fmla="*/ 87 h 236"/>
                <a:gd name="T18" fmla="*/ 159 w 256"/>
                <a:gd name="T19" fmla="*/ 121 h 236"/>
                <a:gd name="T20" fmla="*/ 154 w 256"/>
                <a:gd name="T21" fmla="*/ 125 h 236"/>
                <a:gd name="T22" fmla="*/ 127 w 256"/>
                <a:gd name="T23" fmla="*/ 137 h 236"/>
                <a:gd name="T24" fmla="*/ 70 w 256"/>
                <a:gd name="T25" fmla="*/ 143 h 236"/>
                <a:gd name="T26" fmla="*/ 37 w 256"/>
                <a:gd name="T27" fmla="*/ 133 h 236"/>
                <a:gd name="T28" fmla="*/ 31 w 256"/>
                <a:gd name="T29" fmla="*/ 129 h 236"/>
                <a:gd name="T30" fmla="*/ 19 w 256"/>
                <a:gd name="T31" fmla="*/ 119 h 236"/>
                <a:gd name="T32" fmla="*/ 5 w 256"/>
                <a:gd name="T33" fmla="*/ 109 h 236"/>
                <a:gd name="T34" fmla="*/ 2 w 256"/>
                <a:gd name="T35" fmla="*/ 110 h 236"/>
                <a:gd name="T36" fmla="*/ 1 w 256"/>
                <a:gd name="T37" fmla="*/ 115 h 236"/>
                <a:gd name="T38" fmla="*/ 1 w 256"/>
                <a:gd name="T39" fmla="*/ 119 h 236"/>
                <a:gd name="T40" fmla="*/ 4 w 256"/>
                <a:gd name="T41" fmla="*/ 127 h 236"/>
                <a:gd name="T42" fmla="*/ 11 w 256"/>
                <a:gd name="T43" fmla="*/ 142 h 236"/>
                <a:gd name="T44" fmla="*/ 14 w 256"/>
                <a:gd name="T45" fmla="*/ 146 h 236"/>
                <a:gd name="T46" fmla="*/ 17 w 256"/>
                <a:gd name="T47" fmla="*/ 152 h 236"/>
                <a:gd name="T48" fmla="*/ 40 w 256"/>
                <a:gd name="T49" fmla="*/ 182 h 236"/>
                <a:gd name="T50" fmla="*/ 94 w 256"/>
                <a:gd name="T51" fmla="*/ 218 h 236"/>
                <a:gd name="T52" fmla="*/ 96 w 256"/>
                <a:gd name="T53" fmla="*/ 218 h 236"/>
                <a:gd name="T54" fmla="*/ 107 w 256"/>
                <a:gd name="T55" fmla="*/ 220 h 236"/>
                <a:gd name="T56" fmla="*/ 139 w 256"/>
                <a:gd name="T57" fmla="*/ 224 h 236"/>
                <a:gd name="T58" fmla="*/ 200 w 256"/>
                <a:gd name="T59" fmla="*/ 228 h 236"/>
                <a:gd name="T60" fmla="*/ 229 w 256"/>
                <a:gd name="T61" fmla="*/ 234 h 236"/>
                <a:gd name="T62" fmla="*/ 233 w 256"/>
                <a:gd name="T63" fmla="*/ 235 h 236"/>
                <a:gd name="T64" fmla="*/ 236 w 256"/>
                <a:gd name="T65" fmla="*/ 236 h 236"/>
                <a:gd name="T66" fmla="*/ 248 w 256"/>
                <a:gd name="T67" fmla="*/ 226 h 236"/>
                <a:gd name="T68" fmla="*/ 248 w 256"/>
                <a:gd name="T69" fmla="*/ 224 h 236"/>
                <a:gd name="T70" fmla="*/ 249 w 256"/>
                <a:gd name="T71" fmla="*/ 219 h 236"/>
                <a:gd name="T72" fmla="*/ 250 w 256"/>
                <a:gd name="T73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6" h="236">
                  <a:moveTo>
                    <a:pt x="250" y="212"/>
                  </a:moveTo>
                  <a:cubicBezTo>
                    <a:pt x="256" y="166"/>
                    <a:pt x="256" y="119"/>
                    <a:pt x="249" y="72"/>
                  </a:cubicBezTo>
                  <a:cubicBezTo>
                    <a:pt x="248" y="67"/>
                    <a:pt x="247" y="62"/>
                    <a:pt x="246" y="57"/>
                  </a:cubicBezTo>
                  <a:cubicBezTo>
                    <a:pt x="246" y="56"/>
                    <a:pt x="246" y="55"/>
                    <a:pt x="246" y="54"/>
                  </a:cubicBezTo>
                  <a:cubicBezTo>
                    <a:pt x="240" y="28"/>
                    <a:pt x="232" y="15"/>
                    <a:pt x="210" y="0"/>
                  </a:cubicBezTo>
                  <a:cubicBezTo>
                    <a:pt x="209" y="4"/>
                    <a:pt x="207" y="8"/>
                    <a:pt x="207" y="11"/>
                  </a:cubicBezTo>
                  <a:cubicBezTo>
                    <a:pt x="207" y="14"/>
                    <a:pt x="207" y="16"/>
                    <a:pt x="207" y="19"/>
                  </a:cubicBezTo>
                  <a:cubicBezTo>
                    <a:pt x="207" y="22"/>
                    <a:pt x="207" y="24"/>
                    <a:pt x="207" y="27"/>
                  </a:cubicBezTo>
                  <a:cubicBezTo>
                    <a:pt x="205" y="49"/>
                    <a:pt x="197" y="68"/>
                    <a:pt x="188" y="87"/>
                  </a:cubicBezTo>
                  <a:cubicBezTo>
                    <a:pt x="180" y="102"/>
                    <a:pt x="171" y="113"/>
                    <a:pt x="159" y="121"/>
                  </a:cubicBezTo>
                  <a:cubicBezTo>
                    <a:pt x="157" y="123"/>
                    <a:pt x="155" y="124"/>
                    <a:pt x="154" y="125"/>
                  </a:cubicBezTo>
                  <a:cubicBezTo>
                    <a:pt x="146" y="130"/>
                    <a:pt x="137" y="134"/>
                    <a:pt x="127" y="137"/>
                  </a:cubicBezTo>
                  <a:cubicBezTo>
                    <a:pt x="109" y="142"/>
                    <a:pt x="89" y="144"/>
                    <a:pt x="70" y="143"/>
                  </a:cubicBezTo>
                  <a:cubicBezTo>
                    <a:pt x="58" y="142"/>
                    <a:pt x="47" y="138"/>
                    <a:pt x="37" y="133"/>
                  </a:cubicBezTo>
                  <a:cubicBezTo>
                    <a:pt x="35" y="132"/>
                    <a:pt x="33" y="131"/>
                    <a:pt x="31" y="129"/>
                  </a:cubicBezTo>
                  <a:cubicBezTo>
                    <a:pt x="27" y="127"/>
                    <a:pt x="23" y="123"/>
                    <a:pt x="19" y="119"/>
                  </a:cubicBezTo>
                  <a:cubicBezTo>
                    <a:pt x="15" y="115"/>
                    <a:pt x="10" y="112"/>
                    <a:pt x="5" y="109"/>
                  </a:cubicBezTo>
                  <a:cubicBezTo>
                    <a:pt x="5" y="109"/>
                    <a:pt x="4" y="109"/>
                    <a:pt x="2" y="110"/>
                  </a:cubicBezTo>
                  <a:cubicBezTo>
                    <a:pt x="1" y="111"/>
                    <a:pt x="1" y="113"/>
                    <a:pt x="1" y="115"/>
                  </a:cubicBezTo>
                  <a:cubicBezTo>
                    <a:pt x="0" y="116"/>
                    <a:pt x="0" y="117"/>
                    <a:pt x="1" y="119"/>
                  </a:cubicBezTo>
                  <a:cubicBezTo>
                    <a:pt x="2" y="121"/>
                    <a:pt x="3" y="124"/>
                    <a:pt x="4" y="127"/>
                  </a:cubicBezTo>
                  <a:cubicBezTo>
                    <a:pt x="6" y="132"/>
                    <a:pt x="8" y="138"/>
                    <a:pt x="11" y="142"/>
                  </a:cubicBezTo>
                  <a:cubicBezTo>
                    <a:pt x="12" y="144"/>
                    <a:pt x="13" y="145"/>
                    <a:pt x="14" y="146"/>
                  </a:cubicBezTo>
                  <a:cubicBezTo>
                    <a:pt x="15" y="148"/>
                    <a:pt x="16" y="150"/>
                    <a:pt x="17" y="152"/>
                  </a:cubicBezTo>
                  <a:cubicBezTo>
                    <a:pt x="25" y="162"/>
                    <a:pt x="32" y="172"/>
                    <a:pt x="40" y="182"/>
                  </a:cubicBezTo>
                  <a:cubicBezTo>
                    <a:pt x="54" y="201"/>
                    <a:pt x="72" y="213"/>
                    <a:pt x="94" y="218"/>
                  </a:cubicBezTo>
                  <a:cubicBezTo>
                    <a:pt x="94" y="218"/>
                    <a:pt x="95" y="218"/>
                    <a:pt x="96" y="218"/>
                  </a:cubicBezTo>
                  <a:cubicBezTo>
                    <a:pt x="99" y="219"/>
                    <a:pt x="103" y="220"/>
                    <a:pt x="107" y="220"/>
                  </a:cubicBezTo>
                  <a:cubicBezTo>
                    <a:pt x="118" y="222"/>
                    <a:pt x="128" y="223"/>
                    <a:pt x="139" y="224"/>
                  </a:cubicBezTo>
                  <a:cubicBezTo>
                    <a:pt x="159" y="226"/>
                    <a:pt x="179" y="226"/>
                    <a:pt x="200" y="228"/>
                  </a:cubicBezTo>
                  <a:cubicBezTo>
                    <a:pt x="209" y="230"/>
                    <a:pt x="219" y="232"/>
                    <a:pt x="229" y="234"/>
                  </a:cubicBezTo>
                  <a:cubicBezTo>
                    <a:pt x="230" y="235"/>
                    <a:pt x="231" y="235"/>
                    <a:pt x="233" y="235"/>
                  </a:cubicBezTo>
                  <a:cubicBezTo>
                    <a:pt x="234" y="235"/>
                    <a:pt x="235" y="236"/>
                    <a:pt x="236" y="236"/>
                  </a:cubicBezTo>
                  <a:cubicBezTo>
                    <a:pt x="242" y="236"/>
                    <a:pt x="246" y="233"/>
                    <a:pt x="248" y="226"/>
                  </a:cubicBezTo>
                  <a:cubicBezTo>
                    <a:pt x="248" y="225"/>
                    <a:pt x="248" y="225"/>
                    <a:pt x="248" y="224"/>
                  </a:cubicBezTo>
                  <a:cubicBezTo>
                    <a:pt x="249" y="222"/>
                    <a:pt x="249" y="220"/>
                    <a:pt x="249" y="219"/>
                  </a:cubicBezTo>
                  <a:cubicBezTo>
                    <a:pt x="250" y="217"/>
                    <a:pt x="250" y="214"/>
                    <a:pt x="250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4" name="Freeform 18"/>
            <p:cNvSpPr/>
            <p:nvPr/>
          </p:nvSpPr>
          <p:spPr bwMode="auto">
            <a:xfrm>
              <a:off x="4635501" y="1466850"/>
              <a:ext cx="668338" cy="627063"/>
            </a:xfrm>
            <a:custGeom>
              <a:avLst/>
              <a:gdLst>
                <a:gd name="T0" fmla="*/ 38 w 178"/>
                <a:gd name="T1" fmla="*/ 167 h 167"/>
                <a:gd name="T2" fmla="*/ 44 w 178"/>
                <a:gd name="T3" fmla="*/ 159 h 167"/>
                <a:gd name="T4" fmla="*/ 44 w 178"/>
                <a:gd name="T5" fmla="*/ 150 h 167"/>
                <a:gd name="T6" fmla="*/ 44 w 178"/>
                <a:gd name="T7" fmla="*/ 148 h 167"/>
                <a:gd name="T8" fmla="*/ 49 w 178"/>
                <a:gd name="T9" fmla="*/ 105 h 167"/>
                <a:gd name="T10" fmla="*/ 56 w 178"/>
                <a:gd name="T11" fmla="*/ 90 h 167"/>
                <a:gd name="T12" fmla="*/ 60 w 178"/>
                <a:gd name="T13" fmla="*/ 85 h 167"/>
                <a:gd name="T14" fmla="*/ 86 w 178"/>
                <a:gd name="T15" fmla="*/ 79 h 167"/>
                <a:gd name="T16" fmla="*/ 89 w 178"/>
                <a:gd name="T17" fmla="*/ 80 h 167"/>
                <a:gd name="T18" fmla="*/ 115 w 178"/>
                <a:gd name="T19" fmla="*/ 80 h 167"/>
                <a:gd name="T20" fmla="*/ 140 w 178"/>
                <a:gd name="T21" fmla="*/ 63 h 167"/>
                <a:gd name="T22" fmla="*/ 141 w 178"/>
                <a:gd name="T23" fmla="*/ 63 h 167"/>
                <a:gd name="T24" fmla="*/ 149 w 178"/>
                <a:gd name="T25" fmla="*/ 73 h 167"/>
                <a:gd name="T26" fmla="*/ 160 w 178"/>
                <a:gd name="T27" fmla="*/ 99 h 167"/>
                <a:gd name="T28" fmla="*/ 176 w 178"/>
                <a:gd name="T29" fmla="*/ 81 h 167"/>
                <a:gd name="T30" fmla="*/ 178 w 178"/>
                <a:gd name="T31" fmla="*/ 60 h 167"/>
                <a:gd name="T32" fmla="*/ 177 w 178"/>
                <a:gd name="T33" fmla="*/ 50 h 167"/>
                <a:gd name="T34" fmla="*/ 172 w 178"/>
                <a:gd name="T35" fmla="*/ 33 h 167"/>
                <a:gd name="T36" fmla="*/ 169 w 178"/>
                <a:gd name="T37" fmla="*/ 26 h 167"/>
                <a:gd name="T38" fmla="*/ 167 w 178"/>
                <a:gd name="T39" fmla="*/ 23 h 167"/>
                <a:gd name="T40" fmla="*/ 128 w 178"/>
                <a:gd name="T41" fmla="*/ 1 h 167"/>
                <a:gd name="T42" fmla="*/ 127 w 178"/>
                <a:gd name="T43" fmla="*/ 1 h 167"/>
                <a:gd name="T44" fmla="*/ 119 w 178"/>
                <a:gd name="T45" fmla="*/ 2 h 167"/>
                <a:gd name="T46" fmla="*/ 80 w 178"/>
                <a:gd name="T47" fmla="*/ 28 h 167"/>
                <a:gd name="T48" fmla="*/ 55 w 178"/>
                <a:gd name="T49" fmla="*/ 47 h 167"/>
                <a:gd name="T50" fmla="*/ 34 w 178"/>
                <a:gd name="T51" fmla="*/ 57 h 167"/>
                <a:gd name="T52" fmla="*/ 33 w 178"/>
                <a:gd name="T53" fmla="*/ 58 h 167"/>
                <a:gd name="T54" fmla="*/ 28 w 178"/>
                <a:gd name="T55" fmla="*/ 61 h 167"/>
                <a:gd name="T56" fmla="*/ 10 w 178"/>
                <a:gd name="T57" fmla="*/ 129 h 167"/>
                <a:gd name="T58" fmla="*/ 32 w 178"/>
                <a:gd name="T59" fmla="*/ 163 h 167"/>
                <a:gd name="T60" fmla="*/ 38 w 178"/>
                <a:gd name="T61" fmla="*/ 166 h 167"/>
                <a:gd name="T62" fmla="*/ 38 w 178"/>
                <a:gd name="T63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8" h="167">
                  <a:moveTo>
                    <a:pt x="38" y="167"/>
                  </a:moveTo>
                  <a:cubicBezTo>
                    <a:pt x="42" y="165"/>
                    <a:pt x="44" y="162"/>
                    <a:pt x="44" y="159"/>
                  </a:cubicBezTo>
                  <a:cubicBezTo>
                    <a:pt x="45" y="156"/>
                    <a:pt x="45" y="153"/>
                    <a:pt x="44" y="150"/>
                  </a:cubicBezTo>
                  <a:cubicBezTo>
                    <a:pt x="44" y="150"/>
                    <a:pt x="44" y="149"/>
                    <a:pt x="44" y="148"/>
                  </a:cubicBezTo>
                  <a:cubicBezTo>
                    <a:pt x="42" y="133"/>
                    <a:pt x="44" y="119"/>
                    <a:pt x="49" y="105"/>
                  </a:cubicBezTo>
                  <a:cubicBezTo>
                    <a:pt x="51" y="99"/>
                    <a:pt x="53" y="94"/>
                    <a:pt x="56" y="90"/>
                  </a:cubicBezTo>
                  <a:cubicBezTo>
                    <a:pt x="57" y="88"/>
                    <a:pt x="59" y="86"/>
                    <a:pt x="60" y="85"/>
                  </a:cubicBezTo>
                  <a:cubicBezTo>
                    <a:pt x="66" y="80"/>
                    <a:pt x="74" y="78"/>
                    <a:pt x="86" y="79"/>
                  </a:cubicBezTo>
                  <a:cubicBezTo>
                    <a:pt x="87" y="79"/>
                    <a:pt x="88" y="79"/>
                    <a:pt x="89" y="80"/>
                  </a:cubicBezTo>
                  <a:cubicBezTo>
                    <a:pt x="102" y="81"/>
                    <a:pt x="109" y="81"/>
                    <a:pt x="115" y="80"/>
                  </a:cubicBezTo>
                  <a:cubicBezTo>
                    <a:pt x="122" y="78"/>
                    <a:pt x="128" y="74"/>
                    <a:pt x="140" y="63"/>
                  </a:cubicBezTo>
                  <a:cubicBezTo>
                    <a:pt x="140" y="63"/>
                    <a:pt x="140" y="63"/>
                    <a:pt x="141" y="63"/>
                  </a:cubicBezTo>
                  <a:cubicBezTo>
                    <a:pt x="144" y="66"/>
                    <a:pt x="148" y="69"/>
                    <a:pt x="149" y="73"/>
                  </a:cubicBezTo>
                  <a:cubicBezTo>
                    <a:pt x="153" y="81"/>
                    <a:pt x="151" y="92"/>
                    <a:pt x="160" y="99"/>
                  </a:cubicBezTo>
                  <a:cubicBezTo>
                    <a:pt x="170" y="98"/>
                    <a:pt x="174" y="90"/>
                    <a:pt x="176" y="81"/>
                  </a:cubicBezTo>
                  <a:cubicBezTo>
                    <a:pt x="178" y="74"/>
                    <a:pt x="178" y="67"/>
                    <a:pt x="178" y="60"/>
                  </a:cubicBezTo>
                  <a:cubicBezTo>
                    <a:pt x="178" y="57"/>
                    <a:pt x="177" y="53"/>
                    <a:pt x="177" y="50"/>
                  </a:cubicBezTo>
                  <a:cubicBezTo>
                    <a:pt x="176" y="44"/>
                    <a:pt x="174" y="38"/>
                    <a:pt x="172" y="33"/>
                  </a:cubicBezTo>
                  <a:cubicBezTo>
                    <a:pt x="171" y="31"/>
                    <a:pt x="170" y="28"/>
                    <a:pt x="169" y="26"/>
                  </a:cubicBezTo>
                  <a:cubicBezTo>
                    <a:pt x="168" y="25"/>
                    <a:pt x="168" y="24"/>
                    <a:pt x="167" y="23"/>
                  </a:cubicBezTo>
                  <a:cubicBezTo>
                    <a:pt x="158" y="8"/>
                    <a:pt x="146" y="0"/>
                    <a:pt x="128" y="1"/>
                  </a:cubicBezTo>
                  <a:cubicBezTo>
                    <a:pt x="128" y="1"/>
                    <a:pt x="128" y="1"/>
                    <a:pt x="127" y="1"/>
                  </a:cubicBezTo>
                  <a:cubicBezTo>
                    <a:pt x="125" y="1"/>
                    <a:pt x="122" y="2"/>
                    <a:pt x="119" y="2"/>
                  </a:cubicBezTo>
                  <a:cubicBezTo>
                    <a:pt x="103" y="5"/>
                    <a:pt x="89" y="12"/>
                    <a:pt x="80" y="28"/>
                  </a:cubicBezTo>
                  <a:cubicBezTo>
                    <a:pt x="74" y="38"/>
                    <a:pt x="65" y="43"/>
                    <a:pt x="55" y="47"/>
                  </a:cubicBezTo>
                  <a:cubicBezTo>
                    <a:pt x="48" y="50"/>
                    <a:pt x="41" y="53"/>
                    <a:pt x="34" y="57"/>
                  </a:cubicBezTo>
                  <a:cubicBezTo>
                    <a:pt x="33" y="57"/>
                    <a:pt x="33" y="57"/>
                    <a:pt x="33" y="58"/>
                  </a:cubicBezTo>
                  <a:cubicBezTo>
                    <a:pt x="31" y="59"/>
                    <a:pt x="29" y="60"/>
                    <a:pt x="28" y="61"/>
                  </a:cubicBezTo>
                  <a:cubicBezTo>
                    <a:pt x="6" y="78"/>
                    <a:pt x="0" y="101"/>
                    <a:pt x="10" y="129"/>
                  </a:cubicBezTo>
                  <a:cubicBezTo>
                    <a:pt x="15" y="142"/>
                    <a:pt x="20" y="155"/>
                    <a:pt x="32" y="163"/>
                  </a:cubicBezTo>
                  <a:cubicBezTo>
                    <a:pt x="33" y="164"/>
                    <a:pt x="35" y="165"/>
                    <a:pt x="38" y="166"/>
                  </a:cubicBezTo>
                  <a:cubicBezTo>
                    <a:pt x="38" y="166"/>
                    <a:pt x="38" y="166"/>
                    <a:pt x="38" y="1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5" name="Freeform 19"/>
            <p:cNvSpPr/>
            <p:nvPr/>
          </p:nvSpPr>
          <p:spPr bwMode="auto">
            <a:xfrm>
              <a:off x="4852988" y="1816100"/>
              <a:ext cx="357188" cy="319088"/>
            </a:xfrm>
            <a:custGeom>
              <a:avLst/>
              <a:gdLst>
                <a:gd name="T0" fmla="*/ 39 w 95"/>
                <a:gd name="T1" fmla="*/ 4 h 85"/>
                <a:gd name="T2" fmla="*/ 24 w 95"/>
                <a:gd name="T3" fmla="*/ 11 h 85"/>
                <a:gd name="T4" fmla="*/ 22 w 95"/>
                <a:gd name="T5" fmla="*/ 12 h 85"/>
                <a:gd name="T6" fmla="*/ 17 w 95"/>
                <a:gd name="T7" fmla="*/ 16 h 85"/>
                <a:gd name="T8" fmla="*/ 1 w 95"/>
                <a:gd name="T9" fmla="*/ 43 h 85"/>
                <a:gd name="T10" fmla="*/ 0 w 95"/>
                <a:gd name="T11" fmla="*/ 53 h 85"/>
                <a:gd name="T12" fmla="*/ 1 w 95"/>
                <a:gd name="T13" fmla="*/ 70 h 85"/>
                <a:gd name="T14" fmla="*/ 16 w 95"/>
                <a:gd name="T15" fmla="*/ 85 h 85"/>
                <a:gd name="T16" fmla="*/ 23 w 95"/>
                <a:gd name="T17" fmla="*/ 58 h 85"/>
                <a:gd name="T18" fmla="*/ 50 w 95"/>
                <a:gd name="T19" fmla="*/ 65 h 85"/>
                <a:gd name="T20" fmla="*/ 56 w 95"/>
                <a:gd name="T21" fmla="*/ 54 h 85"/>
                <a:gd name="T22" fmla="*/ 58 w 95"/>
                <a:gd name="T23" fmla="*/ 48 h 85"/>
                <a:gd name="T24" fmla="*/ 59 w 95"/>
                <a:gd name="T25" fmla="*/ 46 h 85"/>
                <a:gd name="T26" fmla="*/ 93 w 95"/>
                <a:gd name="T27" fmla="*/ 57 h 85"/>
                <a:gd name="T28" fmla="*/ 95 w 95"/>
                <a:gd name="T29" fmla="*/ 43 h 85"/>
                <a:gd name="T30" fmla="*/ 52 w 95"/>
                <a:gd name="T31" fmla="*/ 1 h 85"/>
                <a:gd name="T32" fmla="*/ 41 w 95"/>
                <a:gd name="T33" fmla="*/ 3 h 85"/>
                <a:gd name="T34" fmla="*/ 39 w 95"/>
                <a:gd name="T35" fmla="*/ 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5" h="85">
                  <a:moveTo>
                    <a:pt x="39" y="4"/>
                  </a:moveTo>
                  <a:cubicBezTo>
                    <a:pt x="34" y="5"/>
                    <a:pt x="29" y="8"/>
                    <a:pt x="24" y="11"/>
                  </a:cubicBezTo>
                  <a:cubicBezTo>
                    <a:pt x="24" y="11"/>
                    <a:pt x="23" y="12"/>
                    <a:pt x="22" y="12"/>
                  </a:cubicBezTo>
                  <a:cubicBezTo>
                    <a:pt x="21" y="13"/>
                    <a:pt x="19" y="15"/>
                    <a:pt x="17" y="16"/>
                  </a:cubicBezTo>
                  <a:cubicBezTo>
                    <a:pt x="8" y="23"/>
                    <a:pt x="3" y="32"/>
                    <a:pt x="1" y="43"/>
                  </a:cubicBezTo>
                  <a:cubicBezTo>
                    <a:pt x="0" y="46"/>
                    <a:pt x="0" y="49"/>
                    <a:pt x="0" y="53"/>
                  </a:cubicBezTo>
                  <a:cubicBezTo>
                    <a:pt x="0" y="58"/>
                    <a:pt x="0" y="64"/>
                    <a:pt x="1" y="70"/>
                  </a:cubicBezTo>
                  <a:cubicBezTo>
                    <a:pt x="2" y="77"/>
                    <a:pt x="5" y="83"/>
                    <a:pt x="16" y="85"/>
                  </a:cubicBezTo>
                  <a:cubicBezTo>
                    <a:pt x="18" y="76"/>
                    <a:pt x="21" y="68"/>
                    <a:pt x="23" y="58"/>
                  </a:cubicBezTo>
                  <a:cubicBezTo>
                    <a:pt x="32" y="61"/>
                    <a:pt x="41" y="63"/>
                    <a:pt x="50" y="65"/>
                  </a:cubicBezTo>
                  <a:cubicBezTo>
                    <a:pt x="52" y="62"/>
                    <a:pt x="54" y="58"/>
                    <a:pt x="56" y="54"/>
                  </a:cubicBezTo>
                  <a:cubicBezTo>
                    <a:pt x="56" y="52"/>
                    <a:pt x="57" y="50"/>
                    <a:pt x="58" y="48"/>
                  </a:cubicBezTo>
                  <a:cubicBezTo>
                    <a:pt x="59" y="47"/>
                    <a:pt x="59" y="46"/>
                    <a:pt x="59" y="46"/>
                  </a:cubicBezTo>
                  <a:cubicBezTo>
                    <a:pt x="72" y="42"/>
                    <a:pt x="80" y="57"/>
                    <a:pt x="93" y="57"/>
                  </a:cubicBezTo>
                  <a:cubicBezTo>
                    <a:pt x="93" y="53"/>
                    <a:pt x="95" y="48"/>
                    <a:pt x="95" y="43"/>
                  </a:cubicBezTo>
                  <a:cubicBezTo>
                    <a:pt x="93" y="17"/>
                    <a:pt x="74" y="0"/>
                    <a:pt x="52" y="1"/>
                  </a:cubicBezTo>
                  <a:cubicBezTo>
                    <a:pt x="48" y="1"/>
                    <a:pt x="44" y="2"/>
                    <a:pt x="41" y="3"/>
                  </a:cubicBezTo>
                  <a:cubicBezTo>
                    <a:pt x="40" y="3"/>
                    <a:pt x="40" y="3"/>
                    <a:pt x="3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6" name="Freeform 20"/>
            <p:cNvSpPr/>
            <p:nvPr/>
          </p:nvSpPr>
          <p:spPr bwMode="auto">
            <a:xfrm>
              <a:off x="2212976" y="2652713"/>
              <a:ext cx="3200400" cy="2622550"/>
            </a:xfrm>
            <a:custGeom>
              <a:avLst/>
              <a:gdLst>
                <a:gd name="T0" fmla="*/ 852 w 852"/>
                <a:gd name="T1" fmla="*/ 485 h 698"/>
                <a:gd name="T2" fmla="*/ 815 w 852"/>
                <a:gd name="T3" fmla="*/ 463 h 698"/>
                <a:gd name="T4" fmla="*/ 769 w 852"/>
                <a:gd name="T5" fmla="*/ 445 h 698"/>
                <a:gd name="T6" fmla="*/ 664 w 852"/>
                <a:gd name="T7" fmla="*/ 452 h 698"/>
                <a:gd name="T8" fmla="*/ 573 w 852"/>
                <a:gd name="T9" fmla="*/ 497 h 698"/>
                <a:gd name="T10" fmla="*/ 605 w 852"/>
                <a:gd name="T11" fmla="*/ 452 h 698"/>
                <a:gd name="T12" fmla="*/ 607 w 852"/>
                <a:gd name="T13" fmla="*/ 435 h 698"/>
                <a:gd name="T14" fmla="*/ 543 w 852"/>
                <a:gd name="T15" fmla="*/ 432 h 698"/>
                <a:gd name="T16" fmla="*/ 468 w 852"/>
                <a:gd name="T17" fmla="*/ 447 h 698"/>
                <a:gd name="T18" fmla="*/ 368 w 852"/>
                <a:gd name="T19" fmla="*/ 491 h 698"/>
                <a:gd name="T20" fmla="*/ 450 w 852"/>
                <a:gd name="T21" fmla="*/ 429 h 698"/>
                <a:gd name="T22" fmla="*/ 574 w 852"/>
                <a:gd name="T23" fmla="*/ 402 h 698"/>
                <a:gd name="T24" fmla="*/ 587 w 852"/>
                <a:gd name="T25" fmla="*/ 397 h 698"/>
                <a:gd name="T26" fmla="*/ 576 w 852"/>
                <a:gd name="T27" fmla="*/ 388 h 698"/>
                <a:gd name="T28" fmla="*/ 486 w 852"/>
                <a:gd name="T29" fmla="*/ 347 h 698"/>
                <a:gd name="T30" fmla="*/ 364 w 852"/>
                <a:gd name="T31" fmla="*/ 334 h 698"/>
                <a:gd name="T32" fmla="*/ 331 w 852"/>
                <a:gd name="T33" fmla="*/ 341 h 698"/>
                <a:gd name="T34" fmla="*/ 253 w 852"/>
                <a:gd name="T35" fmla="*/ 383 h 698"/>
                <a:gd name="T36" fmla="*/ 226 w 852"/>
                <a:gd name="T37" fmla="*/ 400 h 698"/>
                <a:gd name="T38" fmla="*/ 265 w 852"/>
                <a:gd name="T39" fmla="*/ 360 h 698"/>
                <a:gd name="T40" fmla="*/ 361 w 852"/>
                <a:gd name="T41" fmla="*/ 321 h 698"/>
                <a:gd name="T42" fmla="*/ 361 w 852"/>
                <a:gd name="T43" fmla="*/ 312 h 698"/>
                <a:gd name="T44" fmla="*/ 296 w 852"/>
                <a:gd name="T45" fmla="*/ 225 h 698"/>
                <a:gd name="T46" fmla="*/ 249 w 852"/>
                <a:gd name="T47" fmla="*/ 140 h 698"/>
                <a:gd name="T48" fmla="*/ 330 w 852"/>
                <a:gd name="T49" fmla="*/ 110 h 698"/>
                <a:gd name="T50" fmla="*/ 425 w 852"/>
                <a:gd name="T51" fmla="*/ 104 h 698"/>
                <a:gd name="T52" fmla="*/ 368 w 852"/>
                <a:gd name="T53" fmla="*/ 56 h 698"/>
                <a:gd name="T54" fmla="*/ 254 w 852"/>
                <a:gd name="T55" fmla="*/ 7 h 698"/>
                <a:gd name="T56" fmla="*/ 180 w 852"/>
                <a:gd name="T57" fmla="*/ 1 h 698"/>
                <a:gd name="T58" fmla="*/ 59 w 852"/>
                <a:gd name="T59" fmla="*/ 39 h 698"/>
                <a:gd name="T60" fmla="*/ 2 w 852"/>
                <a:gd name="T61" fmla="*/ 75 h 698"/>
                <a:gd name="T62" fmla="*/ 89 w 852"/>
                <a:gd name="T63" fmla="*/ 161 h 698"/>
                <a:gd name="T64" fmla="*/ 141 w 852"/>
                <a:gd name="T65" fmla="*/ 241 h 698"/>
                <a:gd name="T66" fmla="*/ 125 w 852"/>
                <a:gd name="T67" fmla="*/ 256 h 698"/>
                <a:gd name="T68" fmla="*/ 38 w 852"/>
                <a:gd name="T69" fmla="*/ 421 h 698"/>
                <a:gd name="T70" fmla="*/ 31 w 852"/>
                <a:gd name="T71" fmla="*/ 489 h 698"/>
                <a:gd name="T72" fmla="*/ 45 w 852"/>
                <a:gd name="T73" fmla="*/ 620 h 698"/>
                <a:gd name="T74" fmla="*/ 82 w 852"/>
                <a:gd name="T75" fmla="*/ 615 h 698"/>
                <a:gd name="T76" fmla="*/ 193 w 852"/>
                <a:gd name="T77" fmla="*/ 629 h 698"/>
                <a:gd name="T78" fmla="*/ 303 w 852"/>
                <a:gd name="T79" fmla="*/ 671 h 698"/>
                <a:gd name="T80" fmla="*/ 384 w 852"/>
                <a:gd name="T81" fmla="*/ 664 h 698"/>
                <a:gd name="T82" fmla="*/ 452 w 852"/>
                <a:gd name="T83" fmla="*/ 630 h 698"/>
                <a:gd name="T84" fmla="*/ 460 w 852"/>
                <a:gd name="T85" fmla="*/ 675 h 698"/>
                <a:gd name="T86" fmla="*/ 557 w 852"/>
                <a:gd name="T87" fmla="*/ 686 h 698"/>
                <a:gd name="T88" fmla="*/ 618 w 852"/>
                <a:gd name="T89" fmla="*/ 645 h 698"/>
                <a:gd name="T90" fmla="*/ 689 w 852"/>
                <a:gd name="T91" fmla="*/ 578 h 698"/>
                <a:gd name="T92" fmla="*/ 760 w 852"/>
                <a:gd name="T93" fmla="*/ 518 h 698"/>
                <a:gd name="T94" fmla="*/ 814 w 852"/>
                <a:gd name="T95" fmla="*/ 49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2" h="698">
                  <a:moveTo>
                    <a:pt x="817" y="492"/>
                  </a:moveTo>
                  <a:cubicBezTo>
                    <a:pt x="820" y="492"/>
                    <a:pt x="822" y="492"/>
                    <a:pt x="825" y="491"/>
                  </a:cubicBezTo>
                  <a:cubicBezTo>
                    <a:pt x="833" y="489"/>
                    <a:pt x="842" y="487"/>
                    <a:pt x="852" y="485"/>
                  </a:cubicBezTo>
                  <a:cubicBezTo>
                    <a:pt x="847" y="481"/>
                    <a:pt x="844" y="477"/>
                    <a:pt x="841" y="476"/>
                  </a:cubicBezTo>
                  <a:cubicBezTo>
                    <a:pt x="835" y="472"/>
                    <a:pt x="828" y="469"/>
                    <a:pt x="821" y="466"/>
                  </a:cubicBezTo>
                  <a:cubicBezTo>
                    <a:pt x="819" y="465"/>
                    <a:pt x="817" y="464"/>
                    <a:pt x="815" y="463"/>
                  </a:cubicBezTo>
                  <a:cubicBezTo>
                    <a:pt x="809" y="460"/>
                    <a:pt x="803" y="457"/>
                    <a:pt x="796" y="454"/>
                  </a:cubicBezTo>
                  <a:cubicBezTo>
                    <a:pt x="791" y="452"/>
                    <a:pt x="787" y="450"/>
                    <a:pt x="782" y="448"/>
                  </a:cubicBezTo>
                  <a:cubicBezTo>
                    <a:pt x="778" y="447"/>
                    <a:pt x="773" y="446"/>
                    <a:pt x="769" y="445"/>
                  </a:cubicBezTo>
                  <a:cubicBezTo>
                    <a:pt x="743" y="438"/>
                    <a:pt x="717" y="439"/>
                    <a:pt x="691" y="445"/>
                  </a:cubicBezTo>
                  <a:cubicBezTo>
                    <a:pt x="687" y="445"/>
                    <a:pt x="683" y="446"/>
                    <a:pt x="679" y="447"/>
                  </a:cubicBezTo>
                  <a:cubicBezTo>
                    <a:pt x="674" y="449"/>
                    <a:pt x="669" y="450"/>
                    <a:pt x="664" y="452"/>
                  </a:cubicBezTo>
                  <a:cubicBezTo>
                    <a:pt x="656" y="454"/>
                    <a:pt x="649" y="457"/>
                    <a:pt x="642" y="460"/>
                  </a:cubicBezTo>
                  <a:cubicBezTo>
                    <a:pt x="640" y="461"/>
                    <a:pt x="637" y="462"/>
                    <a:pt x="635" y="462"/>
                  </a:cubicBezTo>
                  <a:cubicBezTo>
                    <a:pt x="613" y="472"/>
                    <a:pt x="593" y="483"/>
                    <a:pt x="573" y="497"/>
                  </a:cubicBezTo>
                  <a:cubicBezTo>
                    <a:pt x="567" y="501"/>
                    <a:pt x="561" y="505"/>
                    <a:pt x="553" y="511"/>
                  </a:cubicBezTo>
                  <a:cubicBezTo>
                    <a:pt x="557" y="494"/>
                    <a:pt x="565" y="485"/>
                    <a:pt x="575" y="477"/>
                  </a:cubicBezTo>
                  <a:cubicBezTo>
                    <a:pt x="584" y="468"/>
                    <a:pt x="595" y="460"/>
                    <a:pt x="605" y="452"/>
                  </a:cubicBezTo>
                  <a:cubicBezTo>
                    <a:pt x="608" y="449"/>
                    <a:pt x="611" y="446"/>
                    <a:pt x="615" y="442"/>
                  </a:cubicBezTo>
                  <a:cubicBezTo>
                    <a:pt x="617" y="441"/>
                    <a:pt x="618" y="440"/>
                    <a:pt x="619" y="439"/>
                  </a:cubicBezTo>
                  <a:cubicBezTo>
                    <a:pt x="615" y="437"/>
                    <a:pt x="611" y="436"/>
                    <a:pt x="607" y="435"/>
                  </a:cubicBezTo>
                  <a:cubicBezTo>
                    <a:pt x="606" y="434"/>
                    <a:pt x="604" y="434"/>
                    <a:pt x="602" y="433"/>
                  </a:cubicBezTo>
                  <a:cubicBezTo>
                    <a:pt x="585" y="431"/>
                    <a:pt x="569" y="431"/>
                    <a:pt x="553" y="432"/>
                  </a:cubicBezTo>
                  <a:cubicBezTo>
                    <a:pt x="549" y="432"/>
                    <a:pt x="546" y="432"/>
                    <a:pt x="543" y="432"/>
                  </a:cubicBezTo>
                  <a:cubicBezTo>
                    <a:pt x="523" y="434"/>
                    <a:pt x="502" y="438"/>
                    <a:pt x="483" y="443"/>
                  </a:cubicBezTo>
                  <a:cubicBezTo>
                    <a:pt x="480" y="444"/>
                    <a:pt x="478" y="444"/>
                    <a:pt x="476" y="445"/>
                  </a:cubicBezTo>
                  <a:cubicBezTo>
                    <a:pt x="473" y="446"/>
                    <a:pt x="471" y="446"/>
                    <a:pt x="468" y="447"/>
                  </a:cubicBezTo>
                  <a:cubicBezTo>
                    <a:pt x="435" y="457"/>
                    <a:pt x="404" y="471"/>
                    <a:pt x="375" y="490"/>
                  </a:cubicBezTo>
                  <a:cubicBezTo>
                    <a:pt x="374" y="491"/>
                    <a:pt x="372" y="491"/>
                    <a:pt x="371" y="491"/>
                  </a:cubicBezTo>
                  <a:cubicBezTo>
                    <a:pt x="370" y="491"/>
                    <a:pt x="369" y="491"/>
                    <a:pt x="368" y="491"/>
                  </a:cubicBezTo>
                  <a:cubicBezTo>
                    <a:pt x="368" y="491"/>
                    <a:pt x="369" y="490"/>
                    <a:pt x="369" y="489"/>
                  </a:cubicBezTo>
                  <a:cubicBezTo>
                    <a:pt x="377" y="474"/>
                    <a:pt x="389" y="460"/>
                    <a:pt x="402" y="453"/>
                  </a:cubicBezTo>
                  <a:cubicBezTo>
                    <a:pt x="417" y="444"/>
                    <a:pt x="434" y="436"/>
                    <a:pt x="450" y="429"/>
                  </a:cubicBezTo>
                  <a:cubicBezTo>
                    <a:pt x="452" y="428"/>
                    <a:pt x="454" y="427"/>
                    <a:pt x="457" y="426"/>
                  </a:cubicBezTo>
                  <a:cubicBezTo>
                    <a:pt x="480" y="417"/>
                    <a:pt x="504" y="409"/>
                    <a:pt x="529" y="404"/>
                  </a:cubicBezTo>
                  <a:cubicBezTo>
                    <a:pt x="544" y="401"/>
                    <a:pt x="559" y="400"/>
                    <a:pt x="574" y="402"/>
                  </a:cubicBezTo>
                  <a:cubicBezTo>
                    <a:pt x="578" y="402"/>
                    <a:pt x="582" y="403"/>
                    <a:pt x="585" y="403"/>
                  </a:cubicBezTo>
                  <a:cubicBezTo>
                    <a:pt x="586" y="404"/>
                    <a:pt x="586" y="404"/>
                    <a:pt x="586" y="404"/>
                  </a:cubicBezTo>
                  <a:cubicBezTo>
                    <a:pt x="588" y="401"/>
                    <a:pt x="588" y="399"/>
                    <a:pt x="587" y="397"/>
                  </a:cubicBezTo>
                  <a:cubicBezTo>
                    <a:pt x="586" y="396"/>
                    <a:pt x="585" y="395"/>
                    <a:pt x="584" y="394"/>
                  </a:cubicBezTo>
                  <a:cubicBezTo>
                    <a:pt x="584" y="394"/>
                    <a:pt x="583" y="393"/>
                    <a:pt x="583" y="393"/>
                  </a:cubicBezTo>
                  <a:cubicBezTo>
                    <a:pt x="581" y="391"/>
                    <a:pt x="578" y="389"/>
                    <a:pt x="576" y="388"/>
                  </a:cubicBezTo>
                  <a:cubicBezTo>
                    <a:pt x="571" y="385"/>
                    <a:pt x="566" y="382"/>
                    <a:pt x="561" y="379"/>
                  </a:cubicBezTo>
                  <a:cubicBezTo>
                    <a:pt x="555" y="376"/>
                    <a:pt x="548" y="372"/>
                    <a:pt x="542" y="369"/>
                  </a:cubicBezTo>
                  <a:cubicBezTo>
                    <a:pt x="524" y="360"/>
                    <a:pt x="505" y="352"/>
                    <a:pt x="486" y="347"/>
                  </a:cubicBezTo>
                  <a:cubicBezTo>
                    <a:pt x="484" y="346"/>
                    <a:pt x="482" y="345"/>
                    <a:pt x="479" y="344"/>
                  </a:cubicBezTo>
                  <a:cubicBezTo>
                    <a:pt x="444" y="334"/>
                    <a:pt x="408" y="330"/>
                    <a:pt x="371" y="333"/>
                  </a:cubicBezTo>
                  <a:cubicBezTo>
                    <a:pt x="368" y="333"/>
                    <a:pt x="366" y="334"/>
                    <a:pt x="364" y="334"/>
                  </a:cubicBezTo>
                  <a:cubicBezTo>
                    <a:pt x="362" y="334"/>
                    <a:pt x="359" y="335"/>
                    <a:pt x="356" y="335"/>
                  </a:cubicBezTo>
                  <a:cubicBezTo>
                    <a:pt x="352" y="336"/>
                    <a:pt x="348" y="337"/>
                    <a:pt x="344" y="338"/>
                  </a:cubicBezTo>
                  <a:cubicBezTo>
                    <a:pt x="339" y="339"/>
                    <a:pt x="335" y="340"/>
                    <a:pt x="331" y="341"/>
                  </a:cubicBezTo>
                  <a:cubicBezTo>
                    <a:pt x="322" y="344"/>
                    <a:pt x="314" y="348"/>
                    <a:pt x="306" y="352"/>
                  </a:cubicBezTo>
                  <a:cubicBezTo>
                    <a:pt x="290" y="360"/>
                    <a:pt x="273" y="369"/>
                    <a:pt x="258" y="379"/>
                  </a:cubicBezTo>
                  <a:cubicBezTo>
                    <a:pt x="256" y="381"/>
                    <a:pt x="255" y="382"/>
                    <a:pt x="253" y="383"/>
                  </a:cubicBezTo>
                  <a:cubicBezTo>
                    <a:pt x="247" y="387"/>
                    <a:pt x="242" y="392"/>
                    <a:pt x="237" y="396"/>
                  </a:cubicBezTo>
                  <a:cubicBezTo>
                    <a:pt x="235" y="398"/>
                    <a:pt x="232" y="399"/>
                    <a:pt x="229" y="401"/>
                  </a:cubicBezTo>
                  <a:cubicBezTo>
                    <a:pt x="228" y="401"/>
                    <a:pt x="227" y="400"/>
                    <a:pt x="226" y="400"/>
                  </a:cubicBezTo>
                  <a:cubicBezTo>
                    <a:pt x="231" y="390"/>
                    <a:pt x="238" y="383"/>
                    <a:pt x="246" y="376"/>
                  </a:cubicBezTo>
                  <a:cubicBezTo>
                    <a:pt x="247" y="374"/>
                    <a:pt x="249" y="373"/>
                    <a:pt x="250" y="372"/>
                  </a:cubicBezTo>
                  <a:cubicBezTo>
                    <a:pt x="255" y="368"/>
                    <a:pt x="260" y="364"/>
                    <a:pt x="265" y="360"/>
                  </a:cubicBezTo>
                  <a:cubicBezTo>
                    <a:pt x="279" y="348"/>
                    <a:pt x="294" y="337"/>
                    <a:pt x="312" y="330"/>
                  </a:cubicBezTo>
                  <a:cubicBezTo>
                    <a:pt x="322" y="326"/>
                    <a:pt x="333" y="325"/>
                    <a:pt x="344" y="323"/>
                  </a:cubicBezTo>
                  <a:cubicBezTo>
                    <a:pt x="349" y="323"/>
                    <a:pt x="355" y="322"/>
                    <a:pt x="361" y="321"/>
                  </a:cubicBezTo>
                  <a:cubicBezTo>
                    <a:pt x="363" y="321"/>
                    <a:pt x="365" y="321"/>
                    <a:pt x="367" y="320"/>
                  </a:cubicBezTo>
                  <a:cubicBezTo>
                    <a:pt x="366" y="319"/>
                    <a:pt x="366" y="318"/>
                    <a:pt x="365" y="317"/>
                  </a:cubicBezTo>
                  <a:cubicBezTo>
                    <a:pt x="364" y="315"/>
                    <a:pt x="363" y="313"/>
                    <a:pt x="361" y="312"/>
                  </a:cubicBezTo>
                  <a:cubicBezTo>
                    <a:pt x="358" y="307"/>
                    <a:pt x="353" y="303"/>
                    <a:pt x="349" y="300"/>
                  </a:cubicBezTo>
                  <a:cubicBezTo>
                    <a:pt x="326" y="282"/>
                    <a:pt x="311" y="259"/>
                    <a:pt x="299" y="232"/>
                  </a:cubicBezTo>
                  <a:cubicBezTo>
                    <a:pt x="298" y="230"/>
                    <a:pt x="297" y="228"/>
                    <a:pt x="296" y="225"/>
                  </a:cubicBezTo>
                  <a:cubicBezTo>
                    <a:pt x="296" y="225"/>
                    <a:pt x="296" y="225"/>
                    <a:pt x="296" y="225"/>
                  </a:cubicBezTo>
                  <a:cubicBezTo>
                    <a:pt x="284" y="197"/>
                    <a:pt x="271" y="168"/>
                    <a:pt x="250" y="144"/>
                  </a:cubicBezTo>
                  <a:cubicBezTo>
                    <a:pt x="249" y="143"/>
                    <a:pt x="249" y="141"/>
                    <a:pt x="249" y="140"/>
                  </a:cubicBezTo>
                  <a:cubicBezTo>
                    <a:pt x="264" y="134"/>
                    <a:pt x="279" y="128"/>
                    <a:pt x="294" y="123"/>
                  </a:cubicBezTo>
                  <a:cubicBezTo>
                    <a:pt x="296" y="122"/>
                    <a:pt x="298" y="121"/>
                    <a:pt x="301" y="120"/>
                  </a:cubicBezTo>
                  <a:cubicBezTo>
                    <a:pt x="310" y="117"/>
                    <a:pt x="320" y="113"/>
                    <a:pt x="330" y="110"/>
                  </a:cubicBezTo>
                  <a:cubicBezTo>
                    <a:pt x="355" y="101"/>
                    <a:pt x="381" y="99"/>
                    <a:pt x="408" y="108"/>
                  </a:cubicBezTo>
                  <a:cubicBezTo>
                    <a:pt x="410" y="109"/>
                    <a:pt x="412" y="109"/>
                    <a:pt x="413" y="109"/>
                  </a:cubicBezTo>
                  <a:cubicBezTo>
                    <a:pt x="417" y="110"/>
                    <a:pt x="419" y="109"/>
                    <a:pt x="425" y="104"/>
                  </a:cubicBezTo>
                  <a:cubicBezTo>
                    <a:pt x="418" y="91"/>
                    <a:pt x="408" y="82"/>
                    <a:pt x="397" y="74"/>
                  </a:cubicBezTo>
                  <a:cubicBezTo>
                    <a:pt x="396" y="74"/>
                    <a:pt x="396" y="73"/>
                    <a:pt x="395" y="73"/>
                  </a:cubicBezTo>
                  <a:cubicBezTo>
                    <a:pt x="386" y="67"/>
                    <a:pt x="377" y="61"/>
                    <a:pt x="368" y="56"/>
                  </a:cubicBezTo>
                  <a:cubicBezTo>
                    <a:pt x="360" y="50"/>
                    <a:pt x="350" y="44"/>
                    <a:pt x="341" y="39"/>
                  </a:cubicBezTo>
                  <a:cubicBezTo>
                    <a:pt x="339" y="38"/>
                    <a:pt x="337" y="37"/>
                    <a:pt x="335" y="36"/>
                  </a:cubicBezTo>
                  <a:cubicBezTo>
                    <a:pt x="308" y="22"/>
                    <a:pt x="278" y="12"/>
                    <a:pt x="254" y="7"/>
                  </a:cubicBezTo>
                  <a:cubicBezTo>
                    <a:pt x="245" y="4"/>
                    <a:pt x="236" y="3"/>
                    <a:pt x="227" y="2"/>
                  </a:cubicBezTo>
                  <a:cubicBezTo>
                    <a:pt x="224" y="1"/>
                    <a:pt x="222" y="1"/>
                    <a:pt x="219" y="1"/>
                  </a:cubicBezTo>
                  <a:cubicBezTo>
                    <a:pt x="206" y="0"/>
                    <a:pt x="193" y="0"/>
                    <a:pt x="180" y="1"/>
                  </a:cubicBezTo>
                  <a:cubicBezTo>
                    <a:pt x="178" y="1"/>
                    <a:pt x="175" y="1"/>
                    <a:pt x="172" y="1"/>
                  </a:cubicBezTo>
                  <a:cubicBezTo>
                    <a:pt x="134" y="6"/>
                    <a:pt x="99" y="19"/>
                    <a:pt x="65" y="36"/>
                  </a:cubicBezTo>
                  <a:cubicBezTo>
                    <a:pt x="63" y="37"/>
                    <a:pt x="61" y="38"/>
                    <a:pt x="59" y="39"/>
                  </a:cubicBezTo>
                  <a:cubicBezTo>
                    <a:pt x="41" y="49"/>
                    <a:pt x="24" y="59"/>
                    <a:pt x="6" y="70"/>
                  </a:cubicBezTo>
                  <a:cubicBezTo>
                    <a:pt x="4" y="72"/>
                    <a:pt x="2" y="73"/>
                    <a:pt x="0" y="75"/>
                  </a:cubicBezTo>
                  <a:cubicBezTo>
                    <a:pt x="0" y="75"/>
                    <a:pt x="1" y="75"/>
                    <a:pt x="2" y="75"/>
                  </a:cubicBezTo>
                  <a:cubicBezTo>
                    <a:pt x="45" y="77"/>
                    <a:pt x="64" y="105"/>
                    <a:pt x="80" y="139"/>
                  </a:cubicBezTo>
                  <a:cubicBezTo>
                    <a:pt x="81" y="142"/>
                    <a:pt x="82" y="144"/>
                    <a:pt x="82" y="146"/>
                  </a:cubicBezTo>
                  <a:cubicBezTo>
                    <a:pt x="85" y="151"/>
                    <a:pt x="87" y="156"/>
                    <a:pt x="89" y="161"/>
                  </a:cubicBezTo>
                  <a:cubicBezTo>
                    <a:pt x="97" y="182"/>
                    <a:pt x="109" y="224"/>
                    <a:pt x="132" y="238"/>
                  </a:cubicBezTo>
                  <a:cubicBezTo>
                    <a:pt x="134" y="239"/>
                    <a:pt x="136" y="240"/>
                    <a:pt x="139" y="241"/>
                  </a:cubicBezTo>
                  <a:cubicBezTo>
                    <a:pt x="139" y="241"/>
                    <a:pt x="140" y="241"/>
                    <a:pt x="141" y="241"/>
                  </a:cubicBezTo>
                  <a:cubicBezTo>
                    <a:pt x="139" y="244"/>
                    <a:pt x="137" y="246"/>
                    <a:pt x="135" y="248"/>
                  </a:cubicBezTo>
                  <a:cubicBezTo>
                    <a:pt x="133" y="249"/>
                    <a:pt x="132" y="251"/>
                    <a:pt x="130" y="252"/>
                  </a:cubicBezTo>
                  <a:cubicBezTo>
                    <a:pt x="129" y="253"/>
                    <a:pt x="127" y="255"/>
                    <a:pt x="125" y="256"/>
                  </a:cubicBezTo>
                  <a:cubicBezTo>
                    <a:pt x="100" y="280"/>
                    <a:pt x="80" y="307"/>
                    <a:pt x="65" y="337"/>
                  </a:cubicBezTo>
                  <a:cubicBezTo>
                    <a:pt x="64" y="339"/>
                    <a:pt x="63" y="342"/>
                    <a:pt x="62" y="344"/>
                  </a:cubicBezTo>
                  <a:cubicBezTo>
                    <a:pt x="51" y="367"/>
                    <a:pt x="42" y="393"/>
                    <a:pt x="38" y="421"/>
                  </a:cubicBezTo>
                  <a:cubicBezTo>
                    <a:pt x="36" y="433"/>
                    <a:pt x="34" y="445"/>
                    <a:pt x="33" y="457"/>
                  </a:cubicBezTo>
                  <a:cubicBezTo>
                    <a:pt x="33" y="460"/>
                    <a:pt x="32" y="463"/>
                    <a:pt x="32" y="465"/>
                  </a:cubicBezTo>
                  <a:cubicBezTo>
                    <a:pt x="32" y="473"/>
                    <a:pt x="31" y="481"/>
                    <a:pt x="31" y="489"/>
                  </a:cubicBezTo>
                  <a:cubicBezTo>
                    <a:pt x="31" y="492"/>
                    <a:pt x="31" y="495"/>
                    <a:pt x="31" y="498"/>
                  </a:cubicBezTo>
                  <a:cubicBezTo>
                    <a:pt x="31" y="534"/>
                    <a:pt x="35" y="571"/>
                    <a:pt x="41" y="607"/>
                  </a:cubicBezTo>
                  <a:cubicBezTo>
                    <a:pt x="42" y="611"/>
                    <a:pt x="44" y="615"/>
                    <a:pt x="45" y="620"/>
                  </a:cubicBezTo>
                  <a:cubicBezTo>
                    <a:pt x="46" y="623"/>
                    <a:pt x="47" y="625"/>
                    <a:pt x="48" y="629"/>
                  </a:cubicBezTo>
                  <a:cubicBezTo>
                    <a:pt x="50" y="628"/>
                    <a:pt x="52" y="627"/>
                    <a:pt x="54" y="626"/>
                  </a:cubicBezTo>
                  <a:cubicBezTo>
                    <a:pt x="65" y="622"/>
                    <a:pt x="74" y="619"/>
                    <a:pt x="82" y="615"/>
                  </a:cubicBezTo>
                  <a:cubicBezTo>
                    <a:pt x="101" y="605"/>
                    <a:pt x="121" y="603"/>
                    <a:pt x="141" y="610"/>
                  </a:cubicBezTo>
                  <a:cubicBezTo>
                    <a:pt x="157" y="615"/>
                    <a:pt x="172" y="620"/>
                    <a:pt x="187" y="626"/>
                  </a:cubicBezTo>
                  <a:cubicBezTo>
                    <a:pt x="189" y="627"/>
                    <a:pt x="191" y="628"/>
                    <a:pt x="193" y="629"/>
                  </a:cubicBezTo>
                  <a:cubicBezTo>
                    <a:pt x="201" y="632"/>
                    <a:pt x="209" y="636"/>
                    <a:pt x="217" y="639"/>
                  </a:cubicBezTo>
                  <a:cubicBezTo>
                    <a:pt x="227" y="644"/>
                    <a:pt x="238" y="649"/>
                    <a:pt x="249" y="653"/>
                  </a:cubicBezTo>
                  <a:cubicBezTo>
                    <a:pt x="266" y="660"/>
                    <a:pt x="285" y="666"/>
                    <a:pt x="303" y="671"/>
                  </a:cubicBezTo>
                  <a:cubicBezTo>
                    <a:pt x="304" y="671"/>
                    <a:pt x="306" y="672"/>
                    <a:pt x="307" y="672"/>
                  </a:cubicBezTo>
                  <a:cubicBezTo>
                    <a:pt x="308" y="672"/>
                    <a:pt x="309" y="672"/>
                    <a:pt x="310" y="672"/>
                  </a:cubicBezTo>
                  <a:cubicBezTo>
                    <a:pt x="336" y="677"/>
                    <a:pt x="360" y="674"/>
                    <a:pt x="384" y="664"/>
                  </a:cubicBezTo>
                  <a:cubicBezTo>
                    <a:pt x="386" y="663"/>
                    <a:pt x="388" y="662"/>
                    <a:pt x="390" y="661"/>
                  </a:cubicBezTo>
                  <a:cubicBezTo>
                    <a:pt x="391" y="661"/>
                    <a:pt x="393" y="660"/>
                    <a:pt x="394" y="659"/>
                  </a:cubicBezTo>
                  <a:cubicBezTo>
                    <a:pt x="413" y="650"/>
                    <a:pt x="431" y="641"/>
                    <a:pt x="452" y="630"/>
                  </a:cubicBezTo>
                  <a:cubicBezTo>
                    <a:pt x="452" y="637"/>
                    <a:pt x="452" y="642"/>
                    <a:pt x="451" y="646"/>
                  </a:cubicBezTo>
                  <a:cubicBezTo>
                    <a:pt x="450" y="655"/>
                    <a:pt x="452" y="663"/>
                    <a:pt x="456" y="670"/>
                  </a:cubicBezTo>
                  <a:cubicBezTo>
                    <a:pt x="457" y="671"/>
                    <a:pt x="458" y="673"/>
                    <a:pt x="460" y="675"/>
                  </a:cubicBezTo>
                  <a:cubicBezTo>
                    <a:pt x="461" y="676"/>
                    <a:pt x="462" y="678"/>
                    <a:pt x="463" y="679"/>
                  </a:cubicBezTo>
                  <a:cubicBezTo>
                    <a:pt x="474" y="689"/>
                    <a:pt x="486" y="693"/>
                    <a:pt x="499" y="695"/>
                  </a:cubicBezTo>
                  <a:cubicBezTo>
                    <a:pt x="519" y="698"/>
                    <a:pt x="538" y="694"/>
                    <a:pt x="557" y="686"/>
                  </a:cubicBezTo>
                  <a:cubicBezTo>
                    <a:pt x="558" y="685"/>
                    <a:pt x="559" y="685"/>
                    <a:pt x="560" y="684"/>
                  </a:cubicBezTo>
                  <a:cubicBezTo>
                    <a:pt x="561" y="684"/>
                    <a:pt x="562" y="683"/>
                    <a:pt x="563" y="683"/>
                  </a:cubicBezTo>
                  <a:cubicBezTo>
                    <a:pt x="583" y="673"/>
                    <a:pt x="601" y="660"/>
                    <a:pt x="618" y="645"/>
                  </a:cubicBezTo>
                  <a:cubicBezTo>
                    <a:pt x="626" y="637"/>
                    <a:pt x="635" y="629"/>
                    <a:pt x="643" y="621"/>
                  </a:cubicBezTo>
                  <a:cubicBezTo>
                    <a:pt x="645" y="620"/>
                    <a:pt x="647" y="618"/>
                    <a:pt x="648" y="617"/>
                  </a:cubicBezTo>
                  <a:cubicBezTo>
                    <a:pt x="662" y="604"/>
                    <a:pt x="676" y="591"/>
                    <a:pt x="689" y="578"/>
                  </a:cubicBezTo>
                  <a:cubicBezTo>
                    <a:pt x="700" y="568"/>
                    <a:pt x="711" y="558"/>
                    <a:pt x="722" y="548"/>
                  </a:cubicBezTo>
                  <a:cubicBezTo>
                    <a:pt x="723" y="547"/>
                    <a:pt x="725" y="545"/>
                    <a:pt x="727" y="544"/>
                  </a:cubicBezTo>
                  <a:cubicBezTo>
                    <a:pt x="737" y="535"/>
                    <a:pt x="748" y="526"/>
                    <a:pt x="760" y="518"/>
                  </a:cubicBezTo>
                  <a:cubicBezTo>
                    <a:pt x="765" y="514"/>
                    <a:pt x="770" y="511"/>
                    <a:pt x="776" y="507"/>
                  </a:cubicBezTo>
                  <a:cubicBezTo>
                    <a:pt x="779" y="505"/>
                    <a:pt x="781" y="504"/>
                    <a:pt x="784" y="502"/>
                  </a:cubicBezTo>
                  <a:cubicBezTo>
                    <a:pt x="794" y="498"/>
                    <a:pt x="803" y="494"/>
                    <a:pt x="814" y="493"/>
                  </a:cubicBezTo>
                  <a:cubicBezTo>
                    <a:pt x="815" y="493"/>
                    <a:pt x="816" y="493"/>
                    <a:pt x="817" y="4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7" name="Freeform 21"/>
            <p:cNvSpPr/>
            <p:nvPr/>
          </p:nvSpPr>
          <p:spPr bwMode="auto">
            <a:xfrm>
              <a:off x="8164513" y="3014663"/>
              <a:ext cx="2482850" cy="1689100"/>
            </a:xfrm>
            <a:custGeom>
              <a:avLst/>
              <a:gdLst>
                <a:gd name="T0" fmla="*/ 590 w 661"/>
                <a:gd name="T1" fmla="*/ 69 h 450"/>
                <a:gd name="T2" fmla="*/ 539 w 661"/>
                <a:gd name="T3" fmla="*/ 31 h 450"/>
                <a:gd name="T4" fmla="*/ 502 w 661"/>
                <a:gd name="T5" fmla="*/ 15 h 450"/>
                <a:gd name="T6" fmla="*/ 433 w 661"/>
                <a:gd name="T7" fmla="*/ 1 h 450"/>
                <a:gd name="T8" fmla="*/ 350 w 661"/>
                <a:gd name="T9" fmla="*/ 6 h 450"/>
                <a:gd name="T10" fmla="*/ 273 w 661"/>
                <a:gd name="T11" fmla="*/ 51 h 450"/>
                <a:gd name="T12" fmla="*/ 205 w 661"/>
                <a:gd name="T13" fmla="*/ 72 h 450"/>
                <a:gd name="T14" fmla="*/ 221 w 661"/>
                <a:gd name="T15" fmla="*/ 59 h 450"/>
                <a:gd name="T16" fmla="*/ 246 w 661"/>
                <a:gd name="T17" fmla="*/ 40 h 450"/>
                <a:gd name="T18" fmla="*/ 153 w 661"/>
                <a:gd name="T19" fmla="*/ 97 h 450"/>
                <a:gd name="T20" fmla="*/ 77 w 661"/>
                <a:gd name="T21" fmla="*/ 173 h 450"/>
                <a:gd name="T22" fmla="*/ 38 w 661"/>
                <a:gd name="T23" fmla="*/ 228 h 450"/>
                <a:gd name="T24" fmla="*/ 16 w 661"/>
                <a:gd name="T25" fmla="*/ 272 h 450"/>
                <a:gd name="T26" fmla="*/ 0 w 661"/>
                <a:gd name="T27" fmla="*/ 316 h 450"/>
                <a:gd name="T28" fmla="*/ 7 w 661"/>
                <a:gd name="T29" fmla="*/ 319 h 450"/>
                <a:gd name="T30" fmla="*/ 25 w 661"/>
                <a:gd name="T31" fmla="*/ 281 h 450"/>
                <a:gd name="T32" fmla="*/ 76 w 661"/>
                <a:gd name="T33" fmla="*/ 208 h 450"/>
                <a:gd name="T34" fmla="*/ 140 w 661"/>
                <a:gd name="T35" fmla="*/ 146 h 450"/>
                <a:gd name="T36" fmla="*/ 229 w 661"/>
                <a:gd name="T37" fmla="*/ 90 h 450"/>
                <a:gd name="T38" fmla="*/ 289 w 661"/>
                <a:gd name="T39" fmla="*/ 67 h 450"/>
                <a:gd name="T40" fmla="*/ 400 w 661"/>
                <a:gd name="T41" fmla="*/ 51 h 450"/>
                <a:gd name="T42" fmla="*/ 457 w 661"/>
                <a:gd name="T43" fmla="*/ 59 h 450"/>
                <a:gd name="T44" fmla="*/ 550 w 661"/>
                <a:gd name="T45" fmla="*/ 118 h 450"/>
                <a:gd name="T46" fmla="*/ 571 w 661"/>
                <a:gd name="T47" fmla="*/ 150 h 450"/>
                <a:gd name="T48" fmla="*/ 578 w 661"/>
                <a:gd name="T49" fmla="*/ 168 h 450"/>
                <a:gd name="T50" fmla="*/ 586 w 661"/>
                <a:gd name="T51" fmla="*/ 236 h 450"/>
                <a:gd name="T52" fmla="*/ 554 w 661"/>
                <a:gd name="T53" fmla="*/ 345 h 450"/>
                <a:gd name="T54" fmla="*/ 507 w 661"/>
                <a:gd name="T55" fmla="*/ 371 h 450"/>
                <a:gd name="T56" fmla="*/ 498 w 661"/>
                <a:gd name="T57" fmla="*/ 371 h 450"/>
                <a:gd name="T58" fmla="*/ 498 w 661"/>
                <a:gd name="T59" fmla="*/ 371 h 450"/>
                <a:gd name="T60" fmla="*/ 493 w 661"/>
                <a:gd name="T61" fmla="*/ 370 h 450"/>
                <a:gd name="T62" fmla="*/ 490 w 661"/>
                <a:gd name="T63" fmla="*/ 369 h 450"/>
                <a:gd name="T64" fmla="*/ 460 w 661"/>
                <a:gd name="T65" fmla="*/ 349 h 450"/>
                <a:gd name="T66" fmla="*/ 439 w 661"/>
                <a:gd name="T67" fmla="*/ 301 h 450"/>
                <a:gd name="T68" fmla="*/ 448 w 661"/>
                <a:gd name="T69" fmla="*/ 243 h 450"/>
                <a:gd name="T70" fmla="*/ 489 w 661"/>
                <a:gd name="T71" fmla="*/ 228 h 450"/>
                <a:gd name="T72" fmla="*/ 522 w 661"/>
                <a:gd name="T73" fmla="*/ 235 h 450"/>
                <a:gd name="T74" fmla="*/ 513 w 661"/>
                <a:gd name="T75" fmla="*/ 218 h 450"/>
                <a:gd name="T76" fmla="*/ 464 w 661"/>
                <a:gd name="T77" fmla="*/ 201 h 450"/>
                <a:gd name="T78" fmla="*/ 422 w 661"/>
                <a:gd name="T79" fmla="*/ 214 h 450"/>
                <a:gd name="T80" fmla="*/ 393 w 661"/>
                <a:gd name="T81" fmla="*/ 252 h 450"/>
                <a:gd name="T82" fmla="*/ 382 w 661"/>
                <a:gd name="T83" fmla="*/ 305 h 450"/>
                <a:gd name="T84" fmla="*/ 392 w 661"/>
                <a:gd name="T85" fmla="*/ 363 h 450"/>
                <a:gd name="T86" fmla="*/ 414 w 661"/>
                <a:gd name="T87" fmla="*/ 403 h 450"/>
                <a:gd name="T88" fmla="*/ 483 w 661"/>
                <a:gd name="T89" fmla="*/ 446 h 450"/>
                <a:gd name="T90" fmla="*/ 486 w 661"/>
                <a:gd name="T91" fmla="*/ 447 h 450"/>
                <a:gd name="T92" fmla="*/ 497 w 661"/>
                <a:gd name="T93" fmla="*/ 449 h 450"/>
                <a:gd name="T94" fmla="*/ 510 w 661"/>
                <a:gd name="T95" fmla="*/ 450 h 450"/>
                <a:gd name="T96" fmla="*/ 564 w 661"/>
                <a:gd name="T97" fmla="*/ 440 h 450"/>
                <a:gd name="T98" fmla="*/ 609 w 661"/>
                <a:gd name="T99" fmla="*/ 409 h 450"/>
                <a:gd name="T100" fmla="*/ 637 w 661"/>
                <a:gd name="T101" fmla="*/ 367 h 450"/>
                <a:gd name="T102" fmla="*/ 658 w 661"/>
                <a:gd name="T103" fmla="*/ 294 h 450"/>
                <a:gd name="T104" fmla="*/ 647 w 661"/>
                <a:gd name="T105" fmla="*/ 163 h 450"/>
                <a:gd name="T106" fmla="*/ 638 w 661"/>
                <a:gd name="T107" fmla="*/ 136 h 450"/>
                <a:gd name="T108" fmla="*/ 628 w 661"/>
                <a:gd name="T109" fmla="*/ 117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61" h="450">
                  <a:moveTo>
                    <a:pt x="600" y="79"/>
                  </a:moveTo>
                  <a:cubicBezTo>
                    <a:pt x="598" y="77"/>
                    <a:pt x="596" y="76"/>
                    <a:pt x="595" y="74"/>
                  </a:cubicBezTo>
                  <a:cubicBezTo>
                    <a:pt x="593" y="72"/>
                    <a:pt x="592" y="71"/>
                    <a:pt x="590" y="69"/>
                  </a:cubicBezTo>
                  <a:cubicBezTo>
                    <a:pt x="584" y="63"/>
                    <a:pt x="578" y="58"/>
                    <a:pt x="572" y="52"/>
                  </a:cubicBezTo>
                  <a:cubicBezTo>
                    <a:pt x="562" y="45"/>
                    <a:pt x="553" y="39"/>
                    <a:pt x="542" y="33"/>
                  </a:cubicBezTo>
                  <a:cubicBezTo>
                    <a:pt x="541" y="32"/>
                    <a:pt x="540" y="32"/>
                    <a:pt x="539" y="31"/>
                  </a:cubicBezTo>
                  <a:cubicBezTo>
                    <a:pt x="534" y="28"/>
                    <a:pt x="529" y="25"/>
                    <a:pt x="523" y="23"/>
                  </a:cubicBezTo>
                  <a:cubicBezTo>
                    <a:pt x="517" y="20"/>
                    <a:pt x="511" y="18"/>
                    <a:pt x="505" y="15"/>
                  </a:cubicBezTo>
                  <a:cubicBezTo>
                    <a:pt x="504" y="15"/>
                    <a:pt x="503" y="15"/>
                    <a:pt x="502" y="15"/>
                  </a:cubicBezTo>
                  <a:cubicBezTo>
                    <a:pt x="500" y="14"/>
                    <a:pt x="498" y="13"/>
                    <a:pt x="495" y="12"/>
                  </a:cubicBezTo>
                  <a:cubicBezTo>
                    <a:pt x="487" y="9"/>
                    <a:pt x="478" y="7"/>
                    <a:pt x="469" y="5"/>
                  </a:cubicBezTo>
                  <a:cubicBezTo>
                    <a:pt x="457" y="3"/>
                    <a:pt x="445" y="1"/>
                    <a:pt x="433" y="1"/>
                  </a:cubicBezTo>
                  <a:cubicBezTo>
                    <a:pt x="421" y="0"/>
                    <a:pt x="409" y="0"/>
                    <a:pt x="397" y="0"/>
                  </a:cubicBezTo>
                  <a:cubicBezTo>
                    <a:pt x="385" y="1"/>
                    <a:pt x="374" y="2"/>
                    <a:pt x="362" y="4"/>
                  </a:cubicBezTo>
                  <a:cubicBezTo>
                    <a:pt x="358" y="4"/>
                    <a:pt x="354" y="5"/>
                    <a:pt x="350" y="6"/>
                  </a:cubicBezTo>
                  <a:cubicBezTo>
                    <a:pt x="349" y="6"/>
                    <a:pt x="347" y="6"/>
                    <a:pt x="346" y="7"/>
                  </a:cubicBezTo>
                  <a:cubicBezTo>
                    <a:pt x="345" y="7"/>
                    <a:pt x="344" y="8"/>
                    <a:pt x="344" y="8"/>
                  </a:cubicBezTo>
                  <a:cubicBezTo>
                    <a:pt x="318" y="27"/>
                    <a:pt x="294" y="41"/>
                    <a:pt x="273" y="51"/>
                  </a:cubicBezTo>
                  <a:cubicBezTo>
                    <a:pt x="253" y="60"/>
                    <a:pt x="235" y="66"/>
                    <a:pt x="223" y="68"/>
                  </a:cubicBezTo>
                  <a:cubicBezTo>
                    <a:pt x="217" y="70"/>
                    <a:pt x="213" y="71"/>
                    <a:pt x="210" y="71"/>
                  </a:cubicBezTo>
                  <a:cubicBezTo>
                    <a:pt x="207" y="72"/>
                    <a:pt x="205" y="72"/>
                    <a:pt x="205" y="72"/>
                  </a:cubicBezTo>
                  <a:cubicBezTo>
                    <a:pt x="203" y="64"/>
                    <a:pt x="203" y="64"/>
                    <a:pt x="203" y="64"/>
                  </a:cubicBezTo>
                  <a:cubicBezTo>
                    <a:pt x="203" y="64"/>
                    <a:pt x="205" y="64"/>
                    <a:pt x="208" y="63"/>
                  </a:cubicBezTo>
                  <a:cubicBezTo>
                    <a:pt x="211" y="62"/>
                    <a:pt x="215" y="61"/>
                    <a:pt x="221" y="59"/>
                  </a:cubicBezTo>
                  <a:cubicBezTo>
                    <a:pt x="232" y="55"/>
                    <a:pt x="248" y="49"/>
                    <a:pt x="267" y="38"/>
                  </a:cubicBezTo>
                  <a:cubicBezTo>
                    <a:pt x="276" y="33"/>
                    <a:pt x="285" y="27"/>
                    <a:pt x="295" y="20"/>
                  </a:cubicBezTo>
                  <a:cubicBezTo>
                    <a:pt x="278" y="26"/>
                    <a:pt x="262" y="32"/>
                    <a:pt x="246" y="40"/>
                  </a:cubicBezTo>
                  <a:cubicBezTo>
                    <a:pt x="244" y="41"/>
                    <a:pt x="242" y="42"/>
                    <a:pt x="240" y="43"/>
                  </a:cubicBezTo>
                  <a:cubicBezTo>
                    <a:pt x="230" y="47"/>
                    <a:pt x="221" y="52"/>
                    <a:pt x="212" y="58"/>
                  </a:cubicBezTo>
                  <a:cubicBezTo>
                    <a:pt x="190" y="70"/>
                    <a:pt x="171" y="83"/>
                    <a:pt x="153" y="97"/>
                  </a:cubicBezTo>
                  <a:cubicBezTo>
                    <a:pt x="151" y="99"/>
                    <a:pt x="150" y="100"/>
                    <a:pt x="148" y="102"/>
                  </a:cubicBezTo>
                  <a:cubicBezTo>
                    <a:pt x="139" y="109"/>
                    <a:pt x="130" y="117"/>
                    <a:pt x="122" y="125"/>
                  </a:cubicBezTo>
                  <a:cubicBezTo>
                    <a:pt x="105" y="141"/>
                    <a:pt x="90" y="157"/>
                    <a:pt x="77" y="173"/>
                  </a:cubicBezTo>
                  <a:cubicBezTo>
                    <a:pt x="76" y="174"/>
                    <a:pt x="74" y="176"/>
                    <a:pt x="73" y="178"/>
                  </a:cubicBezTo>
                  <a:cubicBezTo>
                    <a:pt x="68" y="184"/>
                    <a:pt x="64" y="190"/>
                    <a:pt x="60" y="195"/>
                  </a:cubicBezTo>
                  <a:cubicBezTo>
                    <a:pt x="51" y="207"/>
                    <a:pt x="44" y="218"/>
                    <a:pt x="38" y="228"/>
                  </a:cubicBezTo>
                  <a:cubicBezTo>
                    <a:pt x="32" y="239"/>
                    <a:pt x="27" y="249"/>
                    <a:pt x="23" y="258"/>
                  </a:cubicBezTo>
                  <a:cubicBezTo>
                    <a:pt x="21" y="260"/>
                    <a:pt x="20" y="263"/>
                    <a:pt x="19" y="266"/>
                  </a:cubicBezTo>
                  <a:cubicBezTo>
                    <a:pt x="18" y="268"/>
                    <a:pt x="17" y="270"/>
                    <a:pt x="16" y="272"/>
                  </a:cubicBezTo>
                  <a:cubicBezTo>
                    <a:pt x="11" y="283"/>
                    <a:pt x="7" y="293"/>
                    <a:pt x="5" y="300"/>
                  </a:cubicBezTo>
                  <a:cubicBezTo>
                    <a:pt x="3" y="305"/>
                    <a:pt x="2" y="309"/>
                    <a:pt x="1" y="312"/>
                  </a:cubicBezTo>
                  <a:cubicBezTo>
                    <a:pt x="0" y="314"/>
                    <a:pt x="0" y="316"/>
                    <a:pt x="0" y="316"/>
                  </a:cubicBezTo>
                  <a:cubicBezTo>
                    <a:pt x="2" y="317"/>
                    <a:pt x="2" y="317"/>
                    <a:pt x="2" y="317"/>
                  </a:cubicBezTo>
                  <a:cubicBezTo>
                    <a:pt x="4" y="317"/>
                    <a:pt x="4" y="317"/>
                    <a:pt x="4" y="317"/>
                  </a:cubicBezTo>
                  <a:cubicBezTo>
                    <a:pt x="7" y="319"/>
                    <a:pt x="7" y="319"/>
                    <a:pt x="7" y="319"/>
                  </a:cubicBezTo>
                  <a:cubicBezTo>
                    <a:pt x="7" y="319"/>
                    <a:pt x="8" y="317"/>
                    <a:pt x="9" y="315"/>
                  </a:cubicBezTo>
                  <a:cubicBezTo>
                    <a:pt x="10" y="312"/>
                    <a:pt x="12" y="309"/>
                    <a:pt x="14" y="304"/>
                  </a:cubicBezTo>
                  <a:cubicBezTo>
                    <a:pt x="17" y="298"/>
                    <a:pt x="20" y="290"/>
                    <a:pt x="25" y="281"/>
                  </a:cubicBezTo>
                  <a:cubicBezTo>
                    <a:pt x="26" y="279"/>
                    <a:pt x="27" y="277"/>
                    <a:pt x="29" y="275"/>
                  </a:cubicBezTo>
                  <a:cubicBezTo>
                    <a:pt x="31" y="272"/>
                    <a:pt x="33" y="268"/>
                    <a:pt x="35" y="264"/>
                  </a:cubicBezTo>
                  <a:cubicBezTo>
                    <a:pt x="45" y="248"/>
                    <a:pt x="58" y="228"/>
                    <a:pt x="76" y="208"/>
                  </a:cubicBezTo>
                  <a:cubicBezTo>
                    <a:pt x="80" y="203"/>
                    <a:pt x="84" y="198"/>
                    <a:pt x="89" y="193"/>
                  </a:cubicBezTo>
                  <a:cubicBezTo>
                    <a:pt x="90" y="192"/>
                    <a:pt x="92" y="190"/>
                    <a:pt x="93" y="189"/>
                  </a:cubicBezTo>
                  <a:cubicBezTo>
                    <a:pt x="107" y="174"/>
                    <a:pt x="122" y="160"/>
                    <a:pt x="140" y="146"/>
                  </a:cubicBezTo>
                  <a:cubicBezTo>
                    <a:pt x="150" y="138"/>
                    <a:pt x="160" y="131"/>
                    <a:pt x="170" y="124"/>
                  </a:cubicBezTo>
                  <a:cubicBezTo>
                    <a:pt x="172" y="123"/>
                    <a:pt x="174" y="121"/>
                    <a:pt x="176" y="120"/>
                  </a:cubicBezTo>
                  <a:cubicBezTo>
                    <a:pt x="192" y="110"/>
                    <a:pt x="210" y="99"/>
                    <a:pt x="229" y="90"/>
                  </a:cubicBezTo>
                  <a:cubicBezTo>
                    <a:pt x="242" y="84"/>
                    <a:pt x="256" y="78"/>
                    <a:pt x="271" y="73"/>
                  </a:cubicBezTo>
                  <a:cubicBezTo>
                    <a:pt x="273" y="72"/>
                    <a:pt x="275" y="72"/>
                    <a:pt x="277" y="71"/>
                  </a:cubicBezTo>
                  <a:cubicBezTo>
                    <a:pt x="281" y="69"/>
                    <a:pt x="285" y="68"/>
                    <a:pt x="289" y="67"/>
                  </a:cubicBezTo>
                  <a:cubicBezTo>
                    <a:pt x="293" y="66"/>
                    <a:pt x="298" y="64"/>
                    <a:pt x="302" y="63"/>
                  </a:cubicBezTo>
                  <a:cubicBezTo>
                    <a:pt x="314" y="60"/>
                    <a:pt x="326" y="57"/>
                    <a:pt x="339" y="55"/>
                  </a:cubicBezTo>
                  <a:cubicBezTo>
                    <a:pt x="359" y="52"/>
                    <a:pt x="379" y="50"/>
                    <a:pt x="400" y="51"/>
                  </a:cubicBezTo>
                  <a:cubicBezTo>
                    <a:pt x="403" y="51"/>
                    <a:pt x="406" y="51"/>
                    <a:pt x="409" y="51"/>
                  </a:cubicBezTo>
                  <a:cubicBezTo>
                    <a:pt x="423" y="52"/>
                    <a:pt x="437" y="54"/>
                    <a:pt x="450" y="57"/>
                  </a:cubicBezTo>
                  <a:cubicBezTo>
                    <a:pt x="452" y="58"/>
                    <a:pt x="455" y="58"/>
                    <a:pt x="457" y="59"/>
                  </a:cubicBezTo>
                  <a:cubicBezTo>
                    <a:pt x="457" y="59"/>
                    <a:pt x="457" y="59"/>
                    <a:pt x="458" y="59"/>
                  </a:cubicBezTo>
                  <a:cubicBezTo>
                    <a:pt x="492" y="68"/>
                    <a:pt x="523" y="87"/>
                    <a:pt x="546" y="113"/>
                  </a:cubicBezTo>
                  <a:cubicBezTo>
                    <a:pt x="548" y="114"/>
                    <a:pt x="549" y="116"/>
                    <a:pt x="550" y="118"/>
                  </a:cubicBezTo>
                  <a:cubicBezTo>
                    <a:pt x="551" y="118"/>
                    <a:pt x="551" y="119"/>
                    <a:pt x="552" y="120"/>
                  </a:cubicBezTo>
                  <a:cubicBezTo>
                    <a:pt x="558" y="127"/>
                    <a:pt x="563" y="135"/>
                    <a:pt x="568" y="143"/>
                  </a:cubicBezTo>
                  <a:cubicBezTo>
                    <a:pt x="571" y="150"/>
                    <a:pt x="571" y="150"/>
                    <a:pt x="571" y="150"/>
                  </a:cubicBezTo>
                  <a:cubicBezTo>
                    <a:pt x="572" y="150"/>
                    <a:pt x="574" y="155"/>
                    <a:pt x="574" y="156"/>
                  </a:cubicBezTo>
                  <a:cubicBezTo>
                    <a:pt x="575" y="157"/>
                    <a:pt x="576" y="160"/>
                    <a:pt x="576" y="162"/>
                  </a:cubicBezTo>
                  <a:cubicBezTo>
                    <a:pt x="577" y="164"/>
                    <a:pt x="578" y="166"/>
                    <a:pt x="578" y="168"/>
                  </a:cubicBezTo>
                  <a:cubicBezTo>
                    <a:pt x="584" y="185"/>
                    <a:pt x="586" y="205"/>
                    <a:pt x="586" y="224"/>
                  </a:cubicBezTo>
                  <a:cubicBezTo>
                    <a:pt x="586" y="224"/>
                    <a:pt x="586" y="224"/>
                    <a:pt x="586" y="224"/>
                  </a:cubicBezTo>
                  <a:cubicBezTo>
                    <a:pt x="586" y="228"/>
                    <a:pt x="586" y="232"/>
                    <a:pt x="586" y="236"/>
                  </a:cubicBezTo>
                  <a:cubicBezTo>
                    <a:pt x="585" y="251"/>
                    <a:pt x="583" y="267"/>
                    <a:pt x="580" y="281"/>
                  </a:cubicBezTo>
                  <a:cubicBezTo>
                    <a:pt x="576" y="299"/>
                    <a:pt x="570" y="316"/>
                    <a:pt x="563" y="330"/>
                  </a:cubicBezTo>
                  <a:cubicBezTo>
                    <a:pt x="560" y="336"/>
                    <a:pt x="557" y="341"/>
                    <a:pt x="554" y="345"/>
                  </a:cubicBezTo>
                  <a:cubicBezTo>
                    <a:pt x="552" y="347"/>
                    <a:pt x="551" y="349"/>
                    <a:pt x="550" y="351"/>
                  </a:cubicBezTo>
                  <a:cubicBezTo>
                    <a:pt x="546" y="355"/>
                    <a:pt x="542" y="358"/>
                    <a:pt x="538" y="361"/>
                  </a:cubicBezTo>
                  <a:cubicBezTo>
                    <a:pt x="529" y="368"/>
                    <a:pt x="520" y="371"/>
                    <a:pt x="507" y="371"/>
                  </a:cubicBezTo>
                  <a:cubicBezTo>
                    <a:pt x="505" y="371"/>
                    <a:pt x="504" y="371"/>
                    <a:pt x="502" y="371"/>
                  </a:cubicBezTo>
                  <a:cubicBezTo>
                    <a:pt x="500" y="371"/>
                    <a:pt x="500" y="371"/>
                    <a:pt x="500" y="371"/>
                  </a:cubicBezTo>
                  <a:cubicBezTo>
                    <a:pt x="498" y="371"/>
                    <a:pt x="498" y="371"/>
                    <a:pt x="498" y="371"/>
                  </a:cubicBezTo>
                  <a:cubicBezTo>
                    <a:pt x="498" y="370"/>
                    <a:pt x="498" y="370"/>
                    <a:pt x="498" y="370"/>
                  </a:cubicBezTo>
                  <a:cubicBezTo>
                    <a:pt x="500" y="371"/>
                    <a:pt x="498" y="371"/>
                    <a:pt x="499" y="371"/>
                  </a:cubicBezTo>
                  <a:cubicBezTo>
                    <a:pt x="498" y="371"/>
                    <a:pt x="498" y="371"/>
                    <a:pt x="498" y="371"/>
                  </a:cubicBezTo>
                  <a:cubicBezTo>
                    <a:pt x="495" y="370"/>
                    <a:pt x="495" y="370"/>
                    <a:pt x="495" y="370"/>
                  </a:cubicBezTo>
                  <a:cubicBezTo>
                    <a:pt x="494" y="370"/>
                    <a:pt x="494" y="370"/>
                    <a:pt x="494" y="370"/>
                  </a:cubicBezTo>
                  <a:cubicBezTo>
                    <a:pt x="493" y="370"/>
                    <a:pt x="494" y="370"/>
                    <a:pt x="493" y="370"/>
                  </a:cubicBezTo>
                  <a:cubicBezTo>
                    <a:pt x="493" y="370"/>
                    <a:pt x="493" y="370"/>
                    <a:pt x="493" y="370"/>
                  </a:cubicBezTo>
                  <a:cubicBezTo>
                    <a:pt x="492" y="370"/>
                    <a:pt x="492" y="370"/>
                    <a:pt x="492" y="369"/>
                  </a:cubicBezTo>
                  <a:cubicBezTo>
                    <a:pt x="491" y="369"/>
                    <a:pt x="490" y="369"/>
                    <a:pt x="490" y="369"/>
                  </a:cubicBezTo>
                  <a:cubicBezTo>
                    <a:pt x="485" y="368"/>
                    <a:pt x="480" y="366"/>
                    <a:pt x="475" y="363"/>
                  </a:cubicBezTo>
                  <a:cubicBezTo>
                    <a:pt x="472" y="360"/>
                    <a:pt x="468" y="357"/>
                    <a:pt x="465" y="354"/>
                  </a:cubicBezTo>
                  <a:cubicBezTo>
                    <a:pt x="463" y="352"/>
                    <a:pt x="462" y="351"/>
                    <a:pt x="460" y="349"/>
                  </a:cubicBezTo>
                  <a:cubicBezTo>
                    <a:pt x="457" y="345"/>
                    <a:pt x="454" y="341"/>
                    <a:pt x="452" y="337"/>
                  </a:cubicBezTo>
                  <a:cubicBezTo>
                    <a:pt x="449" y="331"/>
                    <a:pt x="446" y="325"/>
                    <a:pt x="444" y="319"/>
                  </a:cubicBezTo>
                  <a:cubicBezTo>
                    <a:pt x="442" y="313"/>
                    <a:pt x="440" y="307"/>
                    <a:pt x="439" y="301"/>
                  </a:cubicBezTo>
                  <a:cubicBezTo>
                    <a:pt x="437" y="289"/>
                    <a:pt x="437" y="277"/>
                    <a:pt x="438" y="267"/>
                  </a:cubicBezTo>
                  <a:cubicBezTo>
                    <a:pt x="440" y="259"/>
                    <a:pt x="442" y="252"/>
                    <a:pt x="446" y="247"/>
                  </a:cubicBezTo>
                  <a:cubicBezTo>
                    <a:pt x="446" y="245"/>
                    <a:pt x="447" y="244"/>
                    <a:pt x="448" y="243"/>
                  </a:cubicBezTo>
                  <a:cubicBezTo>
                    <a:pt x="449" y="242"/>
                    <a:pt x="449" y="242"/>
                    <a:pt x="449" y="241"/>
                  </a:cubicBezTo>
                  <a:cubicBezTo>
                    <a:pt x="454" y="236"/>
                    <a:pt x="460" y="232"/>
                    <a:pt x="467" y="230"/>
                  </a:cubicBezTo>
                  <a:cubicBezTo>
                    <a:pt x="474" y="228"/>
                    <a:pt x="482" y="228"/>
                    <a:pt x="489" y="228"/>
                  </a:cubicBezTo>
                  <a:cubicBezTo>
                    <a:pt x="496" y="229"/>
                    <a:pt x="502" y="230"/>
                    <a:pt x="507" y="231"/>
                  </a:cubicBezTo>
                  <a:cubicBezTo>
                    <a:pt x="512" y="232"/>
                    <a:pt x="516" y="233"/>
                    <a:pt x="518" y="234"/>
                  </a:cubicBezTo>
                  <a:cubicBezTo>
                    <a:pt x="521" y="235"/>
                    <a:pt x="522" y="235"/>
                    <a:pt x="522" y="235"/>
                  </a:cubicBezTo>
                  <a:cubicBezTo>
                    <a:pt x="526" y="228"/>
                    <a:pt x="526" y="228"/>
                    <a:pt x="526" y="228"/>
                  </a:cubicBezTo>
                  <a:cubicBezTo>
                    <a:pt x="526" y="228"/>
                    <a:pt x="525" y="227"/>
                    <a:pt x="523" y="226"/>
                  </a:cubicBezTo>
                  <a:cubicBezTo>
                    <a:pt x="521" y="224"/>
                    <a:pt x="517" y="221"/>
                    <a:pt x="513" y="218"/>
                  </a:cubicBezTo>
                  <a:cubicBezTo>
                    <a:pt x="508" y="215"/>
                    <a:pt x="502" y="211"/>
                    <a:pt x="494" y="208"/>
                  </a:cubicBezTo>
                  <a:cubicBezTo>
                    <a:pt x="487" y="205"/>
                    <a:pt x="478" y="202"/>
                    <a:pt x="466" y="201"/>
                  </a:cubicBezTo>
                  <a:cubicBezTo>
                    <a:pt x="466" y="201"/>
                    <a:pt x="465" y="201"/>
                    <a:pt x="464" y="201"/>
                  </a:cubicBezTo>
                  <a:cubicBezTo>
                    <a:pt x="462" y="201"/>
                    <a:pt x="460" y="201"/>
                    <a:pt x="457" y="201"/>
                  </a:cubicBezTo>
                  <a:cubicBezTo>
                    <a:pt x="447" y="202"/>
                    <a:pt x="434" y="205"/>
                    <a:pt x="423" y="213"/>
                  </a:cubicBezTo>
                  <a:cubicBezTo>
                    <a:pt x="423" y="214"/>
                    <a:pt x="422" y="214"/>
                    <a:pt x="422" y="214"/>
                  </a:cubicBezTo>
                  <a:cubicBezTo>
                    <a:pt x="420" y="216"/>
                    <a:pt x="418" y="217"/>
                    <a:pt x="417" y="219"/>
                  </a:cubicBezTo>
                  <a:cubicBezTo>
                    <a:pt x="413" y="222"/>
                    <a:pt x="409" y="226"/>
                    <a:pt x="406" y="230"/>
                  </a:cubicBezTo>
                  <a:cubicBezTo>
                    <a:pt x="401" y="237"/>
                    <a:pt x="396" y="245"/>
                    <a:pt x="393" y="252"/>
                  </a:cubicBezTo>
                  <a:cubicBezTo>
                    <a:pt x="390" y="259"/>
                    <a:pt x="388" y="265"/>
                    <a:pt x="387" y="271"/>
                  </a:cubicBezTo>
                  <a:cubicBezTo>
                    <a:pt x="386" y="275"/>
                    <a:pt x="385" y="279"/>
                    <a:pt x="384" y="283"/>
                  </a:cubicBezTo>
                  <a:cubicBezTo>
                    <a:pt x="383" y="290"/>
                    <a:pt x="382" y="297"/>
                    <a:pt x="382" y="305"/>
                  </a:cubicBezTo>
                  <a:cubicBezTo>
                    <a:pt x="382" y="312"/>
                    <a:pt x="382" y="319"/>
                    <a:pt x="383" y="327"/>
                  </a:cubicBezTo>
                  <a:cubicBezTo>
                    <a:pt x="384" y="330"/>
                    <a:pt x="384" y="334"/>
                    <a:pt x="385" y="337"/>
                  </a:cubicBezTo>
                  <a:cubicBezTo>
                    <a:pt x="386" y="346"/>
                    <a:pt x="389" y="354"/>
                    <a:pt x="392" y="363"/>
                  </a:cubicBezTo>
                  <a:cubicBezTo>
                    <a:pt x="395" y="373"/>
                    <a:pt x="400" y="383"/>
                    <a:pt x="406" y="392"/>
                  </a:cubicBezTo>
                  <a:cubicBezTo>
                    <a:pt x="408" y="394"/>
                    <a:pt x="409" y="396"/>
                    <a:pt x="410" y="398"/>
                  </a:cubicBezTo>
                  <a:cubicBezTo>
                    <a:pt x="412" y="400"/>
                    <a:pt x="413" y="402"/>
                    <a:pt x="414" y="403"/>
                  </a:cubicBezTo>
                  <a:cubicBezTo>
                    <a:pt x="419" y="409"/>
                    <a:pt x="424" y="415"/>
                    <a:pt x="430" y="420"/>
                  </a:cubicBezTo>
                  <a:cubicBezTo>
                    <a:pt x="440" y="428"/>
                    <a:pt x="451" y="435"/>
                    <a:pt x="464" y="441"/>
                  </a:cubicBezTo>
                  <a:cubicBezTo>
                    <a:pt x="469" y="443"/>
                    <a:pt x="480" y="446"/>
                    <a:pt x="483" y="446"/>
                  </a:cubicBezTo>
                  <a:cubicBezTo>
                    <a:pt x="483" y="447"/>
                    <a:pt x="483" y="447"/>
                    <a:pt x="483" y="447"/>
                  </a:cubicBezTo>
                  <a:cubicBezTo>
                    <a:pt x="484" y="447"/>
                    <a:pt x="482" y="446"/>
                    <a:pt x="485" y="447"/>
                  </a:cubicBezTo>
                  <a:cubicBezTo>
                    <a:pt x="486" y="447"/>
                    <a:pt x="486" y="447"/>
                    <a:pt x="486" y="447"/>
                  </a:cubicBezTo>
                  <a:cubicBezTo>
                    <a:pt x="488" y="448"/>
                    <a:pt x="488" y="448"/>
                    <a:pt x="488" y="448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9"/>
                    <a:pt x="496" y="449"/>
                    <a:pt x="497" y="449"/>
                  </a:cubicBezTo>
                  <a:cubicBezTo>
                    <a:pt x="499" y="449"/>
                    <a:pt x="501" y="449"/>
                    <a:pt x="502" y="450"/>
                  </a:cubicBezTo>
                  <a:cubicBezTo>
                    <a:pt x="504" y="450"/>
                    <a:pt x="506" y="450"/>
                    <a:pt x="507" y="450"/>
                  </a:cubicBezTo>
                  <a:cubicBezTo>
                    <a:pt x="508" y="450"/>
                    <a:pt x="509" y="450"/>
                    <a:pt x="510" y="450"/>
                  </a:cubicBezTo>
                  <a:cubicBezTo>
                    <a:pt x="513" y="450"/>
                    <a:pt x="516" y="450"/>
                    <a:pt x="519" y="450"/>
                  </a:cubicBezTo>
                  <a:cubicBezTo>
                    <a:pt x="527" y="450"/>
                    <a:pt x="535" y="449"/>
                    <a:pt x="544" y="447"/>
                  </a:cubicBezTo>
                  <a:cubicBezTo>
                    <a:pt x="551" y="446"/>
                    <a:pt x="558" y="443"/>
                    <a:pt x="564" y="440"/>
                  </a:cubicBezTo>
                  <a:cubicBezTo>
                    <a:pt x="571" y="438"/>
                    <a:pt x="578" y="434"/>
                    <a:pt x="584" y="430"/>
                  </a:cubicBezTo>
                  <a:cubicBezTo>
                    <a:pt x="590" y="426"/>
                    <a:pt x="596" y="422"/>
                    <a:pt x="601" y="417"/>
                  </a:cubicBezTo>
                  <a:cubicBezTo>
                    <a:pt x="604" y="414"/>
                    <a:pt x="606" y="412"/>
                    <a:pt x="609" y="409"/>
                  </a:cubicBezTo>
                  <a:cubicBezTo>
                    <a:pt x="610" y="408"/>
                    <a:pt x="612" y="406"/>
                    <a:pt x="613" y="404"/>
                  </a:cubicBezTo>
                  <a:cubicBezTo>
                    <a:pt x="614" y="403"/>
                    <a:pt x="615" y="402"/>
                    <a:pt x="616" y="401"/>
                  </a:cubicBezTo>
                  <a:cubicBezTo>
                    <a:pt x="625" y="390"/>
                    <a:pt x="632" y="379"/>
                    <a:pt x="637" y="367"/>
                  </a:cubicBezTo>
                  <a:cubicBezTo>
                    <a:pt x="646" y="350"/>
                    <a:pt x="651" y="333"/>
                    <a:pt x="655" y="315"/>
                  </a:cubicBezTo>
                  <a:cubicBezTo>
                    <a:pt x="656" y="310"/>
                    <a:pt x="657" y="304"/>
                    <a:pt x="658" y="298"/>
                  </a:cubicBezTo>
                  <a:cubicBezTo>
                    <a:pt x="658" y="297"/>
                    <a:pt x="658" y="295"/>
                    <a:pt x="658" y="294"/>
                  </a:cubicBezTo>
                  <a:cubicBezTo>
                    <a:pt x="661" y="269"/>
                    <a:pt x="661" y="245"/>
                    <a:pt x="659" y="220"/>
                  </a:cubicBezTo>
                  <a:cubicBezTo>
                    <a:pt x="657" y="203"/>
                    <a:pt x="654" y="186"/>
                    <a:pt x="649" y="170"/>
                  </a:cubicBezTo>
                  <a:cubicBezTo>
                    <a:pt x="649" y="167"/>
                    <a:pt x="648" y="165"/>
                    <a:pt x="647" y="163"/>
                  </a:cubicBezTo>
                  <a:cubicBezTo>
                    <a:pt x="646" y="157"/>
                    <a:pt x="644" y="151"/>
                    <a:pt x="641" y="146"/>
                  </a:cubicBezTo>
                  <a:cubicBezTo>
                    <a:pt x="640" y="143"/>
                    <a:pt x="639" y="140"/>
                    <a:pt x="638" y="137"/>
                  </a:cubicBezTo>
                  <a:cubicBezTo>
                    <a:pt x="638" y="137"/>
                    <a:pt x="638" y="136"/>
                    <a:pt x="638" y="136"/>
                  </a:cubicBezTo>
                  <a:cubicBezTo>
                    <a:pt x="636" y="133"/>
                    <a:pt x="635" y="130"/>
                    <a:pt x="633" y="127"/>
                  </a:cubicBezTo>
                  <a:cubicBezTo>
                    <a:pt x="631" y="123"/>
                    <a:pt x="631" y="122"/>
                    <a:pt x="628" y="118"/>
                  </a:cubicBezTo>
                  <a:cubicBezTo>
                    <a:pt x="628" y="117"/>
                    <a:pt x="628" y="117"/>
                    <a:pt x="628" y="117"/>
                  </a:cubicBezTo>
                  <a:cubicBezTo>
                    <a:pt x="623" y="110"/>
                    <a:pt x="623" y="110"/>
                    <a:pt x="623" y="110"/>
                  </a:cubicBezTo>
                  <a:cubicBezTo>
                    <a:pt x="616" y="99"/>
                    <a:pt x="608" y="89"/>
                    <a:pt x="60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8" name="Freeform 22"/>
            <p:cNvSpPr/>
            <p:nvPr/>
          </p:nvSpPr>
          <p:spPr bwMode="auto">
            <a:xfrm>
              <a:off x="8848726" y="257175"/>
              <a:ext cx="1600200" cy="3027363"/>
            </a:xfrm>
            <a:custGeom>
              <a:avLst/>
              <a:gdLst>
                <a:gd name="T0" fmla="*/ 270 w 426"/>
                <a:gd name="T1" fmla="*/ 639 h 806"/>
                <a:gd name="T2" fmla="*/ 370 w 426"/>
                <a:gd name="T3" fmla="*/ 484 h 806"/>
                <a:gd name="T4" fmla="*/ 413 w 426"/>
                <a:gd name="T5" fmla="*/ 367 h 806"/>
                <a:gd name="T6" fmla="*/ 426 w 426"/>
                <a:gd name="T7" fmla="*/ 257 h 806"/>
                <a:gd name="T8" fmla="*/ 419 w 426"/>
                <a:gd name="T9" fmla="*/ 198 h 806"/>
                <a:gd name="T10" fmla="*/ 397 w 426"/>
                <a:gd name="T11" fmla="*/ 133 h 806"/>
                <a:gd name="T12" fmla="*/ 327 w 426"/>
                <a:gd name="T13" fmla="*/ 49 h 806"/>
                <a:gd name="T14" fmla="*/ 307 w 426"/>
                <a:gd name="T15" fmla="*/ 34 h 806"/>
                <a:gd name="T16" fmla="*/ 296 w 426"/>
                <a:gd name="T17" fmla="*/ 27 h 806"/>
                <a:gd name="T18" fmla="*/ 285 w 426"/>
                <a:gd name="T19" fmla="*/ 21 h 806"/>
                <a:gd name="T20" fmla="*/ 187 w 426"/>
                <a:gd name="T21" fmla="*/ 1 h 806"/>
                <a:gd name="T22" fmla="*/ 94 w 426"/>
                <a:gd name="T23" fmla="*/ 26 h 806"/>
                <a:gd name="T24" fmla="*/ 28 w 426"/>
                <a:gd name="T25" fmla="*/ 85 h 806"/>
                <a:gd name="T26" fmla="*/ 2 w 426"/>
                <a:gd name="T27" fmla="*/ 151 h 806"/>
                <a:gd name="T28" fmla="*/ 3 w 426"/>
                <a:gd name="T29" fmla="*/ 213 h 806"/>
                <a:gd name="T30" fmla="*/ 4 w 426"/>
                <a:gd name="T31" fmla="*/ 219 h 806"/>
                <a:gd name="T32" fmla="*/ 9 w 426"/>
                <a:gd name="T33" fmla="*/ 236 h 806"/>
                <a:gd name="T34" fmla="*/ 58 w 426"/>
                <a:gd name="T35" fmla="*/ 307 h 806"/>
                <a:gd name="T36" fmla="*/ 138 w 426"/>
                <a:gd name="T37" fmla="*/ 336 h 806"/>
                <a:gd name="T38" fmla="*/ 182 w 426"/>
                <a:gd name="T39" fmla="*/ 330 h 806"/>
                <a:gd name="T40" fmla="*/ 254 w 426"/>
                <a:gd name="T41" fmla="*/ 270 h 806"/>
                <a:gd name="T42" fmla="*/ 266 w 426"/>
                <a:gd name="T43" fmla="*/ 230 h 806"/>
                <a:gd name="T44" fmla="*/ 267 w 426"/>
                <a:gd name="T45" fmla="*/ 201 h 806"/>
                <a:gd name="T46" fmla="*/ 258 w 426"/>
                <a:gd name="T47" fmla="*/ 196 h 806"/>
                <a:gd name="T48" fmla="*/ 252 w 426"/>
                <a:gd name="T49" fmla="*/ 216 h 806"/>
                <a:gd name="T50" fmla="*/ 230 w 426"/>
                <a:gd name="T51" fmla="*/ 254 h 806"/>
                <a:gd name="T52" fmla="*/ 169 w 426"/>
                <a:gd name="T53" fmla="*/ 284 h 806"/>
                <a:gd name="T54" fmla="*/ 112 w 426"/>
                <a:gd name="T55" fmla="*/ 269 h 806"/>
                <a:gd name="T56" fmla="*/ 81 w 426"/>
                <a:gd name="T57" fmla="*/ 224 h 806"/>
                <a:gd name="T58" fmla="*/ 79 w 426"/>
                <a:gd name="T59" fmla="*/ 214 h 806"/>
                <a:gd name="T60" fmla="*/ 77 w 426"/>
                <a:gd name="T61" fmla="*/ 201 h 806"/>
                <a:gd name="T62" fmla="*/ 76 w 426"/>
                <a:gd name="T63" fmla="*/ 193 h 806"/>
                <a:gd name="T64" fmla="*/ 77 w 426"/>
                <a:gd name="T65" fmla="*/ 181 h 806"/>
                <a:gd name="T66" fmla="*/ 134 w 426"/>
                <a:gd name="T67" fmla="*/ 99 h 806"/>
                <a:gd name="T68" fmla="*/ 232 w 426"/>
                <a:gd name="T69" fmla="*/ 82 h 806"/>
                <a:gd name="T70" fmla="*/ 259 w 426"/>
                <a:gd name="T71" fmla="*/ 90 h 806"/>
                <a:gd name="T72" fmla="*/ 269 w 426"/>
                <a:gd name="T73" fmla="*/ 95 h 806"/>
                <a:gd name="T74" fmla="*/ 279 w 426"/>
                <a:gd name="T75" fmla="*/ 101 h 806"/>
                <a:gd name="T76" fmla="*/ 322 w 426"/>
                <a:gd name="T77" fmla="*/ 137 h 806"/>
                <a:gd name="T78" fmla="*/ 367 w 426"/>
                <a:gd name="T79" fmla="*/ 249 h 806"/>
                <a:gd name="T80" fmla="*/ 349 w 426"/>
                <a:gd name="T81" fmla="*/ 409 h 806"/>
                <a:gd name="T82" fmla="*/ 336 w 426"/>
                <a:gd name="T83" fmla="*/ 450 h 806"/>
                <a:gd name="T84" fmla="*/ 231 w 426"/>
                <a:gd name="T85" fmla="*/ 638 h 806"/>
                <a:gd name="T86" fmla="*/ 159 w 426"/>
                <a:gd name="T87" fmla="*/ 717 h 806"/>
                <a:gd name="T88" fmla="*/ 113 w 426"/>
                <a:gd name="T89" fmla="*/ 754 h 806"/>
                <a:gd name="T90" fmla="*/ 21 w 426"/>
                <a:gd name="T91" fmla="*/ 798 h 806"/>
                <a:gd name="T92" fmla="*/ 91 w 426"/>
                <a:gd name="T93" fmla="*/ 785 h 806"/>
                <a:gd name="T94" fmla="*/ 175 w 426"/>
                <a:gd name="T95" fmla="*/ 733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6" h="806">
                  <a:moveTo>
                    <a:pt x="175" y="733"/>
                  </a:moveTo>
                  <a:cubicBezTo>
                    <a:pt x="177" y="731"/>
                    <a:pt x="179" y="729"/>
                    <a:pt x="181" y="728"/>
                  </a:cubicBezTo>
                  <a:cubicBezTo>
                    <a:pt x="201" y="712"/>
                    <a:pt x="221" y="693"/>
                    <a:pt x="241" y="671"/>
                  </a:cubicBezTo>
                  <a:cubicBezTo>
                    <a:pt x="251" y="661"/>
                    <a:pt x="260" y="651"/>
                    <a:pt x="270" y="639"/>
                  </a:cubicBezTo>
                  <a:cubicBezTo>
                    <a:pt x="285" y="621"/>
                    <a:pt x="300" y="601"/>
                    <a:pt x="315" y="580"/>
                  </a:cubicBezTo>
                  <a:cubicBezTo>
                    <a:pt x="316" y="578"/>
                    <a:pt x="317" y="576"/>
                    <a:pt x="319" y="574"/>
                  </a:cubicBezTo>
                  <a:cubicBezTo>
                    <a:pt x="319" y="574"/>
                    <a:pt x="319" y="573"/>
                    <a:pt x="320" y="573"/>
                  </a:cubicBezTo>
                  <a:cubicBezTo>
                    <a:pt x="338" y="545"/>
                    <a:pt x="355" y="516"/>
                    <a:pt x="370" y="484"/>
                  </a:cubicBezTo>
                  <a:cubicBezTo>
                    <a:pt x="371" y="482"/>
                    <a:pt x="372" y="480"/>
                    <a:pt x="373" y="478"/>
                  </a:cubicBezTo>
                  <a:cubicBezTo>
                    <a:pt x="378" y="468"/>
                    <a:pt x="382" y="458"/>
                    <a:pt x="387" y="447"/>
                  </a:cubicBezTo>
                  <a:cubicBezTo>
                    <a:pt x="396" y="424"/>
                    <a:pt x="405" y="400"/>
                    <a:pt x="411" y="374"/>
                  </a:cubicBezTo>
                  <a:cubicBezTo>
                    <a:pt x="412" y="372"/>
                    <a:pt x="413" y="369"/>
                    <a:pt x="413" y="367"/>
                  </a:cubicBezTo>
                  <a:cubicBezTo>
                    <a:pt x="415" y="362"/>
                    <a:pt x="416" y="357"/>
                    <a:pt x="417" y="351"/>
                  </a:cubicBezTo>
                  <a:cubicBezTo>
                    <a:pt x="418" y="348"/>
                    <a:pt x="418" y="344"/>
                    <a:pt x="419" y="340"/>
                  </a:cubicBezTo>
                  <a:cubicBezTo>
                    <a:pt x="422" y="326"/>
                    <a:pt x="424" y="312"/>
                    <a:pt x="425" y="298"/>
                  </a:cubicBezTo>
                  <a:cubicBezTo>
                    <a:pt x="426" y="284"/>
                    <a:pt x="426" y="271"/>
                    <a:pt x="426" y="257"/>
                  </a:cubicBezTo>
                  <a:cubicBezTo>
                    <a:pt x="426" y="250"/>
                    <a:pt x="426" y="244"/>
                    <a:pt x="425" y="237"/>
                  </a:cubicBezTo>
                  <a:cubicBezTo>
                    <a:pt x="425" y="234"/>
                    <a:pt x="425" y="230"/>
                    <a:pt x="424" y="227"/>
                  </a:cubicBezTo>
                  <a:cubicBezTo>
                    <a:pt x="424" y="223"/>
                    <a:pt x="423" y="219"/>
                    <a:pt x="423" y="215"/>
                  </a:cubicBezTo>
                  <a:cubicBezTo>
                    <a:pt x="422" y="209"/>
                    <a:pt x="421" y="204"/>
                    <a:pt x="419" y="198"/>
                  </a:cubicBezTo>
                  <a:cubicBezTo>
                    <a:pt x="419" y="195"/>
                    <a:pt x="418" y="193"/>
                    <a:pt x="418" y="191"/>
                  </a:cubicBezTo>
                  <a:cubicBezTo>
                    <a:pt x="416" y="185"/>
                    <a:pt x="415" y="179"/>
                    <a:pt x="413" y="174"/>
                  </a:cubicBezTo>
                  <a:cubicBezTo>
                    <a:pt x="411" y="167"/>
                    <a:pt x="408" y="160"/>
                    <a:pt x="406" y="153"/>
                  </a:cubicBezTo>
                  <a:cubicBezTo>
                    <a:pt x="403" y="146"/>
                    <a:pt x="400" y="140"/>
                    <a:pt x="397" y="133"/>
                  </a:cubicBezTo>
                  <a:cubicBezTo>
                    <a:pt x="390" y="119"/>
                    <a:pt x="381" y="106"/>
                    <a:pt x="372" y="94"/>
                  </a:cubicBezTo>
                  <a:cubicBezTo>
                    <a:pt x="371" y="92"/>
                    <a:pt x="369" y="91"/>
                    <a:pt x="368" y="89"/>
                  </a:cubicBezTo>
                  <a:cubicBezTo>
                    <a:pt x="360" y="80"/>
                    <a:pt x="352" y="71"/>
                    <a:pt x="344" y="63"/>
                  </a:cubicBezTo>
                  <a:cubicBezTo>
                    <a:pt x="338" y="58"/>
                    <a:pt x="333" y="53"/>
                    <a:pt x="327" y="49"/>
                  </a:cubicBezTo>
                  <a:cubicBezTo>
                    <a:pt x="324" y="47"/>
                    <a:pt x="322" y="44"/>
                    <a:pt x="319" y="42"/>
                  </a:cubicBezTo>
                  <a:cubicBezTo>
                    <a:pt x="310" y="36"/>
                    <a:pt x="310" y="36"/>
                    <a:pt x="310" y="36"/>
                  </a:cubicBezTo>
                  <a:cubicBezTo>
                    <a:pt x="308" y="34"/>
                    <a:pt x="308" y="34"/>
                    <a:pt x="308" y="34"/>
                  </a:cubicBezTo>
                  <a:cubicBezTo>
                    <a:pt x="307" y="34"/>
                    <a:pt x="307" y="34"/>
                    <a:pt x="307" y="34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305" y="33"/>
                    <a:pt x="307" y="34"/>
                    <a:pt x="304" y="32"/>
                  </a:cubicBezTo>
                  <a:cubicBezTo>
                    <a:pt x="300" y="30"/>
                    <a:pt x="300" y="30"/>
                    <a:pt x="300" y="30"/>
                  </a:cubicBezTo>
                  <a:cubicBezTo>
                    <a:pt x="296" y="27"/>
                    <a:pt x="296" y="27"/>
                    <a:pt x="296" y="27"/>
                  </a:cubicBezTo>
                  <a:cubicBezTo>
                    <a:pt x="295" y="27"/>
                    <a:pt x="295" y="27"/>
                    <a:pt x="294" y="26"/>
                  </a:cubicBezTo>
                  <a:cubicBezTo>
                    <a:pt x="291" y="25"/>
                    <a:pt x="291" y="25"/>
                    <a:pt x="291" y="25"/>
                  </a:cubicBezTo>
                  <a:cubicBezTo>
                    <a:pt x="291" y="24"/>
                    <a:pt x="291" y="24"/>
                    <a:pt x="291" y="24"/>
                  </a:cubicBezTo>
                  <a:cubicBezTo>
                    <a:pt x="289" y="23"/>
                    <a:pt x="287" y="22"/>
                    <a:pt x="285" y="21"/>
                  </a:cubicBezTo>
                  <a:cubicBezTo>
                    <a:pt x="283" y="20"/>
                    <a:pt x="282" y="20"/>
                    <a:pt x="280" y="19"/>
                  </a:cubicBezTo>
                  <a:cubicBezTo>
                    <a:pt x="269" y="14"/>
                    <a:pt x="269" y="14"/>
                    <a:pt x="269" y="14"/>
                  </a:cubicBezTo>
                  <a:cubicBezTo>
                    <a:pt x="246" y="5"/>
                    <a:pt x="221" y="1"/>
                    <a:pt x="196" y="0"/>
                  </a:cubicBezTo>
                  <a:cubicBezTo>
                    <a:pt x="193" y="0"/>
                    <a:pt x="190" y="0"/>
                    <a:pt x="187" y="1"/>
                  </a:cubicBezTo>
                  <a:cubicBezTo>
                    <a:pt x="185" y="1"/>
                    <a:pt x="182" y="1"/>
                    <a:pt x="180" y="1"/>
                  </a:cubicBezTo>
                  <a:cubicBezTo>
                    <a:pt x="173" y="1"/>
                    <a:pt x="167" y="2"/>
                    <a:pt x="161" y="3"/>
                  </a:cubicBezTo>
                  <a:cubicBezTo>
                    <a:pt x="157" y="4"/>
                    <a:pt x="153" y="4"/>
                    <a:pt x="149" y="5"/>
                  </a:cubicBezTo>
                  <a:cubicBezTo>
                    <a:pt x="130" y="9"/>
                    <a:pt x="111" y="16"/>
                    <a:pt x="94" y="26"/>
                  </a:cubicBezTo>
                  <a:cubicBezTo>
                    <a:pt x="89" y="28"/>
                    <a:pt x="84" y="31"/>
                    <a:pt x="79" y="35"/>
                  </a:cubicBezTo>
                  <a:cubicBezTo>
                    <a:pt x="77" y="36"/>
                    <a:pt x="75" y="37"/>
                    <a:pt x="74" y="38"/>
                  </a:cubicBezTo>
                  <a:cubicBezTo>
                    <a:pt x="68" y="42"/>
                    <a:pt x="63" y="47"/>
                    <a:pt x="58" y="51"/>
                  </a:cubicBezTo>
                  <a:cubicBezTo>
                    <a:pt x="46" y="61"/>
                    <a:pt x="36" y="73"/>
                    <a:pt x="28" y="85"/>
                  </a:cubicBezTo>
                  <a:cubicBezTo>
                    <a:pt x="21" y="95"/>
                    <a:pt x="16" y="106"/>
                    <a:pt x="11" y="118"/>
                  </a:cubicBezTo>
                  <a:cubicBezTo>
                    <a:pt x="10" y="120"/>
                    <a:pt x="10" y="122"/>
                    <a:pt x="9" y="124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6" y="134"/>
                    <a:pt x="4" y="143"/>
                    <a:pt x="2" y="151"/>
                  </a:cubicBezTo>
                  <a:cubicBezTo>
                    <a:pt x="2" y="155"/>
                    <a:pt x="1" y="158"/>
                    <a:pt x="1" y="162"/>
                  </a:cubicBezTo>
                  <a:cubicBezTo>
                    <a:pt x="1" y="164"/>
                    <a:pt x="0" y="166"/>
                    <a:pt x="0" y="167"/>
                  </a:cubicBezTo>
                  <a:cubicBezTo>
                    <a:pt x="0" y="181"/>
                    <a:pt x="0" y="195"/>
                    <a:pt x="2" y="208"/>
                  </a:cubicBezTo>
                  <a:cubicBezTo>
                    <a:pt x="3" y="213"/>
                    <a:pt x="3" y="213"/>
                    <a:pt x="3" y="213"/>
                  </a:cubicBezTo>
                  <a:cubicBezTo>
                    <a:pt x="3" y="214"/>
                    <a:pt x="3" y="214"/>
                    <a:pt x="3" y="214"/>
                  </a:cubicBezTo>
                  <a:cubicBezTo>
                    <a:pt x="3" y="213"/>
                    <a:pt x="4" y="216"/>
                    <a:pt x="4" y="216"/>
                  </a:cubicBezTo>
                  <a:cubicBezTo>
                    <a:pt x="4" y="217"/>
                    <a:pt x="4" y="217"/>
                    <a:pt x="4" y="217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5" y="221"/>
                    <a:pt x="6" y="224"/>
                    <a:pt x="6" y="226"/>
                  </a:cubicBezTo>
                  <a:cubicBezTo>
                    <a:pt x="7" y="228"/>
                    <a:pt x="7" y="228"/>
                    <a:pt x="7" y="228"/>
                  </a:cubicBezTo>
                  <a:cubicBezTo>
                    <a:pt x="7" y="229"/>
                    <a:pt x="7" y="230"/>
                    <a:pt x="8" y="231"/>
                  </a:cubicBezTo>
                  <a:cubicBezTo>
                    <a:pt x="9" y="236"/>
                    <a:pt x="9" y="236"/>
                    <a:pt x="9" y="236"/>
                  </a:cubicBezTo>
                  <a:cubicBezTo>
                    <a:pt x="10" y="239"/>
                    <a:pt x="12" y="243"/>
                    <a:pt x="13" y="246"/>
                  </a:cubicBezTo>
                  <a:cubicBezTo>
                    <a:pt x="17" y="256"/>
                    <a:pt x="23" y="266"/>
                    <a:pt x="29" y="276"/>
                  </a:cubicBezTo>
                  <a:cubicBezTo>
                    <a:pt x="30" y="278"/>
                    <a:pt x="31" y="279"/>
                    <a:pt x="33" y="281"/>
                  </a:cubicBezTo>
                  <a:cubicBezTo>
                    <a:pt x="40" y="291"/>
                    <a:pt x="49" y="300"/>
                    <a:pt x="58" y="307"/>
                  </a:cubicBezTo>
                  <a:cubicBezTo>
                    <a:pt x="78" y="323"/>
                    <a:pt x="100" y="331"/>
                    <a:pt x="121" y="335"/>
                  </a:cubicBezTo>
                  <a:cubicBezTo>
                    <a:pt x="122" y="335"/>
                    <a:pt x="122" y="335"/>
                    <a:pt x="122" y="335"/>
                  </a:cubicBezTo>
                  <a:cubicBezTo>
                    <a:pt x="125" y="335"/>
                    <a:pt x="127" y="335"/>
                    <a:pt x="130" y="336"/>
                  </a:cubicBezTo>
                  <a:cubicBezTo>
                    <a:pt x="132" y="336"/>
                    <a:pt x="135" y="336"/>
                    <a:pt x="138" y="336"/>
                  </a:cubicBezTo>
                  <a:cubicBezTo>
                    <a:pt x="141" y="336"/>
                    <a:pt x="143" y="336"/>
                    <a:pt x="146" y="336"/>
                  </a:cubicBezTo>
                  <a:cubicBezTo>
                    <a:pt x="148" y="336"/>
                    <a:pt x="151" y="336"/>
                    <a:pt x="154" y="336"/>
                  </a:cubicBezTo>
                  <a:cubicBezTo>
                    <a:pt x="159" y="335"/>
                    <a:pt x="164" y="334"/>
                    <a:pt x="168" y="334"/>
                  </a:cubicBezTo>
                  <a:cubicBezTo>
                    <a:pt x="173" y="332"/>
                    <a:pt x="178" y="331"/>
                    <a:pt x="182" y="330"/>
                  </a:cubicBezTo>
                  <a:cubicBezTo>
                    <a:pt x="191" y="327"/>
                    <a:pt x="198" y="324"/>
                    <a:pt x="205" y="320"/>
                  </a:cubicBezTo>
                  <a:cubicBezTo>
                    <a:pt x="207" y="319"/>
                    <a:pt x="209" y="318"/>
                    <a:pt x="211" y="317"/>
                  </a:cubicBezTo>
                  <a:cubicBezTo>
                    <a:pt x="217" y="313"/>
                    <a:pt x="223" y="309"/>
                    <a:pt x="228" y="304"/>
                  </a:cubicBezTo>
                  <a:cubicBezTo>
                    <a:pt x="239" y="294"/>
                    <a:pt x="248" y="282"/>
                    <a:pt x="254" y="270"/>
                  </a:cubicBezTo>
                  <a:cubicBezTo>
                    <a:pt x="255" y="268"/>
                    <a:pt x="256" y="265"/>
                    <a:pt x="258" y="262"/>
                  </a:cubicBezTo>
                  <a:cubicBezTo>
                    <a:pt x="259" y="259"/>
                    <a:pt x="260" y="257"/>
                    <a:pt x="261" y="254"/>
                  </a:cubicBezTo>
                  <a:cubicBezTo>
                    <a:pt x="263" y="249"/>
                    <a:pt x="263" y="244"/>
                    <a:pt x="265" y="239"/>
                  </a:cubicBezTo>
                  <a:cubicBezTo>
                    <a:pt x="265" y="236"/>
                    <a:pt x="266" y="233"/>
                    <a:pt x="266" y="230"/>
                  </a:cubicBezTo>
                  <a:cubicBezTo>
                    <a:pt x="266" y="228"/>
                    <a:pt x="266" y="227"/>
                    <a:pt x="267" y="226"/>
                  </a:cubicBezTo>
                  <a:cubicBezTo>
                    <a:pt x="267" y="225"/>
                    <a:pt x="267" y="223"/>
                    <a:pt x="267" y="221"/>
                  </a:cubicBezTo>
                  <a:cubicBezTo>
                    <a:pt x="267" y="219"/>
                    <a:pt x="267" y="217"/>
                    <a:pt x="267" y="216"/>
                  </a:cubicBezTo>
                  <a:cubicBezTo>
                    <a:pt x="267" y="209"/>
                    <a:pt x="267" y="205"/>
                    <a:pt x="267" y="201"/>
                  </a:cubicBezTo>
                  <a:cubicBezTo>
                    <a:pt x="267" y="201"/>
                    <a:pt x="267" y="200"/>
                    <a:pt x="267" y="199"/>
                  </a:cubicBezTo>
                  <a:cubicBezTo>
                    <a:pt x="266" y="197"/>
                    <a:pt x="266" y="197"/>
                    <a:pt x="266" y="197"/>
                  </a:cubicBezTo>
                  <a:cubicBezTo>
                    <a:pt x="261" y="196"/>
                    <a:pt x="261" y="196"/>
                    <a:pt x="261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8" y="196"/>
                    <a:pt x="258" y="197"/>
                    <a:pt x="257" y="199"/>
                  </a:cubicBezTo>
                  <a:cubicBezTo>
                    <a:pt x="257" y="200"/>
                    <a:pt x="257" y="200"/>
                    <a:pt x="257" y="201"/>
                  </a:cubicBezTo>
                  <a:cubicBezTo>
                    <a:pt x="256" y="203"/>
                    <a:pt x="255" y="208"/>
                    <a:pt x="253" y="213"/>
                  </a:cubicBezTo>
                  <a:cubicBezTo>
                    <a:pt x="253" y="214"/>
                    <a:pt x="253" y="215"/>
                    <a:pt x="252" y="216"/>
                  </a:cubicBezTo>
                  <a:cubicBezTo>
                    <a:pt x="251" y="221"/>
                    <a:pt x="248" y="226"/>
                    <a:pt x="245" y="232"/>
                  </a:cubicBezTo>
                  <a:cubicBezTo>
                    <a:pt x="243" y="236"/>
                    <a:pt x="241" y="240"/>
                    <a:pt x="238" y="243"/>
                  </a:cubicBezTo>
                  <a:cubicBezTo>
                    <a:pt x="237" y="245"/>
                    <a:pt x="236" y="247"/>
                    <a:pt x="234" y="249"/>
                  </a:cubicBezTo>
                  <a:cubicBezTo>
                    <a:pt x="233" y="251"/>
                    <a:pt x="231" y="253"/>
                    <a:pt x="230" y="254"/>
                  </a:cubicBezTo>
                  <a:cubicBezTo>
                    <a:pt x="223" y="262"/>
                    <a:pt x="215" y="269"/>
                    <a:pt x="205" y="274"/>
                  </a:cubicBezTo>
                  <a:cubicBezTo>
                    <a:pt x="199" y="277"/>
                    <a:pt x="191" y="280"/>
                    <a:pt x="183" y="282"/>
                  </a:cubicBezTo>
                  <a:cubicBezTo>
                    <a:pt x="179" y="283"/>
                    <a:pt x="176" y="284"/>
                    <a:pt x="172" y="284"/>
                  </a:cubicBezTo>
                  <a:cubicBezTo>
                    <a:pt x="171" y="284"/>
                    <a:pt x="170" y="284"/>
                    <a:pt x="169" y="284"/>
                  </a:cubicBezTo>
                  <a:cubicBezTo>
                    <a:pt x="158" y="285"/>
                    <a:pt x="146" y="284"/>
                    <a:pt x="134" y="280"/>
                  </a:cubicBezTo>
                  <a:cubicBezTo>
                    <a:pt x="128" y="278"/>
                    <a:pt x="122" y="275"/>
                    <a:pt x="116" y="271"/>
                  </a:cubicBezTo>
                  <a:cubicBezTo>
                    <a:pt x="114" y="270"/>
                    <a:pt x="114" y="270"/>
                    <a:pt x="114" y="270"/>
                  </a:cubicBezTo>
                  <a:cubicBezTo>
                    <a:pt x="112" y="269"/>
                    <a:pt x="112" y="269"/>
                    <a:pt x="112" y="269"/>
                  </a:cubicBezTo>
                  <a:cubicBezTo>
                    <a:pt x="111" y="268"/>
                    <a:pt x="109" y="267"/>
                    <a:pt x="108" y="266"/>
                  </a:cubicBezTo>
                  <a:cubicBezTo>
                    <a:pt x="105" y="263"/>
                    <a:pt x="103" y="261"/>
                    <a:pt x="101" y="259"/>
                  </a:cubicBezTo>
                  <a:cubicBezTo>
                    <a:pt x="93" y="251"/>
                    <a:pt x="87" y="241"/>
                    <a:pt x="83" y="231"/>
                  </a:cubicBezTo>
                  <a:cubicBezTo>
                    <a:pt x="82" y="228"/>
                    <a:pt x="82" y="226"/>
                    <a:pt x="81" y="224"/>
                  </a:cubicBezTo>
                  <a:cubicBezTo>
                    <a:pt x="81" y="223"/>
                    <a:pt x="81" y="223"/>
                    <a:pt x="80" y="222"/>
                  </a:cubicBezTo>
                  <a:cubicBezTo>
                    <a:pt x="80" y="220"/>
                    <a:pt x="80" y="219"/>
                    <a:pt x="79" y="217"/>
                  </a:cubicBezTo>
                  <a:cubicBezTo>
                    <a:pt x="79" y="215"/>
                    <a:pt x="79" y="215"/>
                    <a:pt x="79" y="215"/>
                  </a:cubicBezTo>
                  <a:cubicBezTo>
                    <a:pt x="79" y="215"/>
                    <a:pt x="79" y="214"/>
                    <a:pt x="79" y="214"/>
                  </a:cubicBezTo>
                  <a:cubicBezTo>
                    <a:pt x="78" y="212"/>
                    <a:pt x="78" y="212"/>
                    <a:pt x="78" y="212"/>
                  </a:cubicBezTo>
                  <a:cubicBezTo>
                    <a:pt x="78" y="209"/>
                    <a:pt x="77" y="207"/>
                    <a:pt x="77" y="204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7" y="201"/>
                    <a:pt x="77" y="201"/>
                    <a:pt x="77" y="201"/>
                  </a:cubicBezTo>
                  <a:cubicBezTo>
                    <a:pt x="77" y="201"/>
                    <a:pt x="77" y="204"/>
                    <a:pt x="77" y="203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7" y="199"/>
                    <a:pt x="77" y="199"/>
                    <a:pt x="77" y="199"/>
                  </a:cubicBezTo>
                  <a:cubicBezTo>
                    <a:pt x="77" y="197"/>
                    <a:pt x="76" y="195"/>
                    <a:pt x="76" y="193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77" y="190"/>
                    <a:pt x="77" y="188"/>
                    <a:pt x="77" y="187"/>
                  </a:cubicBezTo>
                  <a:cubicBezTo>
                    <a:pt x="77" y="185"/>
                    <a:pt x="77" y="184"/>
                    <a:pt x="77" y="183"/>
                  </a:cubicBezTo>
                  <a:cubicBezTo>
                    <a:pt x="77" y="182"/>
                    <a:pt x="77" y="182"/>
                    <a:pt x="77" y="181"/>
                  </a:cubicBezTo>
                  <a:cubicBezTo>
                    <a:pt x="77" y="179"/>
                    <a:pt x="77" y="177"/>
                    <a:pt x="78" y="175"/>
                  </a:cubicBezTo>
                  <a:cubicBezTo>
                    <a:pt x="79" y="167"/>
                    <a:pt x="81" y="160"/>
                    <a:pt x="84" y="152"/>
                  </a:cubicBezTo>
                  <a:cubicBezTo>
                    <a:pt x="87" y="145"/>
                    <a:pt x="91" y="138"/>
                    <a:pt x="96" y="132"/>
                  </a:cubicBezTo>
                  <a:cubicBezTo>
                    <a:pt x="105" y="119"/>
                    <a:pt x="119" y="107"/>
                    <a:pt x="134" y="99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6" y="97"/>
                    <a:pt x="138" y="96"/>
                    <a:pt x="140" y="95"/>
                  </a:cubicBezTo>
                  <a:cubicBezTo>
                    <a:pt x="165" y="83"/>
                    <a:pt x="195" y="77"/>
                    <a:pt x="224" y="81"/>
                  </a:cubicBezTo>
                  <a:cubicBezTo>
                    <a:pt x="227" y="81"/>
                    <a:pt x="230" y="82"/>
                    <a:pt x="232" y="82"/>
                  </a:cubicBezTo>
                  <a:cubicBezTo>
                    <a:pt x="236" y="83"/>
                    <a:pt x="240" y="84"/>
                    <a:pt x="244" y="85"/>
                  </a:cubicBezTo>
                  <a:cubicBezTo>
                    <a:pt x="251" y="87"/>
                    <a:pt x="251" y="87"/>
                    <a:pt x="251" y="87"/>
                  </a:cubicBezTo>
                  <a:cubicBezTo>
                    <a:pt x="257" y="90"/>
                    <a:pt x="257" y="90"/>
                    <a:pt x="257" y="90"/>
                  </a:cubicBezTo>
                  <a:cubicBezTo>
                    <a:pt x="259" y="90"/>
                    <a:pt x="259" y="90"/>
                    <a:pt x="259" y="90"/>
                  </a:cubicBezTo>
                  <a:cubicBezTo>
                    <a:pt x="259" y="90"/>
                    <a:pt x="260" y="91"/>
                    <a:pt x="261" y="91"/>
                  </a:cubicBezTo>
                  <a:cubicBezTo>
                    <a:pt x="265" y="93"/>
                    <a:pt x="265" y="93"/>
                    <a:pt x="265" y="93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70" y="96"/>
                    <a:pt x="270" y="96"/>
                    <a:pt x="270" y="96"/>
                  </a:cubicBezTo>
                  <a:cubicBezTo>
                    <a:pt x="272" y="97"/>
                    <a:pt x="272" y="97"/>
                    <a:pt x="272" y="97"/>
                  </a:cubicBezTo>
                  <a:cubicBezTo>
                    <a:pt x="279" y="101"/>
                    <a:pt x="279" y="101"/>
                    <a:pt x="279" y="101"/>
                  </a:cubicBezTo>
                  <a:cubicBezTo>
                    <a:pt x="281" y="102"/>
                    <a:pt x="283" y="104"/>
                    <a:pt x="285" y="105"/>
                  </a:cubicBezTo>
                  <a:cubicBezTo>
                    <a:pt x="290" y="108"/>
                    <a:pt x="294" y="112"/>
                    <a:pt x="298" y="115"/>
                  </a:cubicBezTo>
                  <a:cubicBezTo>
                    <a:pt x="306" y="121"/>
                    <a:pt x="314" y="128"/>
                    <a:pt x="321" y="136"/>
                  </a:cubicBezTo>
                  <a:cubicBezTo>
                    <a:pt x="321" y="137"/>
                    <a:pt x="321" y="137"/>
                    <a:pt x="322" y="137"/>
                  </a:cubicBezTo>
                  <a:cubicBezTo>
                    <a:pt x="323" y="139"/>
                    <a:pt x="324" y="140"/>
                    <a:pt x="325" y="141"/>
                  </a:cubicBezTo>
                  <a:cubicBezTo>
                    <a:pt x="330" y="148"/>
                    <a:pt x="336" y="156"/>
                    <a:pt x="340" y="164"/>
                  </a:cubicBezTo>
                  <a:cubicBezTo>
                    <a:pt x="354" y="187"/>
                    <a:pt x="362" y="213"/>
                    <a:pt x="366" y="241"/>
                  </a:cubicBezTo>
                  <a:cubicBezTo>
                    <a:pt x="367" y="244"/>
                    <a:pt x="367" y="247"/>
                    <a:pt x="367" y="249"/>
                  </a:cubicBezTo>
                  <a:cubicBezTo>
                    <a:pt x="369" y="264"/>
                    <a:pt x="370" y="279"/>
                    <a:pt x="369" y="294"/>
                  </a:cubicBezTo>
                  <a:cubicBezTo>
                    <a:pt x="369" y="303"/>
                    <a:pt x="368" y="312"/>
                    <a:pt x="367" y="321"/>
                  </a:cubicBezTo>
                  <a:cubicBezTo>
                    <a:pt x="367" y="324"/>
                    <a:pt x="367" y="327"/>
                    <a:pt x="366" y="329"/>
                  </a:cubicBezTo>
                  <a:cubicBezTo>
                    <a:pt x="363" y="356"/>
                    <a:pt x="357" y="383"/>
                    <a:pt x="349" y="409"/>
                  </a:cubicBezTo>
                  <a:cubicBezTo>
                    <a:pt x="348" y="413"/>
                    <a:pt x="347" y="418"/>
                    <a:pt x="345" y="422"/>
                  </a:cubicBezTo>
                  <a:cubicBezTo>
                    <a:pt x="344" y="425"/>
                    <a:pt x="343" y="428"/>
                    <a:pt x="343" y="431"/>
                  </a:cubicBezTo>
                  <a:cubicBezTo>
                    <a:pt x="341" y="435"/>
                    <a:pt x="340" y="439"/>
                    <a:pt x="338" y="443"/>
                  </a:cubicBezTo>
                  <a:cubicBezTo>
                    <a:pt x="337" y="445"/>
                    <a:pt x="337" y="448"/>
                    <a:pt x="336" y="450"/>
                  </a:cubicBezTo>
                  <a:cubicBezTo>
                    <a:pt x="323" y="484"/>
                    <a:pt x="308" y="516"/>
                    <a:pt x="291" y="547"/>
                  </a:cubicBezTo>
                  <a:cubicBezTo>
                    <a:pt x="290" y="549"/>
                    <a:pt x="289" y="551"/>
                    <a:pt x="288" y="552"/>
                  </a:cubicBezTo>
                  <a:cubicBezTo>
                    <a:pt x="288" y="553"/>
                    <a:pt x="287" y="553"/>
                    <a:pt x="287" y="553"/>
                  </a:cubicBezTo>
                  <a:cubicBezTo>
                    <a:pt x="270" y="584"/>
                    <a:pt x="251" y="612"/>
                    <a:pt x="231" y="638"/>
                  </a:cubicBezTo>
                  <a:cubicBezTo>
                    <a:pt x="229" y="640"/>
                    <a:pt x="228" y="641"/>
                    <a:pt x="227" y="643"/>
                  </a:cubicBezTo>
                  <a:cubicBezTo>
                    <a:pt x="224" y="646"/>
                    <a:pt x="222" y="649"/>
                    <a:pt x="219" y="652"/>
                  </a:cubicBezTo>
                  <a:cubicBezTo>
                    <a:pt x="208" y="667"/>
                    <a:pt x="196" y="680"/>
                    <a:pt x="184" y="693"/>
                  </a:cubicBezTo>
                  <a:cubicBezTo>
                    <a:pt x="175" y="701"/>
                    <a:pt x="167" y="709"/>
                    <a:pt x="159" y="717"/>
                  </a:cubicBezTo>
                  <a:cubicBezTo>
                    <a:pt x="157" y="718"/>
                    <a:pt x="156" y="720"/>
                    <a:pt x="154" y="721"/>
                  </a:cubicBezTo>
                  <a:cubicBezTo>
                    <a:pt x="152" y="723"/>
                    <a:pt x="150" y="725"/>
                    <a:pt x="149" y="726"/>
                  </a:cubicBezTo>
                  <a:cubicBezTo>
                    <a:pt x="137" y="736"/>
                    <a:pt x="126" y="745"/>
                    <a:pt x="115" y="753"/>
                  </a:cubicBezTo>
                  <a:cubicBezTo>
                    <a:pt x="114" y="753"/>
                    <a:pt x="114" y="754"/>
                    <a:pt x="113" y="754"/>
                  </a:cubicBezTo>
                  <a:cubicBezTo>
                    <a:pt x="103" y="761"/>
                    <a:pt x="94" y="767"/>
                    <a:pt x="85" y="772"/>
                  </a:cubicBezTo>
                  <a:cubicBezTo>
                    <a:pt x="66" y="783"/>
                    <a:pt x="50" y="789"/>
                    <a:pt x="39" y="793"/>
                  </a:cubicBezTo>
                  <a:cubicBezTo>
                    <a:pt x="33" y="795"/>
                    <a:pt x="29" y="796"/>
                    <a:pt x="26" y="797"/>
                  </a:cubicBezTo>
                  <a:cubicBezTo>
                    <a:pt x="23" y="798"/>
                    <a:pt x="21" y="798"/>
                    <a:pt x="21" y="798"/>
                  </a:cubicBezTo>
                  <a:cubicBezTo>
                    <a:pt x="23" y="806"/>
                    <a:pt x="23" y="806"/>
                    <a:pt x="23" y="806"/>
                  </a:cubicBezTo>
                  <a:cubicBezTo>
                    <a:pt x="23" y="806"/>
                    <a:pt x="25" y="806"/>
                    <a:pt x="28" y="805"/>
                  </a:cubicBezTo>
                  <a:cubicBezTo>
                    <a:pt x="31" y="805"/>
                    <a:pt x="35" y="804"/>
                    <a:pt x="41" y="802"/>
                  </a:cubicBezTo>
                  <a:cubicBezTo>
                    <a:pt x="53" y="800"/>
                    <a:pt x="71" y="794"/>
                    <a:pt x="91" y="785"/>
                  </a:cubicBezTo>
                  <a:cubicBezTo>
                    <a:pt x="112" y="775"/>
                    <a:pt x="136" y="761"/>
                    <a:pt x="162" y="742"/>
                  </a:cubicBezTo>
                  <a:cubicBezTo>
                    <a:pt x="162" y="742"/>
                    <a:pt x="163" y="741"/>
                    <a:pt x="164" y="741"/>
                  </a:cubicBezTo>
                  <a:cubicBezTo>
                    <a:pt x="166" y="739"/>
                    <a:pt x="168" y="738"/>
                    <a:pt x="169" y="737"/>
                  </a:cubicBezTo>
                  <a:cubicBezTo>
                    <a:pt x="171" y="735"/>
                    <a:pt x="173" y="734"/>
                    <a:pt x="175" y="7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9" name="Freeform 23"/>
            <p:cNvSpPr/>
            <p:nvPr/>
          </p:nvSpPr>
          <p:spPr bwMode="auto">
            <a:xfrm>
              <a:off x="1544638" y="268288"/>
              <a:ext cx="1773238" cy="2366963"/>
            </a:xfrm>
            <a:custGeom>
              <a:avLst/>
              <a:gdLst>
                <a:gd name="T0" fmla="*/ 433 w 472"/>
                <a:gd name="T1" fmla="*/ 623 h 630"/>
                <a:gd name="T2" fmla="*/ 456 w 472"/>
                <a:gd name="T3" fmla="*/ 618 h 630"/>
                <a:gd name="T4" fmla="*/ 410 w 472"/>
                <a:gd name="T5" fmla="*/ 604 h 630"/>
                <a:gd name="T6" fmla="*/ 320 w 472"/>
                <a:gd name="T7" fmla="*/ 570 h 630"/>
                <a:gd name="T8" fmla="*/ 244 w 472"/>
                <a:gd name="T9" fmla="*/ 531 h 630"/>
                <a:gd name="T10" fmla="*/ 141 w 472"/>
                <a:gd name="T11" fmla="*/ 447 h 630"/>
                <a:gd name="T12" fmla="*/ 105 w 472"/>
                <a:gd name="T13" fmla="*/ 403 h 630"/>
                <a:gd name="T14" fmla="*/ 93 w 472"/>
                <a:gd name="T15" fmla="*/ 383 h 630"/>
                <a:gd name="T16" fmla="*/ 81 w 472"/>
                <a:gd name="T17" fmla="*/ 357 h 630"/>
                <a:gd name="T18" fmla="*/ 60 w 472"/>
                <a:gd name="T19" fmla="*/ 217 h 630"/>
                <a:gd name="T20" fmla="*/ 109 w 472"/>
                <a:gd name="T21" fmla="*/ 117 h 630"/>
                <a:gd name="T22" fmla="*/ 135 w 472"/>
                <a:gd name="T23" fmla="*/ 99 h 630"/>
                <a:gd name="T24" fmla="*/ 155 w 472"/>
                <a:gd name="T25" fmla="*/ 89 h 630"/>
                <a:gd name="T26" fmla="*/ 158 w 472"/>
                <a:gd name="T27" fmla="*/ 88 h 630"/>
                <a:gd name="T28" fmla="*/ 186 w 472"/>
                <a:gd name="T29" fmla="*/ 82 h 630"/>
                <a:gd name="T30" fmla="*/ 270 w 472"/>
                <a:gd name="T31" fmla="*/ 95 h 630"/>
                <a:gd name="T32" fmla="*/ 327 w 472"/>
                <a:gd name="T33" fmla="*/ 152 h 630"/>
                <a:gd name="T34" fmla="*/ 338 w 472"/>
                <a:gd name="T35" fmla="*/ 192 h 630"/>
                <a:gd name="T36" fmla="*/ 338 w 472"/>
                <a:gd name="T37" fmla="*/ 209 h 630"/>
                <a:gd name="T38" fmla="*/ 337 w 472"/>
                <a:gd name="T39" fmla="*/ 219 h 630"/>
                <a:gd name="T40" fmla="*/ 335 w 472"/>
                <a:gd name="T41" fmla="*/ 228 h 630"/>
                <a:gd name="T42" fmla="*/ 331 w 472"/>
                <a:gd name="T43" fmla="*/ 242 h 630"/>
                <a:gd name="T44" fmla="*/ 323 w 472"/>
                <a:gd name="T45" fmla="*/ 255 h 630"/>
                <a:gd name="T46" fmla="*/ 293 w 472"/>
                <a:gd name="T47" fmla="*/ 275 h 630"/>
                <a:gd name="T48" fmla="*/ 212 w 472"/>
                <a:gd name="T49" fmla="*/ 240 h 630"/>
                <a:gd name="T50" fmla="*/ 205 w 472"/>
                <a:gd name="T51" fmla="*/ 226 h 630"/>
                <a:gd name="T52" fmla="*/ 200 w 472"/>
                <a:gd name="T53" fmla="*/ 207 h 630"/>
                <a:gd name="T54" fmla="*/ 197 w 472"/>
                <a:gd name="T55" fmla="*/ 182 h 630"/>
                <a:gd name="T56" fmla="*/ 186 w 472"/>
                <a:gd name="T57" fmla="*/ 190 h 630"/>
                <a:gd name="T58" fmla="*/ 182 w 472"/>
                <a:gd name="T59" fmla="*/ 227 h 630"/>
                <a:gd name="T60" fmla="*/ 184 w 472"/>
                <a:gd name="T61" fmla="*/ 245 h 630"/>
                <a:gd name="T62" fmla="*/ 242 w 472"/>
                <a:gd name="T63" fmla="*/ 319 h 630"/>
                <a:gd name="T64" fmla="*/ 269 w 472"/>
                <a:gd name="T65" fmla="*/ 328 h 630"/>
                <a:gd name="T66" fmla="*/ 343 w 472"/>
                <a:gd name="T67" fmla="*/ 319 h 630"/>
                <a:gd name="T68" fmla="*/ 383 w 472"/>
                <a:gd name="T69" fmla="*/ 287 h 630"/>
                <a:gd name="T70" fmla="*/ 398 w 472"/>
                <a:gd name="T71" fmla="*/ 263 h 630"/>
                <a:gd name="T72" fmla="*/ 406 w 472"/>
                <a:gd name="T73" fmla="*/ 240 h 630"/>
                <a:gd name="T74" fmla="*/ 409 w 472"/>
                <a:gd name="T75" fmla="*/ 231 h 630"/>
                <a:gd name="T76" fmla="*/ 411 w 472"/>
                <a:gd name="T77" fmla="*/ 221 h 630"/>
                <a:gd name="T78" fmla="*/ 414 w 472"/>
                <a:gd name="T79" fmla="*/ 191 h 630"/>
                <a:gd name="T80" fmla="*/ 413 w 472"/>
                <a:gd name="T81" fmla="*/ 168 h 630"/>
                <a:gd name="T82" fmla="*/ 406 w 472"/>
                <a:gd name="T83" fmla="*/ 133 h 630"/>
                <a:gd name="T84" fmla="*/ 365 w 472"/>
                <a:gd name="T85" fmla="*/ 63 h 630"/>
                <a:gd name="T86" fmla="*/ 180 w 472"/>
                <a:gd name="T87" fmla="*/ 6 h 630"/>
                <a:gd name="T88" fmla="*/ 150 w 472"/>
                <a:gd name="T89" fmla="*/ 14 h 630"/>
                <a:gd name="T90" fmla="*/ 129 w 472"/>
                <a:gd name="T91" fmla="*/ 23 h 630"/>
                <a:gd name="T92" fmla="*/ 112 w 472"/>
                <a:gd name="T93" fmla="*/ 31 h 630"/>
                <a:gd name="T94" fmla="*/ 90 w 472"/>
                <a:gd name="T95" fmla="*/ 46 h 630"/>
                <a:gd name="T96" fmla="*/ 46 w 472"/>
                <a:gd name="T97" fmla="*/ 89 h 630"/>
                <a:gd name="T98" fmla="*/ 14 w 472"/>
                <a:gd name="T99" fmla="*/ 151 h 630"/>
                <a:gd name="T100" fmla="*/ 4 w 472"/>
                <a:gd name="T101" fmla="*/ 273 h 630"/>
                <a:gd name="T102" fmla="*/ 41 w 472"/>
                <a:gd name="T103" fmla="*/ 387 h 630"/>
                <a:gd name="T104" fmla="*/ 58 w 472"/>
                <a:gd name="T105" fmla="*/ 415 h 630"/>
                <a:gd name="T106" fmla="*/ 69 w 472"/>
                <a:gd name="T107" fmla="*/ 429 h 630"/>
                <a:gd name="T108" fmla="*/ 74 w 472"/>
                <a:gd name="T109" fmla="*/ 435 h 630"/>
                <a:gd name="T110" fmla="*/ 108 w 472"/>
                <a:gd name="T111" fmla="*/ 471 h 630"/>
                <a:gd name="T112" fmla="*/ 139 w 472"/>
                <a:gd name="T113" fmla="*/ 499 h 630"/>
                <a:gd name="T114" fmla="*/ 296 w 472"/>
                <a:gd name="T115" fmla="*/ 585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2" h="630">
                  <a:moveTo>
                    <a:pt x="406" y="617"/>
                  </a:moveTo>
                  <a:cubicBezTo>
                    <a:pt x="408" y="618"/>
                    <a:pt x="411" y="619"/>
                    <a:pt x="414" y="619"/>
                  </a:cubicBezTo>
                  <a:cubicBezTo>
                    <a:pt x="416" y="620"/>
                    <a:pt x="419" y="620"/>
                    <a:pt x="421" y="621"/>
                  </a:cubicBezTo>
                  <a:cubicBezTo>
                    <a:pt x="425" y="622"/>
                    <a:pt x="429" y="622"/>
                    <a:pt x="433" y="623"/>
                  </a:cubicBezTo>
                  <a:cubicBezTo>
                    <a:pt x="441" y="625"/>
                    <a:pt x="448" y="626"/>
                    <a:pt x="453" y="627"/>
                  </a:cubicBezTo>
                  <a:cubicBezTo>
                    <a:pt x="464" y="629"/>
                    <a:pt x="470" y="630"/>
                    <a:pt x="470" y="630"/>
                  </a:cubicBezTo>
                  <a:cubicBezTo>
                    <a:pt x="472" y="622"/>
                    <a:pt x="472" y="622"/>
                    <a:pt x="472" y="622"/>
                  </a:cubicBezTo>
                  <a:cubicBezTo>
                    <a:pt x="472" y="622"/>
                    <a:pt x="466" y="621"/>
                    <a:pt x="456" y="618"/>
                  </a:cubicBezTo>
                  <a:cubicBezTo>
                    <a:pt x="450" y="616"/>
                    <a:pt x="444" y="614"/>
                    <a:pt x="436" y="612"/>
                  </a:cubicBezTo>
                  <a:cubicBezTo>
                    <a:pt x="434" y="612"/>
                    <a:pt x="433" y="611"/>
                    <a:pt x="431" y="611"/>
                  </a:cubicBezTo>
                  <a:cubicBezTo>
                    <a:pt x="429" y="610"/>
                    <a:pt x="427" y="609"/>
                    <a:pt x="424" y="608"/>
                  </a:cubicBezTo>
                  <a:cubicBezTo>
                    <a:pt x="420" y="607"/>
                    <a:pt x="415" y="606"/>
                    <a:pt x="410" y="604"/>
                  </a:cubicBezTo>
                  <a:cubicBezTo>
                    <a:pt x="405" y="602"/>
                    <a:pt x="399" y="600"/>
                    <a:pt x="394" y="599"/>
                  </a:cubicBezTo>
                  <a:cubicBezTo>
                    <a:pt x="389" y="597"/>
                    <a:pt x="383" y="595"/>
                    <a:pt x="377" y="593"/>
                  </a:cubicBezTo>
                  <a:cubicBezTo>
                    <a:pt x="365" y="589"/>
                    <a:pt x="353" y="584"/>
                    <a:pt x="340" y="578"/>
                  </a:cubicBezTo>
                  <a:cubicBezTo>
                    <a:pt x="333" y="576"/>
                    <a:pt x="327" y="573"/>
                    <a:pt x="320" y="570"/>
                  </a:cubicBezTo>
                  <a:cubicBezTo>
                    <a:pt x="318" y="569"/>
                    <a:pt x="316" y="568"/>
                    <a:pt x="314" y="567"/>
                  </a:cubicBezTo>
                  <a:cubicBezTo>
                    <a:pt x="299" y="560"/>
                    <a:pt x="282" y="552"/>
                    <a:pt x="266" y="543"/>
                  </a:cubicBezTo>
                  <a:cubicBezTo>
                    <a:pt x="262" y="541"/>
                    <a:pt x="258" y="539"/>
                    <a:pt x="254" y="536"/>
                  </a:cubicBezTo>
                  <a:cubicBezTo>
                    <a:pt x="250" y="535"/>
                    <a:pt x="247" y="533"/>
                    <a:pt x="244" y="531"/>
                  </a:cubicBezTo>
                  <a:cubicBezTo>
                    <a:pt x="237" y="526"/>
                    <a:pt x="230" y="522"/>
                    <a:pt x="222" y="517"/>
                  </a:cubicBezTo>
                  <a:cubicBezTo>
                    <a:pt x="221" y="516"/>
                    <a:pt x="219" y="514"/>
                    <a:pt x="217" y="513"/>
                  </a:cubicBezTo>
                  <a:cubicBezTo>
                    <a:pt x="199" y="501"/>
                    <a:pt x="181" y="487"/>
                    <a:pt x="164" y="471"/>
                  </a:cubicBezTo>
                  <a:cubicBezTo>
                    <a:pt x="156" y="463"/>
                    <a:pt x="148" y="455"/>
                    <a:pt x="141" y="447"/>
                  </a:cubicBezTo>
                  <a:cubicBezTo>
                    <a:pt x="140" y="446"/>
                    <a:pt x="138" y="444"/>
                    <a:pt x="137" y="442"/>
                  </a:cubicBezTo>
                  <a:cubicBezTo>
                    <a:pt x="132" y="437"/>
                    <a:pt x="128" y="432"/>
                    <a:pt x="123" y="427"/>
                  </a:cubicBezTo>
                  <a:cubicBezTo>
                    <a:pt x="120" y="423"/>
                    <a:pt x="117" y="419"/>
                    <a:pt x="114" y="415"/>
                  </a:cubicBezTo>
                  <a:cubicBezTo>
                    <a:pt x="111" y="411"/>
                    <a:pt x="108" y="407"/>
                    <a:pt x="105" y="403"/>
                  </a:cubicBezTo>
                  <a:cubicBezTo>
                    <a:pt x="101" y="396"/>
                    <a:pt x="101" y="396"/>
                    <a:pt x="101" y="396"/>
                  </a:cubicBezTo>
                  <a:cubicBezTo>
                    <a:pt x="98" y="392"/>
                    <a:pt x="98" y="392"/>
                    <a:pt x="98" y="392"/>
                  </a:cubicBezTo>
                  <a:cubicBezTo>
                    <a:pt x="97" y="389"/>
                    <a:pt x="97" y="389"/>
                    <a:pt x="97" y="389"/>
                  </a:cubicBezTo>
                  <a:cubicBezTo>
                    <a:pt x="93" y="383"/>
                    <a:pt x="93" y="383"/>
                    <a:pt x="93" y="383"/>
                  </a:cubicBezTo>
                  <a:cubicBezTo>
                    <a:pt x="90" y="378"/>
                    <a:pt x="90" y="378"/>
                    <a:pt x="90" y="378"/>
                  </a:cubicBezTo>
                  <a:cubicBezTo>
                    <a:pt x="89" y="376"/>
                    <a:pt x="89" y="376"/>
                    <a:pt x="89" y="376"/>
                  </a:cubicBezTo>
                  <a:cubicBezTo>
                    <a:pt x="87" y="371"/>
                    <a:pt x="84" y="366"/>
                    <a:pt x="82" y="360"/>
                  </a:cubicBezTo>
                  <a:cubicBezTo>
                    <a:pt x="81" y="359"/>
                    <a:pt x="81" y="358"/>
                    <a:pt x="81" y="357"/>
                  </a:cubicBezTo>
                  <a:cubicBezTo>
                    <a:pt x="80" y="355"/>
                    <a:pt x="79" y="353"/>
                    <a:pt x="78" y="350"/>
                  </a:cubicBezTo>
                  <a:cubicBezTo>
                    <a:pt x="66" y="320"/>
                    <a:pt x="59" y="288"/>
                    <a:pt x="58" y="255"/>
                  </a:cubicBezTo>
                  <a:cubicBezTo>
                    <a:pt x="58" y="246"/>
                    <a:pt x="58" y="236"/>
                    <a:pt x="59" y="227"/>
                  </a:cubicBezTo>
                  <a:cubicBezTo>
                    <a:pt x="59" y="224"/>
                    <a:pt x="60" y="220"/>
                    <a:pt x="60" y="217"/>
                  </a:cubicBezTo>
                  <a:cubicBezTo>
                    <a:pt x="61" y="211"/>
                    <a:pt x="62" y="206"/>
                    <a:pt x="63" y="200"/>
                  </a:cubicBezTo>
                  <a:cubicBezTo>
                    <a:pt x="64" y="198"/>
                    <a:pt x="64" y="195"/>
                    <a:pt x="65" y="193"/>
                  </a:cubicBezTo>
                  <a:cubicBezTo>
                    <a:pt x="70" y="173"/>
                    <a:pt x="78" y="155"/>
                    <a:pt x="90" y="139"/>
                  </a:cubicBezTo>
                  <a:cubicBezTo>
                    <a:pt x="95" y="131"/>
                    <a:pt x="102" y="124"/>
                    <a:pt x="109" y="117"/>
                  </a:cubicBezTo>
                  <a:cubicBezTo>
                    <a:pt x="113" y="114"/>
                    <a:pt x="117" y="110"/>
                    <a:pt x="121" y="107"/>
                  </a:cubicBezTo>
                  <a:cubicBezTo>
                    <a:pt x="123" y="106"/>
                    <a:pt x="125" y="105"/>
                    <a:pt x="127" y="103"/>
                  </a:cubicBezTo>
                  <a:cubicBezTo>
                    <a:pt x="128" y="102"/>
                    <a:pt x="130" y="101"/>
                    <a:pt x="132" y="100"/>
                  </a:cubicBezTo>
                  <a:cubicBezTo>
                    <a:pt x="133" y="100"/>
                    <a:pt x="134" y="99"/>
                    <a:pt x="135" y="99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4" y="84"/>
                    <a:pt x="177" y="83"/>
                    <a:pt x="179" y="83"/>
                  </a:cubicBezTo>
                  <a:cubicBezTo>
                    <a:pt x="181" y="82"/>
                    <a:pt x="183" y="82"/>
                    <a:pt x="186" y="82"/>
                  </a:cubicBezTo>
                  <a:cubicBezTo>
                    <a:pt x="190" y="81"/>
                    <a:pt x="193" y="81"/>
                    <a:pt x="197" y="80"/>
                  </a:cubicBezTo>
                  <a:cubicBezTo>
                    <a:pt x="200" y="80"/>
                    <a:pt x="204" y="80"/>
                    <a:pt x="207" y="80"/>
                  </a:cubicBezTo>
                  <a:cubicBezTo>
                    <a:pt x="223" y="80"/>
                    <a:pt x="239" y="83"/>
                    <a:pt x="254" y="88"/>
                  </a:cubicBezTo>
                  <a:cubicBezTo>
                    <a:pt x="259" y="90"/>
                    <a:pt x="265" y="92"/>
                    <a:pt x="270" y="95"/>
                  </a:cubicBezTo>
                  <a:cubicBezTo>
                    <a:pt x="276" y="98"/>
                    <a:pt x="281" y="101"/>
                    <a:pt x="286" y="105"/>
                  </a:cubicBezTo>
                  <a:cubicBezTo>
                    <a:pt x="294" y="110"/>
                    <a:pt x="301" y="116"/>
                    <a:pt x="307" y="122"/>
                  </a:cubicBezTo>
                  <a:cubicBezTo>
                    <a:pt x="308" y="124"/>
                    <a:pt x="310" y="126"/>
                    <a:pt x="311" y="127"/>
                  </a:cubicBezTo>
                  <a:cubicBezTo>
                    <a:pt x="318" y="135"/>
                    <a:pt x="323" y="143"/>
                    <a:pt x="327" y="152"/>
                  </a:cubicBezTo>
                  <a:cubicBezTo>
                    <a:pt x="329" y="157"/>
                    <a:pt x="331" y="162"/>
                    <a:pt x="333" y="167"/>
                  </a:cubicBezTo>
                  <a:cubicBezTo>
                    <a:pt x="334" y="172"/>
                    <a:pt x="335" y="176"/>
                    <a:pt x="336" y="181"/>
                  </a:cubicBezTo>
                  <a:cubicBezTo>
                    <a:pt x="337" y="183"/>
                    <a:pt x="337" y="185"/>
                    <a:pt x="337" y="186"/>
                  </a:cubicBezTo>
                  <a:cubicBezTo>
                    <a:pt x="337" y="188"/>
                    <a:pt x="337" y="190"/>
                    <a:pt x="338" y="192"/>
                  </a:cubicBezTo>
                  <a:cubicBezTo>
                    <a:pt x="338" y="196"/>
                    <a:pt x="338" y="200"/>
                    <a:pt x="338" y="204"/>
                  </a:cubicBezTo>
                  <a:cubicBezTo>
                    <a:pt x="338" y="206"/>
                    <a:pt x="338" y="208"/>
                    <a:pt x="338" y="210"/>
                  </a:cubicBezTo>
                  <a:cubicBezTo>
                    <a:pt x="338" y="209"/>
                    <a:pt x="338" y="211"/>
                    <a:pt x="338" y="208"/>
                  </a:cubicBezTo>
                  <a:cubicBezTo>
                    <a:pt x="338" y="209"/>
                    <a:pt x="338" y="209"/>
                    <a:pt x="338" y="209"/>
                  </a:cubicBezTo>
                  <a:cubicBezTo>
                    <a:pt x="338" y="210"/>
                    <a:pt x="338" y="210"/>
                    <a:pt x="338" y="210"/>
                  </a:cubicBezTo>
                  <a:cubicBezTo>
                    <a:pt x="338" y="212"/>
                    <a:pt x="338" y="212"/>
                    <a:pt x="338" y="212"/>
                  </a:cubicBezTo>
                  <a:cubicBezTo>
                    <a:pt x="337" y="215"/>
                    <a:pt x="337" y="215"/>
                    <a:pt x="337" y="215"/>
                  </a:cubicBezTo>
                  <a:cubicBezTo>
                    <a:pt x="337" y="219"/>
                    <a:pt x="337" y="219"/>
                    <a:pt x="337" y="219"/>
                  </a:cubicBezTo>
                  <a:cubicBezTo>
                    <a:pt x="337" y="221"/>
                    <a:pt x="337" y="221"/>
                    <a:pt x="337" y="221"/>
                  </a:cubicBezTo>
                  <a:cubicBezTo>
                    <a:pt x="337" y="221"/>
                    <a:pt x="337" y="221"/>
                    <a:pt x="336" y="222"/>
                  </a:cubicBezTo>
                  <a:cubicBezTo>
                    <a:pt x="336" y="223"/>
                    <a:pt x="336" y="225"/>
                    <a:pt x="336" y="226"/>
                  </a:cubicBezTo>
                  <a:cubicBezTo>
                    <a:pt x="336" y="227"/>
                    <a:pt x="336" y="227"/>
                    <a:pt x="335" y="228"/>
                  </a:cubicBezTo>
                  <a:cubicBezTo>
                    <a:pt x="335" y="231"/>
                    <a:pt x="335" y="231"/>
                    <a:pt x="335" y="231"/>
                  </a:cubicBezTo>
                  <a:cubicBezTo>
                    <a:pt x="334" y="232"/>
                    <a:pt x="334" y="234"/>
                    <a:pt x="333" y="235"/>
                  </a:cubicBezTo>
                  <a:cubicBezTo>
                    <a:pt x="332" y="240"/>
                    <a:pt x="332" y="240"/>
                    <a:pt x="332" y="240"/>
                  </a:cubicBezTo>
                  <a:cubicBezTo>
                    <a:pt x="331" y="242"/>
                    <a:pt x="331" y="242"/>
                    <a:pt x="331" y="242"/>
                  </a:cubicBezTo>
                  <a:cubicBezTo>
                    <a:pt x="330" y="244"/>
                    <a:pt x="330" y="244"/>
                    <a:pt x="330" y="244"/>
                  </a:cubicBezTo>
                  <a:cubicBezTo>
                    <a:pt x="328" y="248"/>
                    <a:pt x="328" y="248"/>
                    <a:pt x="328" y="248"/>
                  </a:cubicBezTo>
                  <a:cubicBezTo>
                    <a:pt x="327" y="249"/>
                    <a:pt x="326" y="250"/>
                    <a:pt x="326" y="252"/>
                  </a:cubicBezTo>
                  <a:cubicBezTo>
                    <a:pt x="325" y="253"/>
                    <a:pt x="324" y="254"/>
                    <a:pt x="323" y="255"/>
                  </a:cubicBezTo>
                  <a:cubicBezTo>
                    <a:pt x="322" y="256"/>
                    <a:pt x="322" y="257"/>
                    <a:pt x="321" y="258"/>
                  </a:cubicBezTo>
                  <a:cubicBezTo>
                    <a:pt x="317" y="263"/>
                    <a:pt x="313" y="266"/>
                    <a:pt x="308" y="269"/>
                  </a:cubicBezTo>
                  <a:cubicBezTo>
                    <a:pt x="305" y="271"/>
                    <a:pt x="301" y="272"/>
                    <a:pt x="298" y="274"/>
                  </a:cubicBezTo>
                  <a:cubicBezTo>
                    <a:pt x="296" y="274"/>
                    <a:pt x="294" y="275"/>
                    <a:pt x="293" y="275"/>
                  </a:cubicBezTo>
                  <a:cubicBezTo>
                    <a:pt x="292" y="275"/>
                    <a:pt x="291" y="275"/>
                    <a:pt x="290" y="276"/>
                  </a:cubicBezTo>
                  <a:cubicBezTo>
                    <a:pt x="280" y="278"/>
                    <a:pt x="269" y="278"/>
                    <a:pt x="259" y="275"/>
                  </a:cubicBezTo>
                  <a:cubicBezTo>
                    <a:pt x="249" y="272"/>
                    <a:pt x="239" y="268"/>
                    <a:pt x="231" y="261"/>
                  </a:cubicBezTo>
                  <a:cubicBezTo>
                    <a:pt x="223" y="255"/>
                    <a:pt x="217" y="248"/>
                    <a:pt x="212" y="240"/>
                  </a:cubicBezTo>
                  <a:cubicBezTo>
                    <a:pt x="211" y="238"/>
                    <a:pt x="210" y="236"/>
                    <a:pt x="209" y="234"/>
                  </a:cubicBezTo>
                  <a:cubicBezTo>
                    <a:pt x="208" y="233"/>
                    <a:pt x="208" y="232"/>
                    <a:pt x="207" y="231"/>
                  </a:cubicBezTo>
                  <a:cubicBezTo>
                    <a:pt x="207" y="230"/>
                    <a:pt x="207" y="229"/>
                    <a:pt x="206" y="229"/>
                  </a:cubicBezTo>
                  <a:cubicBezTo>
                    <a:pt x="206" y="228"/>
                    <a:pt x="205" y="227"/>
                    <a:pt x="205" y="226"/>
                  </a:cubicBezTo>
                  <a:cubicBezTo>
                    <a:pt x="205" y="225"/>
                    <a:pt x="205" y="225"/>
                    <a:pt x="204" y="224"/>
                  </a:cubicBezTo>
                  <a:cubicBezTo>
                    <a:pt x="204" y="224"/>
                    <a:pt x="204" y="223"/>
                    <a:pt x="204" y="223"/>
                  </a:cubicBezTo>
                  <a:cubicBezTo>
                    <a:pt x="203" y="221"/>
                    <a:pt x="203" y="219"/>
                    <a:pt x="202" y="218"/>
                  </a:cubicBezTo>
                  <a:cubicBezTo>
                    <a:pt x="201" y="214"/>
                    <a:pt x="201" y="211"/>
                    <a:pt x="200" y="207"/>
                  </a:cubicBezTo>
                  <a:cubicBezTo>
                    <a:pt x="199" y="204"/>
                    <a:pt x="199" y="201"/>
                    <a:pt x="198" y="199"/>
                  </a:cubicBezTo>
                  <a:cubicBezTo>
                    <a:pt x="197" y="193"/>
                    <a:pt x="198" y="189"/>
                    <a:pt x="197" y="186"/>
                  </a:cubicBezTo>
                  <a:cubicBezTo>
                    <a:pt x="197" y="185"/>
                    <a:pt x="197" y="183"/>
                    <a:pt x="197" y="183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6" y="182"/>
                    <a:pt x="196" y="182"/>
                    <a:pt x="196" y="182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89" y="181"/>
                    <a:pt x="189" y="182"/>
                    <a:pt x="188" y="185"/>
                  </a:cubicBezTo>
                  <a:cubicBezTo>
                    <a:pt x="187" y="186"/>
                    <a:pt x="187" y="188"/>
                    <a:pt x="186" y="190"/>
                  </a:cubicBezTo>
                  <a:cubicBezTo>
                    <a:pt x="185" y="193"/>
                    <a:pt x="185" y="195"/>
                    <a:pt x="184" y="198"/>
                  </a:cubicBezTo>
                  <a:cubicBezTo>
                    <a:pt x="184" y="201"/>
                    <a:pt x="183" y="204"/>
                    <a:pt x="183" y="208"/>
                  </a:cubicBezTo>
                  <a:cubicBezTo>
                    <a:pt x="182" y="212"/>
                    <a:pt x="182" y="216"/>
                    <a:pt x="182" y="220"/>
                  </a:cubicBezTo>
                  <a:cubicBezTo>
                    <a:pt x="182" y="222"/>
                    <a:pt x="182" y="225"/>
                    <a:pt x="182" y="227"/>
                  </a:cubicBezTo>
                  <a:cubicBezTo>
                    <a:pt x="182" y="228"/>
                    <a:pt x="182" y="229"/>
                    <a:pt x="182" y="231"/>
                  </a:cubicBezTo>
                  <a:cubicBezTo>
                    <a:pt x="182" y="232"/>
                    <a:pt x="182" y="233"/>
                    <a:pt x="182" y="235"/>
                  </a:cubicBezTo>
                  <a:cubicBezTo>
                    <a:pt x="183" y="237"/>
                    <a:pt x="183" y="240"/>
                    <a:pt x="183" y="243"/>
                  </a:cubicBezTo>
                  <a:cubicBezTo>
                    <a:pt x="184" y="243"/>
                    <a:pt x="184" y="244"/>
                    <a:pt x="184" y="245"/>
                  </a:cubicBezTo>
                  <a:cubicBezTo>
                    <a:pt x="184" y="247"/>
                    <a:pt x="185" y="249"/>
                    <a:pt x="185" y="251"/>
                  </a:cubicBezTo>
                  <a:cubicBezTo>
                    <a:pt x="186" y="251"/>
                    <a:pt x="186" y="252"/>
                    <a:pt x="186" y="252"/>
                  </a:cubicBezTo>
                  <a:cubicBezTo>
                    <a:pt x="189" y="263"/>
                    <a:pt x="195" y="276"/>
                    <a:pt x="204" y="287"/>
                  </a:cubicBezTo>
                  <a:cubicBezTo>
                    <a:pt x="213" y="299"/>
                    <a:pt x="226" y="311"/>
                    <a:pt x="242" y="319"/>
                  </a:cubicBezTo>
                  <a:cubicBezTo>
                    <a:pt x="246" y="321"/>
                    <a:pt x="250" y="323"/>
                    <a:pt x="255" y="324"/>
                  </a:cubicBezTo>
                  <a:cubicBezTo>
                    <a:pt x="255" y="324"/>
                    <a:pt x="255" y="324"/>
                    <a:pt x="255" y="324"/>
                  </a:cubicBezTo>
                  <a:cubicBezTo>
                    <a:pt x="258" y="325"/>
                    <a:pt x="260" y="326"/>
                    <a:pt x="262" y="327"/>
                  </a:cubicBezTo>
                  <a:cubicBezTo>
                    <a:pt x="264" y="327"/>
                    <a:pt x="267" y="328"/>
                    <a:pt x="269" y="328"/>
                  </a:cubicBezTo>
                  <a:cubicBezTo>
                    <a:pt x="278" y="330"/>
                    <a:pt x="289" y="331"/>
                    <a:pt x="299" y="331"/>
                  </a:cubicBezTo>
                  <a:cubicBezTo>
                    <a:pt x="310" y="330"/>
                    <a:pt x="321" y="328"/>
                    <a:pt x="332" y="324"/>
                  </a:cubicBezTo>
                  <a:cubicBezTo>
                    <a:pt x="334" y="323"/>
                    <a:pt x="335" y="323"/>
                    <a:pt x="337" y="322"/>
                  </a:cubicBezTo>
                  <a:cubicBezTo>
                    <a:pt x="339" y="321"/>
                    <a:pt x="341" y="320"/>
                    <a:pt x="343" y="319"/>
                  </a:cubicBezTo>
                  <a:cubicBezTo>
                    <a:pt x="350" y="316"/>
                    <a:pt x="357" y="311"/>
                    <a:pt x="363" y="306"/>
                  </a:cubicBezTo>
                  <a:cubicBezTo>
                    <a:pt x="366" y="305"/>
                    <a:pt x="368" y="302"/>
                    <a:pt x="370" y="300"/>
                  </a:cubicBezTo>
                  <a:cubicBezTo>
                    <a:pt x="373" y="298"/>
                    <a:pt x="375" y="296"/>
                    <a:pt x="377" y="294"/>
                  </a:cubicBezTo>
                  <a:cubicBezTo>
                    <a:pt x="379" y="291"/>
                    <a:pt x="381" y="289"/>
                    <a:pt x="383" y="287"/>
                  </a:cubicBezTo>
                  <a:cubicBezTo>
                    <a:pt x="385" y="284"/>
                    <a:pt x="387" y="281"/>
                    <a:pt x="388" y="279"/>
                  </a:cubicBezTo>
                  <a:cubicBezTo>
                    <a:pt x="389" y="278"/>
                    <a:pt x="390" y="276"/>
                    <a:pt x="391" y="275"/>
                  </a:cubicBezTo>
                  <a:cubicBezTo>
                    <a:pt x="393" y="271"/>
                    <a:pt x="393" y="271"/>
                    <a:pt x="393" y="271"/>
                  </a:cubicBezTo>
                  <a:cubicBezTo>
                    <a:pt x="395" y="268"/>
                    <a:pt x="396" y="265"/>
                    <a:pt x="398" y="263"/>
                  </a:cubicBezTo>
                  <a:cubicBezTo>
                    <a:pt x="399" y="260"/>
                    <a:pt x="400" y="257"/>
                    <a:pt x="402" y="254"/>
                  </a:cubicBezTo>
                  <a:cubicBezTo>
                    <a:pt x="403" y="250"/>
                    <a:pt x="403" y="250"/>
                    <a:pt x="403" y="250"/>
                  </a:cubicBezTo>
                  <a:cubicBezTo>
                    <a:pt x="404" y="248"/>
                    <a:pt x="404" y="246"/>
                    <a:pt x="405" y="245"/>
                  </a:cubicBezTo>
                  <a:cubicBezTo>
                    <a:pt x="405" y="243"/>
                    <a:pt x="406" y="242"/>
                    <a:pt x="406" y="240"/>
                  </a:cubicBezTo>
                  <a:cubicBezTo>
                    <a:pt x="407" y="238"/>
                    <a:pt x="407" y="237"/>
                    <a:pt x="408" y="235"/>
                  </a:cubicBezTo>
                  <a:cubicBezTo>
                    <a:pt x="408" y="233"/>
                    <a:pt x="408" y="233"/>
                    <a:pt x="408" y="233"/>
                  </a:cubicBezTo>
                  <a:cubicBezTo>
                    <a:pt x="408" y="233"/>
                    <a:pt x="408" y="233"/>
                    <a:pt x="408" y="233"/>
                  </a:cubicBezTo>
                  <a:cubicBezTo>
                    <a:pt x="409" y="231"/>
                    <a:pt x="409" y="231"/>
                    <a:pt x="409" y="231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410" y="224"/>
                    <a:pt x="410" y="224"/>
                    <a:pt x="410" y="224"/>
                  </a:cubicBezTo>
                  <a:cubicBezTo>
                    <a:pt x="411" y="222"/>
                    <a:pt x="411" y="222"/>
                    <a:pt x="411" y="222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1" y="220"/>
                    <a:pt x="411" y="220"/>
                    <a:pt x="411" y="220"/>
                  </a:cubicBezTo>
                  <a:cubicBezTo>
                    <a:pt x="411" y="218"/>
                    <a:pt x="411" y="218"/>
                    <a:pt x="411" y="218"/>
                  </a:cubicBezTo>
                  <a:cubicBezTo>
                    <a:pt x="412" y="215"/>
                    <a:pt x="412" y="212"/>
                    <a:pt x="413" y="209"/>
                  </a:cubicBezTo>
                  <a:cubicBezTo>
                    <a:pt x="413" y="203"/>
                    <a:pt x="414" y="197"/>
                    <a:pt x="414" y="191"/>
                  </a:cubicBezTo>
                  <a:cubicBezTo>
                    <a:pt x="414" y="188"/>
                    <a:pt x="414" y="185"/>
                    <a:pt x="414" y="182"/>
                  </a:cubicBezTo>
                  <a:cubicBezTo>
                    <a:pt x="414" y="180"/>
                    <a:pt x="414" y="178"/>
                    <a:pt x="414" y="176"/>
                  </a:cubicBezTo>
                  <a:cubicBezTo>
                    <a:pt x="414" y="175"/>
                    <a:pt x="413" y="173"/>
                    <a:pt x="413" y="172"/>
                  </a:cubicBezTo>
                  <a:cubicBezTo>
                    <a:pt x="413" y="171"/>
                    <a:pt x="413" y="169"/>
                    <a:pt x="413" y="168"/>
                  </a:cubicBezTo>
                  <a:cubicBezTo>
                    <a:pt x="413" y="166"/>
                    <a:pt x="413" y="164"/>
                    <a:pt x="412" y="162"/>
                  </a:cubicBezTo>
                  <a:cubicBezTo>
                    <a:pt x="412" y="159"/>
                    <a:pt x="411" y="156"/>
                    <a:pt x="411" y="153"/>
                  </a:cubicBezTo>
                  <a:cubicBezTo>
                    <a:pt x="410" y="150"/>
                    <a:pt x="410" y="146"/>
                    <a:pt x="409" y="143"/>
                  </a:cubicBezTo>
                  <a:cubicBezTo>
                    <a:pt x="408" y="140"/>
                    <a:pt x="407" y="137"/>
                    <a:pt x="406" y="133"/>
                  </a:cubicBezTo>
                  <a:cubicBezTo>
                    <a:pt x="402" y="121"/>
                    <a:pt x="397" y="108"/>
                    <a:pt x="390" y="96"/>
                  </a:cubicBezTo>
                  <a:cubicBezTo>
                    <a:pt x="384" y="86"/>
                    <a:pt x="378" y="77"/>
                    <a:pt x="370" y="68"/>
                  </a:cubicBezTo>
                  <a:cubicBezTo>
                    <a:pt x="369" y="67"/>
                    <a:pt x="367" y="65"/>
                    <a:pt x="366" y="64"/>
                  </a:cubicBezTo>
                  <a:cubicBezTo>
                    <a:pt x="365" y="63"/>
                    <a:pt x="365" y="63"/>
                    <a:pt x="365" y="63"/>
                  </a:cubicBezTo>
                  <a:cubicBezTo>
                    <a:pt x="356" y="53"/>
                    <a:pt x="345" y="44"/>
                    <a:pt x="333" y="36"/>
                  </a:cubicBezTo>
                  <a:cubicBezTo>
                    <a:pt x="316" y="24"/>
                    <a:pt x="297" y="16"/>
                    <a:pt x="277" y="10"/>
                  </a:cubicBezTo>
                  <a:cubicBezTo>
                    <a:pt x="275" y="9"/>
                    <a:pt x="273" y="9"/>
                    <a:pt x="270" y="8"/>
                  </a:cubicBezTo>
                  <a:cubicBezTo>
                    <a:pt x="241" y="1"/>
                    <a:pt x="210" y="0"/>
                    <a:pt x="180" y="6"/>
                  </a:cubicBezTo>
                  <a:cubicBezTo>
                    <a:pt x="178" y="7"/>
                    <a:pt x="175" y="7"/>
                    <a:pt x="173" y="8"/>
                  </a:cubicBezTo>
                  <a:cubicBezTo>
                    <a:pt x="172" y="8"/>
                    <a:pt x="171" y="8"/>
                    <a:pt x="171" y="8"/>
                  </a:cubicBezTo>
                  <a:cubicBezTo>
                    <a:pt x="167" y="9"/>
                    <a:pt x="164" y="10"/>
                    <a:pt x="161" y="11"/>
                  </a:cubicBezTo>
                  <a:cubicBezTo>
                    <a:pt x="157" y="12"/>
                    <a:pt x="154" y="13"/>
                    <a:pt x="150" y="14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7" y="24"/>
                    <a:pt x="127" y="23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7" y="40"/>
                    <a:pt x="96" y="42"/>
                    <a:pt x="95" y="43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3" y="51"/>
                    <a:pt x="80" y="53"/>
                    <a:pt x="78" y="56"/>
                  </a:cubicBezTo>
                  <a:cubicBezTo>
                    <a:pt x="72" y="60"/>
                    <a:pt x="67" y="65"/>
                    <a:pt x="62" y="70"/>
                  </a:cubicBezTo>
                  <a:cubicBezTo>
                    <a:pt x="56" y="76"/>
                    <a:pt x="51" y="83"/>
                    <a:pt x="46" y="89"/>
                  </a:cubicBezTo>
                  <a:cubicBezTo>
                    <a:pt x="43" y="94"/>
                    <a:pt x="39" y="99"/>
                    <a:pt x="36" y="103"/>
                  </a:cubicBezTo>
                  <a:cubicBezTo>
                    <a:pt x="29" y="115"/>
                    <a:pt x="22" y="128"/>
                    <a:pt x="18" y="141"/>
                  </a:cubicBezTo>
                  <a:cubicBezTo>
                    <a:pt x="17" y="142"/>
                    <a:pt x="17" y="143"/>
                    <a:pt x="16" y="144"/>
                  </a:cubicBezTo>
                  <a:cubicBezTo>
                    <a:pt x="15" y="147"/>
                    <a:pt x="15" y="149"/>
                    <a:pt x="14" y="151"/>
                  </a:cubicBezTo>
                  <a:cubicBezTo>
                    <a:pt x="13" y="154"/>
                    <a:pt x="12" y="157"/>
                    <a:pt x="11" y="160"/>
                  </a:cubicBezTo>
                  <a:cubicBezTo>
                    <a:pt x="9" y="167"/>
                    <a:pt x="8" y="173"/>
                    <a:pt x="6" y="180"/>
                  </a:cubicBezTo>
                  <a:cubicBezTo>
                    <a:pt x="1" y="206"/>
                    <a:pt x="0" y="233"/>
                    <a:pt x="2" y="258"/>
                  </a:cubicBezTo>
                  <a:cubicBezTo>
                    <a:pt x="3" y="263"/>
                    <a:pt x="3" y="268"/>
                    <a:pt x="4" y="273"/>
                  </a:cubicBezTo>
                  <a:cubicBezTo>
                    <a:pt x="4" y="276"/>
                    <a:pt x="5" y="278"/>
                    <a:pt x="5" y="281"/>
                  </a:cubicBezTo>
                  <a:cubicBezTo>
                    <a:pt x="5" y="282"/>
                    <a:pt x="6" y="283"/>
                    <a:pt x="6" y="285"/>
                  </a:cubicBezTo>
                  <a:cubicBezTo>
                    <a:pt x="6" y="288"/>
                    <a:pt x="7" y="292"/>
                    <a:pt x="8" y="296"/>
                  </a:cubicBezTo>
                  <a:cubicBezTo>
                    <a:pt x="15" y="328"/>
                    <a:pt x="26" y="359"/>
                    <a:pt x="41" y="387"/>
                  </a:cubicBezTo>
                  <a:cubicBezTo>
                    <a:pt x="42" y="388"/>
                    <a:pt x="43" y="390"/>
                    <a:pt x="44" y="392"/>
                  </a:cubicBezTo>
                  <a:cubicBezTo>
                    <a:pt x="46" y="395"/>
                    <a:pt x="47" y="397"/>
                    <a:pt x="48" y="399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58" y="415"/>
                    <a:pt x="58" y="415"/>
                    <a:pt x="58" y="415"/>
                  </a:cubicBezTo>
                  <a:cubicBezTo>
                    <a:pt x="61" y="418"/>
                    <a:pt x="61" y="418"/>
                    <a:pt x="61" y="418"/>
                  </a:cubicBezTo>
                  <a:cubicBezTo>
                    <a:pt x="64" y="422"/>
                    <a:pt x="64" y="422"/>
                    <a:pt x="64" y="422"/>
                  </a:cubicBezTo>
                  <a:cubicBezTo>
                    <a:pt x="68" y="428"/>
                    <a:pt x="68" y="428"/>
                    <a:pt x="68" y="428"/>
                  </a:cubicBezTo>
                  <a:cubicBezTo>
                    <a:pt x="69" y="429"/>
                    <a:pt x="69" y="429"/>
                    <a:pt x="69" y="429"/>
                  </a:cubicBezTo>
                  <a:cubicBezTo>
                    <a:pt x="70" y="430"/>
                    <a:pt x="69" y="429"/>
                    <a:pt x="69" y="430"/>
                  </a:cubicBezTo>
                  <a:cubicBezTo>
                    <a:pt x="70" y="430"/>
                    <a:pt x="70" y="430"/>
                    <a:pt x="70" y="430"/>
                  </a:cubicBezTo>
                  <a:cubicBezTo>
                    <a:pt x="72" y="432"/>
                    <a:pt x="72" y="432"/>
                    <a:pt x="72" y="432"/>
                  </a:cubicBezTo>
                  <a:cubicBezTo>
                    <a:pt x="74" y="435"/>
                    <a:pt x="74" y="435"/>
                    <a:pt x="74" y="435"/>
                  </a:cubicBezTo>
                  <a:cubicBezTo>
                    <a:pt x="80" y="442"/>
                    <a:pt x="80" y="442"/>
                    <a:pt x="80" y="442"/>
                  </a:cubicBezTo>
                  <a:cubicBezTo>
                    <a:pt x="84" y="446"/>
                    <a:pt x="87" y="451"/>
                    <a:pt x="91" y="455"/>
                  </a:cubicBezTo>
                  <a:cubicBezTo>
                    <a:pt x="95" y="459"/>
                    <a:pt x="99" y="463"/>
                    <a:pt x="103" y="467"/>
                  </a:cubicBezTo>
                  <a:cubicBezTo>
                    <a:pt x="104" y="468"/>
                    <a:pt x="106" y="470"/>
                    <a:pt x="108" y="471"/>
                  </a:cubicBezTo>
                  <a:cubicBezTo>
                    <a:pt x="109" y="473"/>
                    <a:pt x="111" y="474"/>
                    <a:pt x="112" y="476"/>
                  </a:cubicBezTo>
                  <a:cubicBezTo>
                    <a:pt x="113" y="477"/>
                    <a:pt x="114" y="477"/>
                    <a:pt x="115" y="478"/>
                  </a:cubicBezTo>
                  <a:cubicBezTo>
                    <a:pt x="119" y="482"/>
                    <a:pt x="123" y="485"/>
                    <a:pt x="127" y="489"/>
                  </a:cubicBezTo>
                  <a:cubicBezTo>
                    <a:pt x="131" y="493"/>
                    <a:pt x="135" y="496"/>
                    <a:pt x="139" y="499"/>
                  </a:cubicBezTo>
                  <a:cubicBezTo>
                    <a:pt x="157" y="514"/>
                    <a:pt x="175" y="526"/>
                    <a:pt x="193" y="537"/>
                  </a:cubicBezTo>
                  <a:cubicBezTo>
                    <a:pt x="195" y="538"/>
                    <a:pt x="197" y="539"/>
                    <a:pt x="199" y="540"/>
                  </a:cubicBezTo>
                  <a:cubicBezTo>
                    <a:pt x="213" y="548"/>
                    <a:pt x="227" y="556"/>
                    <a:pt x="240" y="562"/>
                  </a:cubicBezTo>
                  <a:cubicBezTo>
                    <a:pt x="259" y="571"/>
                    <a:pt x="278" y="579"/>
                    <a:pt x="296" y="585"/>
                  </a:cubicBezTo>
                  <a:cubicBezTo>
                    <a:pt x="302" y="588"/>
                    <a:pt x="309" y="590"/>
                    <a:pt x="315" y="592"/>
                  </a:cubicBezTo>
                  <a:cubicBezTo>
                    <a:pt x="321" y="594"/>
                    <a:pt x="327" y="596"/>
                    <a:pt x="333" y="598"/>
                  </a:cubicBezTo>
                  <a:cubicBezTo>
                    <a:pt x="361" y="607"/>
                    <a:pt x="385" y="613"/>
                    <a:pt x="406" y="6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216400" y="887095"/>
            <a:ext cx="3843655" cy="159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rPr>
              <a:t>第肆部分</a:t>
            </a:r>
            <a:endParaRPr lang="zh-CN" altLang="en-US" sz="4000">
              <a:solidFill>
                <a:schemeClr val="bg1"/>
              </a:solidFill>
              <a:latin typeface="方正启体繁体" panose="03000509000000000000" charset="-122"/>
              <a:ea typeface="方正启体繁体" panose="03000509000000000000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rPr>
              <a:t>下一步工作计划</a:t>
            </a:r>
            <a:endParaRPr lang="zh-CN" altLang="en-US" sz="3200">
              <a:solidFill>
                <a:schemeClr val="bg1"/>
              </a:solidFill>
              <a:latin typeface="方正启体繁体" panose="03000509000000000000" charset="-122"/>
              <a:ea typeface="方正启体繁体" panose="03000509000000000000" charset="-122"/>
            </a:endParaRPr>
          </a:p>
          <a:p>
            <a:pPr algn="ctr">
              <a:lnSpc>
                <a:spcPct val="70000"/>
              </a:lnSpc>
            </a:pPr>
            <a:r>
              <a:rPr lang="zh-CN" altLang="en-US" sz="16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Next work plan</a:t>
            </a:r>
            <a:endParaRPr lang="zh-CN" altLang="en-US" sz="160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pic>
        <p:nvPicPr>
          <p:cNvPr id="17" name="图形 16"/>
          <p:cNvPicPr>
            <a:picLocks noChangeAspect="1"/>
          </p:cNvPicPr>
          <p:nvPr/>
        </p:nvPicPr>
        <p:blipFill>
          <a:blip r:embed="rId1">
            <a:lum bright="42000"/>
          </a:blip>
          <a:srcRect b="19007"/>
          <a:stretch>
            <a:fillRect/>
          </a:stretch>
        </p:blipFill>
        <p:spPr>
          <a:xfrm>
            <a:off x="5080" y="5680075"/>
            <a:ext cx="12192000" cy="1149985"/>
          </a:xfrm>
          <a:prstGeom prst="rect">
            <a:avLst/>
          </a:prstGeom>
        </p:spPr>
      </p:pic>
      <p:pic>
        <p:nvPicPr>
          <p:cNvPr id="6" name="图片 5" descr="图层-23"/>
          <p:cNvPicPr>
            <a:picLocks noChangeAspect="1"/>
          </p:cNvPicPr>
          <p:nvPr/>
        </p:nvPicPr>
        <p:blipFill>
          <a:blip r:embed="rId2"/>
          <a:srcRect t="9080"/>
          <a:stretch>
            <a:fillRect/>
          </a:stretch>
        </p:blipFill>
        <p:spPr>
          <a:xfrm>
            <a:off x="7878445" y="0"/>
            <a:ext cx="4313555" cy="4281170"/>
          </a:xfrm>
          <a:prstGeom prst="rect">
            <a:avLst/>
          </a:prstGeom>
        </p:spPr>
      </p:pic>
      <p:pic>
        <p:nvPicPr>
          <p:cNvPr id="7" name="图片 6" descr="图层-23"/>
          <p:cNvPicPr>
            <a:picLocks noChangeAspect="1"/>
          </p:cNvPicPr>
          <p:nvPr/>
        </p:nvPicPr>
        <p:blipFill>
          <a:blip r:embed="rId2"/>
          <a:srcRect t="9080"/>
          <a:stretch>
            <a:fillRect/>
          </a:stretch>
        </p:blipFill>
        <p:spPr>
          <a:xfrm flipH="1">
            <a:off x="5080" y="0"/>
            <a:ext cx="4313555" cy="428117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1"/>
          <a:srcRect r="60177" b="16117"/>
          <a:stretch>
            <a:fillRect/>
          </a:stretch>
        </p:blipFill>
        <p:spPr>
          <a:xfrm>
            <a:off x="0" y="0"/>
            <a:ext cx="1751330" cy="207518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98270" y="-349250"/>
            <a:ext cx="795020" cy="1521460"/>
            <a:chOff x="2202" y="-550"/>
            <a:chExt cx="1252" cy="2396"/>
          </a:xfrm>
        </p:grpSpPr>
        <p:sp>
          <p:nvSpPr>
            <p:cNvPr id="4" name="圆角矩形 3"/>
            <p:cNvSpPr/>
            <p:nvPr/>
          </p:nvSpPr>
          <p:spPr>
            <a:xfrm>
              <a:off x="2202" y="-550"/>
              <a:ext cx="1252" cy="2396"/>
            </a:xfrm>
            <a:prstGeom prst="roundRect">
              <a:avLst>
                <a:gd name="adj" fmla="val 50000"/>
              </a:avLst>
            </a:prstGeom>
            <a:solidFill>
              <a:srgbClr val="85A5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256" y="501"/>
              <a:ext cx="114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肆</a:t>
              </a:r>
              <a:endParaRPr lang="zh-CN" altLang="en-US" sz="36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17115" y="272415"/>
            <a:ext cx="374142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>
                <a:solidFill>
                  <a:schemeClr val="tx1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下一步工作计划</a:t>
            </a:r>
            <a:endParaRPr lang="zh-CN" altLang="en-US" sz="2800">
              <a:solidFill>
                <a:schemeClr val="tx1"/>
              </a:solidFill>
              <a:latin typeface="方正启体繁体" panose="03000509000000000000" charset="-122"/>
              <a:ea typeface="方正启体繁体" panose="03000509000000000000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Next work plan</a:t>
            </a:r>
            <a:endParaRPr lang="zh-CN" altLang="en-US" sz="14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pic>
        <p:nvPicPr>
          <p:cNvPr id="9" name="图片 8" descr="图层-22"/>
          <p:cNvPicPr>
            <a:picLocks noChangeAspect="1"/>
          </p:cNvPicPr>
          <p:nvPr/>
        </p:nvPicPr>
        <p:blipFill>
          <a:blip r:embed="rId2"/>
          <a:srcRect t="60311" r="51507" b="4911"/>
          <a:stretch>
            <a:fillRect/>
          </a:stretch>
        </p:blipFill>
        <p:spPr>
          <a:xfrm flipH="1">
            <a:off x="10324465" y="5264785"/>
            <a:ext cx="1867535" cy="1593215"/>
          </a:xfrm>
          <a:prstGeom prst="rect">
            <a:avLst/>
          </a:prstGeom>
        </p:spPr>
      </p:pic>
      <p:pic>
        <p:nvPicPr>
          <p:cNvPr id="10" name="图片 9" descr="图层-18"/>
          <p:cNvPicPr>
            <a:picLocks noChangeAspect="1"/>
          </p:cNvPicPr>
          <p:nvPr/>
        </p:nvPicPr>
        <p:blipFill>
          <a:blip r:embed="rId3">
            <a:lum bright="48000" contrast="-36000"/>
          </a:blip>
          <a:srcRect r="79402"/>
          <a:stretch>
            <a:fillRect/>
          </a:stretch>
        </p:blipFill>
        <p:spPr>
          <a:xfrm>
            <a:off x="11481435" y="0"/>
            <a:ext cx="710565" cy="18288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379520" y="2841733"/>
            <a:ext cx="4608344" cy="4016267"/>
            <a:chOff x="3226085" y="1994846"/>
            <a:chExt cx="5580107" cy="4863178"/>
          </a:xfrm>
        </p:grpSpPr>
        <p:sp>
          <p:nvSpPr>
            <p:cNvPr id="12" name="koppt-连接线"/>
            <p:cNvSpPr/>
            <p:nvPr/>
          </p:nvSpPr>
          <p:spPr>
            <a:xfrm rot="10800000" flipH="1">
              <a:off x="3942078" y="5638811"/>
              <a:ext cx="1958417" cy="517884"/>
            </a:xfrm>
            <a:prstGeom prst="bentArrow">
              <a:avLst>
                <a:gd name="adj1" fmla="val 17673"/>
                <a:gd name="adj2" fmla="val 3577"/>
                <a:gd name="adj3" fmla="val 0"/>
                <a:gd name="adj4" fmla="val 70302"/>
              </a:avLst>
            </a:prstGeom>
            <a:solidFill>
              <a:srgbClr val="85A59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lvl1pPr marL="0" marR="0" indent="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1pPr>
              <a:lvl2pPr marL="0" marR="0" indent="457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2pPr>
              <a:lvl3pPr marL="0" marR="0" indent="914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3pPr>
              <a:lvl4pPr marL="0" marR="0" indent="1371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4pPr>
              <a:lvl5pPr marL="0" marR="0" indent="18288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5pPr>
              <a:lvl6pPr marL="0" marR="0" indent="22860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6pPr>
              <a:lvl7pPr marL="0" marR="0" indent="2743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7pPr>
              <a:lvl8pPr marL="0" marR="0" indent="3200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8pPr>
              <a:lvl9pPr marL="0" marR="0" indent="3657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9pPr>
            </a:lstStyle>
            <a:p>
              <a:pPr marL="0" marR="0" lvl="0" indent="0" algn="ctr" defTabSz="13754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665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Arial Unicode MS" panose="020B0604020202020204" charset="-122"/>
              </a:endParaRPr>
            </a:p>
          </p:txBody>
        </p:sp>
        <p:sp>
          <p:nvSpPr>
            <p:cNvPr id="13" name="koppt-连接线"/>
            <p:cNvSpPr/>
            <p:nvPr/>
          </p:nvSpPr>
          <p:spPr>
            <a:xfrm rot="5400000" flipH="1">
              <a:off x="5443030" y="4678731"/>
              <a:ext cx="3136616" cy="1221966"/>
            </a:xfrm>
            <a:custGeom>
              <a:avLst/>
              <a:gdLst>
                <a:gd name="connsiteX0" fmla="*/ 3136616 w 3136616"/>
                <a:gd name="connsiteY0" fmla="*/ 109527 h 1221966"/>
                <a:gd name="connsiteX1" fmla="*/ 3136616 w 3136616"/>
                <a:gd name="connsiteY1" fmla="*/ 54764 h 1221966"/>
                <a:gd name="connsiteX2" fmla="*/ 3136616 w 3136616"/>
                <a:gd name="connsiteY2" fmla="*/ 0 h 1221966"/>
                <a:gd name="connsiteX3" fmla="*/ 1949448 w 3136616"/>
                <a:gd name="connsiteY3" fmla="*/ 0 h 1221966"/>
                <a:gd name="connsiteX4" fmla="*/ 1513756 w 3136616"/>
                <a:gd name="connsiteY4" fmla="*/ 435692 h 1221966"/>
                <a:gd name="connsiteX5" fmla="*/ 1513756 w 3136616"/>
                <a:gd name="connsiteY5" fmla="*/ 610983 h 1221966"/>
                <a:gd name="connsiteX6" fmla="*/ 1513333 w 3136616"/>
                <a:gd name="connsiteY6" fmla="*/ 610983 h 1221966"/>
                <a:gd name="connsiteX7" fmla="*/ 1513333 w 3136616"/>
                <a:gd name="connsiteY7" fmla="*/ 786274 h 1221966"/>
                <a:gd name="connsiteX8" fmla="*/ 1187168 w 3136616"/>
                <a:gd name="connsiteY8" fmla="*/ 1112439 h 1221966"/>
                <a:gd name="connsiteX9" fmla="*/ 0 w 3136616"/>
                <a:gd name="connsiteY9" fmla="*/ 1112439 h 1221966"/>
                <a:gd name="connsiteX10" fmla="*/ 0 w 3136616"/>
                <a:gd name="connsiteY10" fmla="*/ 1167202 h 1221966"/>
                <a:gd name="connsiteX11" fmla="*/ 0 w 3136616"/>
                <a:gd name="connsiteY11" fmla="*/ 1221966 h 1221966"/>
                <a:gd name="connsiteX12" fmla="*/ 1187168 w 3136616"/>
                <a:gd name="connsiteY12" fmla="*/ 1221966 h 1221966"/>
                <a:gd name="connsiteX13" fmla="*/ 1622860 w 3136616"/>
                <a:gd name="connsiteY13" fmla="*/ 786274 h 1221966"/>
                <a:gd name="connsiteX14" fmla="*/ 1622860 w 3136616"/>
                <a:gd name="connsiteY14" fmla="*/ 610983 h 1221966"/>
                <a:gd name="connsiteX15" fmla="*/ 1623283 w 3136616"/>
                <a:gd name="connsiteY15" fmla="*/ 610983 h 1221966"/>
                <a:gd name="connsiteX16" fmla="*/ 1623283 w 3136616"/>
                <a:gd name="connsiteY16" fmla="*/ 435692 h 1221966"/>
                <a:gd name="connsiteX17" fmla="*/ 1949448 w 3136616"/>
                <a:gd name="connsiteY17" fmla="*/ 109527 h 122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36616" h="1221966">
                  <a:moveTo>
                    <a:pt x="3136616" y="109527"/>
                  </a:moveTo>
                  <a:lnTo>
                    <a:pt x="3136616" y="54764"/>
                  </a:lnTo>
                  <a:lnTo>
                    <a:pt x="3136616" y="0"/>
                  </a:lnTo>
                  <a:lnTo>
                    <a:pt x="1949448" y="0"/>
                  </a:lnTo>
                  <a:cubicBezTo>
                    <a:pt x="1708822" y="0"/>
                    <a:pt x="1513756" y="195066"/>
                    <a:pt x="1513756" y="435692"/>
                  </a:cubicBezTo>
                  <a:lnTo>
                    <a:pt x="1513756" y="610983"/>
                  </a:lnTo>
                  <a:lnTo>
                    <a:pt x="1513333" y="610983"/>
                  </a:lnTo>
                  <a:lnTo>
                    <a:pt x="1513333" y="786274"/>
                  </a:lnTo>
                  <a:cubicBezTo>
                    <a:pt x="1513333" y="966410"/>
                    <a:pt x="1367304" y="1112439"/>
                    <a:pt x="1187168" y="1112439"/>
                  </a:cubicBezTo>
                  <a:lnTo>
                    <a:pt x="0" y="1112439"/>
                  </a:lnTo>
                  <a:lnTo>
                    <a:pt x="0" y="1167202"/>
                  </a:lnTo>
                  <a:lnTo>
                    <a:pt x="0" y="1221966"/>
                  </a:lnTo>
                  <a:lnTo>
                    <a:pt x="1187168" y="1221966"/>
                  </a:lnTo>
                  <a:cubicBezTo>
                    <a:pt x="1427794" y="1221966"/>
                    <a:pt x="1622860" y="1026900"/>
                    <a:pt x="1622860" y="786274"/>
                  </a:cubicBezTo>
                  <a:lnTo>
                    <a:pt x="1622860" y="610983"/>
                  </a:lnTo>
                  <a:lnTo>
                    <a:pt x="1623283" y="610983"/>
                  </a:lnTo>
                  <a:lnTo>
                    <a:pt x="1623283" y="435692"/>
                  </a:lnTo>
                  <a:cubicBezTo>
                    <a:pt x="1623283" y="255556"/>
                    <a:pt x="1769312" y="109527"/>
                    <a:pt x="1949448" y="109527"/>
                  </a:cubicBezTo>
                  <a:close/>
                </a:path>
              </a:pathLst>
            </a:custGeom>
            <a:solidFill>
              <a:srgbClr val="957F4F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rtlCol="0" anchor="ctr">
              <a:noAutofit/>
            </a:bodyPr>
            <a:lstStyle>
              <a:lvl1pPr marL="0" marR="0" indent="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1pPr>
              <a:lvl2pPr marL="0" marR="0" indent="457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2pPr>
              <a:lvl3pPr marL="0" marR="0" indent="914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3pPr>
              <a:lvl4pPr marL="0" marR="0" indent="1371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4pPr>
              <a:lvl5pPr marL="0" marR="0" indent="18288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5pPr>
              <a:lvl6pPr marL="0" marR="0" indent="22860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6pPr>
              <a:lvl7pPr marL="0" marR="0" indent="2743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7pPr>
              <a:lvl8pPr marL="0" marR="0" indent="3200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8pPr>
              <a:lvl9pPr marL="0" marR="0" indent="3657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9pPr>
            </a:lstStyle>
            <a:p>
              <a:pPr marL="0" marR="0" lvl="0" indent="0" algn="ctr" defTabSz="13754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665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Arial Unicode MS" panose="020B0604020202020204" charset="-122"/>
              </a:endParaRPr>
            </a:p>
          </p:txBody>
        </p:sp>
        <p:sp>
          <p:nvSpPr>
            <p:cNvPr id="14" name="koppt-连接线"/>
            <p:cNvSpPr/>
            <p:nvPr/>
          </p:nvSpPr>
          <p:spPr>
            <a:xfrm rot="10800000">
              <a:off x="5694870" y="5674133"/>
              <a:ext cx="2339504" cy="775550"/>
            </a:xfrm>
            <a:prstGeom prst="bentArrow">
              <a:avLst>
                <a:gd name="adj1" fmla="val 17673"/>
                <a:gd name="adj2" fmla="val 3577"/>
                <a:gd name="adj3" fmla="val 0"/>
                <a:gd name="adj4" fmla="val 70302"/>
              </a:avLst>
            </a:prstGeom>
            <a:solidFill>
              <a:srgbClr val="85A59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lvl1pPr marL="0" marR="0" indent="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1pPr>
              <a:lvl2pPr marL="0" marR="0" indent="457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2pPr>
              <a:lvl3pPr marL="0" marR="0" indent="914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3pPr>
              <a:lvl4pPr marL="0" marR="0" indent="1371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4pPr>
              <a:lvl5pPr marL="0" marR="0" indent="18288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5pPr>
              <a:lvl6pPr marL="0" marR="0" indent="22860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6pPr>
              <a:lvl7pPr marL="0" marR="0" indent="2743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7pPr>
              <a:lvl8pPr marL="0" marR="0" indent="3200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8pPr>
              <a:lvl9pPr marL="0" marR="0" indent="3657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9pPr>
            </a:lstStyle>
            <a:p>
              <a:pPr marL="0" marR="0" lvl="0" indent="0" algn="ctr" defTabSz="13754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665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Arial Unicode MS" panose="020B0604020202020204" charset="-122"/>
              </a:endParaRPr>
            </a:p>
          </p:txBody>
        </p:sp>
        <p:sp>
          <p:nvSpPr>
            <p:cNvPr id="15" name="koppt-连接线"/>
            <p:cNvSpPr/>
            <p:nvPr/>
          </p:nvSpPr>
          <p:spPr>
            <a:xfrm>
              <a:off x="5831413" y="2885955"/>
              <a:ext cx="244248" cy="3972049"/>
            </a:xfrm>
            <a:prstGeom prst="upArrow">
              <a:avLst>
                <a:gd name="adj1" fmla="val 53549"/>
                <a:gd name="adj2" fmla="val 0"/>
              </a:avLst>
            </a:prstGeom>
            <a:solidFill>
              <a:srgbClr val="85A59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lvl1pPr marL="0" marR="0" indent="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1pPr>
              <a:lvl2pPr marL="0" marR="0" indent="457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2pPr>
              <a:lvl3pPr marL="0" marR="0" indent="914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3pPr>
              <a:lvl4pPr marL="0" marR="0" indent="1371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4pPr>
              <a:lvl5pPr marL="0" marR="0" indent="18288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5pPr>
              <a:lvl6pPr marL="0" marR="0" indent="22860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6pPr>
              <a:lvl7pPr marL="0" marR="0" indent="2743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7pPr>
              <a:lvl8pPr marL="0" marR="0" indent="3200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8pPr>
              <a:lvl9pPr marL="0" marR="0" indent="3657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9pPr>
            </a:lstStyle>
            <a:p>
              <a:pPr marL="0" marR="0" lvl="0" indent="0" algn="ctr" defTabSz="13754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665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Arial Unicode MS" panose="020B0604020202020204" charset="-122"/>
              </a:endParaRPr>
            </a:p>
          </p:txBody>
        </p:sp>
        <p:sp>
          <p:nvSpPr>
            <p:cNvPr id="16" name="koppt-连接线"/>
            <p:cNvSpPr/>
            <p:nvPr/>
          </p:nvSpPr>
          <p:spPr>
            <a:xfrm rot="16200000">
              <a:off x="3518113" y="4677825"/>
              <a:ext cx="3138432" cy="1221965"/>
            </a:xfrm>
            <a:custGeom>
              <a:avLst/>
              <a:gdLst>
                <a:gd name="connsiteX0" fmla="*/ 3138432 w 3138432"/>
                <a:gd name="connsiteY0" fmla="*/ 0 h 1221965"/>
                <a:gd name="connsiteX1" fmla="*/ 3138432 w 3138432"/>
                <a:gd name="connsiteY1" fmla="*/ 54764 h 1221965"/>
                <a:gd name="connsiteX2" fmla="*/ 3138432 w 3138432"/>
                <a:gd name="connsiteY2" fmla="*/ 109527 h 1221965"/>
                <a:gd name="connsiteX3" fmla="*/ 1951263 w 3138432"/>
                <a:gd name="connsiteY3" fmla="*/ 109527 h 1221965"/>
                <a:gd name="connsiteX4" fmla="*/ 1625098 w 3138432"/>
                <a:gd name="connsiteY4" fmla="*/ 435692 h 1221965"/>
                <a:gd name="connsiteX5" fmla="*/ 1625098 w 3138432"/>
                <a:gd name="connsiteY5" fmla="*/ 610983 h 1221965"/>
                <a:gd name="connsiteX6" fmla="*/ 1622859 w 3138432"/>
                <a:gd name="connsiteY6" fmla="*/ 610983 h 1221965"/>
                <a:gd name="connsiteX7" fmla="*/ 1622859 w 3138432"/>
                <a:gd name="connsiteY7" fmla="*/ 786273 h 1221965"/>
                <a:gd name="connsiteX8" fmla="*/ 1187167 w 3138432"/>
                <a:gd name="connsiteY8" fmla="*/ 1221965 h 1221965"/>
                <a:gd name="connsiteX9" fmla="*/ 0 w 3138432"/>
                <a:gd name="connsiteY9" fmla="*/ 1221965 h 1221965"/>
                <a:gd name="connsiteX10" fmla="*/ 0 w 3138432"/>
                <a:gd name="connsiteY10" fmla="*/ 1167201 h 1221965"/>
                <a:gd name="connsiteX11" fmla="*/ 0 w 3138432"/>
                <a:gd name="connsiteY11" fmla="*/ 1112438 h 1221965"/>
                <a:gd name="connsiteX12" fmla="*/ 1187167 w 3138432"/>
                <a:gd name="connsiteY12" fmla="*/ 1112438 h 1221965"/>
                <a:gd name="connsiteX13" fmla="*/ 1513332 w 3138432"/>
                <a:gd name="connsiteY13" fmla="*/ 786273 h 1221965"/>
                <a:gd name="connsiteX14" fmla="*/ 1513332 w 3138432"/>
                <a:gd name="connsiteY14" fmla="*/ 610982 h 1221965"/>
                <a:gd name="connsiteX15" fmla="*/ 1515571 w 3138432"/>
                <a:gd name="connsiteY15" fmla="*/ 610982 h 1221965"/>
                <a:gd name="connsiteX16" fmla="*/ 1515571 w 3138432"/>
                <a:gd name="connsiteY16" fmla="*/ 435692 h 1221965"/>
                <a:gd name="connsiteX17" fmla="*/ 1951263 w 3138432"/>
                <a:gd name="connsiteY17" fmla="*/ 0 h 1221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38432" h="1221965">
                  <a:moveTo>
                    <a:pt x="3138432" y="0"/>
                  </a:moveTo>
                  <a:lnTo>
                    <a:pt x="3138432" y="54764"/>
                  </a:lnTo>
                  <a:lnTo>
                    <a:pt x="3138432" y="109527"/>
                  </a:lnTo>
                  <a:lnTo>
                    <a:pt x="1951263" y="109527"/>
                  </a:lnTo>
                  <a:cubicBezTo>
                    <a:pt x="1771127" y="109527"/>
                    <a:pt x="1625098" y="255556"/>
                    <a:pt x="1625098" y="435692"/>
                  </a:cubicBezTo>
                  <a:lnTo>
                    <a:pt x="1625098" y="610983"/>
                  </a:lnTo>
                  <a:lnTo>
                    <a:pt x="1622859" y="610983"/>
                  </a:lnTo>
                  <a:lnTo>
                    <a:pt x="1622859" y="786273"/>
                  </a:lnTo>
                  <a:cubicBezTo>
                    <a:pt x="1622859" y="1026899"/>
                    <a:pt x="1427793" y="1221965"/>
                    <a:pt x="1187167" y="1221965"/>
                  </a:cubicBezTo>
                  <a:lnTo>
                    <a:pt x="0" y="1221965"/>
                  </a:lnTo>
                  <a:lnTo>
                    <a:pt x="0" y="1167201"/>
                  </a:lnTo>
                  <a:lnTo>
                    <a:pt x="0" y="1112438"/>
                  </a:lnTo>
                  <a:lnTo>
                    <a:pt x="1187167" y="1112438"/>
                  </a:lnTo>
                  <a:cubicBezTo>
                    <a:pt x="1367303" y="1112438"/>
                    <a:pt x="1513332" y="966409"/>
                    <a:pt x="1513332" y="786273"/>
                  </a:cubicBezTo>
                  <a:lnTo>
                    <a:pt x="1513332" y="610982"/>
                  </a:lnTo>
                  <a:lnTo>
                    <a:pt x="1515571" y="610982"/>
                  </a:lnTo>
                  <a:lnTo>
                    <a:pt x="1515571" y="435692"/>
                  </a:lnTo>
                  <a:cubicBezTo>
                    <a:pt x="1515571" y="195066"/>
                    <a:pt x="1710637" y="0"/>
                    <a:pt x="1951263" y="0"/>
                  </a:cubicBezTo>
                  <a:close/>
                </a:path>
              </a:pathLst>
            </a:custGeom>
            <a:solidFill>
              <a:srgbClr val="957F4F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rtlCol="0" anchor="ctr">
              <a:noAutofit/>
            </a:bodyPr>
            <a:lstStyle>
              <a:lvl1pPr marL="0" marR="0" indent="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1pPr>
              <a:lvl2pPr marL="0" marR="0" indent="457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2pPr>
              <a:lvl3pPr marL="0" marR="0" indent="914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3pPr>
              <a:lvl4pPr marL="0" marR="0" indent="1371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4pPr>
              <a:lvl5pPr marL="0" marR="0" indent="18288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5pPr>
              <a:lvl6pPr marL="0" marR="0" indent="22860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6pPr>
              <a:lvl7pPr marL="0" marR="0" indent="2743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7pPr>
              <a:lvl8pPr marL="0" marR="0" indent="3200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8pPr>
              <a:lvl9pPr marL="0" marR="0" indent="3657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lt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9pPr>
            </a:lstStyle>
            <a:p>
              <a:pPr marL="0" marR="0" lvl="0" indent="0" algn="ctr" defTabSz="13754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665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Arial Unicode MS" panose="020B0604020202020204" charset="-122"/>
              </a:endParaRPr>
            </a:p>
          </p:txBody>
        </p:sp>
        <p:grpSp>
          <p:nvGrpSpPr>
            <p:cNvPr id="17" name="koppt-云朵"/>
            <p:cNvGrpSpPr/>
            <p:nvPr/>
          </p:nvGrpSpPr>
          <p:grpSpPr>
            <a:xfrm>
              <a:off x="6325999" y="3148247"/>
              <a:ext cx="2480193" cy="1558791"/>
              <a:chOff x="6325999" y="3148247"/>
              <a:chExt cx="2480193" cy="1558791"/>
            </a:xfrm>
          </p:grpSpPr>
          <p:sp>
            <p:nvSpPr>
              <p:cNvPr id="35" name="koppt-任意多边形"/>
              <p:cNvSpPr>
                <a:spLocks noEditPoints="1"/>
              </p:cNvSpPr>
              <p:nvPr/>
            </p:nvSpPr>
            <p:spPr bwMode="auto">
              <a:xfrm>
                <a:off x="6325999" y="3177971"/>
                <a:ext cx="1268167" cy="1529067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957F4F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lvl1pPr marL="0" marR="0" indent="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1pPr>
                <a:lvl2pPr marL="0" marR="0" indent="4572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2pPr>
                <a:lvl3pPr marL="0" marR="0" indent="9144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3pPr>
                <a:lvl4pPr marL="0" marR="0" indent="13716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4pPr>
                <a:lvl5pPr marL="0" marR="0" indent="18288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5pPr>
                <a:lvl6pPr marL="0" marR="0" indent="22860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6pPr>
                <a:lvl7pPr marL="0" marR="0" indent="27432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7pPr>
                <a:lvl8pPr marL="0" marR="0" indent="32004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8pPr>
                <a:lvl9pPr marL="0" marR="0" indent="36576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9pPr>
              </a:lstStyle>
              <a:p>
                <a:pPr marL="0" marR="0" lvl="0" indent="0" algn="l" defTabSz="137541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665" b="0" i="0" u="none" strike="noStrike" kern="1200" cap="none" spc="0" normalizeH="0" baseline="0" noProof="0" dirty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sym typeface="Arial Unicode MS" panose="020B0604020202020204" charset="-122"/>
                </a:endParaRPr>
              </a:p>
            </p:txBody>
          </p:sp>
          <p:sp>
            <p:nvSpPr>
              <p:cNvPr id="36" name="koppt-任意多边形"/>
              <p:cNvSpPr/>
              <p:nvPr/>
            </p:nvSpPr>
            <p:spPr bwMode="auto">
              <a:xfrm>
                <a:off x="7594166" y="3148247"/>
                <a:ext cx="1212026" cy="1558789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57F4F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lvl1pPr marL="0" marR="0" indent="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1pPr>
                <a:lvl2pPr marL="0" marR="0" indent="4572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2pPr>
                <a:lvl3pPr marL="0" marR="0" indent="9144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3pPr>
                <a:lvl4pPr marL="0" marR="0" indent="13716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4pPr>
                <a:lvl5pPr marL="0" marR="0" indent="18288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5pPr>
                <a:lvl6pPr marL="0" marR="0" indent="22860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6pPr>
                <a:lvl7pPr marL="0" marR="0" indent="27432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7pPr>
                <a:lvl8pPr marL="0" marR="0" indent="32004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8pPr>
                <a:lvl9pPr marL="0" marR="0" indent="36576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9pPr>
              </a:lstStyle>
              <a:p>
                <a:pPr marL="0" marR="0" lvl="0" indent="0" algn="l" defTabSz="137541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665" b="0" i="0" u="none" strike="noStrike" kern="1200" cap="none" spc="0" normalizeH="0" baseline="0" noProof="0" dirty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sym typeface="Arial Unicode MS" panose="020B0604020202020204" charset="-122"/>
                </a:endParaRPr>
              </a:p>
            </p:txBody>
          </p:sp>
        </p:grpSp>
        <p:grpSp>
          <p:nvGrpSpPr>
            <p:cNvPr id="18" name="koppt-云朵"/>
            <p:cNvGrpSpPr/>
            <p:nvPr/>
          </p:nvGrpSpPr>
          <p:grpSpPr>
            <a:xfrm>
              <a:off x="4500453" y="1994846"/>
              <a:ext cx="2910481" cy="1829225"/>
              <a:chOff x="4500453" y="1994846"/>
              <a:chExt cx="2910481" cy="1829225"/>
            </a:xfrm>
          </p:grpSpPr>
          <p:sp>
            <p:nvSpPr>
              <p:cNvPr id="33" name="koppt-任意多边形"/>
              <p:cNvSpPr>
                <a:spLocks noEditPoints="1"/>
              </p:cNvSpPr>
              <p:nvPr/>
            </p:nvSpPr>
            <p:spPr bwMode="auto">
              <a:xfrm>
                <a:off x="4500453" y="2029726"/>
                <a:ext cx="1488181" cy="1794345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85A599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lvl1pPr marL="0" marR="0" indent="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1pPr>
                <a:lvl2pPr marL="0" marR="0" indent="4572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2pPr>
                <a:lvl3pPr marL="0" marR="0" indent="9144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3pPr>
                <a:lvl4pPr marL="0" marR="0" indent="13716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4pPr>
                <a:lvl5pPr marL="0" marR="0" indent="18288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5pPr>
                <a:lvl6pPr marL="0" marR="0" indent="22860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6pPr>
                <a:lvl7pPr marL="0" marR="0" indent="27432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7pPr>
                <a:lvl8pPr marL="0" marR="0" indent="32004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8pPr>
                <a:lvl9pPr marL="0" marR="0" indent="36576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9pPr>
              </a:lstStyle>
              <a:p>
                <a:pPr marL="0" marR="0" lvl="0" indent="0" algn="l" defTabSz="137541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665" b="0" i="0" u="none" strike="noStrike" kern="1200" cap="none" spc="0" normalizeH="0" baseline="0" noProof="0" dirty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sym typeface="Arial Unicode MS" panose="020B0604020202020204" charset="-122"/>
                </a:endParaRPr>
              </a:p>
            </p:txBody>
          </p:sp>
          <p:sp>
            <p:nvSpPr>
              <p:cNvPr id="34" name="koppt-任意多边形"/>
              <p:cNvSpPr/>
              <p:nvPr/>
            </p:nvSpPr>
            <p:spPr bwMode="auto">
              <a:xfrm>
                <a:off x="5988634" y="1994846"/>
                <a:ext cx="1422300" cy="1829223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85A599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lvl1pPr marL="0" marR="0" indent="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1pPr>
                <a:lvl2pPr marL="0" marR="0" indent="4572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2pPr>
                <a:lvl3pPr marL="0" marR="0" indent="9144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3pPr>
                <a:lvl4pPr marL="0" marR="0" indent="13716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4pPr>
                <a:lvl5pPr marL="0" marR="0" indent="18288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5pPr>
                <a:lvl6pPr marL="0" marR="0" indent="22860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6pPr>
                <a:lvl7pPr marL="0" marR="0" indent="27432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7pPr>
                <a:lvl8pPr marL="0" marR="0" indent="32004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8pPr>
                <a:lvl9pPr marL="0" marR="0" indent="36576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9pPr>
              </a:lstStyle>
              <a:p>
                <a:pPr marL="0" marR="0" lvl="0" indent="0" algn="l" defTabSz="137541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665" b="0" i="0" u="none" strike="noStrike" kern="1200" cap="none" spc="0" normalizeH="0" baseline="0" noProof="0" dirty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sym typeface="Arial Unicode MS" panose="020B0604020202020204" charset="-122"/>
                </a:endParaRPr>
              </a:p>
            </p:txBody>
          </p:sp>
        </p:grpSp>
        <p:grpSp>
          <p:nvGrpSpPr>
            <p:cNvPr id="19" name="koppt-云朵"/>
            <p:cNvGrpSpPr/>
            <p:nvPr/>
          </p:nvGrpSpPr>
          <p:grpSpPr>
            <a:xfrm>
              <a:off x="3558467" y="2862506"/>
              <a:ext cx="1956751" cy="1229810"/>
              <a:chOff x="3558467" y="2862506"/>
              <a:chExt cx="1956751" cy="1229810"/>
            </a:xfrm>
          </p:grpSpPr>
          <p:sp>
            <p:nvSpPr>
              <p:cNvPr id="31" name="koppt-任意多边形"/>
              <p:cNvSpPr>
                <a:spLocks noEditPoints="1"/>
              </p:cNvSpPr>
              <p:nvPr/>
            </p:nvSpPr>
            <p:spPr bwMode="auto">
              <a:xfrm>
                <a:off x="3558467" y="2885957"/>
                <a:ext cx="1000522" cy="1206359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957F4F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lvl1pPr marL="0" marR="0" indent="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1pPr>
                <a:lvl2pPr marL="0" marR="0" indent="4572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2pPr>
                <a:lvl3pPr marL="0" marR="0" indent="9144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3pPr>
                <a:lvl4pPr marL="0" marR="0" indent="13716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4pPr>
                <a:lvl5pPr marL="0" marR="0" indent="18288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5pPr>
                <a:lvl6pPr marL="0" marR="0" indent="22860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6pPr>
                <a:lvl7pPr marL="0" marR="0" indent="27432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7pPr>
                <a:lvl8pPr marL="0" marR="0" indent="32004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8pPr>
                <a:lvl9pPr marL="0" marR="0" indent="36576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9pPr>
              </a:lstStyle>
              <a:p>
                <a:pPr marL="0" marR="0" lvl="0" indent="0" algn="l" defTabSz="137541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665" b="0" i="0" u="none" strike="noStrike" kern="1200" cap="none" spc="0" normalizeH="0" baseline="0" noProof="0" dirty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sym typeface="Arial Unicode MS" panose="020B0604020202020204" charset="-122"/>
                </a:endParaRPr>
              </a:p>
            </p:txBody>
          </p:sp>
          <p:sp>
            <p:nvSpPr>
              <p:cNvPr id="32" name="koppt-任意多边形"/>
              <p:cNvSpPr/>
              <p:nvPr/>
            </p:nvSpPr>
            <p:spPr bwMode="auto">
              <a:xfrm>
                <a:off x="4558989" y="2862506"/>
                <a:ext cx="956229" cy="1229808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57F4F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lvl1pPr marL="0" marR="0" indent="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1pPr>
                <a:lvl2pPr marL="0" marR="0" indent="4572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2pPr>
                <a:lvl3pPr marL="0" marR="0" indent="9144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3pPr>
                <a:lvl4pPr marL="0" marR="0" indent="13716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4pPr>
                <a:lvl5pPr marL="0" marR="0" indent="18288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5pPr>
                <a:lvl6pPr marL="0" marR="0" indent="22860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6pPr>
                <a:lvl7pPr marL="0" marR="0" indent="27432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7pPr>
                <a:lvl8pPr marL="0" marR="0" indent="32004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8pPr>
                <a:lvl9pPr marL="0" marR="0" indent="36576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9pPr>
              </a:lstStyle>
              <a:p>
                <a:pPr marL="0" marR="0" lvl="0" indent="0" algn="l" defTabSz="137541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665" b="0" i="0" u="none" strike="noStrike" kern="1200" cap="none" spc="0" normalizeH="0" baseline="0" noProof="0" dirty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sym typeface="Arial Unicode MS" panose="020B0604020202020204" charset="-122"/>
                </a:endParaRPr>
              </a:p>
            </p:txBody>
          </p:sp>
        </p:grpSp>
        <p:grpSp>
          <p:nvGrpSpPr>
            <p:cNvPr id="20" name="koppt-云朵"/>
            <p:cNvGrpSpPr/>
            <p:nvPr/>
          </p:nvGrpSpPr>
          <p:grpSpPr>
            <a:xfrm>
              <a:off x="3226085" y="4870784"/>
              <a:ext cx="1506715" cy="946965"/>
              <a:chOff x="3226085" y="4870784"/>
              <a:chExt cx="1506715" cy="946965"/>
            </a:xfrm>
          </p:grpSpPr>
          <p:sp>
            <p:nvSpPr>
              <p:cNvPr id="29" name="koppt-任意多边形"/>
              <p:cNvSpPr>
                <a:spLocks noEditPoints="1"/>
              </p:cNvSpPr>
              <p:nvPr/>
            </p:nvSpPr>
            <p:spPr bwMode="auto">
              <a:xfrm>
                <a:off x="3226085" y="4888841"/>
                <a:ext cx="770411" cy="928908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85A599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lvl1pPr marL="0" marR="0" indent="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1pPr>
                <a:lvl2pPr marL="0" marR="0" indent="4572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2pPr>
                <a:lvl3pPr marL="0" marR="0" indent="9144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3pPr>
                <a:lvl4pPr marL="0" marR="0" indent="13716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4pPr>
                <a:lvl5pPr marL="0" marR="0" indent="18288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5pPr>
                <a:lvl6pPr marL="0" marR="0" indent="22860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6pPr>
                <a:lvl7pPr marL="0" marR="0" indent="27432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7pPr>
                <a:lvl8pPr marL="0" marR="0" indent="32004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8pPr>
                <a:lvl9pPr marL="0" marR="0" indent="36576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9pPr>
              </a:lstStyle>
              <a:p>
                <a:pPr marL="0" marR="0" lvl="0" indent="0" algn="l" defTabSz="137541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665" b="0" i="0" u="none" strike="noStrike" kern="1200" cap="none" spc="0" normalizeH="0" baseline="0" noProof="0" dirty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sym typeface="Arial Unicode MS" panose="020B0604020202020204" charset="-122"/>
                </a:endParaRPr>
              </a:p>
            </p:txBody>
          </p:sp>
          <p:sp>
            <p:nvSpPr>
              <p:cNvPr id="30" name="koppt-任意多边形"/>
              <p:cNvSpPr/>
              <p:nvPr/>
            </p:nvSpPr>
            <p:spPr bwMode="auto">
              <a:xfrm>
                <a:off x="3996496" y="4870784"/>
                <a:ext cx="736304" cy="946964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85A599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lvl1pPr marL="0" marR="0" indent="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1pPr>
                <a:lvl2pPr marL="0" marR="0" indent="4572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2pPr>
                <a:lvl3pPr marL="0" marR="0" indent="9144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3pPr>
                <a:lvl4pPr marL="0" marR="0" indent="13716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4pPr>
                <a:lvl5pPr marL="0" marR="0" indent="18288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5pPr>
                <a:lvl6pPr marL="0" marR="0" indent="22860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6pPr>
                <a:lvl7pPr marL="0" marR="0" indent="27432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7pPr>
                <a:lvl8pPr marL="0" marR="0" indent="32004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8pPr>
                <a:lvl9pPr marL="0" marR="0" indent="36576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9pPr>
              </a:lstStyle>
              <a:p>
                <a:pPr marL="0" marR="0" lvl="0" indent="0" algn="l" defTabSz="137541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665" b="0" i="0" u="none" strike="noStrike" kern="1200" cap="none" spc="0" normalizeH="0" baseline="0" noProof="0" dirty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sym typeface="Arial Unicode MS" panose="020B0604020202020204" charset="-122"/>
                </a:endParaRPr>
              </a:p>
            </p:txBody>
          </p:sp>
        </p:grpSp>
        <p:grpSp>
          <p:nvGrpSpPr>
            <p:cNvPr id="21" name="koppt-云朵"/>
            <p:cNvGrpSpPr/>
            <p:nvPr/>
          </p:nvGrpSpPr>
          <p:grpSpPr>
            <a:xfrm>
              <a:off x="7299477" y="4879812"/>
              <a:ext cx="1506715" cy="946965"/>
              <a:chOff x="7299477" y="4879812"/>
              <a:chExt cx="1506715" cy="946965"/>
            </a:xfrm>
          </p:grpSpPr>
          <p:sp>
            <p:nvSpPr>
              <p:cNvPr id="27" name="koppt-任意多边形"/>
              <p:cNvSpPr>
                <a:spLocks noEditPoints="1"/>
              </p:cNvSpPr>
              <p:nvPr/>
            </p:nvSpPr>
            <p:spPr bwMode="auto">
              <a:xfrm>
                <a:off x="7299477" y="4897869"/>
                <a:ext cx="770411" cy="928908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85A599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lvl1pPr marL="0" marR="0" indent="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1pPr>
                <a:lvl2pPr marL="0" marR="0" indent="4572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2pPr>
                <a:lvl3pPr marL="0" marR="0" indent="9144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3pPr>
                <a:lvl4pPr marL="0" marR="0" indent="13716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4pPr>
                <a:lvl5pPr marL="0" marR="0" indent="18288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5pPr>
                <a:lvl6pPr marL="0" marR="0" indent="22860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6pPr>
                <a:lvl7pPr marL="0" marR="0" indent="27432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7pPr>
                <a:lvl8pPr marL="0" marR="0" indent="32004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8pPr>
                <a:lvl9pPr marL="0" marR="0" indent="36576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9pPr>
              </a:lstStyle>
              <a:p>
                <a:pPr marL="0" marR="0" lvl="0" indent="0" algn="l" defTabSz="137541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665" b="0" i="0" u="none" strike="noStrike" kern="1200" cap="none" spc="0" normalizeH="0" baseline="0" noProof="0" dirty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sym typeface="Arial Unicode MS" panose="020B0604020202020204" charset="-122"/>
                </a:endParaRPr>
              </a:p>
            </p:txBody>
          </p:sp>
          <p:sp>
            <p:nvSpPr>
              <p:cNvPr id="28" name="koppt-任意多边形"/>
              <p:cNvSpPr/>
              <p:nvPr/>
            </p:nvSpPr>
            <p:spPr bwMode="auto">
              <a:xfrm>
                <a:off x="8069888" y="4879812"/>
                <a:ext cx="736304" cy="946964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85A599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lvl1pPr marL="0" marR="0" indent="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1pPr>
                <a:lvl2pPr marL="0" marR="0" indent="4572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2pPr>
                <a:lvl3pPr marL="0" marR="0" indent="9144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3pPr>
                <a:lvl4pPr marL="0" marR="0" indent="13716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4pPr>
                <a:lvl5pPr marL="0" marR="0" indent="18288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5pPr>
                <a:lvl6pPr marL="0" marR="0" indent="22860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6pPr>
                <a:lvl7pPr marL="0" marR="0" indent="27432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7pPr>
                <a:lvl8pPr marL="0" marR="0" indent="32004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8pPr>
                <a:lvl9pPr marL="0" marR="0" indent="3657600" algn="l" defTabSz="91440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 baseline="0">
                    <a:ln>
                      <a:noFill/>
                    </a:ln>
                    <a:solidFill>
                      <a:schemeClr val="tx1"/>
                    </a:solidFill>
                    <a:uFillTx/>
                    <a:latin typeface="+mn-lt"/>
                    <a:ea typeface="+mn-ea"/>
                    <a:cs typeface="+mn-cs"/>
                    <a:sym typeface="Arial Unicode MS" panose="020B0604020202020204" charset="-122"/>
                  </a:defRPr>
                </a:lvl9pPr>
              </a:lstStyle>
              <a:p>
                <a:pPr marL="0" marR="0" lvl="0" indent="0" algn="l" defTabSz="137541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665" b="0" i="0" u="none" strike="noStrike" kern="1200" cap="none" spc="0" normalizeH="0" baseline="0" noProof="0" dirty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sym typeface="Arial Unicode MS" panose="020B0604020202020204" charset="-122"/>
                </a:endParaRPr>
              </a:p>
            </p:txBody>
          </p:sp>
        </p:grpSp>
        <p:sp>
          <p:nvSpPr>
            <p:cNvPr id="22" name="koppt-图标"/>
            <p:cNvSpPr>
              <a:spLocks noEditPoints="1"/>
            </p:cNvSpPr>
            <p:nvPr/>
          </p:nvSpPr>
          <p:spPr bwMode="auto">
            <a:xfrm>
              <a:off x="4168669" y="3191486"/>
              <a:ext cx="751773" cy="751773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lvl1pPr marL="0" marR="0" indent="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1pPr>
              <a:lvl2pPr marL="0" marR="0" indent="457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2pPr>
              <a:lvl3pPr marL="0" marR="0" indent="914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3pPr>
              <a:lvl4pPr marL="0" marR="0" indent="1371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4pPr>
              <a:lvl5pPr marL="0" marR="0" indent="18288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5pPr>
              <a:lvl6pPr marL="0" marR="0" indent="22860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6pPr>
              <a:lvl7pPr marL="0" marR="0" indent="2743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7pPr>
              <a:lvl8pPr marL="0" marR="0" indent="3200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8pPr>
              <a:lvl9pPr marL="0" marR="0" indent="3657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9pPr>
            </a:lstStyle>
            <a:p>
              <a:pPr marL="0" marR="0" lvl="0" indent="0" algn="l" defTabSz="13754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665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Arial Unicode MS" panose="020B0604020202020204" charset="-122"/>
              </a:endParaRPr>
            </a:p>
          </p:txBody>
        </p:sp>
        <p:sp>
          <p:nvSpPr>
            <p:cNvPr id="23" name="koppt-图标"/>
            <p:cNvSpPr>
              <a:spLocks noEditPoints="1"/>
            </p:cNvSpPr>
            <p:nvPr/>
          </p:nvSpPr>
          <p:spPr bwMode="auto">
            <a:xfrm>
              <a:off x="3713388" y="5125469"/>
              <a:ext cx="472715" cy="513340"/>
            </a:xfrm>
            <a:custGeom>
              <a:avLst/>
              <a:gdLst/>
              <a:ahLst/>
              <a:cxnLst>
                <a:cxn ang="0">
                  <a:pos x="55" y="55"/>
                </a:cxn>
                <a:cxn ang="0">
                  <a:pos x="39" y="55"/>
                </a:cxn>
                <a:cxn ang="0">
                  <a:pos x="30" y="64"/>
                </a:cxn>
                <a:cxn ang="0">
                  <a:pos x="21" y="55"/>
                </a:cxn>
                <a:cxn ang="0">
                  <a:pos x="5" y="55"/>
                </a:cxn>
                <a:cxn ang="0">
                  <a:pos x="0" y="50"/>
                </a:cxn>
                <a:cxn ang="0">
                  <a:pos x="11" y="20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30" y="0"/>
                </a:cxn>
                <a:cxn ang="0">
                  <a:pos x="33" y="3"/>
                </a:cxn>
                <a:cxn ang="0">
                  <a:pos x="33" y="5"/>
                </a:cxn>
                <a:cxn ang="0">
                  <a:pos x="48" y="20"/>
                </a:cxn>
                <a:cxn ang="0">
                  <a:pos x="59" y="50"/>
                </a:cxn>
                <a:cxn ang="0">
                  <a:pos x="55" y="55"/>
                </a:cxn>
                <a:cxn ang="0">
                  <a:pos x="30" y="60"/>
                </a:cxn>
                <a:cxn ang="0">
                  <a:pos x="25" y="55"/>
                </a:cxn>
                <a:cxn ang="0">
                  <a:pos x="24" y="54"/>
                </a:cxn>
                <a:cxn ang="0">
                  <a:pos x="23" y="55"/>
                </a:cxn>
                <a:cxn ang="0">
                  <a:pos x="30" y="61"/>
                </a:cxn>
                <a:cxn ang="0">
                  <a:pos x="30" y="60"/>
                </a:cxn>
                <a:cxn ang="0">
                  <a:pos x="30" y="60"/>
                </a:cxn>
              </a:cxnLst>
              <a:rect l="0" t="0" r="r" b="b"/>
              <a:pathLst>
                <a:path w="59" h="64">
                  <a:moveTo>
                    <a:pt x="55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39" y="60"/>
                    <a:pt x="35" y="64"/>
                    <a:pt x="30" y="64"/>
                  </a:cubicBezTo>
                  <a:cubicBezTo>
                    <a:pt x="25" y="64"/>
                    <a:pt x="21" y="60"/>
                    <a:pt x="21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5" y="46"/>
                    <a:pt x="11" y="38"/>
                    <a:pt x="11" y="20"/>
                  </a:cubicBezTo>
                  <a:cubicBezTo>
                    <a:pt x="11" y="13"/>
                    <a:pt x="17" y="6"/>
                    <a:pt x="27" y="5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1"/>
                    <a:pt x="28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4"/>
                    <a:pt x="33" y="4"/>
                    <a:pt x="33" y="5"/>
                  </a:cubicBezTo>
                  <a:cubicBezTo>
                    <a:pt x="42" y="6"/>
                    <a:pt x="48" y="13"/>
                    <a:pt x="48" y="20"/>
                  </a:cubicBezTo>
                  <a:cubicBezTo>
                    <a:pt x="48" y="38"/>
                    <a:pt x="54" y="46"/>
                    <a:pt x="59" y="50"/>
                  </a:cubicBezTo>
                  <a:cubicBezTo>
                    <a:pt x="59" y="53"/>
                    <a:pt x="57" y="55"/>
                    <a:pt x="55" y="55"/>
                  </a:cubicBezTo>
                  <a:close/>
                  <a:moveTo>
                    <a:pt x="30" y="60"/>
                  </a:moveTo>
                  <a:cubicBezTo>
                    <a:pt x="27" y="60"/>
                    <a:pt x="25" y="57"/>
                    <a:pt x="25" y="55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5"/>
                  </a:cubicBezTo>
                  <a:cubicBezTo>
                    <a:pt x="23" y="58"/>
                    <a:pt x="26" y="61"/>
                    <a:pt x="30" y="61"/>
                  </a:cubicBezTo>
                  <a:cubicBezTo>
                    <a:pt x="30" y="61"/>
                    <a:pt x="30" y="61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lvl1pPr marL="0" marR="0" indent="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1pPr>
              <a:lvl2pPr marL="0" marR="0" indent="457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2pPr>
              <a:lvl3pPr marL="0" marR="0" indent="914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3pPr>
              <a:lvl4pPr marL="0" marR="0" indent="1371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4pPr>
              <a:lvl5pPr marL="0" marR="0" indent="18288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5pPr>
              <a:lvl6pPr marL="0" marR="0" indent="22860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6pPr>
              <a:lvl7pPr marL="0" marR="0" indent="2743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7pPr>
              <a:lvl8pPr marL="0" marR="0" indent="3200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8pPr>
              <a:lvl9pPr marL="0" marR="0" indent="3657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9pPr>
            </a:lstStyle>
            <a:p>
              <a:pPr marL="0" marR="0" lvl="0" indent="0" algn="l" defTabSz="13754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665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Arial Unicode MS" panose="020B0604020202020204" charset="-122"/>
              </a:endParaRPr>
            </a:p>
          </p:txBody>
        </p:sp>
        <p:sp>
          <p:nvSpPr>
            <p:cNvPr id="24" name="koppt-图标"/>
            <p:cNvSpPr>
              <a:spLocks noEditPoints="1"/>
            </p:cNvSpPr>
            <p:nvPr/>
          </p:nvSpPr>
          <p:spPr bwMode="auto">
            <a:xfrm>
              <a:off x="7708179" y="5235163"/>
              <a:ext cx="510458" cy="45253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lvl1pPr marL="0" marR="0" indent="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1pPr>
              <a:lvl2pPr marL="0" marR="0" indent="457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2pPr>
              <a:lvl3pPr marL="0" marR="0" indent="914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3pPr>
              <a:lvl4pPr marL="0" marR="0" indent="1371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4pPr>
              <a:lvl5pPr marL="0" marR="0" indent="18288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5pPr>
              <a:lvl6pPr marL="0" marR="0" indent="22860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6pPr>
              <a:lvl7pPr marL="0" marR="0" indent="2743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7pPr>
              <a:lvl8pPr marL="0" marR="0" indent="3200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8pPr>
              <a:lvl9pPr marL="0" marR="0" indent="3657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9pPr>
            </a:lstStyle>
            <a:p>
              <a:pPr marL="0" marR="0" lvl="0" indent="0" algn="l" defTabSz="13754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665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Arial Unicode MS" panose="020B0604020202020204" charset="-122"/>
              </a:endParaRPr>
            </a:p>
          </p:txBody>
        </p:sp>
        <p:sp>
          <p:nvSpPr>
            <p:cNvPr id="25" name="koppt-图标"/>
            <p:cNvSpPr>
              <a:spLocks noEditPoints="1"/>
            </p:cNvSpPr>
            <p:nvPr/>
          </p:nvSpPr>
          <p:spPr bwMode="auto">
            <a:xfrm>
              <a:off x="5694871" y="2602726"/>
              <a:ext cx="587525" cy="542953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lvl1pPr marL="0" marR="0" indent="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1pPr>
              <a:lvl2pPr marL="0" marR="0" indent="457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2pPr>
              <a:lvl3pPr marL="0" marR="0" indent="914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3pPr>
              <a:lvl4pPr marL="0" marR="0" indent="1371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4pPr>
              <a:lvl5pPr marL="0" marR="0" indent="18288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5pPr>
              <a:lvl6pPr marL="0" marR="0" indent="22860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6pPr>
              <a:lvl7pPr marL="0" marR="0" indent="2743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7pPr>
              <a:lvl8pPr marL="0" marR="0" indent="3200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8pPr>
              <a:lvl9pPr marL="0" marR="0" indent="3657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9pPr>
            </a:lstStyle>
            <a:p>
              <a:pPr marL="0" marR="0" lvl="0" indent="0" algn="l" defTabSz="13754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665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Arial Unicode MS" panose="020B0604020202020204" charset="-122"/>
              </a:endParaRPr>
            </a:p>
          </p:txBody>
        </p:sp>
        <p:sp>
          <p:nvSpPr>
            <p:cNvPr id="26" name="koppt-图标"/>
            <p:cNvSpPr>
              <a:spLocks noEditPoints="1"/>
            </p:cNvSpPr>
            <p:nvPr/>
          </p:nvSpPr>
          <p:spPr bwMode="auto">
            <a:xfrm>
              <a:off x="7410933" y="3824071"/>
              <a:ext cx="623442" cy="483568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lvl1pPr marL="0" marR="0" indent="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1pPr>
              <a:lvl2pPr marL="0" marR="0" indent="457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2pPr>
              <a:lvl3pPr marL="0" marR="0" indent="914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3pPr>
              <a:lvl4pPr marL="0" marR="0" indent="1371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4pPr>
              <a:lvl5pPr marL="0" marR="0" indent="18288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5pPr>
              <a:lvl6pPr marL="0" marR="0" indent="22860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6pPr>
              <a:lvl7pPr marL="0" marR="0" indent="27432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7pPr>
              <a:lvl8pPr marL="0" marR="0" indent="32004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8pPr>
              <a:lvl9pPr marL="0" marR="0" indent="3657600" algn="l" defTabSz="9144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0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rial Unicode MS" panose="020B0604020202020204" charset="-122"/>
                </a:defRPr>
              </a:lvl9pPr>
            </a:lstStyle>
            <a:p>
              <a:pPr marL="0" marR="0" lvl="0" indent="0" algn="l" defTabSz="13754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665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Arial Unicode MS" panose="020B060402020202020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97748" y="3123682"/>
            <a:ext cx="2518303" cy="1711824"/>
            <a:chOff x="915289" y="2400486"/>
            <a:chExt cx="2518303" cy="1711824"/>
          </a:xfrm>
        </p:grpSpPr>
        <p:sp>
          <p:nvSpPr>
            <p:cNvPr id="38" name="文本框 4337"/>
            <p:cNvSpPr txBox="1"/>
            <p:nvPr/>
          </p:nvSpPr>
          <p:spPr>
            <a:xfrm>
              <a:off x="915289" y="2733471"/>
              <a:ext cx="2518303" cy="1378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9" name="文本框 4338"/>
            <p:cNvSpPr txBox="1"/>
            <p:nvPr/>
          </p:nvSpPr>
          <p:spPr>
            <a:xfrm>
              <a:off x="1402110" y="2400486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zh-CN" altLang="en-US" spc="100" smtClean="0">
                  <a:solidFill>
                    <a:schemeClr val="accent4">
                      <a:lumMod val="50000"/>
                    </a:schemeClr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明年工作计划</a:t>
              </a:r>
              <a:endParaRPr lang="zh-CN" altLang="en-US" spc="100">
                <a:solidFill>
                  <a:schemeClr val="accent4">
                    <a:lumMod val="50000"/>
                  </a:schemeClr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3084455" y="280709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41368" y="4848707"/>
            <a:ext cx="2518303" cy="1711824"/>
            <a:chOff x="915289" y="2400486"/>
            <a:chExt cx="2518303" cy="1711824"/>
          </a:xfrm>
        </p:grpSpPr>
        <p:sp>
          <p:nvSpPr>
            <p:cNvPr id="42" name="文本框 4337"/>
            <p:cNvSpPr txBox="1"/>
            <p:nvPr/>
          </p:nvSpPr>
          <p:spPr>
            <a:xfrm>
              <a:off x="915289" y="2733471"/>
              <a:ext cx="2518303" cy="1378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4338"/>
            <p:cNvSpPr txBox="1"/>
            <p:nvPr/>
          </p:nvSpPr>
          <p:spPr>
            <a:xfrm>
              <a:off x="1402110" y="2400486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zh-CN" altLang="en-US" spc="100" smtClean="0">
                  <a:solidFill>
                    <a:srgbClr val="4B6865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明年工作计划</a:t>
              </a:r>
              <a:endParaRPr lang="zh-CN" altLang="en-US" spc="100">
                <a:solidFill>
                  <a:srgbClr val="4B6865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3084455" y="280709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010068" y="3321773"/>
            <a:ext cx="2572142" cy="1674547"/>
            <a:chOff x="861450" y="2437763"/>
            <a:chExt cx="2572142" cy="1674547"/>
          </a:xfrm>
        </p:grpSpPr>
        <p:sp>
          <p:nvSpPr>
            <p:cNvPr id="46" name="文本框 4337"/>
            <p:cNvSpPr txBox="1"/>
            <p:nvPr/>
          </p:nvSpPr>
          <p:spPr>
            <a:xfrm>
              <a:off x="915289" y="2733471"/>
              <a:ext cx="2518303" cy="1378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7" name="文本框 4338"/>
            <p:cNvSpPr txBox="1"/>
            <p:nvPr/>
          </p:nvSpPr>
          <p:spPr>
            <a:xfrm>
              <a:off x="861450" y="2437763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 smtClean="0">
                  <a:solidFill>
                    <a:schemeClr val="accent4">
                      <a:lumMod val="50000"/>
                    </a:schemeClr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明年工作计划</a:t>
              </a:r>
              <a:endParaRPr lang="zh-CN" altLang="en-US" spc="100">
                <a:solidFill>
                  <a:schemeClr val="accent4">
                    <a:lumMod val="50000"/>
                  </a:schemeClr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003407" y="2807095"/>
              <a:ext cx="269630" cy="45719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037440" y="5013834"/>
            <a:ext cx="2572142" cy="1674547"/>
            <a:chOff x="861450" y="2437763"/>
            <a:chExt cx="2572142" cy="1674547"/>
          </a:xfrm>
        </p:grpSpPr>
        <p:sp>
          <p:nvSpPr>
            <p:cNvPr id="50" name="文本框 4337"/>
            <p:cNvSpPr txBox="1"/>
            <p:nvPr/>
          </p:nvSpPr>
          <p:spPr>
            <a:xfrm>
              <a:off x="915289" y="2733471"/>
              <a:ext cx="2518303" cy="1378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1" name="文本框 4338"/>
            <p:cNvSpPr txBox="1"/>
            <p:nvPr/>
          </p:nvSpPr>
          <p:spPr>
            <a:xfrm>
              <a:off x="861450" y="2437763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 smtClean="0">
                  <a:solidFill>
                    <a:srgbClr val="4B6865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明年工作计划</a:t>
              </a:r>
              <a:endParaRPr lang="zh-CN" altLang="en-US" spc="100">
                <a:solidFill>
                  <a:srgbClr val="4B6865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1003407" y="2807095"/>
              <a:ext cx="269630" cy="45719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501602" y="1252507"/>
            <a:ext cx="2318749" cy="1545198"/>
            <a:chOff x="1540423" y="2139370"/>
            <a:chExt cx="2318749" cy="1545198"/>
          </a:xfrm>
        </p:grpSpPr>
        <p:sp>
          <p:nvSpPr>
            <p:cNvPr id="54" name="文本框 53"/>
            <p:cNvSpPr txBox="1"/>
            <p:nvPr/>
          </p:nvSpPr>
          <p:spPr>
            <a:xfrm>
              <a:off x="1540423" y="2463721"/>
              <a:ext cx="231874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</a:t>
              </a:r>
              <a:r>
                <a:rPr lang="en-US" altLang="zh-CN" sz="1100" kern="0" smtClea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.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822236" y="2139370"/>
              <a:ext cx="174373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100" smtClean="0">
                  <a:solidFill>
                    <a:srgbClr val="4B6865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明年工作计划</a:t>
              </a:r>
              <a:endParaRPr lang="zh-CN" altLang="en-US" spc="100">
                <a:solidFill>
                  <a:srgbClr val="4B6865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1"/>
          <a:srcRect r="60177" b="16117"/>
          <a:stretch>
            <a:fillRect/>
          </a:stretch>
        </p:blipFill>
        <p:spPr>
          <a:xfrm>
            <a:off x="0" y="0"/>
            <a:ext cx="1751330" cy="207518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98270" y="-349250"/>
            <a:ext cx="795020" cy="1521460"/>
            <a:chOff x="2202" y="-550"/>
            <a:chExt cx="1252" cy="2396"/>
          </a:xfrm>
        </p:grpSpPr>
        <p:sp>
          <p:nvSpPr>
            <p:cNvPr id="4" name="圆角矩形 3"/>
            <p:cNvSpPr/>
            <p:nvPr/>
          </p:nvSpPr>
          <p:spPr>
            <a:xfrm>
              <a:off x="2202" y="-550"/>
              <a:ext cx="1252" cy="2396"/>
            </a:xfrm>
            <a:prstGeom prst="roundRect">
              <a:avLst>
                <a:gd name="adj" fmla="val 50000"/>
              </a:avLst>
            </a:prstGeom>
            <a:solidFill>
              <a:srgbClr val="85A5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256" y="501"/>
              <a:ext cx="114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肆</a:t>
              </a:r>
              <a:endParaRPr lang="zh-CN" altLang="en-US" sz="36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17115" y="272415"/>
            <a:ext cx="374142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>
                <a:solidFill>
                  <a:schemeClr val="tx1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下一步工作计划</a:t>
            </a:r>
            <a:endParaRPr lang="zh-CN" altLang="en-US" sz="2800">
              <a:solidFill>
                <a:schemeClr val="tx1"/>
              </a:solidFill>
              <a:latin typeface="方正启体繁体" panose="03000509000000000000" charset="-122"/>
              <a:ea typeface="方正启体繁体" panose="03000509000000000000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Next work plan</a:t>
            </a:r>
            <a:endParaRPr lang="zh-CN" altLang="en-US" sz="14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pic>
        <p:nvPicPr>
          <p:cNvPr id="9" name="图片 8" descr="图层-22"/>
          <p:cNvPicPr>
            <a:picLocks noChangeAspect="1"/>
          </p:cNvPicPr>
          <p:nvPr/>
        </p:nvPicPr>
        <p:blipFill>
          <a:blip r:embed="rId2"/>
          <a:srcRect t="60311" r="51507" b="4911"/>
          <a:stretch>
            <a:fillRect/>
          </a:stretch>
        </p:blipFill>
        <p:spPr>
          <a:xfrm flipH="1">
            <a:off x="10324465" y="5264785"/>
            <a:ext cx="1867535" cy="1593215"/>
          </a:xfrm>
          <a:prstGeom prst="rect">
            <a:avLst/>
          </a:prstGeom>
        </p:spPr>
      </p:pic>
      <p:pic>
        <p:nvPicPr>
          <p:cNvPr id="10" name="图片 9" descr="图层-18"/>
          <p:cNvPicPr>
            <a:picLocks noChangeAspect="1"/>
          </p:cNvPicPr>
          <p:nvPr/>
        </p:nvPicPr>
        <p:blipFill>
          <a:blip r:embed="rId3">
            <a:lum bright="48000" contrast="-36000"/>
          </a:blip>
          <a:srcRect r="79402"/>
          <a:stretch>
            <a:fillRect/>
          </a:stretch>
        </p:blipFill>
        <p:spPr>
          <a:xfrm>
            <a:off x="11481435" y="0"/>
            <a:ext cx="710565" cy="18288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14666" y="1719075"/>
            <a:ext cx="9209799" cy="4249226"/>
            <a:chOff x="669925" y="1130299"/>
            <a:chExt cx="10852150" cy="5006975"/>
          </a:xfrm>
        </p:grpSpPr>
        <p:sp>
          <p:nvSpPr>
            <p:cNvPr id="13" name="îŝliḋê"/>
            <p:cNvSpPr/>
            <p:nvPr/>
          </p:nvSpPr>
          <p:spPr>
            <a:xfrm>
              <a:off x="8172488" y="1130302"/>
              <a:ext cx="3348000" cy="5006972"/>
            </a:xfrm>
            <a:prstGeom prst="rect">
              <a:avLst/>
            </a:prstGeom>
            <a:blipFill>
              <a:blip r:embed="rId4"/>
              <a:srcRect/>
              <a:stretch>
                <a:fillRect l="-3587" r="-3553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îṡlîdé"/>
            <p:cNvSpPr/>
            <p:nvPr/>
          </p:nvSpPr>
          <p:spPr>
            <a:xfrm>
              <a:off x="669925" y="1130299"/>
              <a:ext cx="10852150" cy="1466829"/>
            </a:xfrm>
            <a:prstGeom prst="roundRect">
              <a:avLst>
                <a:gd name="adj" fmla="val 0"/>
              </a:avLst>
            </a:prstGeom>
            <a:solidFill>
              <a:srgbClr val="85A599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sz="2000" b="1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302915" y="1812085"/>
            <a:ext cx="8682109" cy="1049832"/>
            <a:chOff x="635140" y="2419225"/>
            <a:chExt cx="8682109" cy="1049832"/>
          </a:xfrm>
        </p:grpSpPr>
        <p:sp>
          <p:nvSpPr>
            <p:cNvPr id="16" name="文本框 4337"/>
            <p:cNvSpPr txBox="1"/>
            <p:nvPr/>
          </p:nvSpPr>
          <p:spPr>
            <a:xfrm>
              <a:off x="635154" y="2733471"/>
              <a:ext cx="8682095" cy="735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amet, consectetuer adipiscing elit.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7" name="文本框 4338"/>
            <p:cNvSpPr txBox="1"/>
            <p:nvPr/>
          </p:nvSpPr>
          <p:spPr>
            <a:xfrm>
              <a:off x="635140" y="2419225"/>
              <a:ext cx="23149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 smtClean="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明年工作计划</a:t>
              </a:r>
              <a:endParaRPr lang="zh-CN" altLang="en-US" spc="1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216"/>
          <p:cNvGrpSpPr/>
          <p:nvPr/>
        </p:nvGrpSpPr>
        <p:grpSpPr>
          <a:xfrm>
            <a:off x="1107363" y="4325170"/>
            <a:ext cx="450257" cy="367248"/>
            <a:chOff x="1209675" y="6354763"/>
            <a:chExt cx="449263" cy="363538"/>
          </a:xfrm>
          <a:solidFill>
            <a:srgbClr val="957F4F"/>
          </a:solidFill>
        </p:grpSpPr>
        <p:sp>
          <p:nvSpPr>
            <p:cNvPr id="23" name="Freeform 205"/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4" name="Freeform 207"/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5" name="Freeform 208"/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6" name="Freeform 209"/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0" name="Group 242"/>
          <p:cNvGrpSpPr/>
          <p:nvPr/>
        </p:nvGrpSpPr>
        <p:grpSpPr>
          <a:xfrm>
            <a:off x="1111396" y="3278162"/>
            <a:ext cx="469614" cy="358037"/>
            <a:chOff x="2908300" y="2946400"/>
            <a:chExt cx="447675" cy="341313"/>
          </a:xfrm>
          <a:solidFill>
            <a:srgbClr val="85A599"/>
          </a:solidFill>
        </p:grpSpPr>
        <p:sp>
          <p:nvSpPr>
            <p:cNvPr id="21" name="Freeform 227"/>
            <p:cNvSpPr/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2" name="Freeform 228"/>
            <p:cNvSpPr/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7" name="Group 35"/>
          <p:cNvGrpSpPr/>
          <p:nvPr/>
        </p:nvGrpSpPr>
        <p:grpSpPr>
          <a:xfrm>
            <a:off x="1130953" y="5357333"/>
            <a:ext cx="425076" cy="357706"/>
            <a:chOff x="4605338" y="3814763"/>
            <a:chExt cx="420688" cy="354013"/>
          </a:xfrm>
          <a:solidFill>
            <a:srgbClr val="85A599"/>
          </a:solidFill>
        </p:grpSpPr>
        <p:sp>
          <p:nvSpPr>
            <p:cNvPr id="28" name="Freeform 32"/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29" name="Oval 33"/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0" name="Freeform 34"/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1" name="Freeform 35"/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2" name="Freeform 36"/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" name="Freeform 37"/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" name="Freeform 38"/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" name="Freeform 39"/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737810" y="3269170"/>
            <a:ext cx="5150622" cy="1031294"/>
            <a:chOff x="861450" y="2437763"/>
            <a:chExt cx="5150622" cy="1031294"/>
          </a:xfrm>
        </p:grpSpPr>
        <p:sp>
          <p:nvSpPr>
            <p:cNvPr id="37" name="文本框 4337"/>
            <p:cNvSpPr txBox="1"/>
            <p:nvPr/>
          </p:nvSpPr>
          <p:spPr>
            <a:xfrm>
              <a:off x="915289" y="2733471"/>
              <a:ext cx="5096783" cy="735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8" name="文本框 4338"/>
            <p:cNvSpPr txBox="1"/>
            <p:nvPr/>
          </p:nvSpPr>
          <p:spPr>
            <a:xfrm>
              <a:off x="861450" y="2437763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 smtClean="0">
                  <a:solidFill>
                    <a:srgbClr val="4B6865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明年工作计划</a:t>
              </a:r>
              <a:endParaRPr lang="zh-CN" altLang="en-US" spc="100">
                <a:solidFill>
                  <a:srgbClr val="4B6865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1003407" y="2807095"/>
              <a:ext cx="269630" cy="45719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737810" y="4278037"/>
            <a:ext cx="5150622" cy="1031294"/>
            <a:chOff x="861450" y="2437763"/>
            <a:chExt cx="5150622" cy="1031294"/>
          </a:xfrm>
        </p:grpSpPr>
        <p:sp>
          <p:nvSpPr>
            <p:cNvPr id="41" name="文本框 4337"/>
            <p:cNvSpPr txBox="1"/>
            <p:nvPr/>
          </p:nvSpPr>
          <p:spPr>
            <a:xfrm>
              <a:off x="915289" y="2733471"/>
              <a:ext cx="5096783" cy="735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2" name="文本框 4338"/>
            <p:cNvSpPr txBox="1"/>
            <p:nvPr/>
          </p:nvSpPr>
          <p:spPr>
            <a:xfrm>
              <a:off x="861450" y="2437763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 smtClean="0">
                  <a:solidFill>
                    <a:schemeClr val="accent4">
                      <a:lumMod val="50000"/>
                    </a:schemeClr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明年工作计划</a:t>
              </a:r>
              <a:endParaRPr lang="zh-CN" altLang="en-US" spc="100">
                <a:solidFill>
                  <a:schemeClr val="accent4">
                    <a:lumMod val="50000"/>
                  </a:schemeClr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1003407" y="2807095"/>
              <a:ext cx="269630" cy="45719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737810" y="5272708"/>
            <a:ext cx="5150622" cy="1031294"/>
            <a:chOff x="861450" y="2437763"/>
            <a:chExt cx="5150622" cy="1031294"/>
          </a:xfrm>
        </p:grpSpPr>
        <p:sp>
          <p:nvSpPr>
            <p:cNvPr id="45" name="文本框 4337"/>
            <p:cNvSpPr txBox="1"/>
            <p:nvPr/>
          </p:nvSpPr>
          <p:spPr>
            <a:xfrm>
              <a:off x="915289" y="2733471"/>
              <a:ext cx="5096783" cy="735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6" name="文本框 4338"/>
            <p:cNvSpPr txBox="1"/>
            <p:nvPr/>
          </p:nvSpPr>
          <p:spPr>
            <a:xfrm>
              <a:off x="861450" y="2437763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 smtClean="0">
                  <a:solidFill>
                    <a:srgbClr val="4B6865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明年工作计划</a:t>
              </a:r>
              <a:endParaRPr lang="zh-CN" altLang="en-US" spc="100">
                <a:solidFill>
                  <a:srgbClr val="4B6865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1003407" y="2807095"/>
              <a:ext cx="269630" cy="45719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4328160" y="2433320"/>
            <a:ext cx="0" cy="603250"/>
          </a:xfrm>
          <a:custGeom>
            <a:avLst/>
            <a:gdLst>
              <a:gd name="connisteX0" fmla="*/ 0 w 0"/>
              <a:gd name="connsiteY0" fmla="*/ 0 h 603250"/>
              <a:gd name="connisteX1" fmla="*/ 0 w 0"/>
              <a:gd name="connsiteY1" fmla="*/ 603250 h 60325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h="603250">
                <a:moveTo>
                  <a:pt x="0" y="0"/>
                </a:moveTo>
                <a:lnTo>
                  <a:pt x="0" y="603250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6109335" y="2446020"/>
            <a:ext cx="0" cy="603250"/>
          </a:xfrm>
          <a:custGeom>
            <a:avLst/>
            <a:gdLst>
              <a:gd name="connisteX0" fmla="*/ 0 w 0"/>
              <a:gd name="connsiteY0" fmla="*/ 0 h 603250"/>
              <a:gd name="connisteX1" fmla="*/ 0 w 0"/>
              <a:gd name="connsiteY1" fmla="*/ 603250 h 60325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h="603250">
                <a:moveTo>
                  <a:pt x="0" y="0"/>
                </a:moveTo>
                <a:lnTo>
                  <a:pt x="0" y="603250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7889240" y="2446020"/>
            <a:ext cx="0" cy="603250"/>
          </a:xfrm>
          <a:custGeom>
            <a:avLst/>
            <a:gdLst>
              <a:gd name="connisteX0" fmla="*/ 0 w 0"/>
              <a:gd name="connsiteY0" fmla="*/ 0 h 603250"/>
              <a:gd name="connisteX1" fmla="*/ 0 w 0"/>
              <a:gd name="connsiteY1" fmla="*/ 603250 h 60325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h="603250">
                <a:moveTo>
                  <a:pt x="0" y="0"/>
                </a:moveTo>
                <a:lnTo>
                  <a:pt x="0" y="603250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1"/>
          <a:srcRect r="60177" b="16117"/>
          <a:stretch>
            <a:fillRect/>
          </a:stretch>
        </p:blipFill>
        <p:spPr>
          <a:xfrm>
            <a:off x="0" y="0"/>
            <a:ext cx="2670175" cy="3163570"/>
          </a:xfrm>
          <a:prstGeom prst="rect">
            <a:avLst/>
          </a:prstGeom>
        </p:spPr>
      </p:pic>
      <p:sp>
        <p:nvSpPr>
          <p:cNvPr id="20" name="任意多边形 19"/>
          <p:cNvSpPr/>
          <p:nvPr/>
        </p:nvSpPr>
        <p:spPr>
          <a:xfrm>
            <a:off x="2538730" y="2412365"/>
            <a:ext cx="0" cy="603250"/>
          </a:xfrm>
          <a:custGeom>
            <a:avLst/>
            <a:gdLst>
              <a:gd name="connisteX0" fmla="*/ 0 w 0"/>
              <a:gd name="connsiteY0" fmla="*/ 0 h 603250"/>
              <a:gd name="connisteX1" fmla="*/ 0 w 0"/>
              <a:gd name="connsiteY1" fmla="*/ 603250 h 60325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h="603250">
                <a:moveTo>
                  <a:pt x="0" y="0"/>
                </a:moveTo>
                <a:lnTo>
                  <a:pt x="0" y="603250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5d7578a7f73fefea809f2f8d9e4b40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4355" y="4272280"/>
            <a:ext cx="4017645" cy="258572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266315" y="751205"/>
            <a:ext cx="808355" cy="808355"/>
          </a:xfrm>
          <a:prstGeom prst="ellipse">
            <a:avLst/>
          </a:prstGeom>
          <a:solidFill>
            <a:srgbClr val="85A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atin typeface="方正启体繁体" panose="03000509000000000000" charset="-122"/>
                <a:ea typeface="方正启体繁体" panose="03000509000000000000" charset="-122"/>
              </a:rPr>
              <a:t>目</a:t>
            </a:r>
            <a:endParaRPr lang="zh-CN" altLang="en-US" sz="4000">
              <a:latin typeface="方正启体繁体" panose="03000509000000000000" charset="-122"/>
              <a:ea typeface="方正启体繁体" panose="03000509000000000000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185160" y="751205"/>
            <a:ext cx="808355" cy="808355"/>
          </a:xfrm>
          <a:prstGeom prst="ellipse">
            <a:avLst/>
          </a:prstGeom>
          <a:solidFill>
            <a:srgbClr val="85A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atin typeface="方正启体繁体" panose="03000509000000000000" charset="-122"/>
                <a:ea typeface="方正启体繁体" panose="03000509000000000000" charset="-122"/>
              </a:rPr>
              <a:t>录</a:t>
            </a:r>
            <a:endParaRPr lang="zh-CN" altLang="en-US" sz="4000">
              <a:latin typeface="方正启体繁体" panose="03000509000000000000" charset="-122"/>
              <a:ea typeface="方正启体繁体" panose="03000509000000000000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266315" y="2625090"/>
            <a:ext cx="6640830" cy="219710"/>
            <a:chOff x="3569" y="3479"/>
            <a:chExt cx="10458" cy="346"/>
          </a:xfrm>
        </p:grpSpPr>
        <p:sp>
          <p:nvSpPr>
            <p:cNvPr id="14" name="任意多边形 13"/>
            <p:cNvSpPr/>
            <p:nvPr/>
          </p:nvSpPr>
          <p:spPr>
            <a:xfrm>
              <a:off x="3569" y="3672"/>
              <a:ext cx="10459" cy="0"/>
            </a:xfrm>
            <a:custGeom>
              <a:avLst/>
              <a:gdLst>
                <a:gd name="connisteX0" fmla="*/ 0 w 6641465"/>
                <a:gd name="connsiteY0" fmla="*/ 0 h 0"/>
                <a:gd name="connisteX1" fmla="*/ 6641465 w 6641465"/>
                <a:gd name="connsiteY1" fmla="*/ 0 h 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6641465">
                  <a:moveTo>
                    <a:pt x="0" y="0"/>
                  </a:moveTo>
                  <a:lnTo>
                    <a:pt x="6641465" y="0"/>
                  </a:lnTo>
                </a:path>
              </a:pathLst>
            </a:custGeom>
            <a:noFill/>
            <a:ln w="3175" cmpd="sng">
              <a:solidFill>
                <a:schemeClr val="bg1">
                  <a:lumMod val="50000"/>
                </a:schemeClr>
              </a:solidFill>
              <a:prstDash val="sysDash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839" y="3479"/>
              <a:ext cx="8758" cy="346"/>
              <a:chOff x="3839" y="3479"/>
              <a:chExt cx="8758" cy="346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3839" y="3479"/>
                <a:ext cx="347" cy="347"/>
              </a:xfrm>
              <a:prstGeom prst="ellipse">
                <a:avLst/>
              </a:prstGeom>
              <a:solidFill>
                <a:srgbClr val="85A5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643" y="3479"/>
                <a:ext cx="347" cy="347"/>
              </a:xfrm>
              <a:prstGeom prst="ellipse">
                <a:avLst/>
              </a:prstGeom>
              <a:solidFill>
                <a:srgbClr val="957F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9447" y="3479"/>
                <a:ext cx="347" cy="347"/>
              </a:xfrm>
              <a:prstGeom prst="ellipse">
                <a:avLst/>
              </a:prstGeom>
              <a:solidFill>
                <a:srgbClr val="85A5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2251" y="3479"/>
                <a:ext cx="347" cy="347"/>
              </a:xfrm>
              <a:prstGeom prst="ellipse">
                <a:avLst/>
              </a:prstGeom>
              <a:solidFill>
                <a:srgbClr val="957F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2180037" y="3163820"/>
            <a:ext cx="736600" cy="28592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200" spc="200" smtClean="0">
                <a:solidFill>
                  <a:schemeClr val="tx1"/>
                </a:solidFill>
                <a:latin typeface="方正启体繁体" panose="03000509000000000000" charset="-122"/>
                <a:ea typeface="方正启体繁体" panose="03000509000000000000" charset="-122"/>
              </a:rPr>
              <a:t>本年度工作概述</a:t>
            </a:r>
            <a:endParaRPr lang="zh-CN" altLang="en-US" sz="2200" spc="200" smtClean="0">
              <a:solidFill>
                <a:schemeClr val="tx1"/>
              </a:solidFill>
              <a:latin typeface="方正启体繁体" panose="03000509000000000000" charset="-122"/>
              <a:ea typeface="方正启体繁体" panose="03000509000000000000" charset="-122"/>
            </a:endParaRPr>
          </a:p>
          <a:p>
            <a:pPr algn="l"/>
            <a:r>
              <a:rPr lang="en-US" altLang="zh-CN" sz="1400" smtClean="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this </a:t>
            </a:r>
            <a:r>
              <a:rPr lang="en-US" altLang="zh-CN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year's work overview</a:t>
            </a:r>
            <a:endParaRPr lang="en-US" altLang="zh-CN" sz="14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60577" y="3164455"/>
            <a:ext cx="736600" cy="28592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200" spc="200" smtClean="0">
                <a:solidFill>
                  <a:schemeClr val="tx1"/>
                </a:solidFill>
                <a:latin typeface="方正启体繁体" panose="03000509000000000000" charset="-122"/>
                <a:ea typeface="方正启体繁体" panose="03000509000000000000" charset="-122"/>
              </a:rPr>
              <a:t>工作成果展示</a:t>
            </a:r>
            <a:endParaRPr lang="zh-CN" altLang="en-US" sz="2200" spc="200" smtClean="0">
              <a:solidFill>
                <a:schemeClr val="tx1"/>
              </a:solidFill>
              <a:latin typeface="方正启体繁体" panose="03000509000000000000" charset="-122"/>
              <a:ea typeface="方正启体繁体" panose="03000509000000000000" charset="-122"/>
            </a:endParaRPr>
          </a:p>
          <a:p>
            <a:pPr algn="l"/>
            <a:r>
              <a:rPr lang="en-US" altLang="zh-CN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Work display</a:t>
            </a:r>
            <a:endParaRPr lang="en-US" altLang="zh-CN" sz="14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28417" y="3164455"/>
            <a:ext cx="736600" cy="28592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200" spc="200" smtClean="0">
                <a:solidFill>
                  <a:schemeClr val="tx1"/>
                </a:solidFill>
                <a:latin typeface="方正启体繁体" panose="03000509000000000000" charset="-122"/>
                <a:ea typeface="方正启体繁体" panose="03000509000000000000" charset="-122"/>
              </a:rPr>
              <a:t>存在问题及解决方法</a:t>
            </a:r>
            <a:endParaRPr lang="zh-CN" altLang="en-US" sz="2200" spc="200" smtClean="0">
              <a:solidFill>
                <a:schemeClr val="tx1"/>
              </a:solidFill>
              <a:latin typeface="方正启体繁体" panose="03000509000000000000" charset="-122"/>
              <a:ea typeface="方正启体繁体" panose="03000509000000000000" charset="-122"/>
            </a:endParaRPr>
          </a:p>
          <a:p>
            <a:pPr algn="l"/>
            <a:r>
              <a:rPr lang="en-US" altLang="zh-CN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problems and solutions</a:t>
            </a:r>
            <a:endParaRPr lang="en-US" altLang="zh-CN" sz="14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22292" y="3164455"/>
            <a:ext cx="736600" cy="28592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200" spc="200" smtClean="0">
                <a:solidFill>
                  <a:schemeClr val="tx1"/>
                </a:solidFill>
                <a:latin typeface="方正启体繁体" panose="03000509000000000000" charset="-122"/>
                <a:ea typeface="方正启体繁体" panose="03000509000000000000" charset="-122"/>
              </a:rPr>
              <a:t>下一步工作计划</a:t>
            </a:r>
            <a:endParaRPr lang="zh-CN" altLang="en-US" sz="2200" spc="200" smtClean="0">
              <a:solidFill>
                <a:schemeClr val="tx1"/>
              </a:solidFill>
              <a:latin typeface="方正启体繁体" panose="03000509000000000000" charset="-122"/>
              <a:ea typeface="方正启体繁体" panose="03000509000000000000" charset="-122"/>
            </a:endParaRPr>
          </a:p>
          <a:p>
            <a:pPr algn="l"/>
            <a:r>
              <a:rPr lang="en-US" altLang="zh-CN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Next work plan</a:t>
            </a:r>
            <a:endParaRPr lang="en-US" altLang="zh-CN" sz="14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66315" y="1849755"/>
            <a:ext cx="5816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rgbClr val="4B6865"/>
                </a:solidFill>
                <a:latin typeface="方正启体繁体" panose="03000509000000000000" charset="-122"/>
                <a:ea typeface="方正启体繁体" panose="03000509000000000000" charset="-122"/>
              </a:rPr>
              <a:t>壹</a:t>
            </a:r>
            <a:endParaRPr lang="zh-CN" altLang="en-US" sz="3600">
              <a:solidFill>
                <a:srgbClr val="4B6865"/>
              </a:solidFill>
              <a:latin typeface="方正启体繁体" panose="03000509000000000000" charset="-122"/>
              <a:ea typeface="方正启体繁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037965" y="1849755"/>
            <a:ext cx="5816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accent4">
                    <a:lumMod val="50000"/>
                  </a:schemeClr>
                </a:solidFill>
                <a:latin typeface="方正启体繁体" panose="03000509000000000000" charset="-122"/>
                <a:ea typeface="方正启体繁体" panose="03000509000000000000" charset="-122"/>
              </a:rPr>
              <a:t>贰</a:t>
            </a:r>
            <a:endParaRPr lang="zh-CN" altLang="en-US" sz="3600">
              <a:solidFill>
                <a:schemeClr val="accent4">
                  <a:lumMod val="50000"/>
                </a:schemeClr>
              </a:solidFill>
              <a:latin typeface="方正启体繁体" panose="03000509000000000000" charset="-122"/>
              <a:ea typeface="方正启体繁体" panose="03000509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805170" y="1890395"/>
            <a:ext cx="5816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rgbClr val="4B6865"/>
                </a:solidFill>
                <a:latin typeface="方正启体繁体" panose="03000509000000000000" charset="-122"/>
                <a:ea typeface="方正启体繁体" panose="03000509000000000000" charset="-122"/>
              </a:rPr>
              <a:t>参</a:t>
            </a:r>
            <a:endParaRPr lang="zh-CN" altLang="en-US" sz="3600">
              <a:solidFill>
                <a:srgbClr val="4B6865"/>
              </a:solidFill>
              <a:latin typeface="方正启体繁体" panose="03000509000000000000" charset="-122"/>
              <a:ea typeface="方正启体繁体" panose="03000509000000000000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599680" y="1890395"/>
            <a:ext cx="5816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accent4">
                    <a:lumMod val="50000"/>
                  </a:schemeClr>
                </a:solidFill>
                <a:latin typeface="方正启体繁体" panose="03000509000000000000" charset="-122"/>
                <a:ea typeface="方正启体繁体" panose="03000509000000000000" charset="-122"/>
              </a:rPr>
              <a:t>肆</a:t>
            </a:r>
            <a:endParaRPr lang="zh-CN" altLang="en-US" sz="3600">
              <a:solidFill>
                <a:schemeClr val="accent4">
                  <a:lumMod val="50000"/>
                </a:schemeClr>
              </a:solidFill>
              <a:latin typeface="方正启体繁体" panose="03000509000000000000" charset="-122"/>
              <a:ea typeface="方正启体繁体" panose="03000509000000000000" charset="-122"/>
            </a:endParaRPr>
          </a:p>
        </p:txBody>
      </p:sp>
      <p:pic>
        <p:nvPicPr>
          <p:cNvPr id="28" name="图片 27" descr="7c55dccfc257c0612d180aa811af7e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7455" y="3015615"/>
            <a:ext cx="1749425" cy="1449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1"/>
          <a:srcRect r="60177" b="16117"/>
          <a:stretch>
            <a:fillRect/>
          </a:stretch>
        </p:blipFill>
        <p:spPr>
          <a:xfrm>
            <a:off x="0" y="0"/>
            <a:ext cx="1751330" cy="207518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98270" y="-349250"/>
            <a:ext cx="795020" cy="1521460"/>
            <a:chOff x="2202" y="-550"/>
            <a:chExt cx="1252" cy="2396"/>
          </a:xfrm>
        </p:grpSpPr>
        <p:sp>
          <p:nvSpPr>
            <p:cNvPr id="4" name="圆角矩形 3"/>
            <p:cNvSpPr/>
            <p:nvPr/>
          </p:nvSpPr>
          <p:spPr>
            <a:xfrm>
              <a:off x="2202" y="-550"/>
              <a:ext cx="1252" cy="2396"/>
            </a:xfrm>
            <a:prstGeom prst="roundRect">
              <a:avLst>
                <a:gd name="adj" fmla="val 50000"/>
              </a:avLst>
            </a:prstGeom>
            <a:solidFill>
              <a:srgbClr val="85A5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256" y="501"/>
              <a:ext cx="114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肆</a:t>
              </a:r>
              <a:endParaRPr lang="zh-CN" altLang="en-US" sz="36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17115" y="272415"/>
            <a:ext cx="374142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>
                <a:solidFill>
                  <a:schemeClr val="tx1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下一步工作计划</a:t>
            </a:r>
            <a:endParaRPr lang="zh-CN" altLang="en-US" sz="2800">
              <a:solidFill>
                <a:schemeClr val="tx1"/>
              </a:solidFill>
              <a:latin typeface="方正启体繁体" panose="03000509000000000000" charset="-122"/>
              <a:ea typeface="方正启体繁体" panose="03000509000000000000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Next work plan</a:t>
            </a:r>
            <a:endParaRPr lang="zh-CN" altLang="en-US" sz="14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pic>
        <p:nvPicPr>
          <p:cNvPr id="9" name="图片 8" descr="图层-22"/>
          <p:cNvPicPr>
            <a:picLocks noChangeAspect="1"/>
          </p:cNvPicPr>
          <p:nvPr/>
        </p:nvPicPr>
        <p:blipFill>
          <a:blip r:embed="rId2"/>
          <a:srcRect t="60311" r="51507" b="4911"/>
          <a:stretch>
            <a:fillRect/>
          </a:stretch>
        </p:blipFill>
        <p:spPr>
          <a:xfrm flipH="1">
            <a:off x="10324465" y="5264785"/>
            <a:ext cx="1867535" cy="1593215"/>
          </a:xfrm>
          <a:prstGeom prst="rect">
            <a:avLst/>
          </a:prstGeom>
        </p:spPr>
      </p:pic>
      <p:pic>
        <p:nvPicPr>
          <p:cNvPr id="10" name="图片 9" descr="图层-18"/>
          <p:cNvPicPr>
            <a:picLocks noChangeAspect="1"/>
          </p:cNvPicPr>
          <p:nvPr/>
        </p:nvPicPr>
        <p:blipFill>
          <a:blip r:embed="rId3">
            <a:lum bright="48000" contrast="-36000"/>
          </a:blip>
          <a:srcRect r="79402"/>
          <a:stretch>
            <a:fillRect/>
          </a:stretch>
        </p:blipFill>
        <p:spPr>
          <a:xfrm>
            <a:off x="11481435" y="0"/>
            <a:ext cx="710565" cy="18288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90467" y="1604493"/>
            <a:ext cx="4379852" cy="4010262"/>
            <a:chOff x="3490467" y="1604493"/>
            <a:chExt cx="4379852" cy="4010262"/>
          </a:xfrm>
        </p:grpSpPr>
        <p:grpSp>
          <p:nvGrpSpPr>
            <p:cNvPr id="2" name="组合 1"/>
            <p:cNvGrpSpPr/>
            <p:nvPr/>
          </p:nvGrpSpPr>
          <p:grpSpPr>
            <a:xfrm>
              <a:off x="3490467" y="1604493"/>
              <a:ext cx="4379852" cy="4010262"/>
              <a:chOff x="4133527" y="1632128"/>
              <a:chExt cx="3924946" cy="3593743"/>
            </a:xfrm>
          </p:grpSpPr>
          <p:sp>
            <p:nvSpPr>
              <p:cNvPr id="11" name="Freeform 5"/>
              <p:cNvSpPr>
                <a:spLocks noChangeAspect="1"/>
              </p:cNvSpPr>
              <p:nvPr/>
            </p:nvSpPr>
            <p:spPr bwMode="auto">
              <a:xfrm>
                <a:off x="4133527" y="3162041"/>
                <a:ext cx="540000" cy="541465"/>
              </a:xfrm>
              <a:prstGeom prst="ellipse">
                <a:avLst/>
              </a:prstGeom>
              <a:solidFill>
                <a:srgbClr val="608C7D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2" name="Freeform 5"/>
              <p:cNvSpPr>
                <a:spLocks noChangeAspect="1"/>
              </p:cNvSpPr>
              <p:nvPr/>
            </p:nvSpPr>
            <p:spPr bwMode="auto">
              <a:xfrm>
                <a:off x="5455610" y="2572478"/>
                <a:ext cx="1508400" cy="1512493"/>
              </a:xfrm>
              <a:prstGeom prst="ellipse">
                <a:avLst/>
              </a:prstGeom>
              <a:solidFill>
                <a:srgbClr val="85A599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3" name="Freeform 5"/>
              <p:cNvSpPr/>
              <p:nvPr/>
            </p:nvSpPr>
            <p:spPr bwMode="auto">
              <a:xfrm>
                <a:off x="6658730" y="3796509"/>
                <a:ext cx="711257" cy="713186"/>
              </a:xfrm>
              <a:prstGeom prst="ellipse">
                <a:avLst/>
              </a:prstGeom>
              <a:solidFill>
                <a:srgbClr val="957F4F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4" name="Freeform 5"/>
              <p:cNvSpPr/>
              <p:nvPr/>
            </p:nvSpPr>
            <p:spPr bwMode="auto">
              <a:xfrm>
                <a:off x="6997374" y="1632128"/>
                <a:ext cx="485734" cy="487052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85750" marR="0" lvl="0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5" name="Freeform 5"/>
              <p:cNvSpPr>
                <a:spLocks noChangeAspect="1"/>
              </p:cNvSpPr>
              <p:nvPr/>
            </p:nvSpPr>
            <p:spPr bwMode="auto">
              <a:xfrm>
                <a:off x="5037881" y="3703506"/>
                <a:ext cx="322373" cy="323248"/>
              </a:xfrm>
              <a:prstGeom prst="ellipse">
                <a:avLst/>
              </a:prstGeom>
              <a:solidFill>
                <a:srgbClr val="8CC0AD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6" name="Freeform 5"/>
              <p:cNvSpPr>
                <a:spLocks noChangeAspect="1"/>
              </p:cNvSpPr>
              <p:nvPr/>
            </p:nvSpPr>
            <p:spPr bwMode="auto">
              <a:xfrm>
                <a:off x="6021656" y="1895438"/>
                <a:ext cx="626400" cy="628100"/>
              </a:xfrm>
              <a:prstGeom prst="ellipse">
                <a:avLst/>
              </a:prstGeom>
              <a:solidFill>
                <a:srgbClr val="957F4F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7" name="Freeform 5"/>
              <p:cNvSpPr/>
              <p:nvPr/>
            </p:nvSpPr>
            <p:spPr bwMode="auto">
              <a:xfrm>
                <a:off x="5928552" y="4629584"/>
                <a:ext cx="597600" cy="596287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8" name="Freeform 5"/>
              <p:cNvSpPr>
                <a:spLocks noChangeAspect="1"/>
              </p:cNvSpPr>
              <p:nvPr/>
            </p:nvSpPr>
            <p:spPr bwMode="auto">
              <a:xfrm>
                <a:off x="7059366" y="2573216"/>
                <a:ext cx="999107" cy="1001818"/>
              </a:xfrm>
              <a:prstGeom prst="ellipse">
                <a:avLst/>
              </a:prstGeom>
              <a:solidFill>
                <a:srgbClr val="85A599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4696737" y="1720878"/>
                <a:ext cx="1044000" cy="1042326"/>
                <a:chOff x="3173346" y="1233585"/>
                <a:chExt cx="1044000" cy="1042326"/>
              </a:xfrm>
            </p:grpSpPr>
            <p:sp>
              <p:nvSpPr>
                <p:cNvPr id="23" name="Freeform 5"/>
                <p:cNvSpPr/>
                <p:nvPr/>
              </p:nvSpPr>
              <p:spPr bwMode="auto">
                <a:xfrm>
                  <a:off x="3173346" y="1233585"/>
                  <a:ext cx="1044000" cy="1042326"/>
                </a:xfrm>
                <a:prstGeom prst="ellipse">
                  <a:avLst/>
                </a:prstGeom>
                <a:solidFill>
                  <a:srgbClr val="957F4F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285750" marR="0" lvl="0" indent="-28575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  <p:grpSp>
              <p:nvGrpSpPr>
                <p:cNvPr id="24" name="组合 23"/>
                <p:cNvGrpSpPr/>
                <p:nvPr/>
              </p:nvGrpSpPr>
              <p:grpSpPr>
                <a:xfrm>
                  <a:off x="3460196" y="1519598"/>
                  <a:ext cx="470300" cy="470300"/>
                  <a:chOff x="5394312" y="2141343"/>
                  <a:chExt cx="359165" cy="359165"/>
                </a:xfrm>
                <a:solidFill>
                  <a:sysClr val="window" lastClr="FFFFFF"/>
                </a:solidFill>
              </p:grpSpPr>
              <p:sp>
                <p:nvSpPr>
                  <p:cNvPr id="25" name="AutoShape 56"/>
                  <p:cNvSpPr/>
                  <p:nvPr/>
                </p:nvSpPr>
                <p:spPr bwMode="auto">
                  <a:xfrm>
                    <a:off x="5394312" y="2141343"/>
                    <a:ext cx="112353" cy="359165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6988" y="7316"/>
                        </a:moveTo>
                        <a:cubicBezTo>
                          <a:pt x="16954" y="7352"/>
                          <a:pt x="16923" y="7387"/>
                          <a:pt x="16883" y="7423"/>
                        </a:cubicBezTo>
                        <a:cubicBezTo>
                          <a:pt x="16677" y="7601"/>
                          <a:pt x="16414" y="7770"/>
                          <a:pt x="16066" y="7920"/>
                        </a:cubicBezTo>
                        <a:cubicBezTo>
                          <a:pt x="16057" y="7924"/>
                          <a:pt x="16044" y="7927"/>
                          <a:pt x="16038" y="7931"/>
                        </a:cubicBezTo>
                        <a:cubicBezTo>
                          <a:pt x="15662" y="8092"/>
                          <a:pt x="15214" y="8234"/>
                          <a:pt x="14705" y="8354"/>
                        </a:cubicBezTo>
                        <a:cubicBezTo>
                          <a:pt x="14697" y="8357"/>
                          <a:pt x="14692" y="8358"/>
                          <a:pt x="14686" y="8359"/>
                        </a:cubicBezTo>
                        <a:cubicBezTo>
                          <a:pt x="14163" y="8482"/>
                          <a:pt x="13584" y="8581"/>
                          <a:pt x="12960" y="8649"/>
                        </a:cubicBezTo>
                        <a:cubicBezTo>
                          <a:pt x="12279" y="8726"/>
                          <a:pt x="11560" y="8774"/>
                          <a:pt x="10800" y="8774"/>
                        </a:cubicBezTo>
                        <a:cubicBezTo>
                          <a:pt x="10037" y="8774"/>
                          <a:pt x="9318" y="8726"/>
                          <a:pt x="8640" y="8649"/>
                        </a:cubicBezTo>
                        <a:cubicBezTo>
                          <a:pt x="8016" y="8581"/>
                          <a:pt x="7435" y="8482"/>
                          <a:pt x="6914" y="8359"/>
                        </a:cubicBezTo>
                        <a:cubicBezTo>
                          <a:pt x="6908" y="8358"/>
                          <a:pt x="6901" y="8357"/>
                          <a:pt x="6893" y="8354"/>
                        </a:cubicBezTo>
                        <a:cubicBezTo>
                          <a:pt x="6385" y="8234"/>
                          <a:pt x="5937" y="8092"/>
                          <a:pt x="5562" y="7931"/>
                        </a:cubicBezTo>
                        <a:cubicBezTo>
                          <a:pt x="5553" y="7927"/>
                          <a:pt x="5541" y="7924"/>
                          <a:pt x="5531" y="7920"/>
                        </a:cubicBezTo>
                        <a:cubicBezTo>
                          <a:pt x="5184" y="7770"/>
                          <a:pt x="4921" y="7601"/>
                          <a:pt x="4715" y="7423"/>
                        </a:cubicBezTo>
                        <a:cubicBezTo>
                          <a:pt x="4676" y="7387"/>
                          <a:pt x="4644" y="7352"/>
                          <a:pt x="4612" y="7316"/>
                        </a:cubicBezTo>
                        <a:cubicBezTo>
                          <a:pt x="4437" y="7136"/>
                          <a:pt x="4320" y="6947"/>
                          <a:pt x="4320" y="6750"/>
                        </a:cubicBezTo>
                        <a:cubicBezTo>
                          <a:pt x="4320" y="6550"/>
                          <a:pt x="4437" y="6362"/>
                          <a:pt x="4612" y="6181"/>
                        </a:cubicBezTo>
                        <a:cubicBezTo>
                          <a:pt x="4644" y="6146"/>
                          <a:pt x="4676" y="6110"/>
                          <a:pt x="4715" y="6076"/>
                        </a:cubicBezTo>
                        <a:cubicBezTo>
                          <a:pt x="4921" y="5898"/>
                          <a:pt x="5184" y="5729"/>
                          <a:pt x="5531" y="5577"/>
                        </a:cubicBezTo>
                        <a:cubicBezTo>
                          <a:pt x="5541" y="5574"/>
                          <a:pt x="5553" y="5571"/>
                          <a:pt x="5562" y="5567"/>
                        </a:cubicBezTo>
                        <a:cubicBezTo>
                          <a:pt x="5937" y="5407"/>
                          <a:pt x="6385" y="5264"/>
                          <a:pt x="6893" y="5144"/>
                        </a:cubicBezTo>
                        <a:cubicBezTo>
                          <a:pt x="6901" y="5142"/>
                          <a:pt x="6908" y="5140"/>
                          <a:pt x="6914" y="5138"/>
                        </a:cubicBezTo>
                        <a:cubicBezTo>
                          <a:pt x="7435" y="5017"/>
                          <a:pt x="8016" y="4918"/>
                          <a:pt x="8640" y="4848"/>
                        </a:cubicBezTo>
                        <a:cubicBezTo>
                          <a:pt x="9318" y="4773"/>
                          <a:pt x="10037" y="4725"/>
                          <a:pt x="10800" y="4725"/>
                        </a:cubicBezTo>
                        <a:cubicBezTo>
                          <a:pt x="11560" y="4725"/>
                          <a:pt x="12279" y="4773"/>
                          <a:pt x="12960" y="4848"/>
                        </a:cubicBezTo>
                        <a:cubicBezTo>
                          <a:pt x="13584" y="4918"/>
                          <a:pt x="14163" y="5017"/>
                          <a:pt x="14686" y="5138"/>
                        </a:cubicBezTo>
                        <a:cubicBezTo>
                          <a:pt x="14692" y="5140"/>
                          <a:pt x="14697" y="5142"/>
                          <a:pt x="14705" y="5144"/>
                        </a:cubicBezTo>
                        <a:cubicBezTo>
                          <a:pt x="15214" y="5264"/>
                          <a:pt x="15662" y="5407"/>
                          <a:pt x="16038" y="5567"/>
                        </a:cubicBezTo>
                        <a:cubicBezTo>
                          <a:pt x="16044" y="5571"/>
                          <a:pt x="16057" y="5574"/>
                          <a:pt x="16066" y="5577"/>
                        </a:cubicBezTo>
                        <a:cubicBezTo>
                          <a:pt x="16414" y="5729"/>
                          <a:pt x="16677" y="5898"/>
                          <a:pt x="16883" y="6076"/>
                        </a:cubicBezTo>
                        <a:cubicBezTo>
                          <a:pt x="16923" y="6110"/>
                          <a:pt x="16954" y="6146"/>
                          <a:pt x="16988" y="6181"/>
                        </a:cubicBezTo>
                        <a:cubicBezTo>
                          <a:pt x="17161" y="6362"/>
                          <a:pt x="17280" y="6550"/>
                          <a:pt x="17280" y="6750"/>
                        </a:cubicBezTo>
                        <a:cubicBezTo>
                          <a:pt x="17280" y="6947"/>
                          <a:pt x="17161" y="7136"/>
                          <a:pt x="16988" y="7316"/>
                        </a:cubicBezTo>
                        <a:moveTo>
                          <a:pt x="12960" y="19575"/>
                        </a:moveTo>
                        <a:cubicBezTo>
                          <a:pt x="12960" y="19948"/>
                          <a:pt x="11992" y="20249"/>
                          <a:pt x="10800" y="20249"/>
                        </a:cubicBezTo>
                        <a:cubicBezTo>
                          <a:pt x="9606" y="20249"/>
                          <a:pt x="8640" y="19948"/>
                          <a:pt x="8640" y="19575"/>
                        </a:cubicBezTo>
                        <a:lnTo>
                          <a:pt x="8640" y="10056"/>
                        </a:lnTo>
                        <a:cubicBezTo>
                          <a:pt x="9338" y="10101"/>
                          <a:pt x="10059" y="10124"/>
                          <a:pt x="10800" y="10124"/>
                        </a:cubicBezTo>
                        <a:cubicBezTo>
                          <a:pt x="11541" y="10124"/>
                          <a:pt x="12262" y="10101"/>
                          <a:pt x="12960" y="10056"/>
                        </a:cubicBezTo>
                        <a:cubicBezTo>
                          <a:pt x="12960" y="10056"/>
                          <a:pt x="12960" y="19575"/>
                          <a:pt x="12960" y="19575"/>
                        </a:cubicBezTo>
                        <a:close/>
                        <a:moveTo>
                          <a:pt x="8640" y="2025"/>
                        </a:moveTo>
                        <a:cubicBezTo>
                          <a:pt x="8640" y="1651"/>
                          <a:pt x="9606" y="1350"/>
                          <a:pt x="10800" y="1350"/>
                        </a:cubicBezTo>
                        <a:cubicBezTo>
                          <a:pt x="11992" y="1350"/>
                          <a:pt x="12960" y="1651"/>
                          <a:pt x="12960" y="2025"/>
                        </a:cubicBezTo>
                        <a:lnTo>
                          <a:pt x="12960" y="3442"/>
                        </a:lnTo>
                        <a:cubicBezTo>
                          <a:pt x="12262" y="3398"/>
                          <a:pt x="11541" y="3375"/>
                          <a:pt x="10800" y="3375"/>
                        </a:cubicBezTo>
                        <a:cubicBezTo>
                          <a:pt x="10059" y="3375"/>
                          <a:pt x="9338" y="3398"/>
                          <a:pt x="8640" y="3442"/>
                        </a:cubicBezTo>
                        <a:cubicBezTo>
                          <a:pt x="8640" y="3442"/>
                          <a:pt x="8640" y="2025"/>
                          <a:pt x="8640" y="2025"/>
                        </a:cubicBezTo>
                        <a:close/>
                        <a:moveTo>
                          <a:pt x="17280" y="4064"/>
                        </a:moveTo>
                        <a:lnTo>
                          <a:pt x="17280" y="2025"/>
                        </a:lnTo>
                        <a:cubicBezTo>
                          <a:pt x="17280" y="908"/>
                          <a:pt x="14373" y="0"/>
                          <a:pt x="10800" y="0"/>
                        </a:cubicBezTo>
                        <a:cubicBezTo>
                          <a:pt x="7225" y="0"/>
                          <a:pt x="4320" y="908"/>
                          <a:pt x="4320" y="2025"/>
                        </a:cubicBezTo>
                        <a:lnTo>
                          <a:pt x="4320" y="4064"/>
                        </a:lnTo>
                        <a:cubicBezTo>
                          <a:pt x="1710" y="4681"/>
                          <a:pt x="0" y="5649"/>
                          <a:pt x="0" y="6750"/>
                        </a:cubicBezTo>
                        <a:cubicBezTo>
                          <a:pt x="0" y="7850"/>
                          <a:pt x="1710" y="8818"/>
                          <a:pt x="4320" y="9434"/>
                        </a:cubicBezTo>
                        <a:lnTo>
                          <a:pt x="4320" y="19575"/>
                        </a:lnTo>
                        <a:cubicBezTo>
                          <a:pt x="4320" y="20691"/>
                          <a:pt x="7225" y="21599"/>
                          <a:pt x="10800" y="21599"/>
                        </a:cubicBezTo>
                        <a:cubicBezTo>
                          <a:pt x="14373" y="21599"/>
                          <a:pt x="17280" y="20691"/>
                          <a:pt x="17280" y="19575"/>
                        </a:cubicBezTo>
                        <a:lnTo>
                          <a:pt x="17280" y="9434"/>
                        </a:lnTo>
                        <a:cubicBezTo>
                          <a:pt x="19889" y="8818"/>
                          <a:pt x="21600" y="7850"/>
                          <a:pt x="21600" y="6750"/>
                        </a:cubicBezTo>
                        <a:cubicBezTo>
                          <a:pt x="21600" y="5649"/>
                          <a:pt x="19889" y="4681"/>
                          <a:pt x="17280" y="406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txBody>
                  <a:bodyPr lIns="19050" tIns="19050" rIns="19050" bIns="19050" anchor="ctr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2286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5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uLnTx/>
                      <a:uFillTx/>
                      <a:latin typeface="Gill Sans" charset="0"/>
                      <a:ea typeface="宋体" panose="02010600030101010101" pitchFamily="2" charset="-122"/>
                      <a:sym typeface="Gill Sans" charset="0"/>
                    </a:endParaRPr>
                  </a:p>
                </p:txBody>
              </p:sp>
              <p:sp>
                <p:nvSpPr>
                  <p:cNvPr id="26" name="AutoShape 57"/>
                  <p:cNvSpPr/>
                  <p:nvPr/>
                </p:nvSpPr>
                <p:spPr bwMode="auto">
                  <a:xfrm>
                    <a:off x="5641124" y="2141343"/>
                    <a:ext cx="112353" cy="359165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6988" y="7316"/>
                        </a:moveTo>
                        <a:cubicBezTo>
                          <a:pt x="16954" y="7352"/>
                          <a:pt x="16923" y="7387"/>
                          <a:pt x="16883" y="7423"/>
                        </a:cubicBezTo>
                        <a:cubicBezTo>
                          <a:pt x="16677" y="7601"/>
                          <a:pt x="16414" y="7770"/>
                          <a:pt x="16066" y="7920"/>
                        </a:cubicBezTo>
                        <a:cubicBezTo>
                          <a:pt x="16057" y="7924"/>
                          <a:pt x="16044" y="7927"/>
                          <a:pt x="16038" y="7931"/>
                        </a:cubicBezTo>
                        <a:cubicBezTo>
                          <a:pt x="15662" y="8092"/>
                          <a:pt x="15214" y="8234"/>
                          <a:pt x="14705" y="8354"/>
                        </a:cubicBezTo>
                        <a:cubicBezTo>
                          <a:pt x="14697" y="8357"/>
                          <a:pt x="14692" y="8358"/>
                          <a:pt x="14686" y="8359"/>
                        </a:cubicBezTo>
                        <a:cubicBezTo>
                          <a:pt x="14163" y="8482"/>
                          <a:pt x="13584" y="8581"/>
                          <a:pt x="12960" y="8649"/>
                        </a:cubicBezTo>
                        <a:cubicBezTo>
                          <a:pt x="12279" y="8726"/>
                          <a:pt x="11560" y="8774"/>
                          <a:pt x="10800" y="8774"/>
                        </a:cubicBezTo>
                        <a:cubicBezTo>
                          <a:pt x="10037" y="8774"/>
                          <a:pt x="9318" y="8726"/>
                          <a:pt x="8640" y="8649"/>
                        </a:cubicBezTo>
                        <a:cubicBezTo>
                          <a:pt x="8016" y="8581"/>
                          <a:pt x="7435" y="8482"/>
                          <a:pt x="6914" y="8359"/>
                        </a:cubicBezTo>
                        <a:cubicBezTo>
                          <a:pt x="6908" y="8358"/>
                          <a:pt x="6901" y="8357"/>
                          <a:pt x="6893" y="8354"/>
                        </a:cubicBezTo>
                        <a:cubicBezTo>
                          <a:pt x="6385" y="8234"/>
                          <a:pt x="5937" y="8092"/>
                          <a:pt x="5562" y="7931"/>
                        </a:cubicBezTo>
                        <a:cubicBezTo>
                          <a:pt x="5553" y="7927"/>
                          <a:pt x="5541" y="7924"/>
                          <a:pt x="5531" y="7920"/>
                        </a:cubicBezTo>
                        <a:cubicBezTo>
                          <a:pt x="5184" y="7770"/>
                          <a:pt x="4921" y="7601"/>
                          <a:pt x="4715" y="7423"/>
                        </a:cubicBezTo>
                        <a:cubicBezTo>
                          <a:pt x="4676" y="7387"/>
                          <a:pt x="4644" y="7352"/>
                          <a:pt x="4612" y="7316"/>
                        </a:cubicBezTo>
                        <a:cubicBezTo>
                          <a:pt x="4437" y="7136"/>
                          <a:pt x="4320" y="6947"/>
                          <a:pt x="4320" y="6750"/>
                        </a:cubicBezTo>
                        <a:cubicBezTo>
                          <a:pt x="4320" y="6550"/>
                          <a:pt x="4437" y="6362"/>
                          <a:pt x="4612" y="6181"/>
                        </a:cubicBezTo>
                        <a:cubicBezTo>
                          <a:pt x="4644" y="6146"/>
                          <a:pt x="4676" y="6110"/>
                          <a:pt x="4715" y="6076"/>
                        </a:cubicBezTo>
                        <a:cubicBezTo>
                          <a:pt x="4921" y="5898"/>
                          <a:pt x="5184" y="5729"/>
                          <a:pt x="5531" y="5577"/>
                        </a:cubicBezTo>
                        <a:cubicBezTo>
                          <a:pt x="5541" y="5574"/>
                          <a:pt x="5553" y="5571"/>
                          <a:pt x="5562" y="5567"/>
                        </a:cubicBezTo>
                        <a:cubicBezTo>
                          <a:pt x="5937" y="5407"/>
                          <a:pt x="6385" y="5264"/>
                          <a:pt x="6893" y="5144"/>
                        </a:cubicBezTo>
                        <a:cubicBezTo>
                          <a:pt x="6901" y="5142"/>
                          <a:pt x="6908" y="5140"/>
                          <a:pt x="6914" y="5138"/>
                        </a:cubicBezTo>
                        <a:cubicBezTo>
                          <a:pt x="7435" y="5017"/>
                          <a:pt x="8016" y="4918"/>
                          <a:pt x="8640" y="4848"/>
                        </a:cubicBezTo>
                        <a:cubicBezTo>
                          <a:pt x="9318" y="4773"/>
                          <a:pt x="10037" y="4725"/>
                          <a:pt x="10800" y="4725"/>
                        </a:cubicBezTo>
                        <a:cubicBezTo>
                          <a:pt x="11560" y="4725"/>
                          <a:pt x="12279" y="4773"/>
                          <a:pt x="12960" y="4848"/>
                        </a:cubicBezTo>
                        <a:cubicBezTo>
                          <a:pt x="13584" y="4918"/>
                          <a:pt x="14163" y="5017"/>
                          <a:pt x="14686" y="5138"/>
                        </a:cubicBezTo>
                        <a:cubicBezTo>
                          <a:pt x="14692" y="5140"/>
                          <a:pt x="14697" y="5142"/>
                          <a:pt x="14705" y="5144"/>
                        </a:cubicBezTo>
                        <a:cubicBezTo>
                          <a:pt x="15214" y="5264"/>
                          <a:pt x="15662" y="5407"/>
                          <a:pt x="16038" y="5567"/>
                        </a:cubicBezTo>
                        <a:cubicBezTo>
                          <a:pt x="16044" y="5571"/>
                          <a:pt x="16057" y="5574"/>
                          <a:pt x="16066" y="5577"/>
                        </a:cubicBezTo>
                        <a:cubicBezTo>
                          <a:pt x="16414" y="5729"/>
                          <a:pt x="16677" y="5898"/>
                          <a:pt x="16883" y="6076"/>
                        </a:cubicBezTo>
                        <a:cubicBezTo>
                          <a:pt x="16923" y="6110"/>
                          <a:pt x="16954" y="6146"/>
                          <a:pt x="16988" y="6181"/>
                        </a:cubicBezTo>
                        <a:cubicBezTo>
                          <a:pt x="17161" y="6362"/>
                          <a:pt x="17280" y="6550"/>
                          <a:pt x="17280" y="6750"/>
                        </a:cubicBezTo>
                        <a:cubicBezTo>
                          <a:pt x="17280" y="6947"/>
                          <a:pt x="17161" y="7136"/>
                          <a:pt x="16988" y="7316"/>
                        </a:cubicBezTo>
                        <a:moveTo>
                          <a:pt x="12960" y="19575"/>
                        </a:moveTo>
                        <a:cubicBezTo>
                          <a:pt x="12960" y="19948"/>
                          <a:pt x="11992" y="20249"/>
                          <a:pt x="10800" y="20249"/>
                        </a:cubicBezTo>
                        <a:cubicBezTo>
                          <a:pt x="9606" y="20249"/>
                          <a:pt x="8640" y="19948"/>
                          <a:pt x="8640" y="19575"/>
                        </a:cubicBezTo>
                        <a:lnTo>
                          <a:pt x="8640" y="10056"/>
                        </a:lnTo>
                        <a:cubicBezTo>
                          <a:pt x="9338" y="10101"/>
                          <a:pt x="10059" y="10124"/>
                          <a:pt x="10800" y="10124"/>
                        </a:cubicBezTo>
                        <a:cubicBezTo>
                          <a:pt x="11541" y="10124"/>
                          <a:pt x="12262" y="10101"/>
                          <a:pt x="12960" y="10056"/>
                        </a:cubicBezTo>
                        <a:cubicBezTo>
                          <a:pt x="12960" y="10056"/>
                          <a:pt x="12960" y="19575"/>
                          <a:pt x="12960" y="19575"/>
                        </a:cubicBezTo>
                        <a:close/>
                        <a:moveTo>
                          <a:pt x="8640" y="2025"/>
                        </a:moveTo>
                        <a:cubicBezTo>
                          <a:pt x="8640" y="1651"/>
                          <a:pt x="9606" y="1350"/>
                          <a:pt x="10800" y="1350"/>
                        </a:cubicBezTo>
                        <a:cubicBezTo>
                          <a:pt x="11992" y="1350"/>
                          <a:pt x="12960" y="1651"/>
                          <a:pt x="12960" y="2025"/>
                        </a:cubicBezTo>
                        <a:lnTo>
                          <a:pt x="12960" y="3442"/>
                        </a:lnTo>
                        <a:cubicBezTo>
                          <a:pt x="12262" y="3398"/>
                          <a:pt x="11541" y="3375"/>
                          <a:pt x="10800" y="3375"/>
                        </a:cubicBezTo>
                        <a:cubicBezTo>
                          <a:pt x="10059" y="3375"/>
                          <a:pt x="9338" y="3398"/>
                          <a:pt x="8640" y="3442"/>
                        </a:cubicBezTo>
                        <a:cubicBezTo>
                          <a:pt x="8640" y="3442"/>
                          <a:pt x="8640" y="2025"/>
                          <a:pt x="8640" y="2025"/>
                        </a:cubicBezTo>
                        <a:close/>
                        <a:moveTo>
                          <a:pt x="17280" y="4064"/>
                        </a:moveTo>
                        <a:lnTo>
                          <a:pt x="17280" y="2025"/>
                        </a:lnTo>
                        <a:cubicBezTo>
                          <a:pt x="17280" y="908"/>
                          <a:pt x="14373" y="0"/>
                          <a:pt x="10800" y="0"/>
                        </a:cubicBezTo>
                        <a:cubicBezTo>
                          <a:pt x="7225" y="0"/>
                          <a:pt x="4320" y="908"/>
                          <a:pt x="4320" y="2025"/>
                        </a:cubicBezTo>
                        <a:lnTo>
                          <a:pt x="4320" y="4064"/>
                        </a:lnTo>
                        <a:cubicBezTo>
                          <a:pt x="1710" y="4681"/>
                          <a:pt x="0" y="5649"/>
                          <a:pt x="0" y="6750"/>
                        </a:cubicBezTo>
                        <a:cubicBezTo>
                          <a:pt x="0" y="7850"/>
                          <a:pt x="1710" y="8818"/>
                          <a:pt x="4320" y="9434"/>
                        </a:cubicBezTo>
                        <a:lnTo>
                          <a:pt x="4320" y="19575"/>
                        </a:lnTo>
                        <a:cubicBezTo>
                          <a:pt x="4320" y="20691"/>
                          <a:pt x="7225" y="21599"/>
                          <a:pt x="10800" y="21599"/>
                        </a:cubicBezTo>
                        <a:cubicBezTo>
                          <a:pt x="14373" y="21599"/>
                          <a:pt x="17280" y="20691"/>
                          <a:pt x="17280" y="19575"/>
                        </a:cubicBezTo>
                        <a:lnTo>
                          <a:pt x="17280" y="9434"/>
                        </a:lnTo>
                        <a:cubicBezTo>
                          <a:pt x="19889" y="8818"/>
                          <a:pt x="21600" y="7850"/>
                          <a:pt x="21600" y="6750"/>
                        </a:cubicBezTo>
                        <a:cubicBezTo>
                          <a:pt x="21600" y="5649"/>
                          <a:pt x="19889" y="4681"/>
                          <a:pt x="17280" y="406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txBody>
                  <a:bodyPr lIns="19050" tIns="19050" rIns="19050" bIns="19050" anchor="ctr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2286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5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uLnTx/>
                      <a:uFillTx/>
                      <a:latin typeface="Gill Sans" charset="0"/>
                      <a:ea typeface="宋体" panose="02010600030101010101" pitchFamily="2" charset="-122"/>
                      <a:sym typeface="Gill Sans" charset="0"/>
                    </a:endParaRPr>
                  </a:p>
                </p:txBody>
              </p:sp>
              <p:sp>
                <p:nvSpPr>
                  <p:cNvPr id="27" name="AutoShape 58"/>
                  <p:cNvSpPr/>
                  <p:nvPr/>
                </p:nvSpPr>
                <p:spPr bwMode="auto">
                  <a:xfrm>
                    <a:off x="5517718" y="2141343"/>
                    <a:ext cx="112355" cy="359165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6988" y="15416"/>
                        </a:moveTo>
                        <a:cubicBezTo>
                          <a:pt x="16954" y="15452"/>
                          <a:pt x="16923" y="15487"/>
                          <a:pt x="16883" y="15523"/>
                        </a:cubicBezTo>
                        <a:cubicBezTo>
                          <a:pt x="16677" y="15701"/>
                          <a:pt x="16414" y="15870"/>
                          <a:pt x="16066" y="16020"/>
                        </a:cubicBezTo>
                        <a:cubicBezTo>
                          <a:pt x="16057" y="16024"/>
                          <a:pt x="16044" y="16027"/>
                          <a:pt x="16038" y="16031"/>
                        </a:cubicBezTo>
                        <a:cubicBezTo>
                          <a:pt x="15662" y="16192"/>
                          <a:pt x="15214" y="16334"/>
                          <a:pt x="14705" y="16454"/>
                        </a:cubicBezTo>
                        <a:cubicBezTo>
                          <a:pt x="14697" y="16457"/>
                          <a:pt x="14692" y="16458"/>
                          <a:pt x="14686" y="16459"/>
                        </a:cubicBezTo>
                        <a:cubicBezTo>
                          <a:pt x="14163" y="16582"/>
                          <a:pt x="13584" y="16681"/>
                          <a:pt x="12960" y="16749"/>
                        </a:cubicBezTo>
                        <a:cubicBezTo>
                          <a:pt x="12279" y="16826"/>
                          <a:pt x="11560" y="16875"/>
                          <a:pt x="10800" y="16875"/>
                        </a:cubicBezTo>
                        <a:cubicBezTo>
                          <a:pt x="10037" y="16875"/>
                          <a:pt x="9318" y="16826"/>
                          <a:pt x="8640" y="16749"/>
                        </a:cubicBezTo>
                        <a:cubicBezTo>
                          <a:pt x="8016" y="16681"/>
                          <a:pt x="7435" y="16582"/>
                          <a:pt x="6914" y="16459"/>
                        </a:cubicBezTo>
                        <a:cubicBezTo>
                          <a:pt x="6908" y="16458"/>
                          <a:pt x="6901" y="16457"/>
                          <a:pt x="6893" y="16454"/>
                        </a:cubicBezTo>
                        <a:cubicBezTo>
                          <a:pt x="6385" y="16334"/>
                          <a:pt x="5937" y="16192"/>
                          <a:pt x="5562" y="16031"/>
                        </a:cubicBezTo>
                        <a:cubicBezTo>
                          <a:pt x="5553" y="16027"/>
                          <a:pt x="5541" y="16024"/>
                          <a:pt x="5531" y="16020"/>
                        </a:cubicBezTo>
                        <a:cubicBezTo>
                          <a:pt x="5184" y="15870"/>
                          <a:pt x="4921" y="15701"/>
                          <a:pt x="4715" y="15523"/>
                        </a:cubicBezTo>
                        <a:cubicBezTo>
                          <a:pt x="4676" y="15487"/>
                          <a:pt x="4644" y="15452"/>
                          <a:pt x="4612" y="15416"/>
                        </a:cubicBezTo>
                        <a:cubicBezTo>
                          <a:pt x="4437" y="15236"/>
                          <a:pt x="4320" y="15047"/>
                          <a:pt x="4320" y="14850"/>
                        </a:cubicBezTo>
                        <a:cubicBezTo>
                          <a:pt x="4320" y="14650"/>
                          <a:pt x="4437" y="14462"/>
                          <a:pt x="4612" y="14281"/>
                        </a:cubicBezTo>
                        <a:cubicBezTo>
                          <a:pt x="4644" y="14246"/>
                          <a:pt x="4676" y="14210"/>
                          <a:pt x="4715" y="14176"/>
                        </a:cubicBezTo>
                        <a:cubicBezTo>
                          <a:pt x="4921" y="13998"/>
                          <a:pt x="5184" y="13829"/>
                          <a:pt x="5531" y="13677"/>
                        </a:cubicBezTo>
                        <a:cubicBezTo>
                          <a:pt x="5541" y="13674"/>
                          <a:pt x="5553" y="13671"/>
                          <a:pt x="5562" y="13667"/>
                        </a:cubicBezTo>
                        <a:cubicBezTo>
                          <a:pt x="5937" y="13507"/>
                          <a:pt x="6385" y="13364"/>
                          <a:pt x="6893" y="13244"/>
                        </a:cubicBezTo>
                        <a:cubicBezTo>
                          <a:pt x="6901" y="13242"/>
                          <a:pt x="6908" y="13240"/>
                          <a:pt x="6914" y="13238"/>
                        </a:cubicBezTo>
                        <a:cubicBezTo>
                          <a:pt x="7435" y="13117"/>
                          <a:pt x="8016" y="13018"/>
                          <a:pt x="8640" y="12948"/>
                        </a:cubicBezTo>
                        <a:cubicBezTo>
                          <a:pt x="9318" y="12873"/>
                          <a:pt x="10037" y="12825"/>
                          <a:pt x="10800" y="12825"/>
                        </a:cubicBezTo>
                        <a:cubicBezTo>
                          <a:pt x="11560" y="12825"/>
                          <a:pt x="12279" y="12873"/>
                          <a:pt x="12960" y="12948"/>
                        </a:cubicBezTo>
                        <a:cubicBezTo>
                          <a:pt x="13584" y="13018"/>
                          <a:pt x="14163" y="13117"/>
                          <a:pt x="14686" y="13238"/>
                        </a:cubicBezTo>
                        <a:cubicBezTo>
                          <a:pt x="14692" y="13240"/>
                          <a:pt x="14697" y="13242"/>
                          <a:pt x="14705" y="13244"/>
                        </a:cubicBezTo>
                        <a:cubicBezTo>
                          <a:pt x="15214" y="13364"/>
                          <a:pt x="15662" y="13507"/>
                          <a:pt x="16038" y="13667"/>
                        </a:cubicBezTo>
                        <a:cubicBezTo>
                          <a:pt x="16044" y="13671"/>
                          <a:pt x="16057" y="13674"/>
                          <a:pt x="16066" y="13677"/>
                        </a:cubicBezTo>
                        <a:cubicBezTo>
                          <a:pt x="16414" y="13829"/>
                          <a:pt x="16677" y="13998"/>
                          <a:pt x="16883" y="14176"/>
                        </a:cubicBezTo>
                        <a:cubicBezTo>
                          <a:pt x="16923" y="14210"/>
                          <a:pt x="16954" y="14246"/>
                          <a:pt x="16988" y="14281"/>
                        </a:cubicBezTo>
                        <a:cubicBezTo>
                          <a:pt x="17161" y="14462"/>
                          <a:pt x="17280" y="14650"/>
                          <a:pt x="17280" y="14850"/>
                        </a:cubicBezTo>
                        <a:cubicBezTo>
                          <a:pt x="17280" y="15047"/>
                          <a:pt x="17161" y="15236"/>
                          <a:pt x="16988" y="15416"/>
                        </a:cubicBezTo>
                        <a:moveTo>
                          <a:pt x="12960" y="19575"/>
                        </a:moveTo>
                        <a:cubicBezTo>
                          <a:pt x="12960" y="19948"/>
                          <a:pt x="11992" y="20249"/>
                          <a:pt x="10800" y="20249"/>
                        </a:cubicBezTo>
                        <a:cubicBezTo>
                          <a:pt x="9606" y="20249"/>
                          <a:pt x="8640" y="19948"/>
                          <a:pt x="8640" y="19575"/>
                        </a:cubicBezTo>
                        <a:lnTo>
                          <a:pt x="8640" y="18156"/>
                        </a:lnTo>
                        <a:cubicBezTo>
                          <a:pt x="9338" y="18201"/>
                          <a:pt x="10059" y="18225"/>
                          <a:pt x="10800" y="18225"/>
                        </a:cubicBezTo>
                        <a:cubicBezTo>
                          <a:pt x="11541" y="18225"/>
                          <a:pt x="12262" y="18201"/>
                          <a:pt x="12960" y="18156"/>
                        </a:cubicBezTo>
                        <a:cubicBezTo>
                          <a:pt x="12960" y="18156"/>
                          <a:pt x="12960" y="19575"/>
                          <a:pt x="12960" y="19575"/>
                        </a:cubicBezTo>
                        <a:close/>
                        <a:moveTo>
                          <a:pt x="8640" y="2025"/>
                        </a:moveTo>
                        <a:cubicBezTo>
                          <a:pt x="8640" y="1651"/>
                          <a:pt x="9606" y="1350"/>
                          <a:pt x="10800" y="1350"/>
                        </a:cubicBezTo>
                        <a:cubicBezTo>
                          <a:pt x="11992" y="1350"/>
                          <a:pt x="12960" y="1651"/>
                          <a:pt x="12960" y="2025"/>
                        </a:cubicBezTo>
                        <a:lnTo>
                          <a:pt x="12960" y="11542"/>
                        </a:lnTo>
                        <a:cubicBezTo>
                          <a:pt x="12262" y="11498"/>
                          <a:pt x="11541" y="11475"/>
                          <a:pt x="10800" y="11475"/>
                        </a:cubicBezTo>
                        <a:cubicBezTo>
                          <a:pt x="10059" y="11475"/>
                          <a:pt x="9338" y="11498"/>
                          <a:pt x="8640" y="11542"/>
                        </a:cubicBezTo>
                        <a:cubicBezTo>
                          <a:pt x="8640" y="11542"/>
                          <a:pt x="8640" y="2025"/>
                          <a:pt x="8640" y="2025"/>
                        </a:cubicBezTo>
                        <a:close/>
                        <a:moveTo>
                          <a:pt x="17280" y="12164"/>
                        </a:moveTo>
                        <a:lnTo>
                          <a:pt x="17280" y="2025"/>
                        </a:lnTo>
                        <a:cubicBezTo>
                          <a:pt x="17280" y="908"/>
                          <a:pt x="14373" y="0"/>
                          <a:pt x="10800" y="0"/>
                        </a:cubicBezTo>
                        <a:cubicBezTo>
                          <a:pt x="7225" y="0"/>
                          <a:pt x="4320" y="908"/>
                          <a:pt x="4320" y="2025"/>
                        </a:cubicBezTo>
                        <a:lnTo>
                          <a:pt x="4320" y="12164"/>
                        </a:lnTo>
                        <a:cubicBezTo>
                          <a:pt x="1710" y="12781"/>
                          <a:pt x="0" y="13749"/>
                          <a:pt x="0" y="14850"/>
                        </a:cubicBezTo>
                        <a:cubicBezTo>
                          <a:pt x="0" y="15950"/>
                          <a:pt x="1710" y="16918"/>
                          <a:pt x="4320" y="17534"/>
                        </a:cubicBezTo>
                        <a:lnTo>
                          <a:pt x="4320" y="19575"/>
                        </a:lnTo>
                        <a:cubicBezTo>
                          <a:pt x="4320" y="20691"/>
                          <a:pt x="7225" y="21599"/>
                          <a:pt x="10800" y="21599"/>
                        </a:cubicBezTo>
                        <a:cubicBezTo>
                          <a:pt x="14373" y="21599"/>
                          <a:pt x="17280" y="20691"/>
                          <a:pt x="17280" y="19575"/>
                        </a:cubicBezTo>
                        <a:lnTo>
                          <a:pt x="17280" y="17534"/>
                        </a:lnTo>
                        <a:cubicBezTo>
                          <a:pt x="19889" y="16918"/>
                          <a:pt x="21600" y="15950"/>
                          <a:pt x="21600" y="14850"/>
                        </a:cubicBezTo>
                        <a:cubicBezTo>
                          <a:pt x="21600" y="13749"/>
                          <a:pt x="19889" y="12781"/>
                          <a:pt x="17280" y="1216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txBody>
                  <a:bodyPr lIns="19050" tIns="19050" rIns="19050" bIns="19050" anchor="ctr"/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2286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5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uLnTx/>
                      <a:uFillTx/>
                      <a:latin typeface="Gill Sans" charset="0"/>
                      <a:ea typeface="宋体" panose="02010600030101010101" pitchFamily="2" charset="-122"/>
                      <a:sym typeface="Gill Sans" charset="0"/>
                    </a:endParaRPr>
                  </a:p>
                </p:txBody>
              </p:sp>
            </p:grpSp>
          </p:grpSp>
          <p:grpSp>
            <p:nvGrpSpPr>
              <p:cNvPr id="20" name="组合 19"/>
              <p:cNvGrpSpPr/>
              <p:nvPr/>
            </p:nvGrpSpPr>
            <p:grpSpPr>
              <a:xfrm>
                <a:off x="4823974" y="4104327"/>
                <a:ext cx="972000" cy="970097"/>
                <a:chOff x="3300583" y="3617034"/>
                <a:chExt cx="972000" cy="970097"/>
              </a:xfrm>
            </p:grpSpPr>
            <p:sp>
              <p:nvSpPr>
                <p:cNvPr id="21" name="Freeform 5"/>
                <p:cNvSpPr/>
                <p:nvPr/>
              </p:nvSpPr>
              <p:spPr bwMode="auto">
                <a:xfrm>
                  <a:off x="3300583" y="3617034"/>
                  <a:ext cx="972000" cy="970097"/>
                </a:xfrm>
                <a:prstGeom prst="ellipse">
                  <a:avLst/>
                </a:prstGeom>
                <a:solidFill>
                  <a:srgbClr val="85A599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  <p:sp>
              <p:nvSpPr>
                <p:cNvPr id="22" name="AutoShape 59"/>
                <p:cNvSpPr/>
                <p:nvPr/>
              </p:nvSpPr>
              <p:spPr bwMode="auto">
                <a:xfrm>
                  <a:off x="3550650" y="3867188"/>
                  <a:ext cx="471867" cy="469789"/>
                </a:xfrm>
                <a:custGeom>
                  <a:avLst/>
                  <a:gdLst>
                    <a:gd name="T0" fmla="+- 0 10794 23"/>
                    <a:gd name="T1" fmla="*/ T0 w 21543"/>
                    <a:gd name="T2" fmla="*/ 10800 h 21600"/>
                    <a:gd name="T3" fmla="+- 0 10794 23"/>
                    <a:gd name="T4" fmla="*/ T3 w 21543"/>
                    <a:gd name="T5" fmla="*/ 10800 h 21600"/>
                    <a:gd name="T6" fmla="+- 0 10794 23"/>
                    <a:gd name="T7" fmla="*/ T6 w 21543"/>
                    <a:gd name="T8" fmla="*/ 10800 h 21600"/>
                    <a:gd name="T9" fmla="+- 0 10794 23"/>
                    <a:gd name="T10" fmla="*/ T9 w 21543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43" h="21600">
                      <a:moveTo>
                        <a:pt x="16976" y="19986"/>
                      </a:moveTo>
                      <a:lnTo>
                        <a:pt x="11226" y="17680"/>
                      </a:lnTo>
                      <a:cubicBezTo>
                        <a:pt x="11088" y="17626"/>
                        <a:pt x="10946" y="17608"/>
                        <a:pt x="10806" y="17600"/>
                      </a:cubicBezTo>
                      <a:lnTo>
                        <a:pt x="19660" y="3837"/>
                      </a:lnTo>
                      <a:cubicBezTo>
                        <a:pt x="19660" y="3837"/>
                        <a:pt x="16976" y="19986"/>
                        <a:pt x="16976" y="19986"/>
                      </a:cubicBezTo>
                      <a:close/>
                      <a:moveTo>
                        <a:pt x="6859" y="16244"/>
                      </a:moveTo>
                      <a:cubicBezTo>
                        <a:pt x="6858" y="16242"/>
                        <a:pt x="6855" y="16240"/>
                        <a:pt x="6854" y="16238"/>
                      </a:cubicBezTo>
                      <a:lnTo>
                        <a:pt x="19606" y="2552"/>
                      </a:lnTo>
                      <a:lnTo>
                        <a:pt x="8735" y="19536"/>
                      </a:lnTo>
                      <a:cubicBezTo>
                        <a:pt x="8735" y="19536"/>
                        <a:pt x="6859" y="16244"/>
                        <a:pt x="6859" y="16244"/>
                      </a:cubicBezTo>
                      <a:close/>
                      <a:moveTo>
                        <a:pt x="2111" y="14024"/>
                      </a:moveTo>
                      <a:lnTo>
                        <a:pt x="17712" y="3595"/>
                      </a:lnTo>
                      <a:lnTo>
                        <a:pt x="6369" y="15770"/>
                      </a:lnTo>
                      <a:cubicBezTo>
                        <a:pt x="6309" y="15734"/>
                        <a:pt x="6256" y="15687"/>
                        <a:pt x="6190" y="15660"/>
                      </a:cubicBezTo>
                      <a:cubicBezTo>
                        <a:pt x="6190" y="15660"/>
                        <a:pt x="2111" y="14024"/>
                        <a:pt x="2111" y="14024"/>
                      </a:cubicBezTo>
                      <a:close/>
                      <a:moveTo>
                        <a:pt x="21234" y="108"/>
                      </a:moveTo>
                      <a:cubicBezTo>
                        <a:pt x="21123" y="35"/>
                        <a:pt x="20996" y="0"/>
                        <a:pt x="20868" y="0"/>
                      </a:cubicBezTo>
                      <a:cubicBezTo>
                        <a:pt x="20738" y="0"/>
                        <a:pt x="20608" y="36"/>
                        <a:pt x="20495" y="113"/>
                      </a:cubicBezTo>
                      <a:lnTo>
                        <a:pt x="299" y="13613"/>
                      </a:lnTo>
                      <a:cubicBezTo>
                        <a:pt x="91" y="13751"/>
                        <a:pt x="-23" y="13995"/>
                        <a:pt x="3" y="14244"/>
                      </a:cubicBezTo>
                      <a:cubicBezTo>
                        <a:pt x="28" y="14494"/>
                        <a:pt x="190" y="14708"/>
                        <a:pt x="422" y="14801"/>
                      </a:cubicBezTo>
                      <a:lnTo>
                        <a:pt x="5689" y="16914"/>
                      </a:lnTo>
                      <a:lnTo>
                        <a:pt x="8166" y="21259"/>
                      </a:lnTo>
                      <a:cubicBezTo>
                        <a:pt x="8284" y="21468"/>
                        <a:pt x="8505" y="21597"/>
                        <a:pt x="8743" y="21599"/>
                      </a:cubicBezTo>
                      <a:lnTo>
                        <a:pt x="8751" y="21599"/>
                      </a:lnTo>
                      <a:cubicBezTo>
                        <a:pt x="8987" y="21599"/>
                        <a:pt x="9206" y="21474"/>
                        <a:pt x="9328" y="21271"/>
                      </a:cubicBezTo>
                      <a:lnTo>
                        <a:pt x="10726" y="18934"/>
                      </a:lnTo>
                      <a:lnTo>
                        <a:pt x="17253" y="21551"/>
                      </a:lnTo>
                      <a:cubicBezTo>
                        <a:pt x="17332" y="21584"/>
                        <a:pt x="17418" y="21599"/>
                        <a:pt x="17502" y="21599"/>
                      </a:cubicBezTo>
                      <a:cubicBezTo>
                        <a:pt x="17617" y="21599"/>
                        <a:pt x="17731" y="21571"/>
                        <a:pt x="17832" y="21512"/>
                      </a:cubicBezTo>
                      <a:cubicBezTo>
                        <a:pt x="18010" y="21412"/>
                        <a:pt x="18133" y="21238"/>
                        <a:pt x="18167" y="21035"/>
                      </a:cubicBezTo>
                      <a:lnTo>
                        <a:pt x="21533" y="785"/>
                      </a:lnTo>
                      <a:cubicBezTo>
                        <a:pt x="21576" y="520"/>
                        <a:pt x="21459" y="254"/>
                        <a:pt x="21234" y="108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2286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Gill Sans" charset="0"/>
                    <a:ea typeface="宋体" panose="02010600030101010101" pitchFamily="2" charset="-122"/>
                    <a:sym typeface="Gill Sans" charset="0"/>
                  </a:endParaRPr>
                </a:p>
              </p:txBody>
            </p:sp>
          </p:grpSp>
        </p:grpSp>
        <p:sp>
          <p:nvSpPr>
            <p:cNvPr id="28" name="trophy_159553"/>
            <p:cNvSpPr>
              <a:spLocks noChangeAspect="1"/>
            </p:cNvSpPr>
            <p:nvPr/>
          </p:nvSpPr>
          <p:spPr bwMode="auto">
            <a:xfrm>
              <a:off x="5493538" y="3132755"/>
              <a:ext cx="667753" cy="729943"/>
            </a:xfrm>
            <a:custGeom>
              <a:avLst/>
              <a:gdLst>
                <a:gd name="T0" fmla="*/ 84 w 5965"/>
                <a:gd name="T1" fmla="*/ 2653 h 6531"/>
                <a:gd name="T2" fmla="*/ 509 w 5965"/>
                <a:gd name="T3" fmla="*/ 3669 h 6531"/>
                <a:gd name="T4" fmla="*/ 1174 w 5965"/>
                <a:gd name="T5" fmla="*/ 4943 h 6531"/>
                <a:gd name="T6" fmla="*/ 1294 w 5965"/>
                <a:gd name="T7" fmla="*/ 4913 h 6531"/>
                <a:gd name="T8" fmla="*/ 1141 w 5965"/>
                <a:gd name="T9" fmla="*/ 3817 h 6531"/>
                <a:gd name="T10" fmla="*/ 2452 w 5965"/>
                <a:gd name="T11" fmla="*/ 5580 h 6531"/>
                <a:gd name="T12" fmla="*/ 2456 w 5965"/>
                <a:gd name="T13" fmla="*/ 5681 h 6531"/>
                <a:gd name="T14" fmla="*/ 2334 w 5965"/>
                <a:gd name="T15" fmla="*/ 6531 h 6531"/>
                <a:gd name="T16" fmla="*/ 1305 w 5965"/>
                <a:gd name="T17" fmla="*/ 5955 h 6531"/>
                <a:gd name="T18" fmla="*/ 162 w 5965"/>
                <a:gd name="T19" fmla="*/ 4347 h 6531"/>
                <a:gd name="T20" fmla="*/ 676 w 5965"/>
                <a:gd name="T21" fmla="*/ 3568 h 6531"/>
                <a:gd name="T22" fmla="*/ 821 w 5965"/>
                <a:gd name="T23" fmla="*/ 3535 h 6531"/>
                <a:gd name="T24" fmla="*/ 568 w 5965"/>
                <a:gd name="T25" fmla="*/ 2773 h 6531"/>
                <a:gd name="T26" fmla="*/ 976 w 5965"/>
                <a:gd name="T27" fmla="*/ 3489 h 6531"/>
                <a:gd name="T28" fmla="*/ 1002 w 5965"/>
                <a:gd name="T29" fmla="*/ 3144 h 6531"/>
                <a:gd name="T30" fmla="*/ 5526 w 5965"/>
                <a:gd name="T31" fmla="*/ 2995 h 6531"/>
                <a:gd name="T32" fmla="*/ 5392 w 5965"/>
                <a:gd name="T33" fmla="*/ 3960 h 6531"/>
                <a:gd name="T34" fmla="*/ 4692 w 5965"/>
                <a:gd name="T35" fmla="*/ 4995 h 6531"/>
                <a:gd name="T36" fmla="*/ 5121 w 5965"/>
                <a:gd name="T37" fmla="*/ 3752 h 6531"/>
                <a:gd name="T38" fmla="*/ 4120 w 5965"/>
                <a:gd name="T39" fmla="*/ 4675 h 6531"/>
                <a:gd name="T40" fmla="*/ 3509 w 5965"/>
                <a:gd name="T41" fmla="*/ 5681 h 6531"/>
                <a:gd name="T42" fmla="*/ 3630 w 5965"/>
                <a:gd name="T43" fmla="*/ 6531 h 6531"/>
                <a:gd name="T44" fmla="*/ 4660 w 5965"/>
                <a:gd name="T45" fmla="*/ 5955 h 6531"/>
                <a:gd name="T46" fmla="*/ 5802 w 5965"/>
                <a:gd name="T47" fmla="*/ 4349 h 6531"/>
                <a:gd name="T48" fmla="*/ 5621 w 5965"/>
                <a:gd name="T49" fmla="*/ 2669 h 6531"/>
                <a:gd name="T50" fmla="*/ 5229 w 5965"/>
                <a:gd name="T51" fmla="*/ 3572 h 6531"/>
                <a:gd name="T52" fmla="*/ 5364 w 5965"/>
                <a:gd name="T53" fmla="*/ 2929 h 6531"/>
                <a:gd name="T54" fmla="*/ 5141 w 5965"/>
                <a:gd name="T55" fmla="*/ 3528 h 6531"/>
                <a:gd name="T56" fmla="*/ 4989 w 5965"/>
                <a:gd name="T57" fmla="*/ 3489 h 6531"/>
                <a:gd name="T58" fmla="*/ 4962 w 5965"/>
                <a:gd name="T59" fmla="*/ 3144 h 6531"/>
                <a:gd name="T60" fmla="*/ 4256 w 5965"/>
                <a:gd name="T61" fmla="*/ 1945 h 6531"/>
                <a:gd name="T62" fmla="*/ 3250 w 5965"/>
                <a:gd name="T63" fmla="*/ 3212 h 6531"/>
                <a:gd name="T64" fmla="*/ 3737 w 5965"/>
                <a:gd name="T65" fmla="*/ 3616 h 6531"/>
                <a:gd name="T66" fmla="*/ 1961 w 5965"/>
                <a:gd name="T67" fmla="*/ 4433 h 6531"/>
                <a:gd name="T68" fmla="*/ 2228 w 5965"/>
                <a:gd name="T69" fmla="*/ 3387 h 6531"/>
                <a:gd name="T70" fmla="*/ 2714 w 5965"/>
                <a:gd name="T71" fmla="*/ 2665 h 6531"/>
                <a:gd name="T72" fmla="*/ 838 w 5965"/>
                <a:gd name="T73" fmla="*/ 1075 h 6531"/>
                <a:gd name="T74" fmla="*/ 1709 w 5965"/>
                <a:gd name="T75" fmla="*/ 0 h 6531"/>
                <a:gd name="T76" fmla="*/ 5125 w 5965"/>
                <a:gd name="T77" fmla="*/ 407 h 6531"/>
                <a:gd name="T78" fmla="*/ 1713 w 5965"/>
                <a:gd name="T79" fmla="*/ 1505 h 6531"/>
                <a:gd name="T80" fmla="*/ 1281 w 5965"/>
                <a:gd name="T81" fmla="*/ 848 h 6531"/>
                <a:gd name="T82" fmla="*/ 1713 w 5965"/>
                <a:gd name="T83" fmla="*/ 1505 h 6531"/>
                <a:gd name="T84" fmla="*/ 3336 w 5965"/>
                <a:gd name="T85" fmla="*/ 4095 h 6531"/>
                <a:gd name="T86" fmla="*/ 3688 w 5965"/>
                <a:gd name="T87" fmla="*/ 1033 h 6531"/>
                <a:gd name="T88" fmla="*/ 3152 w 5965"/>
                <a:gd name="T89" fmla="*/ 635 h 6531"/>
                <a:gd name="T90" fmla="*/ 2713 w 5965"/>
                <a:gd name="T91" fmla="*/ 888 h 6531"/>
                <a:gd name="T92" fmla="*/ 2336 w 5965"/>
                <a:gd name="T93" fmla="*/ 1228 h 6531"/>
                <a:gd name="T94" fmla="*/ 2513 w 5965"/>
                <a:gd name="T95" fmla="*/ 1825 h 6531"/>
                <a:gd name="T96" fmla="*/ 3217 w 5965"/>
                <a:gd name="T97" fmla="*/ 1868 h 6531"/>
                <a:gd name="T98" fmla="*/ 3490 w 5965"/>
                <a:gd name="T99" fmla="*/ 1669 h 6531"/>
                <a:gd name="T100" fmla="*/ 3688 w 5965"/>
                <a:gd name="T101" fmla="*/ 1033 h 6531"/>
                <a:gd name="T102" fmla="*/ 4256 w 5965"/>
                <a:gd name="T103" fmla="*/ 1423 h 6531"/>
                <a:gd name="T104" fmla="*/ 4685 w 5965"/>
                <a:gd name="T105" fmla="*/ 1076 h 6531"/>
                <a:gd name="T106" fmla="*/ 2864 w 5965"/>
                <a:gd name="T107" fmla="*/ 1099 h 6531"/>
                <a:gd name="T108" fmla="*/ 2713 w 5965"/>
                <a:gd name="T109" fmla="*/ 1632 h 6531"/>
                <a:gd name="T110" fmla="*/ 3176 w 5965"/>
                <a:gd name="T111" fmla="*/ 1325 h 6531"/>
                <a:gd name="T112" fmla="*/ 2982 w 5965"/>
                <a:gd name="T113" fmla="*/ 805 h 6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65" h="6531">
                  <a:moveTo>
                    <a:pt x="162" y="4347"/>
                  </a:moveTo>
                  <a:lnTo>
                    <a:pt x="8" y="2849"/>
                  </a:lnTo>
                  <a:cubicBezTo>
                    <a:pt x="0" y="2776"/>
                    <a:pt x="26" y="2700"/>
                    <a:pt x="84" y="2653"/>
                  </a:cubicBezTo>
                  <a:cubicBezTo>
                    <a:pt x="153" y="2597"/>
                    <a:pt x="262" y="2577"/>
                    <a:pt x="344" y="2669"/>
                  </a:cubicBezTo>
                  <a:cubicBezTo>
                    <a:pt x="401" y="2735"/>
                    <a:pt x="429" y="2940"/>
                    <a:pt x="438" y="2995"/>
                  </a:cubicBezTo>
                  <a:cubicBezTo>
                    <a:pt x="472" y="3191"/>
                    <a:pt x="504" y="3472"/>
                    <a:pt x="509" y="3669"/>
                  </a:cubicBezTo>
                  <a:cubicBezTo>
                    <a:pt x="509" y="3683"/>
                    <a:pt x="510" y="3701"/>
                    <a:pt x="512" y="3715"/>
                  </a:cubicBezTo>
                  <a:cubicBezTo>
                    <a:pt x="517" y="3801"/>
                    <a:pt x="537" y="3881"/>
                    <a:pt x="573" y="3960"/>
                  </a:cubicBezTo>
                  <a:cubicBezTo>
                    <a:pt x="773" y="4393"/>
                    <a:pt x="1174" y="4943"/>
                    <a:pt x="1174" y="4943"/>
                  </a:cubicBezTo>
                  <a:lnTo>
                    <a:pt x="1197" y="4976"/>
                  </a:lnTo>
                  <a:cubicBezTo>
                    <a:pt x="1214" y="5001"/>
                    <a:pt x="1248" y="5009"/>
                    <a:pt x="1273" y="4995"/>
                  </a:cubicBezTo>
                  <a:cubicBezTo>
                    <a:pt x="1302" y="4979"/>
                    <a:pt x="1312" y="4941"/>
                    <a:pt x="1294" y="4913"/>
                  </a:cubicBezTo>
                  <a:lnTo>
                    <a:pt x="764" y="4048"/>
                  </a:lnTo>
                  <a:cubicBezTo>
                    <a:pt x="706" y="3952"/>
                    <a:pt x="740" y="3816"/>
                    <a:pt x="844" y="3752"/>
                  </a:cubicBezTo>
                  <a:cubicBezTo>
                    <a:pt x="948" y="3688"/>
                    <a:pt x="1084" y="3721"/>
                    <a:pt x="1141" y="3817"/>
                  </a:cubicBezTo>
                  <a:lnTo>
                    <a:pt x="1693" y="4527"/>
                  </a:lnTo>
                  <a:cubicBezTo>
                    <a:pt x="1729" y="4573"/>
                    <a:pt x="1797" y="4640"/>
                    <a:pt x="1845" y="4675"/>
                  </a:cubicBezTo>
                  <a:cubicBezTo>
                    <a:pt x="2341" y="5032"/>
                    <a:pt x="2408" y="5395"/>
                    <a:pt x="2452" y="5580"/>
                  </a:cubicBezTo>
                  <a:cubicBezTo>
                    <a:pt x="2452" y="5580"/>
                    <a:pt x="2456" y="5621"/>
                    <a:pt x="2456" y="5681"/>
                  </a:cubicBezTo>
                  <a:lnTo>
                    <a:pt x="2456" y="5681"/>
                  </a:lnTo>
                  <a:lnTo>
                    <a:pt x="2456" y="5681"/>
                  </a:lnTo>
                  <a:cubicBezTo>
                    <a:pt x="2456" y="5731"/>
                    <a:pt x="2454" y="5793"/>
                    <a:pt x="2446" y="5856"/>
                  </a:cubicBezTo>
                  <a:lnTo>
                    <a:pt x="2414" y="6452"/>
                  </a:lnTo>
                  <a:cubicBezTo>
                    <a:pt x="2414" y="6496"/>
                    <a:pt x="2378" y="6531"/>
                    <a:pt x="2334" y="6531"/>
                  </a:cubicBezTo>
                  <a:lnTo>
                    <a:pt x="1401" y="6527"/>
                  </a:lnTo>
                  <a:cubicBezTo>
                    <a:pt x="1357" y="6527"/>
                    <a:pt x="1322" y="6491"/>
                    <a:pt x="1322" y="6447"/>
                  </a:cubicBezTo>
                  <a:lnTo>
                    <a:pt x="1305" y="5955"/>
                  </a:lnTo>
                  <a:lnTo>
                    <a:pt x="418" y="4887"/>
                  </a:lnTo>
                  <a:cubicBezTo>
                    <a:pt x="288" y="4748"/>
                    <a:pt x="198" y="4592"/>
                    <a:pt x="170" y="4404"/>
                  </a:cubicBezTo>
                  <a:lnTo>
                    <a:pt x="162" y="4347"/>
                  </a:lnTo>
                  <a:close/>
                  <a:moveTo>
                    <a:pt x="568" y="2773"/>
                  </a:moveTo>
                  <a:cubicBezTo>
                    <a:pt x="584" y="2827"/>
                    <a:pt x="594" y="2879"/>
                    <a:pt x="602" y="2931"/>
                  </a:cubicBezTo>
                  <a:cubicBezTo>
                    <a:pt x="630" y="3100"/>
                    <a:pt x="673" y="3405"/>
                    <a:pt x="676" y="3568"/>
                  </a:cubicBezTo>
                  <a:cubicBezTo>
                    <a:pt x="676" y="3584"/>
                    <a:pt x="677" y="3601"/>
                    <a:pt x="677" y="3617"/>
                  </a:cubicBezTo>
                  <a:cubicBezTo>
                    <a:pt x="696" y="3601"/>
                    <a:pt x="716" y="3585"/>
                    <a:pt x="737" y="3573"/>
                  </a:cubicBezTo>
                  <a:cubicBezTo>
                    <a:pt x="764" y="3557"/>
                    <a:pt x="792" y="3544"/>
                    <a:pt x="821" y="3535"/>
                  </a:cubicBezTo>
                  <a:cubicBezTo>
                    <a:pt x="822" y="3533"/>
                    <a:pt x="824" y="3531"/>
                    <a:pt x="824" y="3529"/>
                  </a:cubicBezTo>
                  <a:cubicBezTo>
                    <a:pt x="802" y="3375"/>
                    <a:pt x="749" y="3083"/>
                    <a:pt x="709" y="2931"/>
                  </a:cubicBezTo>
                  <a:cubicBezTo>
                    <a:pt x="688" y="2855"/>
                    <a:pt x="644" y="2799"/>
                    <a:pt x="568" y="2773"/>
                  </a:cubicBezTo>
                  <a:close/>
                  <a:moveTo>
                    <a:pt x="864" y="2988"/>
                  </a:moveTo>
                  <a:cubicBezTo>
                    <a:pt x="889" y="3100"/>
                    <a:pt x="952" y="3307"/>
                    <a:pt x="966" y="3415"/>
                  </a:cubicBezTo>
                  <a:lnTo>
                    <a:pt x="976" y="3489"/>
                  </a:lnTo>
                  <a:cubicBezTo>
                    <a:pt x="977" y="3496"/>
                    <a:pt x="976" y="3504"/>
                    <a:pt x="977" y="3511"/>
                  </a:cubicBezTo>
                  <a:cubicBezTo>
                    <a:pt x="1022" y="3512"/>
                    <a:pt x="1068" y="3521"/>
                    <a:pt x="1109" y="3537"/>
                  </a:cubicBezTo>
                  <a:cubicBezTo>
                    <a:pt x="1094" y="3437"/>
                    <a:pt x="1028" y="3237"/>
                    <a:pt x="1002" y="3144"/>
                  </a:cubicBezTo>
                  <a:cubicBezTo>
                    <a:pt x="984" y="3068"/>
                    <a:pt x="940" y="3013"/>
                    <a:pt x="864" y="2988"/>
                  </a:cubicBezTo>
                  <a:close/>
                  <a:moveTo>
                    <a:pt x="5621" y="2669"/>
                  </a:moveTo>
                  <a:cubicBezTo>
                    <a:pt x="5564" y="2735"/>
                    <a:pt x="5536" y="2940"/>
                    <a:pt x="5526" y="2995"/>
                  </a:cubicBezTo>
                  <a:cubicBezTo>
                    <a:pt x="5493" y="3191"/>
                    <a:pt x="5461" y="3472"/>
                    <a:pt x="5456" y="3669"/>
                  </a:cubicBezTo>
                  <a:cubicBezTo>
                    <a:pt x="5456" y="3683"/>
                    <a:pt x="5454" y="3701"/>
                    <a:pt x="5453" y="3715"/>
                  </a:cubicBezTo>
                  <a:cubicBezTo>
                    <a:pt x="5448" y="3801"/>
                    <a:pt x="5428" y="3881"/>
                    <a:pt x="5392" y="3960"/>
                  </a:cubicBezTo>
                  <a:cubicBezTo>
                    <a:pt x="5192" y="4393"/>
                    <a:pt x="4790" y="4943"/>
                    <a:pt x="4790" y="4943"/>
                  </a:cubicBezTo>
                  <a:lnTo>
                    <a:pt x="4768" y="4976"/>
                  </a:lnTo>
                  <a:cubicBezTo>
                    <a:pt x="4750" y="5001"/>
                    <a:pt x="4717" y="5009"/>
                    <a:pt x="4692" y="4995"/>
                  </a:cubicBezTo>
                  <a:cubicBezTo>
                    <a:pt x="4662" y="4979"/>
                    <a:pt x="4653" y="4941"/>
                    <a:pt x="4670" y="4913"/>
                  </a:cubicBezTo>
                  <a:lnTo>
                    <a:pt x="5201" y="4048"/>
                  </a:lnTo>
                  <a:cubicBezTo>
                    <a:pt x="5258" y="3952"/>
                    <a:pt x="5225" y="3816"/>
                    <a:pt x="5121" y="3752"/>
                  </a:cubicBezTo>
                  <a:cubicBezTo>
                    <a:pt x="5017" y="3688"/>
                    <a:pt x="4881" y="3721"/>
                    <a:pt x="4824" y="3817"/>
                  </a:cubicBezTo>
                  <a:lnTo>
                    <a:pt x="4272" y="4527"/>
                  </a:lnTo>
                  <a:cubicBezTo>
                    <a:pt x="4236" y="4573"/>
                    <a:pt x="4168" y="4640"/>
                    <a:pt x="4120" y="4675"/>
                  </a:cubicBezTo>
                  <a:cubicBezTo>
                    <a:pt x="3624" y="5032"/>
                    <a:pt x="3557" y="5395"/>
                    <a:pt x="3513" y="5580"/>
                  </a:cubicBezTo>
                  <a:cubicBezTo>
                    <a:pt x="3513" y="5580"/>
                    <a:pt x="3509" y="5621"/>
                    <a:pt x="3509" y="5681"/>
                  </a:cubicBezTo>
                  <a:lnTo>
                    <a:pt x="3509" y="5681"/>
                  </a:lnTo>
                  <a:cubicBezTo>
                    <a:pt x="3509" y="5731"/>
                    <a:pt x="3510" y="5793"/>
                    <a:pt x="3518" y="5856"/>
                  </a:cubicBezTo>
                  <a:lnTo>
                    <a:pt x="3550" y="6452"/>
                  </a:lnTo>
                  <a:cubicBezTo>
                    <a:pt x="3550" y="6496"/>
                    <a:pt x="3586" y="6531"/>
                    <a:pt x="3630" y="6531"/>
                  </a:cubicBezTo>
                  <a:lnTo>
                    <a:pt x="4564" y="6527"/>
                  </a:lnTo>
                  <a:cubicBezTo>
                    <a:pt x="4608" y="6527"/>
                    <a:pt x="4642" y="6491"/>
                    <a:pt x="4642" y="6447"/>
                  </a:cubicBezTo>
                  <a:lnTo>
                    <a:pt x="4660" y="5955"/>
                  </a:lnTo>
                  <a:lnTo>
                    <a:pt x="5546" y="4887"/>
                  </a:lnTo>
                  <a:cubicBezTo>
                    <a:pt x="5677" y="4748"/>
                    <a:pt x="5766" y="4592"/>
                    <a:pt x="5794" y="4404"/>
                  </a:cubicBezTo>
                  <a:lnTo>
                    <a:pt x="5802" y="4349"/>
                  </a:lnTo>
                  <a:lnTo>
                    <a:pt x="5957" y="2852"/>
                  </a:lnTo>
                  <a:cubicBezTo>
                    <a:pt x="5965" y="2779"/>
                    <a:pt x="5938" y="2703"/>
                    <a:pt x="5881" y="2656"/>
                  </a:cubicBezTo>
                  <a:cubicBezTo>
                    <a:pt x="5812" y="2597"/>
                    <a:pt x="5702" y="2577"/>
                    <a:pt x="5621" y="2669"/>
                  </a:cubicBezTo>
                  <a:close/>
                  <a:moveTo>
                    <a:pt x="5141" y="3528"/>
                  </a:moveTo>
                  <a:cubicBezTo>
                    <a:pt x="5142" y="3529"/>
                    <a:pt x="5144" y="3532"/>
                    <a:pt x="5145" y="3533"/>
                  </a:cubicBezTo>
                  <a:cubicBezTo>
                    <a:pt x="5174" y="3543"/>
                    <a:pt x="5202" y="3556"/>
                    <a:pt x="5229" y="3572"/>
                  </a:cubicBezTo>
                  <a:cubicBezTo>
                    <a:pt x="5250" y="3585"/>
                    <a:pt x="5270" y="3600"/>
                    <a:pt x="5289" y="3616"/>
                  </a:cubicBezTo>
                  <a:cubicBezTo>
                    <a:pt x="5289" y="3600"/>
                    <a:pt x="5290" y="3583"/>
                    <a:pt x="5290" y="3567"/>
                  </a:cubicBezTo>
                  <a:cubicBezTo>
                    <a:pt x="5293" y="3404"/>
                    <a:pt x="5336" y="3099"/>
                    <a:pt x="5364" y="2929"/>
                  </a:cubicBezTo>
                  <a:cubicBezTo>
                    <a:pt x="5372" y="2879"/>
                    <a:pt x="5382" y="2825"/>
                    <a:pt x="5398" y="2772"/>
                  </a:cubicBezTo>
                  <a:cubicBezTo>
                    <a:pt x="5321" y="2797"/>
                    <a:pt x="5277" y="2852"/>
                    <a:pt x="5257" y="2928"/>
                  </a:cubicBezTo>
                  <a:cubicBezTo>
                    <a:pt x="5216" y="3081"/>
                    <a:pt x="5161" y="3375"/>
                    <a:pt x="5141" y="3528"/>
                  </a:cubicBezTo>
                  <a:close/>
                  <a:moveTo>
                    <a:pt x="4856" y="3537"/>
                  </a:moveTo>
                  <a:cubicBezTo>
                    <a:pt x="4898" y="3521"/>
                    <a:pt x="4942" y="3513"/>
                    <a:pt x="4988" y="3511"/>
                  </a:cubicBezTo>
                  <a:cubicBezTo>
                    <a:pt x="4988" y="3504"/>
                    <a:pt x="4988" y="3496"/>
                    <a:pt x="4989" y="3489"/>
                  </a:cubicBezTo>
                  <a:lnTo>
                    <a:pt x="4998" y="3415"/>
                  </a:lnTo>
                  <a:cubicBezTo>
                    <a:pt x="5013" y="3305"/>
                    <a:pt x="5076" y="3100"/>
                    <a:pt x="5101" y="2988"/>
                  </a:cubicBezTo>
                  <a:cubicBezTo>
                    <a:pt x="5026" y="3013"/>
                    <a:pt x="4982" y="3068"/>
                    <a:pt x="4962" y="3144"/>
                  </a:cubicBezTo>
                  <a:cubicBezTo>
                    <a:pt x="4937" y="3237"/>
                    <a:pt x="4870" y="3437"/>
                    <a:pt x="4856" y="3537"/>
                  </a:cubicBezTo>
                  <a:close/>
                  <a:moveTo>
                    <a:pt x="5126" y="1075"/>
                  </a:moveTo>
                  <a:cubicBezTo>
                    <a:pt x="5126" y="1555"/>
                    <a:pt x="4736" y="1945"/>
                    <a:pt x="4256" y="1945"/>
                  </a:cubicBezTo>
                  <a:lnTo>
                    <a:pt x="4142" y="1945"/>
                  </a:lnTo>
                  <a:cubicBezTo>
                    <a:pt x="3978" y="2308"/>
                    <a:pt x="3649" y="2580"/>
                    <a:pt x="3250" y="2665"/>
                  </a:cubicBezTo>
                  <a:lnTo>
                    <a:pt x="3250" y="3212"/>
                  </a:lnTo>
                  <a:lnTo>
                    <a:pt x="3562" y="3212"/>
                  </a:lnTo>
                  <a:cubicBezTo>
                    <a:pt x="3658" y="3212"/>
                    <a:pt x="3737" y="3291"/>
                    <a:pt x="3737" y="3387"/>
                  </a:cubicBezTo>
                  <a:lnTo>
                    <a:pt x="3737" y="3616"/>
                  </a:lnTo>
                  <a:lnTo>
                    <a:pt x="4004" y="3616"/>
                  </a:lnTo>
                  <a:lnTo>
                    <a:pt x="4004" y="4433"/>
                  </a:lnTo>
                  <a:lnTo>
                    <a:pt x="1961" y="4433"/>
                  </a:lnTo>
                  <a:lnTo>
                    <a:pt x="1961" y="3616"/>
                  </a:lnTo>
                  <a:lnTo>
                    <a:pt x="2228" y="3616"/>
                  </a:lnTo>
                  <a:lnTo>
                    <a:pt x="2228" y="3387"/>
                  </a:lnTo>
                  <a:cubicBezTo>
                    <a:pt x="2228" y="3291"/>
                    <a:pt x="2306" y="3212"/>
                    <a:pt x="2402" y="3212"/>
                  </a:cubicBezTo>
                  <a:lnTo>
                    <a:pt x="2714" y="3212"/>
                  </a:lnTo>
                  <a:lnTo>
                    <a:pt x="2714" y="2665"/>
                  </a:lnTo>
                  <a:cubicBezTo>
                    <a:pt x="2316" y="2580"/>
                    <a:pt x="1986" y="2308"/>
                    <a:pt x="1822" y="1945"/>
                  </a:cubicBezTo>
                  <a:lnTo>
                    <a:pt x="1709" y="1945"/>
                  </a:lnTo>
                  <a:cubicBezTo>
                    <a:pt x="1229" y="1945"/>
                    <a:pt x="838" y="1555"/>
                    <a:pt x="838" y="1075"/>
                  </a:cubicBezTo>
                  <a:lnTo>
                    <a:pt x="838" y="407"/>
                  </a:lnTo>
                  <a:lnTo>
                    <a:pt x="1709" y="407"/>
                  </a:lnTo>
                  <a:lnTo>
                    <a:pt x="1709" y="0"/>
                  </a:lnTo>
                  <a:lnTo>
                    <a:pt x="4254" y="0"/>
                  </a:lnTo>
                  <a:lnTo>
                    <a:pt x="4254" y="407"/>
                  </a:lnTo>
                  <a:lnTo>
                    <a:pt x="5125" y="407"/>
                  </a:lnTo>
                  <a:lnTo>
                    <a:pt x="5125" y="1075"/>
                  </a:lnTo>
                  <a:lnTo>
                    <a:pt x="5126" y="1075"/>
                  </a:lnTo>
                  <a:close/>
                  <a:moveTo>
                    <a:pt x="1713" y="1505"/>
                  </a:moveTo>
                  <a:cubicBezTo>
                    <a:pt x="1712" y="1477"/>
                    <a:pt x="1710" y="1451"/>
                    <a:pt x="1710" y="1423"/>
                  </a:cubicBezTo>
                  <a:lnTo>
                    <a:pt x="1710" y="848"/>
                  </a:lnTo>
                  <a:lnTo>
                    <a:pt x="1281" y="848"/>
                  </a:lnTo>
                  <a:lnTo>
                    <a:pt x="1281" y="1076"/>
                  </a:lnTo>
                  <a:cubicBezTo>
                    <a:pt x="1281" y="1313"/>
                    <a:pt x="1474" y="1505"/>
                    <a:pt x="1710" y="1505"/>
                  </a:cubicBezTo>
                  <a:lnTo>
                    <a:pt x="1713" y="1505"/>
                  </a:lnTo>
                  <a:close/>
                  <a:moveTo>
                    <a:pt x="2629" y="3657"/>
                  </a:moveTo>
                  <a:lnTo>
                    <a:pt x="2629" y="4095"/>
                  </a:lnTo>
                  <a:lnTo>
                    <a:pt x="3336" y="4095"/>
                  </a:lnTo>
                  <a:lnTo>
                    <a:pt x="3336" y="3657"/>
                  </a:lnTo>
                  <a:lnTo>
                    <a:pt x="2629" y="3657"/>
                  </a:lnTo>
                  <a:close/>
                  <a:moveTo>
                    <a:pt x="3688" y="1033"/>
                  </a:moveTo>
                  <a:cubicBezTo>
                    <a:pt x="3665" y="963"/>
                    <a:pt x="3602" y="913"/>
                    <a:pt x="3528" y="908"/>
                  </a:cubicBezTo>
                  <a:lnTo>
                    <a:pt x="3254" y="888"/>
                  </a:lnTo>
                  <a:lnTo>
                    <a:pt x="3152" y="635"/>
                  </a:lnTo>
                  <a:cubicBezTo>
                    <a:pt x="3124" y="565"/>
                    <a:pt x="3057" y="521"/>
                    <a:pt x="2984" y="521"/>
                  </a:cubicBezTo>
                  <a:cubicBezTo>
                    <a:pt x="2909" y="521"/>
                    <a:pt x="2844" y="565"/>
                    <a:pt x="2816" y="635"/>
                  </a:cubicBezTo>
                  <a:lnTo>
                    <a:pt x="2713" y="888"/>
                  </a:lnTo>
                  <a:lnTo>
                    <a:pt x="2440" y="908"/>
                  </a:lnTo>
                  <a:cubicBezTo>
                    <a:pt x="2365" y="913"/>
                    <a:pt x="2302" y="963"/>
                    <a:pt x="2280" y="1033"/>
                  </a:cubicBezTo>
                  <a:cubicBezTo>
                    <a:pt x="2257" y="1104"/>
                    <a:pt x="2278" y="1181"/>
                    <a:pt x="2336" y="1228"/>
                  </a:cubicBezTo>
                  <a:lnTo>
                    <a:pt x="2545" y="1404"/>
                  </a:lnTo>
                  <a:lnTo>
                    <a:pt x="2480" y="1669"/>
                  </a:lnTo>
                  <a:cubicBezTo>
                    <a:pt x="2466" y="1724"/>
                    <a:pt x="2478" y="1781"/>
                    <a:pt x="2513" y="1825"/>
                  </a:cubicBezTo>
                  <a:cubicBezTo>
                    <a:pt x="2569" y="1896"/>
                    <a:pt x="2676" y="1916"/>
                    <a:pt x="2753" y="1868"/>
                  </a:cubicBezTo>
                  <a:lnTo>
                    <a:pt x="2985" y="1724"/>
                  </a:lnTo>
                  <a:lnTo>
                    <a:pt x="3217" y="1868"/>
                  </a:lnTo>
                  <a:cubicBezTo>
                    <a:pt x="3246" y="1887"/>
                    <a:pt x="3280" y="1896"/>
                    <a:pt x="3313" y="1896"/>
                  </a:cubicBezTo>
                  <a:cubicBezTo>
                    <a:pt x="3369" y="1896"/>
                    <a:pt x="3422" y="1869"/>
                    <a:pt x="3457" y="1825"/>
                  </a:cubicBezTo>
                  <a:cubicBezTo>
                    <a:pt x="3492" y="1781"/>
                    <a:pt x="3504" y="1724"/>
                    <a:pt x="3490" y="1669"/>
                  </a:cubicBezTo>
                  <a:lnTo>
                    <a:pt x="3425" y="1404"/>
                  </a:lnTo>
                  <a:lnTo>
                    <a:pt x="3634" y="1228"/>
                  </a:lnTo>
                  <a:cubicBezTo>
                    <a:pt x="3688" y="1180"/>
                    <a:pt x="3710" y="1104"/>
                    <a:pt x="3688" y="1033"/>
                  </a:cubicBezTo>
                  <a:close/>
                  <a:moveTo>
                    <a:pt x="4685" y="848"/>
                  </a:moveTo>
                  <a:lnTo>
                    <a:pt x="4256" y="848"/>
                  </a:lnTo>
                  <a:lnTo>
                    <a:pt x="4256" y="1423"/>
                  </a:lnTo>
                  <a:cubicBezTo>
                    <a:pt x="4256" y="1451"/>
                    <a:pt x="4254" y="1479"/>
                    <a:pt x="4253" y="1505"/>
                  </a:cubicBezTo>
                  <a:lnTo>
                    <a:pt x="4256" y="1505"/>
                  </a:lnTo>
                  <a:cubicBezTo>
                    <a:pt x="4493" y="1505"/>
                    <a:pt x="4685" y="1312"/>
                    <a:pt x="4685" y="1076"/>
                  </a:cubicBezTo>
                  <a:lnTo>
                    <a:pt x="4685" y="848"/>
                  </a:lnTo>
                  <a:close/>
                  <a:moveTo>
                    <a:pt x="2982" y="805"/>
                  </a:moveTo>
                  <a:lnTo>
                    <a:pt x="2864" y="1099"/>
                  </a:lnTo>
                  <a:lnTo>
                    <a:pt x="2548" y="1121"/>
                  </a:lnTo>
                  <a:lnTo>
                    <a:pt x="2789" y="1325"/>
                  </a:lnTo>
                  <a:lnTo>
                    <a:pt x="2713" y="1632"/>
                  </a:lnTo>
                  <a:lnTo>
                    <a:pt x="2982" y="1465"/>
                  </a:lnTo>
                  <a:lnTo>
                    <a:pt x="3252" y="1632"/>
                  </a:lnTo>
                  <a:lnTo>
                    <a:pt x="3176" y="1325"/>
                  </a:lnTo>
                  <a:lnTo>
                    <a:pt x="3417" y="1121"/>
                  </a:lnTo>
                  <a:lnTo>
                    <a:pt x="3101" y="1099"/>
                  </a:lnTo>
                  <a:lnTo>
                    <a:pt x="2982" y="8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9" name="idea-lightbulb-symbol_45725"/>
            <p:cNvSpPr>
              <a:spLocks noChangeAspect="1"/>
            </p:cNvSpPr>
            <p:nvPr/>
          </p:nvSpPr>
          <p:spPr bwMode="auto">
            <a:xfrm>
              <a:off x="7066485" y="2908776"/>
              <a:ext cx="492762" cy="609685"/>
            </a:xfrm>
            <a:custGeom>
              <a:avLst/>
              <a:gdLst>
                <a:gd name="connsiteX0" fmla="*/ 203312 w 490994"/>
                <a:gd name="connsiteY0" fmla="*/ 568333 h 607497"/>
                <a:gd name="connsiteX1" fmla="*/ 287691 w 490994"/>
                <a:gd name="connsiteY1" fmla="*/ 568333 h 607497"/>
                <a:gd name="connsiteX2" fmla="*/ 307242 w 490994"/>
                <a:gd name="connsiteY2" fmla="*/ 587955 h 607497"/>
                <a:gd name="connsiteX3" fmla="*/ 287691 w 490994"/>
                <a:gd name="connsiteY3" fmla="*/ 607497 h 607497"/>
                <a:gd name="connsiteX4" fmla="*/ 203312 w 490994"/>
                <a:gd name="connsiteY4" fmla="*/ 607497 h 607497"/>
                <a:gd name="connsiteX5" fmla="*/ 183682 w 490994"/>
                <a:gd name="connsiteY5" fmla="*/ 587955 h 607497"/>
                <a:gd name="connsiteX6" fmla="*/ 203312 w 490994"/>
                <a:gd name="connsiteY6" fmla="*/ 568333 h 607497"/>
                <a:gd name="connsiteX7" fmla="*/ 186520 w 490994"/>
                <a:gd name="connsiteY7" fmla="*/ 510187 h 607497"/>
                <a:gd name="connsiteX8" fmla="*/ 304395 w 490994"/>
                <a:gd name="connsiteY8" fmla="*/ 510187 h 607497"/>
                <a:gd name="connsiteX9" fmla="*/ 324107 w 490994"/>
                <a:gd name="connsiteY9" fmla="*/ 529804 h 607497"/>
                <a:gd name="connsiteX10" fmla="*/ 304395 w 490994"/>
                <a:gd name="connsiteY10" fmla="*/ 549421 h 607497"/>
                <a:gd name="connsiteX11" fmla="*/ 186520 w 490994"/>
                <a:gd name="connsiteY11" fmla="*/ 549421 h 607497"/>
                <a:gd name="connsiteX12" fmla="*/ 166887 w 490994"/>
                <a:gd name="connsiteY12" fmla="*/ 529804 h 607497"/>
                <a:gd name="connsiteX13" fmla="*/ 186520 w 490994"/>
                <a:gd name="connsiteY13" fmla="*/ 510187 h 607497"/>
                <a:gd name="connsiteX14" fmla="*/ 62837 w 490994"/>
                <a:gd name="connsiteY14" fmla="*/ 319449 h 607497"/>
                <a:gd name="connsiteX15" fmla="*/ 79611 w 490994"/>
                <a:gd name="connsiteY15" fmla="*/ 330831 h 607497"/>
                <a:gd name="connsiteX16" fmla="*/ 87445 w 490994"/>
                <a:gd name="connsiteY16" fmla="*/ 348457 h 607497"/>
                <a:gd name="connsiteX17" fmla="*/ 79137 w 490994"/>
                <a:gd name="connsiteY17" fmla="*/ 374856 h 607497"/>
                <a:gd name="connsiteX18" fmla="*/ 64498 w 490994"/>
                <a:gd name="connsiteY18" fmla="*/ 383314 h 607497"/>
                <a:gd name="connsiteX19" fmla="*/ 54687 w 490994"/>
                <a:gd name="connsiteY19" fmla="*/ 385922 h 607497"/>
                <a:gd name="connsiteX20" fmla="*/ 37675 w 490994"/>
                <a:gd name="connsiteY20" fmla="*/ 376121 h 607497"/>
                <a:gd name="connsiteX21" fmla="*/ 28021 w 490994"/>
                <a:gd name="connsiteY21" fmla="*/ 359285 h 607497"/>
                <a:gd name="connsiteX22" fmla="*/ 26043 w 490994"/>
                <a:gd name="connsiteY22" fmla="*/ 344426 h 607497"/>
                <a:gd name="connsiteX23" fmla="*/ 35222 w 490994"/>
                <a:gd name="connsiteY23" fmla="*/ 332491 h 607497"/>
                <a:gd name="connsiteX24" fmla="*/ 53500 w 490994"/>
                <a:gd name="connsiteY24" fmla="*/ 321978 h 607497"/>
                <a:gd name="connsiteX25" fmla="*/ 62837 w 490994"/>
                <a:gd name="connsiteY25" fmla="*/ 319449 h 607497"/>
                <a:gd name="connsiteX26" fmla="*/ 427899 w 490994"/>
                <a:gd name="connsiteY26" fmla="*/ 319379 h 607497"/>
                <a:gd name="connsiteX27" fmla="*/ 437320 w 490994"/>
                <a:gd name="connsiteY27" fmla="*/ 321908 h 607497"/>
                <a:gd name="connsiteX28" fmla="*/ 455767 w 490994"/>
                <a:gd name="connsiteY28" fmla="*/ 332498 h 607497"/>
                <a:gd name="connsiteX29" fmla="*/ 464871 w 490994"/>
                <a:gd name="connsiteY29" fmla="*/ 344431 h 607497"/>
                <a:gd name="connsiteX30" fmla="*/ 462971 w 490994"/>
                <a:gd name="connsiteY30" fmla="*/ 359289 h 607497"/>
                <a:gd name="connsiteX31" fmla="*/ 453233 w 490994"/>
                <a:gd name="connsiteY31" fmla="*/ 376122 h 607497"/>
                <a:gd name="connsiteX32" fmla="*/ 436212 w 490994"/>
                <a:gd name="connsiteY32" fmla="*/ 385922 h 607497"/>
                <a:gd name="connsiteX33" fmla="*/ 426395 w 490994"/>
                <a:gd name="connsiteY33" fmla="*/ 383235 h 607497"/>
                <a:gd name="connsiteX34" fmla="*/ 411511 w 490994"/>
                <a:gd name="connsiteY34" fmla="*/ 374700 h 607497"/>
                <a:gd name="connsiteX35" fmla="*/ 403198 w 490994"/>
                <a:gd name="connsiteY35" fmla="*/ 348225 h 607497"/>
                <a:gd name="connsiteX36" fmla="*/ 411115 w 490994"/>
                <a:gd name="connsiteY36" fmla="*/ 330759 h 607497"/>
                <a:gd name="connsiteX37" fmla="*/ 427899 w 490994"/>
                <a:gd name="connsiteY37" fmla="*/ 319379 h 607497"/>
                <a:gd name="connsiteX38" fmla="*/ 19624 w 490994"/>
                <a:gd name="connsiteY38" fmla="*/ 215859 h 607497"/>
                <a:gd name="connsiteX39" fmla="*/ 40990 w 490994"/>
                <a:gd name="connsiteY39" fmla="*/ 215859 h 607497"/>
                <a:gd name="connsiteX40" fmla="*/ 54917 w 490994"/>
                <a:gd name="connsiteY40" fmla="*/ 222024 h 607497"/>
                <a:gd name="connsiteX41" fmla="*/ 59269 w 490994"/>
                <a:gd name="connsiteY41" fmla="*/ 236489 h 607497"/>
                <a:gd name="connsiteX42" fmla="*/ 58636 w 490994"/>
                <a:gd name="connsiteY42" fmla="*/ 245104 h 607497"/>
                <a:gd name="connsiteX43" fmla="*/ 59269 w 490994"/>
                <a:gd name="connsiteY43" fmla="*/ 253719 h 607497"/>
                <a:gd name="connsiteX44" fmla="*/ 54996 w 490994"/>
                <a:gd name="connsiteY44" fmla="*/ 268263 h 607497"/>
                <a:gd name="connsiteX45" fmla="*/ 41069 w 490994"/>
                <a:gd name="connsiteY45" fmla="*/ 274428 h 607497"/>
                <a:gd name="connsiteX46" fmla="*/ 19624 w 490994"/>
                <a:gd name="connsiteY46" fmla="*/ 274428 h 607497"/>
                <a:gd name="connsiteX47" fmla="*/ 0 w 490994"/>
                <a:gd name="connsiteY47" fmla="*/ 254826 h 607497"/>
                <a:gd name="connsiteX48" fmla="*/ 0 w 490994"/>
                <a:gd name="connsiteY48" fmla="*/ 235461 h 607497"/>
                <a:gd name="connsiteX49" fmla="*/ 19624 w 490994"/>
                <a:gd name="connsiteY49" fmla="*/ 215859 h 607497"/>
                <a:gd name="connsiteX50" fmla="*/ 450011 w 490994"/>
                <a:gd name="connsiteY50" fmla="*/ 215789 h 607497"/>
                <a:gd name="connsiteX51" fmla="*/ 471373 w 490994"/>
                <a:gd name="connsiteY51" fmla="*/ 215789 h 607497"/>
                <a:gd name="connsiteX52" fmla="*/ 490994 w 490994"/>
                <a:gd name="connsiteY52" fmla="*/ 235467 h 607497"/>
                <a:gd name="connsiteX53" fmla="*/ 490994 w 490994"/>
                <a:gd name="connsiteY53" fmla="*/ 254830 h 607497"/>
                <a:gd name="connsiteX54" fmla="*/ 471373 w 490994"/>
                <a:gd name="connsiteY54" fmla="*/ 274429 h 607497"/>
                <a:gd name="connsiteX55" fmla="*/ 449931 w 490994"/>
                <a:gd name="connsiteY55" fmla="*/ 274429 h 607497"/>
                <a:gd name="connsiteX56" fmla="*/ 436007 w 490994"/>
                <a:gd name="connsiteY56" fmla="*/ 268265 h 607497"/>
                <a:gd name="connsiteX57" fmla="*/ 431655 w 490994"/>
                <a:gd name="connsiteY57" fmla="*/ 253723 h 607497"/>
                <a:gd name="connsiteX58" fmla="*/ 432367 w 490994"/>
                <a:gd name="connsiteY58" fmla="*/ 245109 h 607497"/>
                <a:gd name="connsiteX59" fmla="*/ 431655 w 490994"/>
                <a:gd name="connsiteY59" fmla="*/ 236495 h 607497"/>
                <a:gd name="connsiteX60" fmla="*/ 436007 w 490994"/>
                <a:gd name="connsiteY60" fmla="*/ 221953 h 607497"/>
                <a:gd name="connsiteX61" fmla="*/ 450011 w 490994"/>
                <a:gd name="connsiteY61" fmla="*/ 215789 h 607497"/>
                <a:gd name="connsiteX62" fmla="*/ 245501 w 490994"/>
                <a:gd name="connsiteY62" fmla="*/ 133735 h 607497"/>
                <a:gd name="connsiteX63" fmla="*/ 137281 w 490994"/>
                <a:gd name="connsiteY63" fmla="*/ 241809 h 607497"/>
                <a:gd name="connsiteX64" fmla="*/ 171639 w 490994"/>
                <a:gd name="connsiteY64" fmla="*/ 338656 h 607497"/>
                <a:gd name="connsiteX65" fmla="*/ 208372 w 490994"/>
                <a:gd name="connsiteY65" fmla="*/ 425858 h 607497"/>
                <a:gd name="connsiteX66" fmla="*/ 211459 w 490994"/>
                <a:gd name="connsiteY66" fmla="*/ 428388 h 607497"/>
                <a:gd name="connsiteX67" fmla="*/ 279305 w 490994"/>
                <a:gd name="connsiteY67" fmla="*/ 428388 h 607497"/>
                <a:gd name="connsiteX68" fmla="*/ 282313 w 490994"/>
                <a:gd name="connsiteY68" fmla="*/ 425858 h 607497"/>
                <a:gd name="connsiteX69" fmla="*/ 319838 w 490994"/>
                <a:gd name="connsiteY69" fmla="*/ 336759 h 607497"/>
                <a:gd name="connsiteX70" fmla="*/ 319918 w 490994"/>
                <a:gd name="connsiteY70" fmla="*/ 336601 h 607497"/>
                <a:gd name="connsiteX71" fmla="*/ 353722 w 490994"/>
                <a:gd name="connsiteY71" fmla="*/ 241809 h 607497"/>
                <a:gd name="connsiteX72" fmla="*/ 245501 w 490994"/>
                <a:gd name="connsiteY72" fmla="*/ 133735 h 607497"/>
                <a:gd name="connsiteX73" fmla="*/ 436205 w 490994"/>
                <a:gd name="connsiteY73" fmla="*/ 104366 h 607497"/>
                <a:gd name="connsiteX74" fmla="*/ 453224 w 490994"/>
                <a:gd name="connsiteY74" fmla="*/ 114168 h 607497"/>
                <a:gd name="connsiteX75" fmla="*/ 462960 w 490994"/>
                <a:gd name="connsiteY75" fmla="*/ 131006 h 607497"/>
                <a:gd name="connsiteX76" fmla="*/ 455757 w 490994"/>
                <a:gd name="connsiteY76" fmla="*/ 157804 h 607497"/>
                <a:gd name="connsiteX77" fmla="*/ 437788 w 490994"/>
                <a:gd name="connsiteY77" fmla="*/ 168159 h 607497"/>
                <a:gd name="connsiteX78" fmla="*/ 428289 w 490994"/>
                <a:gd name="connsiteY78" fmla="*/ 170768 h 607497"/>
                <a:gd name="connsiteX79" fmla="*/ 411349 w 490994"/>
                <a:gd name="connsiteY79" fmla="*/ 160254 h 607497"/>
                <a:gd name="connsiteX80" fmla="*/ 402009 w 490994"/>
                <a:gd name="connsiteY80" fmla="*/ 144365 h 607497"/>
                <a:gd name="connsiteX81" fmla="*/ 399317 w 490994"/>
                <a:gd name="connsiteY81" fmla="*/ 129346 h 607497"/>
                <a:gd name="connsiteX82" fmla="*/ 408262 w 490994"/>
                <a:gd name="connsiteY82" fmla="*/ 117488 h 607497"/>
                <a:gd name="connsiteX83" fmla="*/ 426389 w 490994"/>
                <a:gd name="connsiteY83" fmla="*/ 107054 h 607497"/>
                <a:gd name="connsiteX84" fmla="*/ 436205 w 490994"/>
                <a:gd name="connsiteY84" fmla="*/ 104366 h 607497"/>
                <a:gd name="connsiteX85" fmla="*/ 54676 w 490994"/>
                <a:gd name="connsiteY85" fmla="*/ 104366 h 607497"/>
                <a:gd name="connsiteX86" fmla="*/ 64501 w 490994"/>
                <a:gd name="connsiteY86" fmla="*/ 107054 h 607497"/>
                <a:gd name="connsiteX87" fmla="*/ 82644 w 490994"/>
                <a:gd name="connsiteY87" fmla="*/ 117488 h 607497"/>
                <a:gd name="connsiteX88" fmla="*/ 91596 w 490994"/>
                <a:gd name="connsiteY88" fmla="*/ 129346 h 607497"/>
                <a:gd name="connsiteX89" fmla="*/ 88903 w 490994"/>
                <a:gd name="connsiteY89" fmla="*/ 144365 h 607497"/>
                <a:gd name="connsiteX90" fmla="*/ 79633 w 490994"/>
                <a:gd name="connsiteY90" fmla="*/ 160254 h 607497"/>
                <a:gd name="connsiteX91" fmla="*/ 62678 w 490994"/>
                <a:gd name="connsiteY91" fmla="*/ 170768 h 607497"/>
                <a:gd name="connsiteX92" fmla="*/ 53171 w 490994"/>
                <a:gd name="connsiteY92" fmla="*/ 168159 h 607497"/>
                <a:gd name="connsiteX93" fmla="*/ 35186 w 490994"/>
                <a:gd name="connsiteY93" fmla="*/ 157804 h 607497"/>
                <a:gd name="connsiteX94" fmla="*/ 27977 w 490994"/>
                <a:gd name="connsiteY94" fmla="*/ 131006 h 607497"/>
                <a:gd name="connsiteX95" fmla="*/ 37642 w 490994"/>
                <a:gd name="connsiteY95" fmla="*/ 114168 h 607497"/>
                <a:gd name="connsiteX96" fmla="*/ 54676 w 490994"/>
                <a:gd name="connsiteY96" fmla="*/ 104366 h 607497"/>
                <a:gd name="connsiteX97" fmla="*/ 245501 w 490994"/>
                <a:gd name="connsiteY97" fmla="*/ 75152 h 607497"/>
                <a:gd name="connsiteX98" fmla="*/ 412384 w 490994"/>
                <a:gd name="connsiteY98" fmla="*/ 241809 h 607497"/>
                <a:gd name="connsiteX99" fmla="*/ 372247 w 490994"/>
                <a:gd name="connsiteY99" fmla="*/ 363006 h 607497"/>
                <a:gd name="connsiteX100" fmla="*/ 334168 w 490994"/>
                <a:gd name="connsiteY100" fmla="*/ 468155 h 607497"/>
                <a:gd name="connsiteX101" fmla="*/ 314138 w 490994"/>
                <a:gd name="connsiteY101" fmla="*/ 486971 h 607497"/>
                <a:gd name="connsiteX102" fmla="*/ 176864 w 490994"/>
                <a:gd name="connsiteY102" fmla="*/ 486971 h 607497"/>
                <a:gd name="connsiteX103" fmla="*/ 156755 w 490994"/>
                <a:gd name="connsiteY103" fmla="*/ 468155 h 607497"/>
                <a:gd name="connsiteX104" fmla="*/ 119151 w 490994"/>
                <a:gd name="connsiteY104" fmla="*/ 364825 h 607497"/>
                <a:gd name="connsiteX105" fmla="*/ 78618 w 490994"/>
                <a:gd name="connsiteY105" fmla="*/ 241809 h 607497"/>
                <a:gd name="connsiteX106" fmla="*/ 245501 w 490994"/>
                <a:gd name="connsiteY106" fmla="*/ 75152 h 607497"/>
                <a:gd name="connsiteX107" fmla="*/ 350001 w 490994"/>
                <a:gd name="connsiteY107" fmla="*/ 25404 h 607497"/>
                <a:gd name="connsiteX108" fmla="*/ 359812 w 490994"/>
                <a:gd name="connsiteY108" fmla="*/ 28012 h 607497"/>
                <a:gd name="connsiteX109" fmla="*/ 376587 w 490994"/>
                <a:gd name="connsiteY109" fmla="*/ 37731 h 607497"/>
                <a:gd name="connsiteX110" fmla="*/ 383787 w 490994"/>
                <a:gd name="connsiteY110" fmla="*/ 64519 h 607497"/>
                <a:gd name="connsiteX111" fmla="*/ 373343 w 490994"/>
                <a:gd name="connsiteY111" fmla="*/ 82536 h 607497"/>
                <a:gd name="connsiteX112" fmla="*/ 357043 w 490994"/>
                <a:gd name="connsiteY112" fmla="*/ 92018 h 607497"/>
                <a:gd name="connsiteX113" fmla="*/ 346440 w 490994"/>
                <a:gd name="connsiteY113" fmla="*/ 88857 h 607497"/>
                <a:gd name="connsiteX114" fmla="*/ 330536 w 490994"/>
                <a:gd name="connsiteY114" fmla="*/ 79533 h 607497"/>
                <a:gd name="connsiteX115" fmla="*/ 320803 w 490994"/>
                <a:gd name="connsiteY115" fmla="*/ 67917 h 607497"/>
                <a:gd name="connsiteX116" fmla="*/ 322623 w 490994"/>
                <a:gd name="connsiteY116" fmla="*/ 53219 h 607497"/>
                <a:gd name="connsiteX117" fmla="*/ 332989 w 490994"/>
                <a:gd name="connsiteY117" fmla="*/ 35202 h 607497"/>
                <a:gd name="connsiteX118" fmla="*/ 350001 w 490994"/>
                <a:gd name="connsiteY118" fmla="*/ 25404 h 607497"/>
                <a:gd name="connsiteX119" fmla="*/ 140881 w 490994"/>
                <a:gd name="connsiteY119" fmla="*/ 25404 h 607497"/>
                <a:gd name="connsiteX120" fmla="*/ 157911 w 490994"/>
                <a:gd name="connsiteY120" fmla="*/ 35202 h 607497"/>
                <a:gd name="connsiteX121" fmla="*/ 168367 w 490994"/>
                <a:gd name="connsiteY121" fmla="*/ 53219 h 607497"/>
                <a:gd name="connsiteX122" fmla="*/ 170189 w 490994"/>
                <a:gd name="connsiteY122" fmla="*/ 67917 h 607497"/>
                <a:gd name="connsiteX123" fmla="*/ 160367 w 490994"/>
                <a:gd name="connsiteY123" fmla="*/ 79533 h 607497"/>
                <a:gd name="connsiteX124" fmla="*/ 144446 w 490994"/>
                <a:gd name="connsiteY124" fmla="*/ 88857 h 607497"/>
                <a:gd name="connsiteX125" fmla="*/ 133831 w 490994"/>
                <a:gd name="connsiteY125" fmla="*/ 92018 h 607497"/>
                <a:gd name="connsiteX126" fmla="*/ 117514 w 490994"/>
                <a:gd name="connsiteY126" fmla="*/ 82615 h 607497"/>
                <a:gd name="connsiteX127" fmla="*/ 107058 w 490994"/>
                <a:gd name="connsiteY127" fmla="*/ 64519 h 607497"/>
                <a:gd name="connsiteX128" fmla="*/ 105078 w 490994"/>
                <a:gd name="connsiteY128" fmla="*/ 49584 h 607497"/>
                <a:gd name="connsiteX129" fmla="*/ 114266 w 490994"/>
                <a:gd name="connsiteY129" fmla="*/ 37731 h 607497"/>
                <a:gd name="connsiteX130" fmla="*/ 131059 w 490994"/>
                <a:gd name="connsiteY130" fmla="*/ 28012 h 607497"/>
                <a:gd name="connsiteX131" fmla="*/ 140881 w 490994"/>
                <a:gd name="connsiteY131" fmla="*/ 25404 h 607497"/>
                <a:gd name="connsiteX132" fmla="*/ 235768 w 490994"/>
                <a:gd name="connsiteY132" fmla="*/ 0 h 607497"/>
                <a:gd name="connsiteX133" fmla="*/ 255156 w 490994"/>
                <a:gd name="connsiteY133" fmla="*/ 0 h 607497"/>
                <a:gd name="connsiteX134" fmla="*/ 274782 w 490994"/>
                <a:gd name="connsiteY134" fmla="*/ 19595 h 607497"/>
                <a:gd name="connsiteX135" fmla="*/ 274782 w 490994"/>
                <a:gd name="connsiteY135" fmla="*/ 40927 h 607497"/>
                <a:gd name="connsiteX136" fmla="*/ 256581 w 490994"/>
                <a:gd name="connsiteY136" fmla="*/ 59416 h 607497"/>
                <a:gd name="connsiteX137" fmla="*/ 254127 w 490994"/>
                <a:gd name="connsiteY137" fmla="*/ 59258 h 607497"/>
                <a:gd name="connsiteX138" fmla="*/ 245502 w 490994"/>
                <a:gd name="connsiteY138" fmla="*/ 58547 h 607497"/>
                <a:gd name="connsiteX139" fmla="*/ 236876 w 490994"/>
                <a:gd name="connsiteY139" fmla="*/ 59258 h 607497"/>
                <a:gd name="connsiteX140" fmla="*/ 234422 w 490994"/>
                <a:gd name="connsiteY140" fmla="*/ 59416 h 607497"/>
                <a:gd name="connsiteX141" fmla="*/ 216142 w 490994"/>
                <a:gd name="connsiteY141" fmla="*/ 40927 h 607497"/>
                <a:gd name="connsiteX142" fmla="*/ 216142 w 490994"/>
                <a:gd name="connsiteY142" fmla="*/ 19595 h 607497"/>
                <a:gd name="connsiteX143" fmla="*/ 235768 w 490994"/>
                <a:gd name="connsiteY143" fmla="*/ 0 h 60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490994" h="607497">
                  <a:moveTo>
                    <a:pt x="203312" y="568333"/>
                  </a:moveTo>
                  <a:lnTo>
                    <a:pt x="287691" y="568333"/>
                  </a:lnTo>
                  <a:cubicBezTo>
                    <a:pt x="298456" y="568333"/>
                    <a:pt x="307242" y="577115"/>
                    <a:pt x="307242" y="587955"/>
                  </a:cubicBezTo>
                  <a:cubicBezTo>
                    <a:pt x="307242" y="598794"/>
                    <a:pt x="298456" y="607497"/>
                    <a:pt x="287691" y="607497"/>
                  </a:cubicBezTo>
                  <a:lnTo>
                    <a:pt x="203312" y="607497"/>
                  </a:lnTo>
                  <a:cubicBezTo>
                    <a:pt x="192468" y="607497"/>
                    <a:pt x="183682" y="598794"/>
                    <a:pt x="183682" y="587955"/>
                  </a:cubicBezTo>
                  <a:cubicBezTo>
                    <a:pt x="183682" y="577115"/>
                    <a:pt x="192468" y="568333"/>
                    <a:pt x="203312" y="568333"/>
                  </a:cubicBezTo>
                  <a:close/>
                  <a:moveTo>
                    <a:pt x="186520" y="510187"/>
                  </a:moveTo>
                  <a:lnTo>
                    <a:pt x="304395" y="510187"/>
                  </a:lnTo>
                  <a:cubicBezTo>
                    <a:pt x="315320" y="510187"/>
                    <a:pt x="324107" y="518967"/>
                    <a:pt x="324107" y="529804"/>
                  </a:cubicBezTo>
                  <a:cubicBezTo>
                    <a:pt x="324107" y="540641"/>
                    <a:pt x="315320" y="549421"/>
                    <a:pt x="304395" y="549421"/>
                  </a:cubicBezTo>
                  <a:lnTo>
                    <a:pt x="186520" y="549421"/>
                  </a:lnTo>
                  <a:cubicBezTo>
                    <a:pt x="175674" y="549421"/>
                    <a:pt x="166887" y="540641"/>
                    <a:pt x="166887" y="529804"/>
                  </a:cubicBezTo>
                  <a:cubicBezTo>
                    <a:pt x="166887" y="518967"/>
                    <a:pt x="175674" y="510187"/>
                    <a:pt x="186520" y="510187"/>
                  </a:cubicBezTo>
                  <a:close/>
                  <a:moveTo>
                    <a:pt x="62837" y="319449"/>
                  </a:moveTo>
                  <a:cubicBezTo>
                    <a:pt x="70116" y="319449"/>
                    <a:pt x="76684" y="323954"/>
                    <a:pt x="79611" y="330831"/>
                  </a:cubicBezTo>
                  <a:cubicBezTo>
                    <a:pt x="82064" y="336601"/>
                    <a:pt x="84676" y="342529"/>
                    <a:pt x="87445" y="348457"/>
                  </a:cubicBezTo>
                  <a:cubicBezTo>
                    <a:pt x="91876" y="358021"/>
                    <a:pt x="88236" y="369640"/>
                    <a:pt x="79137" y="374856"/>
                  </a:cubicBezTo>
                  <a:lnTo>
                    <a:pt x="64498" y="383314"/>
                  </a:lnTo>
                  <a:cubicBezTo>
                    <a:pt x="61571" y="384974"/>
                    <a:pt x="58168" y="385922"/>
                    <a:pt x="54687" y="385922"/>
                  </a:cubicBezTo>
                  <a:cubicBezTo>
                    <a:pt x="47724" y="385922"/>
                    <a:pt x="41156" y="382128"/>
                    <a:pt x="37675" y="376121"/>
                  </a:cubicBezTo>
                  <a:lnTo>
                    <a:pt x="28021" y="359285"/>
                  </a:lnTo>
                  <a:cubicBezTo>
                    <a:pt x="25410" y="354780"/>
                    <a:pt x="24698" y="349484"/>
                    <a:pt x="26043" y="344426"/>
                  </a:cubicBezTo>
                  <a:cubicBezTo>
                    <a:pt x="27388" y="339367"/>
                    <a:pt x="30632" y="335099"/>
                    <a:pt x="35222" y="332491"/>
                  </a:cubicBezTo>
                  <a:lnTo>
                    <a:pt x="53500" y="321978"/>
                  </a:lnTo>
                  <a:cubicBezTo>
                    <a:pt x="56348" y="320319"/>
                    <a:pt x="59593" y="319449"/>
                    <a:pt x="62837" y="319449"/>
                  </a:cubicBezTo>
                  <a:close/>
                  <a:moveTo>
                    <a:pt x="427899" y="319379"/>
                  </a:moveTo>
                  <a:cubicBezTo>
                    <a:pt x="431145" y="319379"/>
                    <a:pt x="434391" y="320248"/>
                    <a:pt x="437320" y="321908"/>
                  </a:cubicBezTo>
                  <a:lnTo>
                    <a:pt x="455767" y="332498"/>
                  </a:lnTo>
                  <a:cubicBezTo>
                    <a:pt x="460279" y="335106"/>
                    <a:pt x="463525" y="339374"/>
                    <a:pt x="464871" y="344431"/>
                  </a:cubicBezTo>
                  <a:cubicBezTo>
                    <a:pt x="466296" y="349489"/>
                    <a:pt x="465583" y="354784"/>
                    <a:pt x="462971" y="359289"/>
                  </a:cubicBezTo>
                  <a:lnTo>
                    <a:pt x="453233" y="376122"/>
                  </a:lnTo>
                  <a:cubicBezTo>
                    <a:pt x="449750" y="382129"/>
                    <a:pt x="443258" y="385922"/>
                    <a:pt x="436212" y="385922"/>
                  </a:cubicBezTo>
                  <a:cubicBezTo>
                    <a:pt x="432808" y="385922"/>
                    <a:pt x="429403" y="384974"/>
                    <a:pt x="426395" y="383235"/>
                  </a:cubicBezTo>
                  <a:lnTo>
                    <a:pt x="411511" y="374700"/>
                  </a:lnTo>
                  <a:cubicBezTo>
                    <a:pt x="402407" y="369405"/>
                    <a:pt x="398765" y="357787"/>
                    <a:pt x="403198" y="348225"/>
                  </a:cubicBezTo>
                  <a:cubicBezTo>
                    <a:pt x="405969" y="342456"/>
                    <a:pt x="408582" y="336529"/>
                    <a:pt x="411115" y="330759"/>
                  </a:cubicBezTo>
                  <a:cubicBezTo>
                    <a:pt x="414045" y="323805"/>
                    <a:pt x="420616" y="319379"/>
                    <a:pt x="427899" y="319379"/>
                  </a:cubicBezTo>
                  <a:close/>
                  <a:moveTo>
                    <a:pt x="19624" y="215859"/>
                  </a:moveTo>
                  <a:lnTo>
                    <a:pt x="40990" y="215859"/>
                  </a:lnTo>
                  <a:cubicBezTo>
                    <a:pt x="46371" y="215859"/>
                    <a:pt x="51435" y="218072"/>
                    <a:pt x="54917" y="222024"/>
                  </a:cubicBezTo>
                  <a:cubicBezTo>
                    <a:pt x="58398" y="225897"/>
                    <a:pt x="59981" y="231193"/>
                    <a:pt x="59269" y="236489"/>
                  </a:cubicBezTo>
                  <a:cubicBezTo>
                    <a:pt x="58952" y="239097"/>
                    <a:pt x="58636" y="242101"/>
                    <a:pt x="58636" y="245104"/>
                  </a:cubicBezTo>
                  <a:cubicBezTo>
                    <a:pt x="58636" y="248187"/>
                    <a:pt x="58952" y="251348"/>
                    <a:pt x="59269" y="253719"/>
                  </a:cubicBezTo>
                  <a:cubicBezTo>
                    <a:pt x="59981" y="259094"/>
                    <a:pt x="58398" y="264390"/>
                    <a:pt x="54996" y="268263"/>
                  </a:cubicBezTo>
                  <a:cubicBezTo>
                    <a:pt x="51514" y="272136"/>
                    <a:pt x="46450" y="274428"/>
                    <a:pt x="41069" y="274428"/>
                  </a:cubicBezTo>
                  <a:lnTo>
                    <a:pt x="19624" y="274428"/>
                  </a:lnTo>
                  <a:cubicBezTo>
                    <a:pt x="8783" y="274428"/>
                    <a:pt x="0" y="265576"/>
                    <a:pt x="0" y="254826"/>
                  </a:cubicBezTo>
                  <a:lnTo>
                    <a:pt x="0" y="235461"/>
                  </a:lnTo>
                  <a:cubicBezTo>
                    <a:pt x="0" y="224633"/>
                    <a:pt x="8783" y="215859"/>
                    <a:pt x="19624" y="215859"/>
                  </a:cubicBezTo>
                  <a:close/>
                  <a:moveTo>
                    <a:pt x="450011" y="215789"/>
                  </a:moveTo>
                  <a:lnTo>
                    <a:pt x="471373" y="215789"/>
                  </a:lnTo>
                  <a:cubicBezTo>
                    <a:pt x="482133" y="215789"/>
                    <a:pt x="490994" y="224640"/>
                    <a:pt x="490994" y="235467"/>
                  </a:cubicBezTo>
                  <a:lnTo>
                    <a:pt x="490994" y="254830"/>
                  </a:lnTo>
                  <a:cubicBezTo>
                    <a:pt x="490994" y="265578"/>
                    <a:pt x="482133" y="274429"/>
                    <a:pt x="471373" y="274429"/>
                  </a:cubicBezTo>
                  <a:lnTo>
                    <a:pt x="449931" y="274429"/>
                  </a:lnTo>
                  <a:cubicBezTo>
                    <a:pt x="444472" y="274429"/>
                    <a:pt x="439409" y="272137"/>
                    <a:pt x="436007" y="268265"/>
                  </a:cubicBezTo>
                  <a:cubicBezTo>
                    <a:pt x="432525" y="264313"/>
                    <a:pt x="430943" y="259018"/>
                    <a:pt x="431655" y="253723"/>
                  </a:cubicBezTo>
                  <a:cubicBezTo>
                    <a:pt x="431972" y="251352"/>
                    <a:pt x="432367" y="248191"/>
                    <a:pt x="432367" y="245109"/>
                  </a:cubicBezTo>
                  <a:cubicBezTo>
                    <a:pt x="432367" y="242106"/>
                    <a:pt x="431972" y="239024"/>
                    <a:pt x="431655" y="236495"/>
                  </a:cubicBezTo>
                  <a:cubicBezTo>
                    <a:pt x="431022" y="231200"/>
                    <a:pt x="432604" y="225905"/>
                    <a:pt x="436007" y="221953"/>
                  </a:cubicBezTo>
                  <a:cubicBezTo>
                    <a:pt x="439488" y="218081"/>
                    <a:pt x="444551" y="215789"/>
                    <a:pt x="450011" y="215789"/>
                  </a:cubicBezTo>
                  <a:close/>
                  <a:moveTo>
                    <a:pt x="245501" y="133735"/>
                  </a:moveTo>
                  <a:cubicBezTo>
                    <a:pt x="185810" y="133735"/>
                    <a:pt x="137281" y="182198"/>
                    <a:pt x="137281" y="241809"/>
                  </a:cubicBezTo>
                  <a:cubicBezTo>
                    <a:pt x="137281" y="269717"/>
                    <a:pt x="153905" y="303159"/>
                    <a:pt x="171639" y="338656"/>
                  </a:cubicBezTo>
                  <a:cubicBezTo>
                    <a:pt x="185572" y="366564"/>
                    <a:pt x="199901" y="395342"/>
                    <a:pt x="208372" y="425858"/>
                  </a:cubicBezTo>
                  <a:cubicBezTo>
                    <a:pt x="208768" y="427123"/>
                    <a:pt x="210430" y="428388"/>
                    <a:pt x="211459" y="428388"/>
                  </a:cubicBezTo>
                  <a:lnTo>
                    <a:pt x="279305" y="428388"/>
                  </a:lnTo>
                  <a:cubicBezTo>
                    <a:pt x="280255" y="428388"/>
                    <a:pt x="281997" y="427123"/>
                    <a:pt x="282313" y="425858"/>
                  </a:cubicBezTo>
                  <a:cubicBezTo>
                    <a:pt x="290863" y="394314"/>
                    <a:pt x="305588" y="364983"/>
                    <a:pt x="319838" y="336759"/>
                  </a:cubicBezTo>
                  <a:lnTo>
                    <a:pt x="319918" y="336601"/>
                  </a:lnTo>
                  <a:cubicBezTo>
                    <a:pt x="337255" y="301973"/>
                    <a:pt x="353722" y="269321"/>
                    <a:pt x="353722" y="241809"/>
                  </a:cubicBezTo>
                  <a:cubicBezTo>
                    <a:pt x="353722" y="182198"/>
                    <a:pt x="305113" y="133735"/>
                    <a:pt x="245501" y="133735"/>
                  </a:cubicBezTo>
                  <a:close/>
                  <a:moveTo>
                    <a:pt x="436205" y="104366"/>
                  </a:moveTo>
                  <a:cubicBezTo>
                    <a:pt x="443250" y="104366"/>
                    <a:pt x="449741" y="108160"/>
                    <a:pt x="453224" y="114168"/>
                  </a:cubicBezTo>
                  <a:lnTo>
                    <a:pt x="462960" y="131006"/>
                  </a:lnTo>
                  <a:cubicBezTo>
                    <a:pt x="468343" y="140334"/>
                    <a:pt x="465098" y="152428"/>
                    <a:pt x="455757" y="157804"/>
                  </a:cubicBezTo>
                  <a:lnTo>
                    <a:pt x="437788" y="168159"/>
                  </a:lnTo>
                  <a:cubicBezTo>
                    <a:pt x="434859" y="169819"/>
                    <a:pt x="431535" y="170768"/>
                    <a:pt x="428289" y="170768"/>
                  </a:cubicBezTo>
                  <a:cubicBezTo>
                    <a:pt x="421165" y="170768"/>
                    <a:pt x="414674" y="166737"/>
                    <a:pt x="411349" y="160254"/>
                  </a:cubicBezTo>
                  <a:cubicBezTo>
                    <a:pt x="408579" y="154879"/>
                    <a:pt x="405413" y="149504"/>
                    <a:pt x="402009" y="144365"/>
                  </a:cubicBezTo>
                  <a:cubicBezTo>
                    <a:pt x="399080" y="139780"/>
                    <a:pt x="398130" y="134484"/>
                    <a:pt x="399317" y="129346"/>
                  </a:cubicBezTo>
                  <a:cubicBezTo>
                    <a:pt x="400505" y="124366"/>
                    <a:pt x="403671" y="120097"/>
                    <a:pt x="408262" y="117488"/>
                  </a:cubicBezTo>
                  <a:lnTo>
                    <a:pt x="426389" y="107054"/>
                  </a:lnTo>
                  <a:cubicBezTo>
                    <a:pt x="429397" y="105315"/>
                    <a:pt x="432801" y="104366"/>
                    <a:pt x="436205" y="104366"/>
                  </a:cubicBezTo>
                  <a:close/>
                  <a:moveTo>
                    <a:pt x="54676" y="104366"/>
                  </a:moveTo>
                  <a:cubicBezTo>
                    <a:pt x="58162" y="104366"/>
                    <a:pt x="61569" y="105315"/>
                    <a:pt x="64501" y="107054"/>
                  </a:cubicBezTo>
                  <a:lnTo>
                    <a:pt x="82644" y="117488"/>
                  </a:lnTo>
                  <a:cubicBezTo>
                    <a:pt x="87239" y="120097"/>
                    <a:pt x="90408" y="124366"/>
                    <a:pt x="91596" y="129346"/>
                  </a:cubicBezTo>
                  <a:cubicBezTo>
                    <a:pt x="92864" y="134484"/>
                    <a:pt x="91913" y="139780"/>
                    <a:pt x="88903" y="144365"/>
                  </a:cubicBezTo>
                  <a:cubicBezTo>
                    <a:pt x="85575" y="149504"/>
                    <a:pt x="82406" y="154879"/>
                    <a:pt x="79633" y="160254"/>
                  </a:cubicBezTo>
                  <a:cubicBezTo>
                    <a:pt x="76305" y="166737"/>
                    <a:pt x="69809" y="170768"/>
                    <a:pt x="62678" y="170768"/>
                  </a:cubicBezTo>
                  <a:cubicBezTo>
                    <a:pt x="59430" y="170768"/>
                    <a:pt x="56102" y="169819"/>
                    <a:pt x="53171" y="168159"/>
                  </a:cubicBezTo>
                  <a:lnTo>
                    <a:pt x="35186" y="157804"/>
                  </a:lnTo>
                  <a:cubicBezTo>
                    <a:pt x="25758" y="152428"/>
                    <a:pt x="22510" y="140334"/>
                    <a:pt x="27977" y="131006"/>
                  </a:cubicBezTo>
                  <a:lnTo>
                    <a:pt x="37642" y="114168"/>
                  </a:lnTo>
                  <a:cubicBezTo>
                    <a:pt x="41128" y="108160"/>
                    <a:pt x="47704" y="104366"/>
                    <a:pt x="54676" y="104366"/>
                  </a:cubicBezTo>
                  <a:close/>
                  <a:moveTo>
                    <a:pt x="245501" y="75152"/>
                  </a:moveTo>
                  <a:cubicBezTo>
                    <a:pt x="337493" y="75152"/>
                    <a:pt x="412384" y="149942"/>
                    <a:pt x="412384" y="241809"/>
                  </a:cubicBezTo>
                  <a:cubicBezTo>
                    <a:pt x="412384" y="283236"/>
                    <a:pt x="391959" y="323793"/>
                    <a:pt x="372247" y="363006"/>
                  </a:cubicBezTo>
                  <a:cubicBezTo>
                    <a:pt x="354909" y="397634"/>
                    <a:pt x="336859" y="433448"/>
                    <a:pt x="334168" y="468155"/>
                  </a:cubicBezTo>
                  <a:cubicBezTo>
                    <a:pt x="333297" y="478749"/>
                    <a:pt x="324509" y="486971"/>
                    <a:pt x="314138" y="486971"/>
                  </a:cubicBezTo>
                  <a:lnTo>
                    <a:pt x="176864" y="486971"/>
                  </a:lnTo>
                  <a:cubicBezTo>
                    <a:pt x="166493" y="486971"/>
                    <a:pt x="157705" y="478749"/>
                    <a:pt x="156755" y="468155"/>
                  </a:cubicBezTo>
                  <a:cubicBezTo>
                    <a:pt x="153985" y="434792"/>
                    <a:pt x="137043" y="400797"/>
                    <a:pt x="119151" y="364825"/>
                  </a:cubicBezTo>
                  <a:cubicBezTo>
                    <a:pt x="99201" y="324821"/>
                    <a:pt x="78539" y="283473"/>
                    <a:pt x="78618" y="241809"/>
                  </a:cubicBezTo>
                  <a:cubicBezTo>
                    <a:pt x="78618" y="149942"/>
                    <a:pt x="153430" y="75152"/>
                    <a:pt x="245501" y="75152"/>
                  </a:cubicBezTo>
                  <a:close/>
                  <a:moveTo>
                    <a:pt x="350001" y="25404"/>
                  </a:moveTo>
                  <a:cubicBezTo>
                    <a:pt x="353482" y="25404"/>
                    <a:pt x="356885" y="26273"/>
                    <a:pt x="359812" y="28012"/>
                  </a:cubicBezTo>
                  <a:lnTo>
                    <a:pt x="376587" y="37731"/>
                  </a:lnTo>
                  <a:cubicBezTo>
                    <a:pt x="386003" y="43104"/>
                    <a:pt x="389168" y="55116"/>
                    <a:pt x="383787" y="64519"/>
                  </a:cubicBezTo>
                  <a:lnTo>
                    <a:pt x="373343" y="82536"/>
                  </a:lnTo>
                  <a:cubicBezTo>
                    <a:pt x="369940" y="88462"/>
                    <a:pt x="363848" y="92018"/>
                    <a:pt x="357043" y="92018"/>
                  </a:cubicBezTo>
                  <a:cubicBezTo>
                    <a:pt x="353324" y="92018"/>
                    <a:pt x="349684" y="90912"/>
                    <a:pt x="346440" y="88857"/>
                  </a:cubicBezTo>
                  <a:cubicBezTo>
                    <a:pt x="341297" y="85459"/>
                    <a:pt x="335916" y="82378"/>
                    <a:pt x="330536" y="79533"/>
                  </a:cubicBezTo>
                  <a:cubicBezTo>
                    <a:pt x="325788" y="77083"/>
                    <a:pt x="322307" y="72974"/>
                    <a:pt x="320803" y="67917"/>
                  </a:cubicBezTo>
                  <a:cubicBezTo>
                    <a:pt x="319379" y="62939"/>
                    <a:pt x="320012" y="57723"/>
                    <a:pt x="322623" y="53219"/>
                  </a:cubicBezTo>
                  <a:lnTo>
                    <a:pt x="332989" y="35202"/>
                  </a:lnTo>
                  <a:cubicBezTo>
                    <a:pt x="336549" y="29197"/>
                    <a:pt x="343038" y="25404"/>
                    <a:pt x="350001" y="25404"/>
                  </a:cubicBezTo>
                  <a:close/>
                  <a:moveTo>
                    <a:pt x="140881" y="25404"/>
                  </a:moveTo>
                  <a:cubicBezTo>
                    <a:pt x="147931" y="25404"/>
                    <a:pt x="154426" y="29197"/>
                    <a:pt x="157911" y="35202"/>
                  </a:cubicBezTo>
                  <a:lnTo>
                    <a:pt x="168367" y="53219"/>
                  </a:lnTo>
                  <a:cubicBezTo>
                    <a:pt x="170981" y="57723"/>
                    <a:pt x="171615" y="62939"/>
                    <a:pt x="170189" y="67917"/>
                  </a:cubicBezTo>
                  <a:cubicBezTo>
                    <a:pt x="168684" y="72974"/>
                    <a:pt x="165199" y="77083"/>
                    <a:pt x="160367" y="79533"/>
                  </a:cubicBezTo>
                  <a:cubicBezTo>
                    <a:pt x="154981" y="82378"/>
                    <a:pt x="149673" y="85459"/>
                    <a:pt x="144446" y="88857"/>
                  </a:cubicBezTo>
                  <a:cubicBezTo>
                    <a:pt x="141198" y="90912"/>
                    <a:pt x="137554" y="92018"/>
                    <a:pt x="133831" y="92018"/>
                  </a:cubicBezTo>
                  <a:cubicBezTo>
                    <a:pt x="127019" y="92018"/>
                    <a:pt x="120999" y="88541"/>
                    <a:pt x="117514" y="82615"/>
                  </a:cubicBezTo>
                  <a:lnTo>
                    <a:pt x="107058" y="64519"/>
                  </a:lnTo>
                  <a:cubicBezTo>
                    <a:pt x="104444" y="59936"/>
                    <a:pt x="103731" y="54641"/>
                    <a:pt x="105078" y="49584"/>
                  </a:cubicBezTo>
                  <a:cubicBezTo>
                    <a:pt x="106424" y="44527"/>
                    <a:pt x="109672" y="40339"/>
                    <a:pt x="114266" y="37731"/>
                  </a:cubicBezTo>
                  <a:lnTo>
                    <a:pt x="131059" y="28012"/>
                  </a:lnTo>
                  <a:cubicBezTo>
                    <a:pt x="134069" y="26273"/>
                    <a:pt x="137475" y="25404"/>
                    <a:pt x="140881" y="25404"/>
                  </a:cubicBezTo>
                  <a:close/>
                  <a:moveTo>
                    <a:pt x="235768" y="0"/>
                  </a:moveTo>
                  <a:lnTo>
                    <a:pt x="255156" y="0"/>
                  </a:lnTo>
                  <a:cubicBezTo>
                    <a:pt x="265998" y="0"/>
                    <a:pt x="274782" y="8770"/>
                    <a:pt x="274782" y="19595"/>
                  </a:cubicBezTo>
                  <a:lnTo>
                    <a:pt x="274782" y="40927"/>
                  </a:lnTo>
                  <a:cubicBezTo>
                    <a:pt x="274782" y="51278"/>
                    <a:pt x="266789" y="59416"/>
                    <a:pt x="256581" y="59416"/>
                  </a:cubicBezTo>
                  <a:cubicBezTo>
                    <a:pt x="255710" y="59416"/>
                    <a:pt x="254919" y="59337"/>
                    <a:pt x="254127" y="59258"/>
                  </a:cubicBezTo>
                  <a:cubicBezTo>
                    <a:pt x="251516" y="58863"/>
                    <a:pt x="248509" y="58547"/>
                    <a:pt x="245502" y="58547"/>
                  </a:cubicBezTo>
                  <a:cubicBezTo>
                    <a:pt x="242415" y="58547"/>
                    <a:pt x="239408" y="58863"/>
                    <a:pt x="236876" y="59258"/>
                  </a:cubicBezTo>
                  <a:cubicBezTo>
                    <a:pt x="236005" y="59337"/>
                    <a:pt x="235214" y="59416"/>
                    <a:pt x="234422" y="59416"/>
                  </a:cubicBezTo>
                  <a:cubicBezTo>
                    <a:pt x="224135" y="59416"/>
                    <a:pt x="216142" y="51278"/>
                    <a:pt x="216142" y="40927"/>
                  </a:cubicBezTo>
                  <a:lnTo>
                    <a:pt x="216142" y="19595"/>
                  </a:lnTo>
                  <a:cubicBezTo>
                    <a:pt x="216142" y="8770"/>
                    <a:pt x="224926" y="0"/>
                    <a:pt x="2357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30" name="组合 29"/>
          <p:cNvGrpSpPr/>
          <p:nvPr/>
        </p:nvGrpSpPr>
        <p:grpSpPr>
          <a:xfrm>
            <a:off x="1456484" y="1568518"/>
            <a:ext cx="2518303" cy="1711824"/>
            <a:chOff x="915289" y="2400486"/>
            <a:chExt cx="2518303" cy="1711824"/>
          </a:xfrm>
        </p:grpSpPr>
        <p:sp>
          <p:nvSpPr>
            <p:cNvPr id="31" name="文本框 4337"/>
            <p:cNvSpPr txBox="1"/>
            <p:nvPr/>
          </p:nvSpPr>
          <p:spPr>
            <a:xfrm>
              <a:off x="915289" y="2733471"/>
              <a:ext cx="2518303" cy="1378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2" name="文本框 4338"/>
            <p:cNvSpPr txBox="1"/>
            <p:nvPr/>
          </p:nvSpPr>
          <p:spPr>
            <a:xfrm>
              <a:off x="1402110" y="2400486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zh-CN" altLang="en-US" spc="100" smtClean="0">
                  <a:solidFill>
                    <a:schemeClr val="accent4">
                      <a:lumMod val="50000"/>
                    </a:schemeClr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明年工作计划</a:t>
              </a:r>
              <a:endParaRPr lang="zh-CN" altLang="en-US" spc="100">
                <a:solidFill>
                  <a:schemeClr val="accent4">
                    <a:lumMod val="50000"/>
                  </a:schemeClr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3084455" y="280709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73419" y="4408873"/>
            <a:ext cx="2518303" cy="1711824"/>
            <a:chOff x="915289" y="2400486"/>
            <a:chExt cx="2518303" cy="1711824"/>
          </a:xfrm>
        </p:grpSpPr>
        <p:sp>
          <p:nvSpPr>
            <p:cNvPr id="35" name="文本框 4337"/>
            <p:cNvSpPr txBox="1"/>
            <p:nvPr/>
          </p:nvSpPr>
          <p:spPr>
            <a:xfrm>
              <a:off x="915289" y="2733471"/>
              <a:ext cx="2518303" cy="1378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6" name="文本框 4338"/>
            <p:cNvSpPr txBox="1"/>
            <p:nvPr/>
          </p:nvSpPr>
          <p:spPr>
            <a:xfrm>
              <a:off x="1402110" y="2400486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zh-CN" altLang="en-US" spc="100" smtClean="0">
                  <a:solidFill>
                    <a:srgbClr val="4B6865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明年工作计划</a:t>
              </a:r>
              <a:endParaRPr lang="zh-CN" altLang="en-US" spc="100">
                <a:solidFill>
                  <a:srgbClr val="4B6865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3084455" y="280709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76727" y="2588526"/>
            <a:ext cx="2572142" cy="1674547"/>
            <a:chOff x="861450" y="2437763"/>
            <a:chExt cx="2572142" cy="1674547"/>
          </a:xfrm>
        </p:grpSpPr>
        <p:sp>
          <p:nvSpPr>
            <p:cNvPr id="39" name="文本框 4337"/>
            <p:cNvSpPr txBox="1"/>
            <p:nvPr/>
          </p:nvSpPr>
          <p:spPr>
            <a:xfrm>
              <a:off x="915289" y="2733471"/>
              <a:ext cx="2518303" cy="1378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0" name="文本框 4338"/>
            <p:cNvSpPr txBox="1"/>
            <p:nvPr/>
          </p:nvSpPr>
          <p:spPr>
            <a:xfrm>
              <a:off x="861450" y="2437763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 smtClean="0">
                  <a:solidFill>
                    <a:srgbClr val="4B6865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明年工作计划</a:t>
              </a:r>
              <a:endParaRPr lang="zh-CN" altLang="en-US" spc="100">
                <a:solidFill>
                  <a:srgbClr val="4B6865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1003407" y="2807095"/>
              <a:ext cx="269630" cy="45719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1"/>
          <a:srcRect r="60177" b="16117"/>
          <a:stretch>
            <a:fillRect/>
          </a:stretch>
        </p:blipFill>
        <p:spPr>
          <a:xfrm>
            <a:off x="0" y="0"/>
            <a:ext cx="1751330" cy="207518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98270" y="-349250"/>
            <a:ext cx="795020" cy="1521460"/>
            <a:chOff x="2202" y="-550"/>
            <a:chExt cx="1252" cy="2396"/>
          </a:xfrm>
        </p:grpSpPr>
        <p:sp>
          <p:nvSpPr>
            <p:cNvPr id="4" name="圆角矩形 3"/>
            <p:cNvSpPr/>
            <p:nvPr/>
          </p:nvSpPr>
          <p:spPr>
            <a:xfrm>
              <a:off x="2202" y="-550"/>
              <a:ext cx="1252" cy="2396"/>
            </a:xfrm>
            <a:prstGeom prst="roundRect">
              <a:avLst>
                <a:gd name="adj" fmla="val 50000"/>
              </a:avLst>
            </a:prstGeom>
            <a:solidFill>
              <a:srgbClr val="85A5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256" y="501"/>
              <a:ext cx="114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肆</a:t>
              </a:r>
              <a:endParaRPr lang="zh-CN" altLang="en-US" sz="36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17115" y="272415"/>
            <a:ext cx="374142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>
                <a:solidFill>
                  <a:schemeClr val="tx1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下一步工作计划</a:t>
            </a:r>
            <a:endParaRPr lang="zh-CN" altLang="en-US" sz="2800">
              <a:solidFill>
                <a:schemeClr val="tx1"/>
              </a:solidFill>
              <a:latin typeface="方正启体繁体" panose="03000509000000000000" charset="-122"/>
              <a:ea typeface="方正启体繁体" panose="03000509000000000000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Next work plan</a:t>
            </a:r>
            <a:endParaRPr lang="zh-CN" altLang="en-US" sz="14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pic>
        <p:nvPicPr>
          <p:cNvPr id="9" name="图片 8" descr="图层-22"/>
          <p:cNvPicPr>
            <a:picLocks noChangeAspect="1"/>
          </p:cNvPicPr>
          <p:nvPr/>
        </p:nvPicPr>
        <p:blipFill>
          <a:blip r:embed="rId2"/>
          <a:srcRect t="60311" r="51507" b="4911"/>
          <a:stretch>
            <a:fillRect/>
          </a:stretch>
        </p:blipFill>
        <p:spPr>
          <a:xfrm flipH="1">
            <a:off x="10324465" y="5264785"/>
            <a:ext cx="1867535" cy="1593215"/>
          </a:xfrm>
          <a:prstGeom prst="rect">
            <a:avLst/>
          </a:prstGeom>
        </p:spPr>
      </p:pic>
      <p:pic>
        <p:nvPicPr>
          <p:cNvPr id="10" name="图片 9" descr="图层-18"/>
          <p:cNvPicPr>
            <a:picLocks noChangeAspect="1"/>
          </p:cNvPicPr>
          <p:nvPr/>
        </p:nvPicPr>
        <p:blipFill>
          <a:blip r:embed="rId3">
            <a:lum bright="48000" contrast="-36000"/>
          </a:blip>
          <a:srcRect r="79402"/>
          <a:stretch>
            <a:fillRect/>
          </a:stretch>
        </p:blipFill>
        <p:spPr>
          <a:xfrm>
            <a:off x="11481435" y="0"/>
            <a:ext cx="710565" cy="1828800"/>
          </a:xfrm>
          <a:prstGeom prst="rect">
            <a:avLst/>
          </a:prstGeom>
        </p:spPr>
      </p:pic>
      <p:grpSp>
        <p:nvGrpSpPr>
          <p:cNvPr id="86" name="组合 85"/>
          <p:cNvGrpSpPr/>
          <p:nvPr/>
        </p:nvGrpSpPr>
        <p:grpSpPr>
          <a:xfrm>
            <a:off x="4093742" y="1959447"/>
            <a:ext cx="3473707" cy="3487329"/>
            <a:chOff x="4818956" y="2146948"/>
            <a:chExt cx="2554087" cy="2564104"/>
          </a:xfrm>
        </p:grpSpPr>
        <p:sp>
          <p:nvSpPr>
            <p:cNvPr id="87" name="任意多边形 86"/>
            <p:cNvSpPr/>
            <p:nvPr/>
          </p:nvSpPr>
          <p:spPr>
            <a:xfrm>
              <a:off x="4822325" y="2146948"/>
              <a:ext cx="1222597" cy="1205265"/>
            </a:xfrm>
            <a:custGeom>
              <a:avLst/>
              <a:gdLst>
                <a:gd name="connsiteX0" fmla="*/ 615064 w 1870190"/>
                <a:gd name="connsiteY0" fmla="*/ 0 h 1843677"/>
                <a:gd name="connsiteX1" fmla="*/ 1049979 w 1870190"/>
                <a:gd name="connsiteY1" fmla="*/ 180148 h 1843677"/>
                <a:gd name="connsiteX2" fmla="*/ 1870190 w 1870190"/>
                <a:gd name="connsiteY2" fmla="*/ 1000359 h 1843677"/>
                <a:gd name="connsiteX3" fmla="*/ 1828048 w 1870190"/>
                <a:gd name="connsiteY3" fmla="*/ 1002487 h 1843677"/>
                <a:gd name="connsiteX4" fmla="*/ 986041 w 1870190"/>
                <a:gd name="connsiteY4" fmla="*/ 1763755 h 1843677"/>
                <a:gd name="connsiteX5" fmla="*/ 973843 w 1870190"/>
                <a:gd name="connsiteY5" fmla="*/ 1843677 h 1843677"/>
                <a:gd name="connsiteX6" fmla="*/ 180147 w 1870190"/>
                <a:gd name="connsiteY6" fmla="*/ 1049981 h 1843677"/>
                <a:gd name="connsiteX7" fmla="*/ 180147 w 1870190"/>
                <a:gd name="connsiteY7" fmla="*/ 180148 h 1843677"/>
                <a:gd name="connsiteX8" fmla="*/ 615064 w 1870190"/>
                <a:gd name="connsiteY8" fmla="*/ 0 h 1843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0190" h="1843677">
                  <a:moveTo>
                    <a:pt x="615064" y="0"/>
                  </a:moveTo>
                  <a:cubicBezTo>
                    <a:pt x="772472" y="1"/>
                    <a:pt x="929881" y="60049"/>
                    <a:pt x="1049979" y="180148"/>
                  </a:cubicBezTo>
                  <a:lnTo>
                    <a:pt x="1870190" y="1000359"/>
                  </a:lnTo>
                  <a:lnTo>
                    <a:pt x="1828048" y="1002487"/>
                  </a:lnTo>
                  <a:cubicBezTo>
                    <a:pt x="1408674" y="1045077"/>
                    <a:pt x="1069131" y="1357708"/>
                    <a:pt x="986041" y="1763755"/>
                  </a:cubicBezTo>
                  <a:lnTo>
                    <a:pt x="973843" y="1843677"/>
                  </a:lnTo>
                  <a:lnTo>
                    <a:pt x="180147" y="1049981"/>
                  </a:lnTo>
                  <a:cubicBezTo>
                    <a:pt x="-60050" y="809784"/>
                    <a:pt x="-60050" y="420345"/>
                    <a:pt x="180147" y="180148"/>
                  </a:cubicBezTo>
                  <a:cubicBezTo>
                    <a:pt x="300246" y="60049"/>
                    <a:pt x="457654" y="1"/>
                    <a:pt x="615064" y="0"/>
                  </a:cubicBezTo>
                  <a:close/>
                </a:path>
              </a:pathLst>
            </a:custGeom>
            <a:solidFill>
              <a:srgbClr val="85A59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6157295" y="2160334"/>
              <a:ext cx="1212379" cy="1231224"/>
            </a:xfrm>
            <a:custGeom>
              <a:avLst/>
              <a:gdLst>
                <a:gd name="connsiteX0" fmla="*/ 1239496 w 1854559"/>
                <a:gd name="connsiteY0" fmla="*/ 0 h 1883386"/>
                <a:gd name="connsiteX1" fmla="*/ 1674412 w 1854559"/>
                <a:gd name="connsiteY1" fmla="*/ 180147 h 1883386"/>
                <a:gd name="connsiteX2" fmla="*/ 1674413 w 1854559"/>
                <a:gd name="connsiteY2" fmla="*/ 1049980 h 1883386"/>
                <a:gd name="connsiteX3" fmla="*/ 841007 w 1854559"/>
                <a:gd name="connsiteY3" fmla="*/ 1883386 h 1883386"/>
                <a:gd name="connsiteX4" fmla="*/ 838743 w 1854559"/>
                <a:gd name="connsiteY4" fmla="*/ 1838559 h 1883386"/>
                <a:gd name="connsiteX5" fmla="*/ 77475 w 1854559"/>
                <a:gd name="connsiteY5" fmla="*/ 996552 h 1883386"/>
                <a:gd name="connsiteX6" fmla="*/ 0 w 1854559"/>
                <a:gd name="connsiteY6" fmla="*/ 984728 h 1883386"/>
                <a:gd name="connsiteX7" fmla="*/ 804580 w 1854559"/>
                <a:gd name="connsiteY7" fmla="*/ 180147 h 1883386"/>
                <a:gd name="connsiteX8" fmla="*/ 1239496 w 1854559"/>
                <a:gd name="connsiteY8" fmla="*/ 0 h 1883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4559" h="1883386">
                  <a:moveTo>
                    <a:pt x="1239496" y="0"/>
                  </a:moveTo>
                  <a:cubicBezTo>
                    <a:pt x="1396905" y="0"/>
                    <a:pt x="1554314" y="60049"/>
                    <a:pt x="1674412" y="180147"/>
                  </a:cubicBezTo>
                  <a:cubicBezTo>
                    <a:pt x="1914609" y="420344"/>
                    <a:pt x="1914609" y="809783"/>
                    <a:pt x="1674413" y="1049980"/>
                  </a:cubicBezTo>
                  <a:lnTo>
                    <a:pt x="841007" y="1883386"/>
                  </a:lnTo>
                  <a:lnTo>
                    <a:pt x="838743" y="1838559"/>
                  </a:lnTo>
                  <a:cubicBezTo>
                    <a:pt x="796153" y="1419185"/>
                    <a:pt x="483523" y="1079642"/>
                    <a:pt x="77475" y="996552"/>
                  </a:cubicBezTo>
                  <a:lnTo>
                    <a:pt x="0" y="984728"/>
                  </a:lnTo>
                  <a:lnTo>
                    <a:pt x="804580" y="180147"/>
                  </a:lnTo>
                  <a:cubicBezTo>
                    <a:pt x="924679" y="60049"/>
                    <a:pt x="1082088" y="0"/>
                    <a:pt x="1239496" y="0"/>
                  </a:cubicBezTo>
                  <a:close/>
                </a:path>
              </a:pathLst>
            </a:custGeom>
            <a:solidFill>
              <a:srgbClr val="957F4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6155695" y="3462985"/>
              <a:ext cx="1217348" cy="1234681"/>
            </a:xfrm>
            <a:custGeom>
              <a:avLst/>
              <a:gdLst>
                <a:gd name="connsiteX0" fmla="*/ 843318 w 1862160"/>
                <a:gd name="connsiteY0" fmla="*/ 0 h 1888674"/>
                <a:gd name="connsiteX1" fmla="*/ 1682013 w 1862160"/>
                <a:gd name="connsiteY1" fmla="*/ 838695 h 1888674"/>
                <a:gd name="connsiteX2" fmla="*/ 1682013 w 1862160"/>
                <a:gd name="connsiteY2" fmla="*/ 1708527 h 1888674"/>
                <a:gd name="connsiteX3" fmla="*/ 812180 w 1862160"/>
                <a:gd name="connsiteY3" fmla="*/ 1708527 h 1888674"/>
                <a:gd name="connsiteX4" fmla="*/ 0 w 1862160"/>
                <a:gd name="connsiteY4" fmla="*/ 896347 h 1888674"/>
                <a:gd name="connsiteX5" fmla="*/ 79922 w 1862160"/>
                <a:gd name="connsiteY5" fmla="*/ 884149 h 1888674"/>
                <a:gd name="connsiteX6" fmla="*/ 841190 w 1862160"/>
                <a:gd name="connsiteY6" fmla="*/ 42142 h 1888674"/>
                <a:gd name="connsiteX7" fmla="*/ 843318 w 1862160"/>
                <a:gd name="connsiteY7" fmla="*/ 0 h 188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62160" h="1888674">
                  <a:moveTo>
                    <a:pt x="843318" y="0"/>
                  </a:moveTo>
                  <a:lnTo>
                    <a:pt x="1682013" y="838695"/>
                  </a:lnTo>
                  <a:cubicBezTo>
                    <a:pt x="1922209" y="1078891"/>
                    <a:pt x="1922209" y="1468330"/>
                    <a:pt x="1682013" y="1708527"/>
                  </a:cubicBezTo>
                  <a:cubicBezTo>
                    <a:pt x="1441816" y="1948724"/>
                    <a:pt x="1052377" y="1948724"/>
                    <a:pt x="812180" y="1708527"/>
                  </a:cubicBezTo>
                  <a:lnTo>
                    <a:pt x="0" y="896347"/>
                  </a:lnTo>
                  <a:lnTo>
                    <a:pt x="79922" y="884149"/>
                  </a:lnTo>
                  <a:cubicBezTo>
                    <a:pt x="485970" y="801060"/>
                    <a:pt x="798600" y="461516"/>
                    <a:pt x="841190" y="42142"/>
                  </a:cubicBezTo>
                  <a:lnTo>
                    <a:pt x="843318" y="0"/>
                  </a:lnTo>
                  <a:close/>
                </a:path>
              </a:pathLst>
            </a:custGeom>
            <a:solidFill>
              <a:srgbClr val="85A59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4818956" y="3502175"/>
              <a:ext cx="1227723" cy="1208877"/>
            </a:xfrm>
            <a:custGeom>
              <a:avLst/>
              <a:gdLst>
                <a:gd name="connsiteX0" fmla="*/ 979371 w 1878030"/>
                <a:gd name="connsiteY0" fmla="*/ 0 h 1849202"/>
                <a:gd name="connsiteX1" fmla="*/ 991195 w 1878030"/>
                <a:gd name="connsiteY1" fmla="*/ 77475 h 1849202"/>
                <a:gd name="connsiteX2" fmla="*/ 1833202 w 1878030"/>
                <a:gd name="connsiteY2" fmla="*/ 838743 h 1849202"/>
                <a:gd name="connsiteX3" fmla="*/ 1878030 w 1878030"/>
                <a:gd name="connsiteY3" fmla="*/ 841007 h 1849202"/>
                <a:gd name="connsiteX4" fmla="*/ 1049980 w 1878030"/>
                <a:gd name="connsiteY4" fmla="*/ 1669055 h 1849202"/>
                <a:gd name="connsiteX5" fmla="*/ 180148 w 1878030"/>
                <a:gd name="connsiteY5" fmla="*/ 1669055 h 1849202"/>
                <a:gd name="connsiteX6" fmla="*/ 0 w 1878030"/>
                <a:gd name="connsiteY6" fmla="*/ 1234138 h 1849202"/>
                <a:gd name="connsiteX7" fmla="*/ 180148 w 1878030"/>
                <a:gd name="connsiteY7" fmla="*/ 799223 h 1849202"/>
                <a:gd name="connsiteX8" fmla="*/ 979371 w 1878030"/>
                <a:gd name="connsiteY8" fmla="*/ 0 h 1849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8030" h="1849202">
                  <a:moveTo>
                    <a:pt x="979371" y="0"/>
                  </a:moveTo>
                  <a:lnTo>
                    <a:pt x="991195" y="77475"/>
                  </a:lnTo>
                  <a:cubicBezTo>
                    <a:pt x="1074285" y="483523"/>
                    <a:pt x="1413828" y="796153"/>
                    <a:pt x="1833202" y="838743"/>
                  </a:cubicBezTo>
                  <a:lnTo>
                    <a:pt x="1878030" y="841007"/>
                  </a:lnTo>
                  <a:lnTo>
                    <a:pt x="1049980" y="1669055"/>
                  </a:lnTo>
                  <a:cubicBezTo>
                    <a:pt x="809784" y="1909252"/>
                    <a:pt x="420345" y="1909252"/>
                    <a:pt x="180148" y="1669055"/>
                  </a:cubicBezTo>
                  <a:cubicBezTo>
                    <a:pt x="60049" y="1548956"/>
                    <a:pt x="1" y="1391548"/>
                    <a:pt x="0" y="1234138"/>
                  </a:cubicBezTo>
                  <a:cubicBezTo>
                    <a:pt x="1" y="1076730"/>
                    <a:pt x="60049" y="919321"/>
                    <a:pt x="180148" y="799223"/>
                  </a:cubicBezTo>
                  <a:lnTo>
                    <a:pt x="979371" y="0"/>
                  </a:lnTo>
                  <a:close/>
                </a:path>
              </a:pathLst>
            </a:custGeom>
            <a:solidFill>
              <a:srgbClr val="957F4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5434124" y="3443022"/>
              <a:ext cx="647390" cy="631602"/>
            </a:xfrm>
            <a:custGeom>
              <a:avLst/>
              <a:gdLst>
                <a:gd name="connsiteX0" fmla="*/ 0 w 990303"/>
                <a:gd name="connsiteY0" fmla="*/ 0 h 966152"/>
                <a:gd name="connsiteX1" fmla="*/ 391212 w 990303"/>
                <a:gd name="connsiteY1" fmla="*/ 0 h 966152"/>
                <a:gd name="connsiteX2" fmla="*/ 400871 w 990303"/>
                <a:gd name="connsiteY2" fmla="*/ 95820 h 966152"/>
                <a:gd name="connsiteX3" fmla="*/ 990303 w 990303"/>
                <a:gd name="connsiteY3" fmla="*/ 576220 h 966152"/>
                <a:gd name="connsiteX4" fmla="*/ 990303 w 990303"/>
                <a:gd name="connsiteY4" fmla="*/ 966152 h 966152"/>
                <a:gd name="connsiteX5" fmla="*/ 3835 w 990303"/>
                <a:gd name="connsiteY5" fmla="*/ 75949 h 966152"/>
                <a:gd name="connsiteX6" fmla="*/ 0 w 990303"/>
                <a:gd name="connsiteY6" fmla="*/ 0 h 9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0303" h="966152">
                  <a:moveTo>
                    <a:pt x="0" y="0"/>
                  </a:moveTo>
                  <a:lnTo>
                    <a:pt x="391212" y="0"/>
                  </a:lnTo>
                  <a:lnTo>
                    <a:pt x="400871" y="95820"/>
                  </a:lnTo>
                  <a:cubicBezTo>
                    <a:pt x="456974" y="369984"/>
                    <a:pt x="699554" y="576220"/>
                    <a:pt x="990303" y="576220"/>
                  </a:cubicBezTo>
                  <a:lnTo>
                    <a:pt x="990303" y="966152"/>
                  </a:lnTo>
                  <a:cubicBezTo>
                    <a:pt x="476893" y="966152"/>
                    <a:pt x="54615" y="575963"/>
                    <a:pt x="3835" y="7594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F9969"/>
            </a:soli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softEdge"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5433285" y="2778165"/>
              <a:ext cx="648229" cy="664857"/>
            </a:xfrm>
            <a:custGeom>
              <a:avLst/>
              <a:gdLst>
                <a:gd name="connsiteX0" fmla="*/ 991587 w 991587"/>
                <a:gd name="connsiteY0" fmla="*/ 0 h 1017022"/>
                <a:gd name="connsiteX1" fmla="*/ 991587 w 991587"/>
                <a:gd name="connsiteY1" fmla="*/ 389932 h 1017022"/>
                <a:gd name="connsiteX2" fmla="*/ 389932 w 991587"/>
                <a:gd name="connsiteY2" fmla="*/ 991587 h 1017022"/>
                <a:gd name="connsiteX3" fmla="*/ 392496 w 991587"/>
                <a:gd name="connsiteY3" fmla="*/ 1017022 h 1017022"/>
                <a:gd name="connsiteX4" fmla="*/ 1284 w 991587"/>
                <a:gd name="connsiteY4" fmla="*/ 1017022 h 1017022"/>
                <a:gd name="connsiteX5" fmla="*/ 0 w 991587"/>
                <a:gd name="connsiteY5" fmla="*/ 991587 h 1017022"/>
                <a:gd name="connsiteX6" fmla="*/ 991587 w 991587"/>
                <a:gd name="connsiteY6" fmla="*/ 0 h 1017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587" h="1017022">
                  <a:moveTo>
                    <a:pt x="991587" y="0"/>
                  </a:moveTo>
                  <a:lnTo>
                    <a:pt x="991587" y="389932"/>
                  </a:lnTo>
                  <a:cubicBezTo>
                    <a:pt x="659302" y="389932"/>
                    <a:pt x="389932" y="659302"/>
                    <a:pt x="389932" y="991587"/>
                  </a:cubicBezTo>
                  <a:lnTo>
                    <a:pt x="392496" y="1017022"/>
                  </a:lnTo>
                  <a:lnTo>
                    <a:pt x="1284" y="1017022"/>
                  </a:lnTo>
                  <a:lnTo>
                    <a:pt x="0" y="991587"/>
                  </a:lnTo>
                  <a:cubicBezTo>
                    <a:pt x="0" y="443949"/>
                    <a:pt x="443949" y="0"/>
                    <a:pt x="991587" y="0"/>
                  </a:cubicBezTo>
                  <a:close/>
                </a:path>
              </a:pathLst>
            </a:custGeom>
            <a:solidFill>
              <a:srgbClr val="A8BAA9"/>
            </a:soli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softEdge"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6081513" y="3443022"/>
              <a:ext cx="647390" cy="631602"/>
            </a:xfrm>
            <a:custGeom>
              <a:avLst/>
              <a:gdLst>
                <a:gd name="connsiteX0" fmla="*/ 599091 w 990303"/>
                <a:gd name="connsiteY0" fmla="*/ 0 h 966152"/>
                <a:gd name="connsiteX1" fmla="*/ 990303 w 990303"/>
                <a:gd name="connsiteY1" fmla="*/ 0 h 966152"/>
                <a:gd name="connsiteX2" fmla="*/ 986468 w 990303"/>
                <a:gd name="connsiteY2" fmla="*/ 75949 h 966152"/>
                <a:gd name="connsiteX3" fmla="*/ 0 w 990303"/>
                <a:gd name="connsiteY3" fmla="*/ 966152 h 966152"/>
                <a:gd name="connsiteX4" fmla="*/ 0 w 990303"/>
                <a:gd name="connsiteY4" fmla="*/ 576220 h 966152"/>
                <a:gd name="connsiteX5" fmla="*/ 589432 w 990303"/>
                <a:gd name="connsiteY5" fmla="*/ 95820 h 966152"/>
                <a:gd name="connsiteX6" fmla="*/ 599091 w 990303"/>
                <a:gd name="connsiteY6" fmla="*/ 0 h 9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0303" h="966152">
                  <a:moveTo>
                    <a:pt x="599091" y="0"/>
                  </a:moveTo>
                  <a:lnTo>
                    <a:pt x="990303" y="0"/>
                  </a:lnTo>
                  <a:lnTo>
                    <a:pt x="986468" y="75949"/>
                  </a:lnTo>
                  <a:cubicBezTo>
                    <a:pt x="935689" y="575963"/>
                    <a:pt x="513411" y="966152"/>
                    <a:pt x="0" y="966152"/>
                  </a:cubicBezTo>
                  <a:lnTo>
                    <a:pt x="0" y="576220"/>
                  </a:lnTo>
                  <a:cubicBezTo>
                    <a:pt x="290750" y="576220"/>
                    <a:pt x="533330" y="369984"/>
                    <a:pt x="589432" y="95820"/>
                  </a:cubicBezTo>
                  <a:lnTo>
                    <a:pt x="599091" y="0"/>
                  </a:lnTo>
                  <a:close/>
                </a:path>
              </a:pathLst>
            </a:custGeom>
            <a:solidFill>
              <a:srgbClr val="A8BAA9"/>
            </a:soli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softEdge"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6081513" y="2778165"/>
              <a:ext cx="648229" cy="664857"/>
            </a:xfrm>
            <a:custGeom>
              <a:avLst/>
              <a:gdLst>
                <a:gd name="connsiteX0" fmla="*/ 0 w 991587"/>
                <a:gd name="connsiteY0" fmla="*/ 0 h 1017022"/>
                <a:gd name="connsiteX1" fmla="*/ 991587 w 991587"/>
                <a:gd name="connsiteY1" fmla="*/ 991587 h 1017022"/>
                <a:gd name="connsiteX2" fmla="*/ 990303 w 991587"/>
                <a:gd name="connsiteY2" fmla="*/ 1017022 h 1017022"/>
                <a:gd name="connsiteX3" fmla="*/ 599091 w 991587"/>
                <a:gd name="connsiteY3" fmla="*/ 1017022 h 1017022"/>
                <a:gd name="connsiteX4" fmla="*/ 601655 w 991587"/>
                <a:gd name="connsiteY4" fmla="*/ 991587 h 1017022"/>
                <a:gd name="connsiteX5" fmla="*/ 0 w 991587"/>
                <a:gd name="connsiteY5" fmla="*/ 389932 h 1017022"/>
                <a:gd name="connsiteX6" fmla="*/ 0 w 991587"/>
                <a:gd name="connsiteY6" fmla="*/ 0 h 1017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587" h="1017022">
                  <a:moveTo>
                    <a:pt x="0" y="0"/>
                  </a:moveTo>
                  <a:cubicBezTo>
                    <a:pt x="547638" y="0"/>
                    <a:pt x="991587" y="443949"/>
                    <a:pt x="991587" y="991587"/>
                  </a:cubicBezTo>
                  <a:lnTo>
                    <a:pt x="990303" y="1017022"/>
                  </a:lnTo>
                  <a:lnTo>
                    <a:pt x="599091" y="1017022"/>
                  </a:lnTo>
                  <a:lnTo>
                    <a:pt x="601655" y="991587"/>
                  </a:lnTo>
                  <a:cubicBezTo>
                    <a:pt x="601655" y="659302"/>
                    <a:pt x="332285" y="389932"/>
                    <a:pt x="0" y="38993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F9969"/>
            </a:soli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softEdge"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AutoShape 4"/>
            <p:cNvSpPr/>
            <p:nvPr/>
          </p:nvSpPr>
          <p:spPr bwMode="auto">
            <a:xfrm>
              <a:off x="5032744" y="2337150"/>
              <a:ext cx="349250" cy="342326"/>
            </a:xfrm>
            <a:custGeom>
              <a:avLst/>
              <a:gdLst>
                <a:gd name="T0" fmla="*/ 3439 w 8160"/>
                <a:gd name="T1" fmla="*/ 4406 h 8010"/>
                <a:gd name="T2" fmla="*/ 3020 w 8160"/>
                <a:gd name="T3" fmla="*/ 4825 h 8010"/>
                <a:gd name="T4" fmla="*/ 2601 w 8160"/>
                <a:gd name="T5" fmla="*/ 4406 h 8010"/>
                <a:gd name="T6" fmla="*/ 3020 w 8160"/>
                <a:gd name="T7" fmla="*/ 3987 h 8010"/>
                <a:gd name="T8" fmla="*/ 3439 w 8160"/>
                <a:gd name="T9" fmla="*/ 4406 h 8010"/>
                <a:gd name="T10" fmla="*/ 5140 w 8160"/>
                <a:gd name="T11" fmla="*/ 3987 h 8010"/>
                <a:gd name="T12" fmla="*/ 4721 w 8160"/>
                <a:gd name="T13" fmla="*/ 4406 h 8010"/>
                <a:gd name="T14" fmla="*/ 5140 w 8160"/>
                <a:gd name="T15" fmla="*/ 4825 h 8010"/>
                <a:gd name="T16" fmla="*/ 5559 w 8160"/>
                <a:gd name="T17" fmla="*/ 4406 h 8010"/>
                <a:gd name="T18" fmla="*/ 5140 w 8160"/>
                <a:gd name="T19" fmla="*/ 3987 h 8010"/>
                <a:gd name="T20" fmla="*/ 8160 w 8160"/>
                <a:gd name="T21" fmla="*/ 4172 h 8010"/>
                <a:gd name="T22" fmla="*/ 8160 w 8160"/>
                <a:gd name="T23" fmla="*/ 4969 h 8010"/>
                <a:gd name="T24" fmla="*/ 7436 w 8160"/>
                <a:gd name="T25" fmla="*/ 5693 h 8010"/>
                <a:gd name="T26" fmla="*/ 6911 w 8160"/>
                <a:gd name="T27" fmla="*/ 5693 h 8010"/>
                <a:gd name="T28" fmla="*/ 4080 w 8160"/>
                <a:gd name="T29" fmla="*/ 8010 h 8010"/>
                <a:gd name="T30" fmla="*/ 1249 w 8160"/>
                <a:gd name="T31" fmla="*/ 5692 h 8010"/>
                <a:gd name="T32" fmla="*/ 724 w 8160"/>
                <a:gd name="T33" fmla="*/ 5692 h 8010"/>
                <a:gd name="T34" fmla="*/ 0 w 8160"/>
                <a:gd name="T35" fmla="*/ 4969 h 8010"/>
                <a:gd name="T36" fmla="*/ 0 w 8160"/>
                <a:gd name="T37" fmla="*/ 4172 h 8010"/>
                <a:gd name="T38" fmla="*/ 379 w 8160"/>
                <a:gd name="T39" fmla="*/ 3536 h 8010"/>
                <a:gd name="T40" fmla="*/ 1360 w 8160"/>
                <a:gd name="T41" fmla="*/ 912 h 8010"/>
                <a:gd name="T42" fmla="*/ 4080 w 8160"/>
                <a:gd name="T43" fmla="*/ 0 h 8010"/>
                <a:gd name="T44" fmla="*/ 6800 w 8160"/>
                <a:gd name="T45" fmla="*/ 912 h 8010"/>
                <a:gd name="T46" fmla="*/ 7781 w 8160"/>
                <a:gd name="T47" fmla="*/ 3536 h 8010"/>
                <a:gd name="T48" fmla="*/ 8160 w 8160"/>
                <a:gd name="T49" fmla="*/ 4172 h 8010"/>
                <a:gd name="T50" fmla="*/ 6628 w 8160"/>
                <a:gd name="T51" fmla="*/ 4409 h 8010"/>
                <a:gd name="T52" fmla="*/ 6604 w 8160"/>
                <a:gd name="T53" fmla="*/ 3878 h 8010"/>
                <a:gd name="T54" fmla="*/ 4964 w 8160"/>
                <a:gd name="T55" fmla="*/ 3278 h 8010"/>
                <a:gd name="T56" fmla="*/ 5195 w 8160"/>
                <a:gd name="T57" fmla="*/ 3718 h 8010"/>
                <a:gd name="T58" fmla="*/ 3190 w 8160"/>
                <a:gd name="T59" fmla="*/ 2652 h 8010"/>
                <a:gd name="T60" fmla="*/ 3089 w 8160"/>
                <a:gd name="T61" fmla="*/ 2527 h 8010"/>
                <a:gd name="T62" fmla="*/ 3088 w 8160"/>
                <a:gd name="T63" fmla="*/ 2526 h 8010"/>
                <a:gd name="T64" fmla="*/ 3088 w 8160"/>
                <a:gd name="T65" fmla="*/ 2526 h 8010"/>
                <a:gd name="T66" fmla="*/ 2926 w 8160"/>
                <a:gd name="T67" fmla="*/ 2375 h 8010"/>
                <a:gd name="T68" fmla="*/ 1540 w 8160"/>
                <a:gd name="T69" fmla="*/ 4101 h 8010"/>
                <a:gd name="T70" fmla="*/ 1532 w 8160"/>
                <a:gd name="T71" fmla="*/ 4409 h 8010"/>
                <a:gd name="T72" fmla="*/ 1702 w 8160"/>
                <a:gd name="T73" fmla="*/ 5464 h 8010"/>
                <a:gd name="T74" fmla="*/ 3363 w 8160"/>
                <a:gd name="T75" fmla="*/ 6125 h 8010"/>
                <a:gd name="T76" fmla="*/ 4005 w 8160"/>
                <a:gd name="T77" fmla="*/ 5829 h 8010"/>
                <a:gd name="T78" fmla="*/ 4708 w 8160"/>
                <a:gd name="T79" fmla="*/ 6328 h 8010"/>
                <a:gd name="T80" fmla="*/ 4005 w 8160"/>
                <a:gd name="T81" fmla="*/ 6827 h 8010"/>
                <a:gd name="T82" fmla="*/ 3350 w 8160"/>
                <a:gd name="T83" fmla="*/ 6508 h 8010"/>
                <a:gd name="T84" fmla="*/ 2080 w 8160"/>
                <a:gd name="T85" fmla="*/ 6223 h 8010"/>
                <a:gd name="T86" fmla="*/ 4080 w 8160"/>
                <a:gd name="T87" fmla="*/ 7504 h 8010"/>
                <a:gd name="T88" fmla="*/ 6628 w 8160"/>
                <a:gd name="T89" fmla="*/ 4409 h 8010"/>
                <a:gd name="T90" fmla="*/ 7345 w 8160"/>
                <a:gd name="T91" fmla="*/ 3449 h 8010"/>
                <a:gd name="T92" fmla="*/ 4080 w 8160"/>
                <a:gd name="T93" fmla="*/ 434 h 8010"/>
                <a:gd name="T94" fmla="*/ 815 w 8160"/>
                <a:gd name="T95" fmla="*/ 3449 h 8010"/>
                <a:gd name="T96" fmla="*/ 1094 w 8160"/>
                <a:gd name="T97" fmla="*/ 3449 h 8010"/>
                <a:gd name="T98" fmla="*/ 1738 w 8160"/>
                <a:gd name="T99" fmla="*/ 1816 h 8010"/>
                <a:gd name="T100" fmla="*/ 4080 w 8160"/>
                <a:gd name="T101" fmla="*/ 807 h 8010"/>
                <a:gd name="T102" fmla="*/ 6422 w 8160"/>
                <a:gd name="T103" fmla="*/ 1816 h 8010"/>
                <a:gd name="T104" fmla="*/ 7066 w 8160"/>
                <a:gd name="T105" fmla="*/ 3449 h 8010"/>
                <a:gd name="T106" fmla="*/ 7345 w 8160"/>
                <a:gd name="T107" fmla="*/ 3449 h 8010"/>
                <a:gd name="T108" fmla="*/ 7345 w 8160"/>
                <a:gd name="T109" fmla="*/ 3449 h 8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60" h="8010">
                  <a:moveTo>
                    <a:pt x="3439" y="4406"/>
                  </a:moveTo>
                  <a:cubicBezTo>
                    <a:pt x="3439" y="4637"/>
                    <a:pt x="3252" y="4825"/>
                    <a:pt x="3020" y="4825"/>
                  </a:cubicBezTo>
                  <a:cubicBezTo>
                    <a:pt x="2789" y="4825"/>
                    <a:pt x="2601" y="4637"/>
                    <a:pt x="2601" y="4406"/>
                  </a:cubicBezTo>
                  <a:cubicBezTo>
                    <a:pt x="2601" y="4175"/>
                    <a:pt x="2789" y="3987"/>
                    <a:pt x="3020" y="3987"/>
                  </a:cubicBezTo>
                  <a:cubicBezTo>
                    <a:pt x="3252" y="3987"/>
                    <a:pt x="3439" y="4175"/>
                    <a:pt x="3439" y="4406"/>
                  </a:cubicBezTo>
                  <a:close/>
                  <a:moveTo>
                    <a:pt x="5140" y="3987"/>
                  </a:moveTo>
                  <a:cubicBezTo>
                    <a:pt x="4908" y="3987"/>
                    <a:pt x="4721" y="4175"/>
                    <a:pt x="4721" y="4406"/>
                  </a:cubicBezTo>
                  <a:cubicBezTo>
                    <a:pt x="4721" y="4637"/>
                    <a:pt x="4908" y="4825"/>
                    <a:pt x="5140" y="4825"/>
                  </a:cubicBezTo>
                  <a:cubicBezTo>
                    <a:pt x="5371" y="4825"/>
                    <a:pt x="5559" y="4637"/>
                    <a:pt x="5559" y="4406"/>
                  </a:cubicBezTo>
                  <a:cubicBezTo>
                    <a:pt x="5559" y="4175"/>
                    <a:pt x="5371" y="3987"/>
                    <a:pt x="5140" y="3987"/>
                  </a:cubicBezTo>
                  <a:close/>
                  <a:moveTo>
                    <a:pt x="8160" y="4172"/>
                  </a:moveTo>
                  <a:lnTo>
                    <a:pt x="8160" y="4969"/>
                  </a:lnTo>
                  <a:cubicBezTo>
                    <a:pt x="8160" y="5368"/>
                    <a:pt x="7836" y="5693"/>
                    <a:pt x="7436" y="5693"/>
                  </a:cubicBezTo>
                  <a:lnTo>
                    <a:pt x="6911" y="5693"/>
                  </a:lnTo>
                  <a:cubicBezTo>
                    <a:pt x="6390" y="7138"/>
                    <a:pt x="5061" y="8010"/>
                    <a:pt x="4080" y="8010"/>
                  </a:cubicBezTo>
                  <a:cubicBezTo>
                    <a:pt x="3099" y="8010"/>
                    <a:pt x="1770" y="7138"/>
                    <a:pt x="1249" y="5692"/>
                  </a:cubicBezTo>
                  <a:lnTo>
                    <a:pt x="724" y="5692"/>
                  </a:lnTo>
                  <a:cubicBezTo>
                    <a:pt x="324" y="5692"/>
                    <a:pt x="0" y="5368"/>
                    <a:pt x="0" y="4969"/>
                  </a:cubicBezTo>
                  <a:lnTo>
                    <a:pt x="0" y="4172"/>
                  </a:lnTo>
                  <a:cubicBezTo>
                    <a:pt x="0" y="3897"/>
                    <a:pt x="153" y="3658"/>
                    <a:pt x="379" y="3536"/>
                  </a:cubicBezTo>
                  <a:cubicBezTo>
                    <a:pt x="387" y="2405"/>
                    <a:pt x="717" y="1522"/>
                    <a:pt x="1360" y="912"/>
                  </a:cubicBezTo>
                  <a:cubicBezTo>
                    <a:pt x="1999" y="307"/>
                    <a:pt x="2914" y="0"/>
                    <a:pt x="4080" y="0"/>
                  </a:cubicBezTo>
                  <a:cubicBezTo>
                    <a:pt x="5246" y="0"/>
                    <a:pt x="6161" y="307"/>
                    <a:pt x="6800" y="912"/>
                  </a:cubicBezTo>
                  <a:cubicBezTo>
                    <a:pt x="7443" y="1522"/>
                    <a:pt x="7773" y="2405"/>
                    <a:pt x="7781" y="3536"/>
                  </a:cubicBezTo>
                  <a:cubicBezTo>
                    <a:pt x="8007" y="3658"/>
                    <a:pt x="8160" y="3897"/>
                    <a:pt x="8160" y="4172"/>
                  </a:cubicBezTo>
                  <a:close/>
                  <a:moveTo>
                    <a:pt x="6628" y="4409"/>
                  </a:moveTo>
                  <a:cubicBezTo>
                    <a:pt x="6628" y="4222"/>
                    <a:pt x="6618" y="4047"/>
                    <a:pt x="6604" y="3878"/>
                  </a:cubicBezTo>
                  <a:cubicBezTo>
                    <a:pt x="6283" y="3584"/>
                    <a:pt x="5700" y="3361"/>
                    <a:pt x="4964" y="3278"/>
                  </a:cubicBezTo>
                  <a:cubicBezTo>
                    <a:pt x="5061" y="3387"/>
                    <a:pt x="5144" y="3530"/>
                    <a:pt x="5195" y="3718"/>
                  </a:cubicBezTo>
                  <a:cubicBezTo>
                    <a:pt x="4744" y="3363"/>
                    <a:pt x="3859" y="3447"/>
                    <a:pt x="3190" y="2652"/>
                  </a:cubicBezTo>
                  <a:cubicBezTo>
                    <a:pt x="3151" y="2608"/>
                    <a:pt x="3118" y="2566"/>
                    <a:pt x="3089" y="2527"/>
                  </a:cubicBezTo>
                  <a:cubicBezTo>
                    <a:pt x="3089" y="2526"/>
                    <a:pt x="3089" y="2526"/>
                    <a:pt x="3088" y="2526"/>
                  </a:cubicBezTo>
                  <a:lnTo>
                    <a:pt x="3088" y="2526"/>
                  </a:lnTo>
                  <a:cubicBezTo>
                    <a:pt x="2969" y="2365"/>
                    <a:pt x="2929" y="2269"/>
                    <a:pt x="2926" y="2375"/>
                  </a:cubicBezTo>
                  <a:cubicBezTo>
                    <a:pt x="2907" y="3288"/>
                    <a:pt x="2259" y="4000"/>
                    <a:pt x="1540" y="4101"/>
                  </a:cubicBezTo>
                  <a:cubicBezTo>
                    <a:pt x="1536" y="4201"/>
                    <a:pt x="1532" y="4303"/>
                    <a:pt x="1532" y="4409"/>
                  </a:cubicBezTo>
                  <a:cubicBezTo>
                    <a:pt x="1532" y="4795"/>
                    <a:pt x="1595" y="5147"/>
                    <a:pt x="1702" y="5464"/>
                  </a:cubicBezTo>
                  <a:cubicBezTo>
                    <a:pt x="2106" y="5951"/>
                    <a:pt x="2773" y="6089"/>
                    <a:pt x="3363" y="6125"/>
                  </a:cubicBezTo>
                  <a:cubicBezTo>
                    <a:pt x="3473" y="5951"/>
                    <a:pt x="3719" y="5829"/>
                    <a:pt x="4005" y="5829"/>
                  </a:cubicBezTo>
                  <a:cubicBezTo>
                    <a:pt x="4393" y="5829"/>
                    <a:pt x="4708" y="6052"/>
                    <a:pt x="4708" y="6328"/>
                  </a:cubicBezTo>
                  <a:cubicBezTo>
                    <a:pt x="4708" y="6603"/>
                    <a:pt x="4393" y="6827"/>
                    <a:pt x="4005" y="6827"/>
                  </a:cubicBezTo>
                  <a:cubicBezTo>
                    <a:pt x="3707" y="6827"/>
                    <a:pt x="3452" y="6694"/>
                    <a:pt x="3350" y="6508"/>
                  </a:cubicBezTo>
                  <a:cubicBezTo>
                    <a:pt x="2938" y="6484"/>
                    <a:pt x="2484" y="6414"/>
                    <a:pt x="2080" y="6223"/>
                  </a:cubicBezTo>
                  <a:cubicBezTo>
                    <a:pt x="2648" y="7061"/>
                    <a:pt x="3530" y="7504"/>
                    <a:pt x="4080" y="7504"/>
                  </a:cubicBezTo>
                  <a:cubicBezTo>
                    <a:pt x="4945" y="7504"/>
                    <a:pt x="6628" y="6411"/>
                    <a:pt x="6628" y="4409"/>
                  </a:cubicBezTo>
                  <a:close/>
                  <a:moveTo>
                    <a:pt x="7345" y="3449"/>
                  </a:moveTo>
                  <a:cubicBezTo>
                    <a:pt x="7299" y="1476"/>
                    <a:pt x="6173" y="434"/>
                    <a:pt x="4080" y="434"/>
                  </a:cubicBezTo>
                  <a:cubicBezTo>
                    <a:pt x="1987" y="434"/>
                    <a:pt x="861" y="1476"/>
                    <a:pt x="815" y="3449"/>
                  </a:cubicBezTo>
                  <a:lnTo>
                    <a:pt x="1094" y="3449"/>
                  </a:lnTo>
                  <a:cubicBezTo>
                    <a:pt x="1196" y="2784"/>
                    <a:pt x="1411" y="2237"/>
                    <a:pt x="1738" y="1816"/>
                  </a:cubicBezTo>
                  <a:cubicBezTo>
                    <a:pt x="2258" y="1146"/>
                    <a:pt x="3046" y="807"/>
                    <a:pt x="4080" y="807"/>
                  </a:cubicBezTo>
                  <a:cubicBezTo>
                    <a:pt x="5114" y="807"/>
                    <a:pt x="5902" y="1146"/>
                    <a:pt x="6422" y="1816"/>
                  </a:cubicBezTo>
                  <a:cubicBezTo>
                    <a:pt x="6749" y="2237"/>
                    <a:pt x="6964" y="2784"/>
                    <a:pt x="7066" y="3449"/>
                  </a:cubicBezTo>
                  <a:lnTo>
                    <a:pt x="7345" y="3449"/>
                  </a:lnTo>
                  <a:lnTo>
                    <a:pt x="7345" y="3449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grpSp>
          <p:nvGrpSpPr>
            <p:cNvPr id="96" name="Group 112"/>
            <p:cNvGrpSpPr/>
            <p:nvPr/>
          </p:nvGrpSpPr>
          <p:grpSpPr>
            <a:xfrm>
              <a:off x="5096516" y="4053880"/>
              <a:ext cx="359778" cy="314067"/>
              <a:chOff x="5368132" y="3554989"/>
              <a:chExt cx="465138" cy="406039"/>
            </a:xfrm>
            <a:solidFill>
              <a:sysClr val="window" lastClr="FFFFFF"/>
            </a:solidFill>
          </p:grpSpPr>
          <p:sp>
            <p:nvSpPr>
              <p:cNvPr id="103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04" name="AutoShape 111"/>
              <p:cNvSpPr/>
              <p:nvPr/>
            </p:nvSpPr>
            <p:spPr bwMode="auto">
              <a:xfrm>
                <a:off x="5368132" y="3554989"/>
                <a:ext cx="465138" cy="406039"/>
              </a:xfrm>
              <a:custGeom>
                <a:avLst/>
                <a:gdLst>
                  <a:gd name="connsiteX0" fmla="*/ 424975 w 608697"/>
                  <a:gd name="connsiteY0" fmla="*/ 168488 h 531358"/>
                  <a:gd name="connsiteX1" fmla="*/ 387604 w 608697"/>
                  <a:gd name="connsiteY1" fmla="*/ 205806 h 531358"/>
                  <a:gd name="connsiteX2" fmla="*/ 424975 w 608697"/>
                  <a:gd name="connsiteY2" fmla="*/ 243124 h 531358"/>
                  <a:gd name="connsiteX3" fmla="*/ 462346 w 608697"/>
                  <a:gd name="connsiteY3" fmla="*/ 205806 h 531358"/>
                  <a:gd name="connsiteX4" fmla="*/ 424975 w 608697"/>
                  <a:gd name="connsiteY4" fmla="*/ 168488 h 531358"/>
                  <a:gd name="connsiteX5" fmla="*/ 287947 w 608697"/>
                  <a:gd name="connsiteY5" fmla="*/ 168488 h 531358"/>
                  <a:gd name="connsiteX6" fmla="*/ 250576 w 608697"/>
                  <a:gd name="connsiteY6" fmla="*/ 205806 h 531358"/>
                  <a:gd name="connsiteX7" fmla="*/ 287947 w 608697"/>
                  <a:gd name="connsiteY7" fmla="*/ 243124 h 531358"/>
                  <a:gd name="connsiteX8" fmla="*/ 325318 w 608697"/>
                  <a:gd name="connsiteY8" fmla="*/ 205806 h 531358"/>
                  <a:gd name="connsiteX9" fmla="*/ 287947 w 608697"/>
                  <a:gd name="connsiteY9" fmla="*/ 168488 h 531358"/>
                  <a:gd name="connsiteX10" fmla="*/ 102356 w 608697"/>
                  <a:gd name="connsiteY10" fmla="*/ 121231 h 531358"/>
                  <a:gd name="connsiteX11" fmla="*/ 98850 w 608697"/>
                  <a:gd name="connsiteY11" fmla="*/ 127711 h 531358"/>
                  <a:gd name="connsiteX12" fmla="*/ 76842 w 608697"/>
                  <a:gd name="connsiteY12" fmla="*/ 217990 h 531358"/>
                  <a:gd name="connsiteX13" fmla="*/ 98850 w 608697"/>
                  <a:gd name="connsiteY13" fmla="*/ 308194 h 531358"/>
                  <a:gd name="connsiteX14" fmla="*/ 157488 w 608697"/>
                  <a:gd name="connsiteY14" fmla="*/ 380223 h 531358"/>
                  <a:gd name="connsiteX15" fmla="*/ 344668 w 608697"/>
                  <a:gd name="connsiteY15" fmla="*/ 444729 h 531358"/>
                  <a:gd name="connsiteX16" fmla="*/ 370257 w 608697"/>
                  <a:gd name="connsiteY16" fmla="*/ 443687 h 531358"/>
                  <a:gd name="connsiteX17" fmla="*/ 236717 w 608697"/>
                  <a:gd name="connsiteY17" fmla="*/ 477876 h 531358"/>
                  <a:gd name="connsiteX18" fmla="*/ 198072 w 608697"/>
                  <a:gd name="connsiteY18" fmla="*/ 475344 h 531358"/>
                  <a:gd name="connsiteX19" fmla="*/ 82437 w 608697"/>
                  <a:gd name="connsiteY19" fmla="*/ 531284 h 531358"/>
                  <a:gd name="connsiteX20" fmla="*/ 81542 w 608697"/>
                  <a:gd name="connsiteY20" fmla="*/ 531358 h 531358"/>
                  <a:gd name="connsiteX21" fmla="*/ 75051 w 608697"/>
                  <a:gd name="connsiteY21" fmla="*/ 527857 h 531358"/>
                  <a:gd name="connsiteX22" fmla="*/ 74753 w 608697"/>
                  <a:gd name="connsiteY22" fmla="*/ 519738 h 531358"/>
                  <a:gd name="connsiteX23" fmla="*/ 88778 w 608697"/>
                  <a:gd name="connsiteY23" fmla="*/ 435046 h 531358"/>
                  <a:gd name="connsiteX24" fmla="*/ 0 w 608697"/>
                  <a:gd name="connsiteY24" fmla="*/ 282198 h 531358"/>
                  <a:gd name="connsiteX25" fmla="*/ 102356 w 608697"/>
                  <a:gd name="connsiteY25" fmla="*/ 121231 h 531358"/>
                  <a:gd name="connsiteX26" fmla="*/ 356424 w 608697"/>
                  <a:gd name="connsiteY26" fmla="*/ 0 h 531358"/>
                  <a:gd name="connsiteX27" fmla="*/ 608697 w 608697"/>
                  <a:gd name="connsiteY27" fmla="*/ 211244 h 531358"/>
                  <a:gd name="connsiteX28" fmla="*/ 518290 w 608697"/>
                  <a:gd name="connsiteY28" fmla="*/ 373401 h 531358"/>
                  <a:gd name="connsiteX29" fmla="*/ 531941 w 608697"/>
                  <a:gd name="connsiteY29" fmla="*/ 441109 h 531358"/>
                  <a:gd name="connsiteX30" fmla="*/ 531120 w 608697"/>
                  <a:gd name="connsiteY30" fmla="*/ 465391 h 531358"/>
                  <a:gd name="connsiteX31" fmla="*/ 511577 w 608697"/>
                  <a:gd name="connsiteY31" fmla="*/ 475894 h 531358"/>
                  <a:gd name="connsiteX32" fmla="*/ 509041 w 608697"/>
                  <a:gd name="connsiteY32" fmla="*/ 475745 h 531358"/>
                  <a:gd name="connsiteX33" fmla="*/ 391408 w 608697"/>
                  <a:gd name="connsiteY33" fmla="*/ 420476 h 531358"/>
                  <a:gd name="connsiteX34" fmla="*/ 356424 w 608697"/>
                  <a:gd name="connsiteY34" fmla="*/ 422487 h 531358"/>
                  <a:gd name="connsiteX35" fmla="*/ 104225 w 608697"/>
                  <a:gd name="connsiteY35" fmla="*/ 211244 h 531358"/>
                  <a:gd name="connsiteX36" fmla="*/ 356424 w 608697"/>
                  <a:gd name="connsiteY36" fmla="*/ 0 h 53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8697" h="531358">
                    <a:moveTo>
                      <a:pt x="424975" y="168488"/>
                    </a:moveTo>
                    <a:cubicBezTo>
                      <a:pt x="404312" y="168488"/>
                      <a:pt x="387604" y="185248"/>
                      <a:pt x="387604" y="205806"/>
                    </a:cubicBezTo>
                    <a:cubicBezTo>
                      <a:pt x="387604" y="226439"/>
                      <a:pt x="404312" y="243124"/>
                      <a:pt x="424975" y="243124"/>
                    </a:cubicBezTo>
                    <a:cubicBezTo>
                      <a:pt x="445562" y="243124"/>
                      <a:pt x="462346" y="226439"/>
                      <a:pt x="462346" y="205806"/>
                    </a:cubicBezTo>
                    <a:cubicBezTo>
                      <a:pt x="462346" y="185248"/>
                      <a:pt x="445637" y="168488"/>
                      <a:pt x="424975" y="168488"/>
                    </a:cubicBezTo>
                    <a:close/>
                    <a:moveTo>
                      <a:pt x="287947" y="168488"/>
                    </a:moveTo>
                    <a:cubicBezTo>
                      <a:pt x="267285" y="168488"/>
                      <a:pt x="250576" y="185248"/>
                      <a:pt x="250576" y="205806"/>
                    </a:cubicBezTo>
                    <a:cubicBezTo>
                      <a:pt x="250576" y="226439"/>
                      <a:pt x="267285" y="243124"/>
                      <a:pt x="287947" y="243124"/>
                    </a:cubicBezTo>
                    <a:cubicBezTo>
                      <a:pt x="308610" y="243124"/>
                      <a:pt x="325318" y="226439"/>
                      <a:pt x="325318" y="205806"/>
                    </a:cubicBezTo>
                    <a:cubicBezTo>
                      <a:pt x="325318" y="185248"/>
                      <a:pt x="308610" y="168488"/>
                      <a:pt x="287947" y="168488"/>
                    </a:cubicBezTo>
                    <a:close/>
                    <a:moveTo>
                      <a:pt x="102356" y="121231"/>
                    </a:moveTo>
                    <a:cubicBezTo>
                      <a:pt x="101162" y="123317"/>
                      <a:pt x="99969" y="125477"/>
                      <a:pt x="98850" y="127711"/>
                    </a:cubicBezTo>
                    <a:cubicBezTo>
                      <a:pt x="84227" y="156240"/>
                      <a:pt x="76842" y="186631"/>
                      <a:pt x="76842" y="217990"/>
                    </a:cubicBezTo>
                    <a:cubicBezTo>
                      <a:pt x="76842" y="249275"/>
                      <a:pt x="84227" y="279666"/>
                      <a:pt x="98850" y="308194"/>
                    </a:cubicBezTo>
                    <a:cubicBezTo>
                      <a:pt x="112726" y="335308"/>
                      <a:pt x="132496" y="359516"/>
                      <a:pt x="157488" y="380223"/>
                    </a:cubicBezTo>
                    <a:cubicBezTo>
                      <a:pt x="207845" y="421787"/>
                      <a:pt x="274317" y="444729"/>
                      <a:pt x="344668" y="444729"/>
                    </a:cubicBezTo>
                    <a:cubicBezTo>
                      <a:pt x="353173" y="444729"/>
                      <a:pt x="361752" y="444357"/>
                      <a:pt x="370257" y="443687"/>
                    </a:cubicBezTo>
                    <a:cubicBezTo>
                      <a:pt x="332209" y="465288"/>
                      <a:pt x="286254" y="477876"/>
                      <a:pt x="236717" y="477876"/>
                    </a:cubicBezTo>
                    <a:cubicBezTo>
                      <a:pt x="223736" y="477876"/>
                      <a:pt x="210755" y="477057"/>
                      <a:pt x="198072" y="475344"/>
                    </a:cubicBezTo>
                    <a:cubicBezTo>
                      <a:pt x="160397" y="499478"/>
                      <a:pt x="110637" y="528155"/>
                      <a:pt x="82437" y="531284"/>
                    </a:cubicBezTo>
                    <a:cubicBezTo>
                      <a:pt x="82138" y="531358"/>
                      <a:pt x="81840" y="531358"/>
                      <a:pt x="81542" y="531358"/>
                    </a:cubicBezTo>
                    <a:cubicBezTo>
                      <a:pt x="78930" y="531358"/>
                      <a:pt x="76469" y="530017"/>
                      <a:pt x="75051" y="527857"/>
                    </a:cubicBezTo>
                    <a:cubicBezTo>
                      <a:pt x="73410" y="525399"/>
                      <a:pt x="73335" y="522271"/>
                      <a:pt x="74753" y="519738"/>
                    </a:cubicBezTo>
                    <a:cubicBezTo>
                      <a:pt x="75051" y="519291"/>
                      <a:pt x="99223" y="476014"/>
                      <a:pt x="88778" y="435046"/>
                    </a:cubicBezTo>
                    <a:cubicBezTo>
                      <a:pt x="32303" y="397653"/>
                      <a:pt x="0" y="342160"/>
                      <a:pt x="0" y="282198"/>
                    </a:cubicBezTo>
                    <a:cubicBezTo>
                      <a:pt x="0" y="215532"/>
                      <a:pt x="40584" y="156538"/>
                      <a:pt x="102356" y="121231"/>
                    </a:cubicBezTo>
                    <a:close/>
                    <a:moveTo>
                      <a:pt x="356424" y="0"/>
                    </a:moveTo>
                    <a:cubicBezTo>
                      <a:pt x="495540" y="0"/>
                      <a:pt x="608697" y="94747"/>
                      <a:pt x="608697" y="211244"/>
                    </a:cubicBezTo>
                    <a:cubicBezTo>
                      <a:pt x="608697" y="274408"/>
                      <a:pt x="575802" y="333178"/>
                      <a:pt x="518290" y="373401"/>
                    </a:cubicBezTo>
                    <a:cubicBezTo>
                      <a:pt x="512845" y="406324"/>
                      <a:pt x="531717" y="440811"/>
                      <a:pt x="531941" y="441109"/>
                    </a:cubicBezTo>
                    <a:cubicBezTo>
                      <a:pt x="536267" y="448781"/>
                      <a:pt x="535969" y="458092"/>
                      <a:pt x="531120" y="465391"/>
                    </a:cubicBezTo>
                    <a:cubicBezTo>
                      <a:pt x="526794" y="472021"/>
                      <a:pt x="519484" y="475894"/>
                      <a:pt x="511577" y="475894"/>
                    </a:cubicBezTo>
                    <a:cubicBezTo>
                      <a:pt x="510756" y="475894"/>
                      <a:pt x="509936" y="475894"/>
                      <a:pt x="509041" y="475745"/>
                    </a:cubicBezTo>
                    <a:cubicBezTo>
                      <a:pt x="484574" y="473064"/>
                      <a:pt x="444966" y="454442"/>
                      <a:pt x="391408" y="420476"/>
                    </a:cubicBezTo>
                    <a:cubicBezTo>
                      <a:pt x="379920" y="421817"/>
                      <a:pt x="368135" y="422487"/>
                      <a:pt x="356424" y="422487"/>
                    </a:cubicBezTo>
                    <a:cubicBezTo>
                      <a:pt x="217382" y="422487"/>
                      <a:pt x="104225" y="327741"/>
                      <a:pt x="104225" y="211244"/>
                    </a:cubicBezTo>
                    <a:cubicBezTo>
                      <a:pt x="104225" y="94747"/>
                      <a:pt x="217382" y="0"/>
                      <a:pt x="3564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6827229" y="2371047"/>
              <a:ext cx="249438" cy="359779"/>
              <a:chOff x="2527659" y="2863357"/>
              <a:chExt cx="249439" cy="359779"/>
            </a:xfrm>
            <a:solidFill>
              <a:sysClr val="window" lastClr="FFFFFF"/>
            </a:solidFill>
          </p:grpSpPr>
          <p:sp>
            <p:nvSpPr>
              <p:cNvPr id="101" name="AutoShape 113"/>
              <p:cNvSpPr/>
              <p:nvPr/>
            </p:nvSpPr>
            <p:spPr bwMode="auto">
              <a:xfrm>
                <a:off x="2527659" y="2863357"/>
                <a:ext cx="249439" cy="359779"/>
              </a:xfrm>
              <a:custGeom>
                <a:avLst/>
                <a:gdLst>
                  <a:gd name="T0" fmla="*/ 958 w 4522"/>
                  <a:gd name="T1" fmla="*/ 5339 h 6532"/>
                  <a:gd name="T2" fmla="*/ 1274 w 4522"/>
                  <a:gd name="T3" fmla="*/ 5052 h 6532"/>
                  <a:gd name="T4" fmla="*/ 1646 w 4522"/>
                  <a:gd name="T5" fmla="*/ 5261 h 6532"/>
                  <a:gd name="T6" fmla="*/ 1560 w 4522"/>
                  <a:gd name="T7" fmla="*/ 5677 h 6532"/>
                  <a:gd name="T8" fmla="*/ 1136 w 4522"/>
                  <a:gd name="T9" fmla="*/ 5725 h 6532"/>
                  <a:gd name="T10" fmla="*/ 2381 w 4522"/>
                  <a:gd name="T11" fmla="*/ 5245 h 6532"/>
                  <a:gd name="T12" fmla="*/ 2140 w 4522"/>
                  <a:gd name="T13" fmla="*/ 5245 h 6532"/>
                  <a:gd name="T14" fmla="*/ 2065 w 4522"/>
                  <a:gd name="T15" fmla="*/ 5473 h 6532"/>
                  <a:gd name="T16" fmla="*/ 2260 w 4522"/>
                  <a:gd name="T17" fmla="*/ 5615 h 6532"/>
                  <a:gd name="T18" fmla="*/ 2454 w 4522"/>
                  <a:gd name="T19" fmla="*/ 5473 h 6532"/>
                  <a:gd name="T20" fmla="*/ 3538 w 4522"/>
                  <a:gd name="T21" fmla="*/ 5260 h 6532"/>
                  <a:gd name="T22" fmla="*/ 3166 w 4522"/>
                  <a:gd name="T23" fmla="*/ 5051 h 6532"/>
                  <a:gd name="T24" fmla="*/ 2850 w 4522"/>
                  <a:gd name="T25" fmla="*/ 5337 h 6532"/>
                  <a:gd name="T26" fmla="*/ 3028 w 4522"/>
                  <a:gd name="T27" fmla="*/ 5725 h 6532"/>
                  <a:gd name="T28" fmla="*/ 3452 w 4522"/>
                  <a:gd name="T29" fmla="*/ 5677 h 6532"/>
                  <a:gd name="T30" fmla="*/ 3538 w 4522"/>
                  <a:gd name="T31" fmla="*/ 5260 h 6532"/>
                  <a:gd name="T32" fmla="*/ 1456 w 4522"/>
                  <a:gd name="T33" fmla="*/ 6045 h 6532"/>
                  <a:gd name="T34" fmla="*/ 1541 w 4522"/>
                  <a:gd name="T35" fmla="*/ 6463 h 6532"/>
                  <a:gd name="T36" fmla="*/ 1965 w 4522"/>
                  <a:gd name="T37" fmla="*/ 6511 h 6532"/>
                  <a:gd name="T38" fmla="*/ 2142 w 4522"/>
                  <a:gd name="T39" fmla="*/ 6123 h 6532"/>
                  <a:gd name="T40" fmla="*/ 1826 w 4522"/>
                  <a:gd name="T41" fmla="*/ 5836 h 6532"/>
                  <a:gd name="T42" fmla="*/ 2614 w 4522"/>
                  <a:gd name="T43" fmla="*/ 6031 h 6532"/>
                  <a:gd name="T44" fmla="*/ 2540 w 4522"/>
                  <a:gd name="T45" fmla="*/ 6259 h 6532"/>
                  <a:gd name="T46" fmla="*/ 2734 w 4522"/>
                  <a:gd name="T47" fmla="*/ 6400 h 6532"/>
                  <a:gd name="T48" fmla="*/ 2929 w 4522"/>
                  <a:gd name="T49" fmla="*/ 6259 h 6532"/>
                  <a:gd name="T50" fmla="*/ 2854 w 4522"/>
                  <a:gd name="T51" fmla="*/ 6031 h 6532"/>
                  <a:gd name="T52" fmla="*/ 4368 w 4522"/>
                  <a:gd name="T53" fmla="*/ 3957 h 6532"/>
                  <a:gd name="T54" fmla="*/ 3573 w 4522"/>
                  <a:gd name="T55" fmla="*/ 4572 h 6532"/>
                  <a:gd name="T56" fmla="*/ 4153 w 4522"/>
                  <a:gd name="T57" fmla="*/ 4253 h 6532"/>
                  <a:gd name="T58" fmla="*/ 154 w 4522"/>
                  <a:gd name="T59" fmla="*/ 4515 h 6532"/>
                  <a:gd name="T60" fmla="*/ 949 w 4522"/>
                  <a:gd name="T61" fmla="*/ 3900 h 6532"/>
                  <a:gd name="T62" fmla="*/ 369 w 4522"/>
                  <a:gd name="T63" fmla="*/ 4219 h 6532"/>
                  <a:gd name="T64" fmla="*/ 0 w 4522"/>
                  <a:gd name="T65" fmla="*/ 1135 h 6532"/>
                  <a:gd name="T66" fmla="*/ 918 w 4522"/>
                  <a:gd name="T67" fmla="*/ 0 h 6532"/>
                  <a:gd name="T68" fmla="*/ 4522 w 4522"/>
                  <a:gd name="T69" fmla="*/ 429 h 6532"/>
                  <a:gd name="T70" fmla="*/ 3485 w 4522"/>
                  <a:gd name="T71" fmla="*/ 2053 h 6532"/>
                  <a:gd name="T72" fmla="*/ 2874 w 4522"/>
                  <a:gd name="T73" fmla="*/ 3389 h 6532"/>
                  <a:gd name="T74" fmla="*/ 3340 w 4522"/>
                  <a:gd name="T75" fmla="*/ 3815 h 6532"/>
                  <a:gd name="T76" fmla="*/ 1184 w 4522"/>
                  <a:gd name="T77" fmla="*/ 3815 h 6532"/>
                  <a:gd name="T78" fmla="*/ 1649 w 4522"/>
                  <a:gd name="T79" fmla="*/ 3389 h 6532"/>
                  <a:gd name="T80" fmla="*/ 1038 w 4522"/>
                  <a:gd name="T81" fmla="*/ 2053 h 6532"/>
                  <a:gd name="T82" fmla="*/ 3601 w 4522"/>
                  <a:gd name="T83" fmla="*/ 1589 h 6532"/>
                  <a:gd name="T84" fmla="*/ 4057 w 4522"/>
                  <a:gd name="T85" fmla="*/ 896 h 6532"/>
                  <a:gd name="T86" fmla="*/ 3601 w 4522"/>
                  <a:gd name="T87" fmla="*/ 1589 h 6532"/>
                  <a:gd name="T88" fmla="*/ 2634 w 4522"/>
                  <a:gd name="T89" fmla="*/ 4320 h 6532"/>
                  <a:gd name="T90" fmla="*/ 1642 w 4522"/>
                  <a:gd name="T91" fmla="*/ 1317 h 6532"/>
                  <a:gd name="T92" fmla="*/ 2338 w 4522"/>
                  <a:gd name="T93" fmla="*/ 1545 h 6532"/>
                  <a:gd name="T94" fmla="*/ 2104 w 4522"/>
                  <a:gd name="T95" fmla="*/ 1309 h 6532"/>
                  <a:gd name="T96" fmla="*/ 465 w 4522"/>
                  <a:gd name="T97" fmla="*/ 1135 h 6532"/>
                  <a:gd name="T98" fmla="*/ 918 w 4522"/>
                  <a:gd name="T99" fmla="*/ 1500 h 6532"/>
                  <a:gd name="T100" fmla="*/ 465 w 4522"/>
                  <a:gd name="T101" fmla="*/ 1135 h 6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522" h="6532">
                    <a:moveTo>
                      <a:pt x="1069" y="5679"/>
                    </a:moveTo>
                    <a:lnTo>
                      <a:pt x="1120" y="5475"/>
                    </a:lnTo>
                    <a:lnTo>
                      <a:pt x="958" y="5339"/>
                    </a:lnTo>
                    <a:cubicBezTo>
                      <a:pt x="928" y="5313"/>
                      <a:pt x="944" y="5264"/>
                      <a:pt x="984" y="5261"/>
                    </a:cubicBezTo>
                    <a:lnTo>
                      <a:pt x="1194" y="5247"/>
                    </a:lnTo>
                    <a:lnTo>
                      <a:pt x="1274" y="5052"/>
                    </a:lnTo>
                    <a:cubicBezTo>
                      <a:pt x="1289" y="5015"/>
                      <a:pt x="1341" y="5015"/>
                      <a:pt x="1356" y="5052"/>
                    </a:cubicBezTo>
                    <a:lnTo>
                      <a:pt x="1436" y="5247"/>
                    </a:lnTo>
                    <a:lnTo>
                      <a:pt x="1646" y="5261"/>
                    </a:lnTo>
                    <a:cubicBezTo>
                      <a:pt x="1686" y="5264"/>
                      <a:pt x="1702" y="5313"/>
                      <a:pt x="1672" y="5339"/>
                    </a:cubicBezTo>
                    <a:lnTo>
                      <a:pt x="1509" y="5473"/>
                    </a:lnTo>
                    <a:lnTo>
                      <a:pt x="1560" y="5677"/>
                    </a:lnTo>
                    <a:cubicBezTo>
                      <a:pt x="1569" y="5716"/>
                      <a:pt x="1528" y="5747"/>
                      <a:pt x="1493" y="5725"/>
                    </a:cubicBezTo>
                    <a:lnTo>
                      <a:pt x="1314" y="5615"/>
                    </a:lnTo>
                    <a:lnTo>
                      <a:pt x="1136" y="5725"/>
                    </a:lnTo>
                    <a:cubicBezTo>
                      <a:pt x="1101" y="5748"/>
                      <a:pt x="1058" y="5717"/>
                      <a:pt x="1069" y="5679"/>
                    </a:cubicBezTo>
                    <a:close/>
                    <a:moveTo>
                      <a:pt x="2592" y="5260"/>
                    </a:moveTo>
                    <a:lnTo>
                      <a:pt x="2381" y="5245"/>
                    </a:lnTo>
                    <a:lnTo>
                      <a:pt x="2301" y="5051"/>
                    </a:lnTo>
                    <a:cubicBezTo>
                      <a:pt x="2286" y="5013"/>
                      <a:pt x="2234" y="5013"/>
                      <a:pt x="2220" y="5051"/>
                    </a:cubicBezTo>
                    <a:lnTo>
                      <a:pt x="2140" y="5245"/>
                    </a:lnTo>
                    <a:lnTo>
                      <a:pt x="1929" y="5260"/>
                    </a:lnTo>
                    <a:cubicBezTo>
                      <a:pt x="1889" y="5263"/>
                      <a:pt x="1873" y="5312"/>
                      <a:pt x="1904" y="5337"/>
                    </a:cubicBezTo>
                    <a:lnTo>
                      <a:pt x="2065" y="5473"/>
                    </a:lnTo>
                    <a:lnTo>
                      <a:pt x="2014" y="5677"/>
                    </a:lnTo>
                    <a:cubicBezTo>
                      <a:pt x="2005" y="5716"/>
                      <a:pt x="2046" y="5747"/>
                      <a:pt x="2081" y="5725"/>
                    </a:cubicBezTo>
                    <a:lnTo>
                      <a:pt x="2260" y="5615"/>
                    </a:lnTo>
                    <a:lnTo>
                      <a:pt x="2438" y="5725"/>
                    </a:lnTo>
                    <a:cubicBezTo>
                      <a:pt x="2472" y="5747"/>
                      <a:pt x="2514" y="5716"/>
                      <a:pt x="2505" y="5677"/>
                    </a:cubicBezTo>
                    <a:lnTo>
                      <a:pt x="2454" y="5473"/>
                    </a:lnTo>
                    <a:lnTo>
                      <a:pt x="2616" y="5337"/>
                    </a:lnTo>
                    <a:cubicBezTo>
                      <a:pt x="2648" y="5312"/>
                      <a:pt x="2632" y="5263"/>
                      <a:pt x="2592" y="5260"/>
                    </a:cubicBezTo>
                    <a:close/>
                    <a:moveTo>
                      <a:pt x="3538" y="5260"/>
                    </a:moveTo>
                    <a:lnTo>
                      <a:pt x="3328" y="5245"/>
                    </a:lnTo>
                    <a:lnTo>
                      <a:pt x="3248" y="5051"/>
                    </a:lnTo>
                    <a:cubicBezTo>
                      <a:pt x="3233" y="5013"/>
                      <a:pt x="3181" y="5013"/>
                      <a:pt x="3166" y="5051"/>
                    </a:cubicBezTo>
                    <a:lnTo>
                      <a:pt x="3086" y="5245"/>
                    </a:lnTo>
                    <a:lnTo>
                      <a:pt x="2876" y="5260"/>
                    </a:lnTo>
                    <a:cubicBezTo>
                      <a:pt x="2836" y="5263"/>
                      <a:pt x="2820" y="5312"/>
                      <a:pt x="2850" y="5337"/>
                    </a:cubicBezTo>
                    <a:lnTo>
                      <a:pt x="3012" y="5473"/>
                    </a:lnTo>
                    <a:lnTo>
                      <a:pt x="2961" y="5677"/>
                    </a:lnTo>
                    <a:cubicBezTo>
                      <a:pt x="2952" y="5716"/>
                      <a:pt x="2993" y="5747"/>
                      <a:pt x="3028" y="5725"/>
                    </a:cubicBezTo>
                    <a:lnTo>
                      <a:pt x="3206" y="5615"/>
                    </a:lnTo>
                    <a:lnTo>
                      <a:pt x="3385" y="5725"/>
                    </a:lnTo>
                    <a:cubicBezTo>
                      <a:pt x="3418" y="5747"/>
                      <a:pt x="3461" y="5716"/>
                      <a:pt x="3452" y="5677"/>
                    </a:cubicBezTo>
                    <a:lnTo>
                      <a:pt x="3401" y="5473"/>
                    </a:lnTo>
                    <a:lnTo>
                      <a:pt x="3562" y="5337"/>
                    </a:lnTo>
                    <a:cubicBezTo>
                      <a:pt x="3594" y="5312"/>
                      <a:pt x="3578" y="5263"/>
                      <a:pt x="3538" y="5260"/>
                    </a:cubicBezTo>
                    <a:close/>
                    <a:moveTo>
                      <a:pt x="1746" y="5836"/>
                    </a:moveTo>
                    <a:lnTo>
                      <a:pt x="1666" y="6031"/>
                    </a:lnTo>
                    <a:lnTo>
                      <a:pt x="1456" y="6045"/>
                    </a:lnTo>
                    <a:cubicBezTo>
                      <a:pt x="1416" y="6048"/>
                      <a:pt x="1400" y="6097"/>
                      <a:pt x="1430" y="6123"/>
                    </a:cubicBezTo>
                    <a:lnTo>
                      <a:pt x="1592" y="6259"/>
                    </a:lnTo>
                    <a:lnTo>
                      <a:pt x="1541" y="6463"/>
                    </a:lnTo>
                    <a:cubicBezTo>
                      <a:pt x="1532" y="6501"/>
                      <a:pt x="1573" y="6532"/>
                      <a:pt x="1608" y="6511"/>
                    </a:cubicBezTo>
                    <a:lnTo>
                      <a:pt x="1786" y="6400"/>
                    </a:lnTo>
                    <a:lnTo>
                      <a:pt x="1965" y="6511"/>
                    </a:lnTo>
                    <a:cubicBezTo>
                      <a:pt x="1998" y="6532"/>
                      <a:pt x="2041" y="6501"/>
                      <a:pt x="2032" y="6463"/>
                    </a:cubicBezTo>
                    <a:lnTo>
                      <a:pt x="1981" y="6259"/>
                    </a:lnTo>
                    <a:lnTo>
                      <a:pt x="2142" y="6123"/>
                    </a:lnTo>
                    <a:cubicBezTo>
                      <a:pt x="2173" y="6097"/>
                      <a:pt x="2157" y="6048"/>
                      <a:pt x="2117" y="6045"/>
                    </a:cubicBezTo>
                    <a:lnTo>
                      <a:pt x="1906" y="6031"/>
                    </a:lnTo>
                    <a:lnTo>
                      <a:pt x="1826" y="5836"/>
                    </a:lnTo>
                    <a:cubicBezTo>
                      <a:pt x="1813" y="5799"/>
                      <a:pt x="1761" y="5799"/>
                      <a:pt x="1746" y="5836"/>
                    </a:cubicBezTo>
                    <a:close/>
                    <a:moveTo>
                      <a:pt x="2694" y="5836"/>
                    </a:moveTo>
                    <a:lnTo>
                      <a:pt x="2614" y="6031"/>
                    </a:lnTo>
                    <a:lnTo>
                      <a:pt x="2404" y="6045"/>
                    </a:lnTo>
                    <a:cubicBezTo>
                      <a:pt x="2364" y="6048"/>
                      <a:pt x="2348" y="6097"/>
                      <a:pt x="2378" y="6123"/>
                    </a:cubicBezTo>
                    <a:lnTo>
                      <a:pt x="2540" y="6259"/>
                    </a:lnTo>
                    <a:lnTo>
                      <a:pt x="2489" y="6463"/>
                    </a:lnTo>
                    <a:cubicBezTo>
                      <a:pt x="2480" y="6501"/>
                      <a:pt x="2521" y="6532"/>
                      <a:pt x="2556" y="6511"/>
                    </a:cubicBezTo>
                    <a:lnTo>
                      <a:pt x="2734" y="6400"/>
                    </a:lnTo>
                    <a:lnTo>
                      <a:pt x="2913" y="6511"/>
                    </a:lnTo>
                    <a:cubicBezTo>
                      <a:pt x="2946" y="6532"/>
                      <a:pt x="2989" y="6501"/>
                      <a:pt x="2980" y="6463"/>
                    </a:cubicBezTo>
                    <a:lnTo>
                      <a:pt x="2929" y="6259"/>
                    </a:lnTo>
                    <a:lnTo>
                      <a:pt x="3090" y="6123"/>
                    </a:lnTo>
                    <a:cubicBezTo>
                      <a:pt x="3121" y="6097"/>
                      <a:pt x="3105" y="6048"/>
                      <a:pt x="3065" y="6045"/>
                    </a:cubicBezTo>
                    <a:lnTo>
                      <a:pt x="2854" y="6031"/>
                    </a:lnTo>
                    <a:lnTo>
                      <a:pt x="2774" y="5836"/>
                    </a:lnTo>
                    <a:cubicBezTo>
                      <a:pt x="2761" y="5799"/>
                      <a:pt x="2709" y="5799"/>
                      <a:pt x="2694" y="5836"/>
                    </a:cubicBezTo>
                    <a:close/>
                    <a:moveTo>
                      <a:pt x="4368" y="3957"/>
                    </a:moveTo>
                    <a:cubicBezTo>
                      <a:pt x="4386" y="3935"/>
                      <a:pt x="4370" y="3900"/>
                      <a:pt x="4341" y="3900"/>
                    </a:cubicBezTo>
                    <a:lnTo>
                      <a:pt x="3573" y="3900"/>
                    </a:lnTo>
                    <a:lnTo>
                      <a:pt x="3573" y="4572"/>
                    </a:lnTo>
                    <a:lnTo>
                      <a:pt x="4341" y="4572"/>
                    </a:lnTo>
                    <a:cubicBezTo>
                      <a:pt x="4370" y="4572"/>
                      <a:pt x="4386" y="4537"/>
                      <a:pt x="4368" y="4515"/>
                    </a:cubicBezTo>
                    <a:lnTo>
                      <a:pt x="4153" y="4253"/>
                    </a:lnTo>
                    <a:cubicBezTo>
                      <a:pt x="4146" y="4245"/>
                      <a:pt x="4146" y="4233"/>
                      <a:pt x="4153" y="4224"/>
                    </a:cubicBezTo>
                    <a:lnTo>
                      <a:pt x="4368" y="3957"/>
                    </a:lnTo>
                    <a:close/>
                    <a:moveTo>
                      <a:pt x="154" y="4515"/>
                    </a:moveTo>
                    <a:cubicBezTo>
                      <a:pt x="136" y="4537"/>
                      <a:pt x="152" y="4572"/>
                      <a:pt x="181" y="4572"/>
                    </a:cubicBezTo>
                    <a:lnTo>
                      <a:pt x="949" y="4572"/>
                    </a:lnTo>
                    <a:lnTo>
                      <a:pt x="949" y="3900"/>
                    </a:lnTo>
                    <a:lnTo>
                      <a:pt x="181" y="3900"/>
                    </a:lnTo>
                    <a:cubicBezTo>
                      <a:pt x="152" y="3900"/>
                      <a:pt x="136" y="3935"/>
                      <a:pt x="154" y="3957"/>
                    </a:cubicBezTo>
                    <a:lnTo>
                      <a:pt x="369" y="4219"/>
                    </a:lnTo>
                    <a:cubicBezTo>
                      <a:pt x="376" y="4227"/>
                      <a:pt x="376" y="4239"/>
                      <a:pt x="369" y="4248"/>
                    </a:cubicBezTo>
                    <a:lnTo>
                      <a:pt x="154" y="4515"/>
                    </a:lnTo>
                    <a:close/>
                    <a:moveTo>
                      <a:pt x="0" y="1135"/>
                    </a:moveTo>
                    <a:lnTo>
                      <a:pt x="0" y="431"/>
                    </a:lnTo>
                    <a:lnTo>
                      <a:pt x="918" y="431"/>
                    </a:lnTo>
                    <a:lnTo>
                      <a:pt x="918" y="0"/>
                    </a:lnTo>
                    <a:lnTo>
                      <a:pt x="3604" y="0"/>
                    </a:lnTo>
                    <a:lnTo>
                      <a:pt x="3604" y="429"/>
                    </a:lnTo>
                    <a:lnTo>
                      <a:pt x="4522" y="429"/>
                    </a:lnTo>
                    <a:lnTo>
                      <a:pt x="4522" y="1135"/>
                    </a:lnTo>
                    <a:cubicBezTo>
                      <a:pt x="4522" y="1641"/>
                      <a:pt x="4110" y="2053"/>
                      <a:pt x="3604" y="2053"/>
                    </a:cubicBezTo>
                    <a:lnTo>
                      <a:pt x="3485" y="2053"/>
                    </a:lnTo>
                    <a:cubicBezTo>
                      <a:pt x="3312" y="2436"/>
                      <a:pt x="2965" y="2723"/>
                      <a:pt x="2545" y="2813"/>
                    </a:cubicBezTo>
                    <a:lnTo>
                      <a:pt x="2545" y="3389"/>
                    </a:lnTo>
                    <a:lnTo>
                      <a:pt x="2874" y="3389"/>
                    </a:lnTo>
                    <a:cubicBezTo>
                      <a:pt x="2976" y="3389"/>
                      <a:pt x="3058" y="3472"/>
                      <a:pt x="3058" y="3573"/>
                    </a:cubicBezTo>
                    <a:lnTo>
                      <a:pt x="3058" y="3815"/>
                    </a:lnTo>
                    <a:lnTo>
                      <a:pt x="3340" y="3815"/>
                    </a:lnTo>
                    <a:lnTo>
                      <a:pt x="3340" y="4677"/>
                    </a:lnTo>
                    <a:lnTo>
                      <a:pt x="1184" y="4677"/>
                    </a:lnTo>
                    <a:lnTo>
                      <a:pt x="1184" y="3815"/>
                    </a:lnTo>
                    <a:lnTo>
                      <a:pt x="1465" y="3815"/>
                    </a:lnTo>
                    <a:lnTo>
                      <a:pt x="1465" y="3573"/>
                    </a:lnTo>
                    <a:cubicBezTo>
                      <a:pt x="1465" y="3472"/>
                      <a:pt x="1548" y="3389"/>
                      <a:pt x="1649" y="3389"/>
                    </a:cubicBezTo>
                    <a:lnTo>
                      <a:pt x="1978" y="3389"/>
                    </a:lnTo>
                    <a:lnTo>
                      <a:pt x="1978" y="2813"/>
                    </a:lnTo>
                    <a:cubicBezTo>
                      <a:pt x="1558" y="2723"/>
                      <a:pt x="1212" y="2436"/>
                      <a:pt x="1038" y="2053"/>
                    </a:cubicBezTo>
                    <a:lnTo>
                      <a:pt x="920" y="2053"/>
                    </a:lnTo>
                    <a:cubicBezTo>
                      <a:pt x="412" y="2053"/>
                      <a:pt x="0" y="1641"/>
                      <a:pt x="0" y="1135"/>
                    </a:cubicBezTo>
                    <a:close/>
                    <a:moveTo>
                      <a:pt x="3601" y="1589"/>
                    </a:moveTo>
                    <a:lnTo>
                      <a:pt x="3604" y="1589"/>
                    </a:lnTo>
                    <a:cubicBezTo>
                      <a:pt x="3854" y="1589"/>
                      <a:pt x="4057" y="1385"/>
                      <a:pt x="4057" y="1136"/>
                    </a:cubicBezTo>
                    <a:lnTo>
                      <a:pt x="4057" y="896"/>
                    </a:lnTo>
                    <a:lnTo>
                      <a:pt x="3604" y="896"/>
                    </a:lnTo>
                    <a:lnTo>
                      <a:pt x="3604" y="1501"/>
                    </a:lnTo>
                    <a:cubicBezTo>
                      <a:pt x="3604" y="1531"/>
                      <a:pt x="3602" y="1560"/>
                      <a:pt x="3601" y="1589"/>
                    </a:cubicBezTo>
                    <a:close/>
                    <a:moveTo>
                      <a:pt x="1888" y="3859"/>
                    </a:moveTo>
                    <a:lnTo>
                      <a:pt x="1888" y="4320"/>
                    </a:lnTo>
                    <a:lnTo>
                      <a:pt x="2634" y="4320"/>
                    </a:lnTo>
                    <a:lnTo>
                      <a:pt x="2634" y="3859"/>
                    </a:lnTo>
                    <a:lnTo>
                      <a:pt x="1888" y="3859"/>
                    </a:lnTo>
                    <a:close/>
                    <a:moveTo>
                      <a:pt x="1642" y="1317"/>
                    </a:moveTo>
                    <a:lnTo>
                      <a:pt x="1868" y="1544"/>
                    </a:lnTo>
                    <a:lnTo>
                      <a:pt x="2102" y="1780"/>
                    </a:lnTo>
                    <a:lnTo>
                      <a:pt x="2338" y="1545"/>
                    </a:lnTo>
                    <a:lnTo>
                      <a:pt x="2878" y="1008"/>
                    </a:lnTo>
                    <a:lnTo>
                      <a:pt x="2644" y="772"/>
                    </a:lnTo>
                    <a:lnTo>
                      <a:pt x="2104" y="1309"/>
                    </a:lnTo>
                    <a:lnTo>
                      <a:pt x="1878" y="1083"/>
                    </a:lnTo>
                    <a:lnTo>
                      <a:pt x="1642" y="1317"/>
                    </a:lnTo>
                    <a:close/>
                    <a:moveTo>
                      <a:pt x="465" y="1135"/>
                    </a:moveTo>
                    <a:cubicBezTo>
                      <a:pt x="465" y="1385"/>
                      <a:pt x="669" y="1588"/>
                      <a:pt x="918" y="1588"/>
                    </a:cubicBezTo>
                    <a:lnTo>
                      <a:pt x="921" y="1588"/>
                    </a:lnTo>
                    <a:cubicBezTo>
                      <a:pt x="920" y="1559"/>
                      <a:pt x="918" y="1529"/>
                      <a:pt x="918" y="1500"/>
                    </a:cubicBezTo>
                    <a:lnTo>
                      <a:pt x="918" y="895"/>
                    </a:lnTo>
                    <a:lnTo>
                      <a:pt x="465" y="895"/>
                    </a:lnTo>
                    <a:lnTo>
                      <a:pt x="465" y="113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02" name="AutoShape 114"/>
              <p:cNvSpPr/>
              <p:nvPr/>
            </p:nvSpPr>
            <p:spPr bwMode="auto">
              <a:xfrm>
                <a:off x="2584843" y="2919841"/>
                <a:ext cx="73061" cy="730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6750337" y="4014984"/>
              <a:ext cx="358774" cy="358190"/>
              <a:chOff x="1754188" y="2860174"/>
              <a:chExt cx="358774" cy="358190"/>
            </a:xfrm>
          </p:grpSpPr>
          <p:sp>
            <p:nvSpPr>
              <p:cNvPr id="99" name="AutoShape 115"/>
              <p:cNvSpPr/>
              <p:nvPr/>
            </p:nvSpPr>
            <p:spPr bwMode="auto">
              <a:xfrm>
                <a:off x="1754188" y="2860174"/>
                <a:ext cx="358774" cy="358190"/>
              </a:xfrm>
              <a:custGeom>
                <a:avLst/>
                <a:gdLst>
                  <a:gd name="connsiteX0" fmla="*/ 298661 w 606862"/>
                  <a:gd name="connsiteY0" fmla="*/ 216068 h 605874"/>
                  <a:gd name="connsiteX1" fmla="*/ 292627 w 606862"/>
                  <a:gd name="connsiteY1" fmla="*/ 222186 h 605874"/>
                  <a:gd name="connsiteX2" fmla="*/ 292627 w 606862"/>
                  <a:gd name="connsiteY2" fmla="*/ 229140 h 605874"/>
                  <a:gd name="connsiteX3" fmla="*/ 286035 w 606862"/>
                  <a:gd name="connsiteY3" fmla="*/ 238133 h 605874"/>
                  <a:gd name="connsiteX4" fmla="*/ 259483 w 606862"/>
                  <a:gd name="connsiteY4" fmla="*/ 271879 h 605874"/>
                  <a:gd name="connsiteX5" fmla="*/ 278979 w 606862"/>
                  <a:gd name="connsiteY5" fmla="*/ 304884 h 605874"/>
                  <a:gd name="connsiteX6" fmla="*/ 303396 w 606862"/>
                  <a:gd name="connsiteY6" fmla="*/ 315917 h 605874"/>
                  <a:gd name="connsiteX7" fmla="*/ 312309 w 606862"/>
                  <a:gd name="connsiteY7" fmla="*/ 321109 h 605874"/>
                  <a:gd name="connsiteX8" fmla="*/ 309431 w 606862"/>
                  <a:gd name="connsiteY8" fmla="*/ 342525 h 605874"/>
                  <a:gd name="connsiteX9" fmla="*/ 293741 w 606862"/>
                  <a:gd name="connsiteY9" fmla="*/ 344565 h 605874"/>
                  <a:gd name="connsiteX10" fmla="*/ 269881 w 606862"/>
                  <a:gd name="connsiteY10" fmla="*/ 337426 h 605874"/>
                  <a:gd name="connsiteX11" fmla="*/ 262639 w 606862"/>
                  <a:gd name="connsiteY11" fmla="*/ 340485 h 605874"/>
                  <a:gd name="connsiteX12" fmla="*/ 259111 w 606862"/>
                  <a:gd name="connsiteY12" fmla="*/ 353001 h 605874"/>
                  <a:gd name="connsiteX13" fmla="*/ 263382 w 606862"/>
                  <a:gd name="connsiteY13" fmla="*/ 362550 h 605874"/>
                  <a:gd name="connsiteX14" fmla="*/ 284921 w 606862"/>
                  <a:gd name="connsiteY14" fmla="*/ 368669 h 605874"/>
                  <a:gd name="connsiteX15" fmla="*/ 291048 w 606862"/>
                  <a:gd name="connsiteY15" fmla="*/ 375901 h 605874"/>
                  <a:gd name="connsiteX16" fmla="*/ 291141 w 606862"/>
                  <a:gd name="connsiteY16" fmla="*/ 384059 h 605874"/>
                  <a:gd name="connsiteX17" fmla="*/ 296340 w 606862"/>
                  <a:gd name="connsiteY17" fmla="*/ 389622 h 605874"/>
                  <a:gd name="connsiteX18" fmla="*/ 308502 w 606862"/>
                  <a:gd name="connsiteY18" fmla="*/ 389622 h 605874"/>
                  <a:gd name="connsiteX19" fmla="*/ 313423 w 606862"/>
                  <a:gd name="connsiteY19" fmla="*/ 384430 h 605874"/>
                  <a:gd name="connsiteX20" fmla="*/ 313423 w 606862"/>
                  <a:gd name="connsiteY20" fmla="*/ 373119 h 605874"/>
                  <a:gd name="connsiteX21" fmla="*/ 318622 w 606862"/>
                  <a:gd name="connsiteY21" fmla="*/ 366444 h 605874"/>
                  <a:gd name="connsiteX22" fmla="*/ 339789 w 606862"/>
                  <a:gd name="connsiteY22" fmla="*/ 352909 h 605874"/>
                  <a:gd name="connsiteX23" fmla="*/ 327256 w 606862"/>
                  <a:gd name="connsiteY23" fmla="*/ 294872 h 605874"/>
                  <a:gd name="connsiteX24" fmla="*/ 305996 w 606862"/>
                  <a:gd name="connsiteY24" fmla="*/ 285230 h 605874"/>
                  <a:gd name="connsiteX25" fmla="*/ 294391 w 606862"/>
                  <a:gd name="connsiteY25" fmla="*/ 278740 h 605874"/>
                  <a:gd name="connsiteX26" fmla="*/ 296804 w 606862"/>
                  <a:gd name="connsiteY26" fmla="*/ 260661 h 605874"/>
                  <a:gd name="connsiteX27" fmla="*/ 304046 w 606862"/>
                  <a:gd name="connsiteY27" fmla="*/ 259178 h 605874"/>
                  <a:gd name="connsiteX28" fmla="*/ 330877 w 606862"/>
                  <a:gd name="connsiteY28" fmla="*/ 264463 h 605874"/>
                  <a:gd name="connsiteX29" fmla="*/ 337932 w 606862"/>
                  <a:gd name="connsiteY29" fmla="*/ 261496 h 605874"/>
                  <a:gd name="connsiteX30" fmla="*/ 342110 w 606862"/>
                  <a:gd name="connsiteY30" fmla="*/ 247404 h 605874"/>
                  <a:gd name="connsiteX31" fmla="*/ 338954 w 606862"/>
                  <a:gd name="connsiteY31" fmla="*/ 240914 h 605874"/>
                  <a:gd name="connsiteX32" fmla="*/ 321964 w 606862"/>
                  <a:gd name="connsiteY32" fmla="*/ 235815 h 605874"/>
                  <a:gd name="connsiteX33" fmla="*/ 314258 w 606862"/>
                  <a:gd name="connsiteY33" fmla="*/ 226915 h 605874"/>
                  <a:gd name="connsiteX34" fmla="*/ 303396 w 606862"/>
                  <a:gd name="connsiteY34" fmla="*/ 216068 h 605874"/>
                  <a:gd name="connsiteX35" fmla="*/ 303396 w 606862"/>
                  <a:gd name="connsiteY35" fmla="*/ 176202 h 605874"/>
                  <a:gd name="connsiteX36" fmla="*/ 430308 w 606862"/>
                  <a:gd name="connsiteY36" fmla="*/ 302937 h 605874"/>
                  <a:gd name="connsiteX37" fmla="*/ 303396 w 606862"/>
                  <a:gd name="connsiteY37" fmla="*/ 429673 h 605874"/>
                  <a:gd name="connsiteX38" fmla="*/ 176484 w 606862"/>
                  <a:gd name="connsiteY38" fmla="*/ 302937 h 605874"/>
                  <a:gd name="connsiteX39" fmla="*/ 303396 w 606862"/>
                  <a:gd name="connsiteY39" fmla="*/ 176202 h 605874"/>
                  <a:gd name="connsiteX40" fmla="*/ 281240 w 606862"/>
                  <a:gd name="connsiteY40" fmla="*/ 91493 h 605874"/>
                  <a:gd name="connsiteX41" fmla="*/ 91642 w 606862"/>
                  <a:gd name="connsiteY41" fmla="*/ 280782 h 605874"/>
                  <a:gd name="connsiteX42" fmla="*/ 118104 w 606862"/>
                  <a:gd name="connsiteY42" fmla="*/ 280782 h 605874"/>
                  <a:gd name="connsiteX43" fmla="*/ 140295 w 606862"/>
                  <a:gd name="connsiteY43" fmla="*/ 302937 h 605874"/>
                  <a:gd name="connsiteX44" fmla="*/ 118104 w 606862"/>
                  <a:gd name="connsiteY44" fmla="*/ 325092 h 605874"/>
                  <a:gd name="connsiteX45" fmla="*/ 91642 w 606862"/>
                  <a:gd name="connsiteY45" fmla="*/ 325092 h 605874"/>
                  <a:gd name="connsiteX46" fmla="*/ 281240 w 606862"/>
                  <a:gd name="connsiteY46" fmla="*/ 514381 h 605874"/>
                  <a:gd name="connsiteX47" fmla="*/ 281240 w 606862"/>
                  <a:gd name="connsiteY47" fmla="*/ 487962 h 605874"/>
                  <a:gd name="connsiteX48" fmla="*/ 303431 w 606862"/>
                  <a:gd name="connsiteY48" fmla="*/ 465807 h 605874"/>
                  <a:gd name="connsiteX49" fmla="*/ 325622 w 606862"/>
                  <a:gd name="connsiteY49" fmla="*/ 487962 h 605874"/>
                  <a:gd name="connsiteX50" fmla="*/ 325622 w 606862"/>
                  <a:gd name="connsiteY50" fmla="*/ 514381 h 605874"/>
                  <a:gd name="connsiteX51" fmla="*/ 515220 w 606862"/>
                  <a:gd name="connsiteY51" fmla="*/ 325092 h 605874"/>
                  <a:gd name="connsiteX52" fmla="*/ 488758 w 606862"/>
                  <a:gd name="connsiteY52" fmla="*/ 325092 h 605874"/>
                  <a:gd name="connsiteX53" fmla="*/ 466567 w 606862"/>
                  <a:gd name="connsiteY53" fmla="*/ 302937 h 605874"/>
                  <a:gd name="connsiteX54" fmla="*/ 488758 w 606862"/>
                  <a:gd name="connsiteY54" fmla="*/ 280782 h 605874"/>
                  <a:gd name="connsiteX55" fmla="*/ 515220 w 606862"/>
                  <a:gd name="connsiteY55" fmla="*/ 280782 h 605874"/>
                  <a:gd name="connsiteX56" fmla="*/ 325622 w 606862"/>
                  <a:gd name="connsiteY56" fmla="*/ 91493 h 605874"/>
                  <a:gd name="connsiteX57" fmla="*/ 325622 w 606862"/>
                  <a:gd name="connsiteY57" fmla="*/ 117912 h 605874"/>
                  <a:gd name="connsiteX58" fmla="*/ 303431 w 606862"/>
                  <a:gd name="connsiteY58" fmla="*/ 140067 h 605874"/>
                  <a:gd name="connsiteX59" fmla="*/ 281240 w 606862"/>
                  <a:gd name="connsiteY59" fmla="*/ 117912 h 605874"/>
                  <a:gd name="connsiteX60" fmla="*/ 303431 w 606862"/>
                  <a:gd name="connsiteY60" fmla="*/ 0 h 605874"/>
                  <a:gd name="connsiteX61" fmla="*/ 325622 w 606862"/>
                  <a:gd name="connsiteY61" fmla="*/ 22155 h 605874"/>
                  <a:gd name="connsiteX62" fmla="*/ 325622 w 606862"/>
                  <a:gd name="connsiteY62" fmla="*/ 48574 h 605874"/>
                  <a:gd name="connsiteX63" fmla="*/ 558209 w 606862"/>
                  <a:gd name="connsiteY63" fmla="*/ 280782 h 605874"/>
                  <a:gd name="connsiteX64" fmla="*/ 584671 w 606862"/>
                  <a:gd name="connsiteY64" fmla="*/ 280782 h 605874"/>
                  <a:gd name="connsiteX65" fmla="*/ 606862 w 606862"/>
                  <a:gd name="connsiteY65" fmla="*/ 302937 h 605874"/>
                  <a:gd name="connsiteX66" fmla="*/ 584671 w 606862"/>
                  <a:gd name="connsiteY66" fmla="*/ 325092 h 605874"/>
                  <a:gd name="connsiteX67" fmla="*/ 558209 w 606862"/>
                  <a:gd name="connsiteY67" fmla="*/ 325092 h 605874"/>
                  <a:gd name="connsiteX68" fmla="*/ 325622 w 606862"/>
                  <a:gd name="connsiteY68" fmla="*/ 557300 h 605874"/>
                  <a:gd name="connsiteX69" fmla="*/ 325622 w 606862"/>
                  <a:gd name="connsiteY69" fmla="*/ 583719 h 605874"/>
                  <a:gd name="connsiteX70" fmla="*/ 303431 w 606862"/>
                  <a:gd name="connsiteY70" fmla="*/ 605874 h 605874"/>
                  <a:gd name="connsiteX71" fmla="*/ 281240 w 606862"/>
                  <a:gd name="connsiteY71" fmla="*/ 583719 h 605874"/>
                  <a:gd name="connsiteX72" fmla="*/ 281240 w 606862"/>
                  <a:gd name="connsiteY72" fmla="*/ 557300 h 605874"/>
                  <a:gd name="connsiteX73" fmla="*/ 48653 w 606862"/>
                  <a:gd name="connsiteY73" fmla="*/ 325092 h 605874"/>
                  <a:gd name="connsiteX74" fmla="*/ 22191 w 606862"/>
                  <a:gd name="connsiteY74" fmla="*/ 325092 h 605874"/>
                  <a:gd name="connsiteX75" fmla="*/ 0 w 606862"/>
                  <a:gd name="connsiteY75" fmla="*/ 302937 h 605874"/>
                  <a:gd name="connsiteX76" fmla="*/ 22191 w 606862"/>
                  <a:gd name="connsiteY76" fmla="*/ 280782 h 605874"/>
                  <a:gd name="connsiteX77" fmla="*/ 48653 w 606862"/>
                  <a:gd name="connsiteY77" fmla="*/ 280782 h 605874"/>
                  <a:gd name="connsiteX78" fmla="*/ 281240 w 606862"/>
                  <a:gd name="connsiteY78" fmla="*/ 48574 h 605874"/>
                  <a:gd name="connsiteX79" fmla="*/ 281240 w 606862"/>
                  <a:gd name="connsiteY79" fmla="*/ 22155 h 605874"/>
                  <a:gd name="connsiteX80" fmla="*/ 303431 w 606862"/>
                  <a:gd name="connsiteY80" fmla="*/ 0 h 605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606862" h="605874">
                    <a:moveTo>
                      <a:pt x="298661" y="216068"/>
                    </a:moveTo>
                    <a:cubicBezTo>
                      <a:pt x="293648" y="216160"/>
                      <a:pt x="292719" y="216995"/>
                      <a:pt x="292627" y="222186"/>
                    </a:cubicBezTo>
                    <a:lnTo>
                      <a:pt x="292627" y="229140"/>
                    </a:lnTo>
                    <a:cubicBezTo>
                      <a:pt x="292627" y="235908"/>
                      <a:pt x="292627" y="235815"/>
                      <a:pt x="286035" y="238133"/>
                    </a:cubicBezTo>
                    <a:cubicBezTo>
                      <a:pt x="270252" y="243974"/>
                      <a:pt x="260411" y="254728"/>
                      <a:pt x="259483" y="271879"/>
                    </a:cubicBezTo>
                    <a:cubicBezTo>
                      <a:pt x="258554" y="287084"/>
                      <a:pt x="266539" y="297375"/>
                      <a:pt x="278979" y="304884"/>
                    </a:cubicBezTo>
                    <a:cubicBezTo>
                      <a:pt x="286685" y="309613"/>
                      <a:pt x="295226" y="312301"/>
                      <a:pt x="303396" y="315917"/>
                    </a:cubicBezTo>
                    <a:cubicBezTo>
                      <a:pt x="306645" y="317308"/>
                      <a:pt x="309616" y="318884"/>
                      <a:pt x="312309" y="321109"/>
                    </a:cubicBezTo>
                    <a:cubicBezTo>
                      <a:pt x="320200" y="327691"/>
                      <a:pt x="318715" y="338446"/>
                      <a:pt x="309431" y="342525"/>
                    </a:cubicBezTo>
                    <a:cubicBezTo>
                      <a:pt x="304417" y="344750"/>
                      <a:pt x="299218" y="345214"/>
                      <a:pt x="293741" y="344565"/>
                    </a:cubicBezTo>
                    <a:cubicBezTo>
                      <a:pt x="285292" y="343452"/>
                      <a:pt x="277401" y="341412"/>
                      <a:pt x="269881" y="337426"/>
                    </a:cubicBezTo>
                    <a:cubicBezTo>
                      <a:pt x="265517" y="335108"/>
                      <a:pt x="264125" y="335664"/>
                      <a:pt x="262639" y="340485"/>
                    </a:cubicBezTo>
                    <a:cubicBezTo>
                      <a:pt x="261340" y="344750"/>
                      <a:pt x="260226" y="348829"/>
                      <a:pt x="259111" y="353001"/>
                    </a:cubicBezTo>
                    <a:cubicBezTo>
                      <a:pt x="257440" y="358564"/>
                      <a:pt x="258090" y="359955"/>
                      <a:pt x="263382" y="362550"/>
                    </a:cubicBezTo>
                    <a:cubicBezTo>
                      <a:pt x="270252" y="365888"/>
                      <a:pt x="277494" y="367464"/>
                      <a:pt x="284921" y="368669"/>
                    </a:cubicBezTo>
                    <a:cubicBezTo>
                      <a:pt x="290770" y="369596"/>
                      <a:pt x="291048" y="369782"/>
                      <a:pt x="291048" y="375901"/>
                    </a:cubicBezTo>
                    <a:cubicBezTo>
                      <a:pt x="291141" y="378589"/>
                      <a:pt x="291141" y="381278"/>
                      <a:pt x="291141" y="384059"/>
                    </a:cubicBezTo>
                    <a:cubicBezTo>
                      <a:pt x="291141" y="387490"/>
                      <a:pt x="292719" y="389437"/>
                      <a:pt x="296340" y="389622"/>
                    </a:cubicBezTo>
                    <a:cubicBezTo>
                      <a:pt x="300425" y="389715"/>
                      <a:pt x="304417" y="389715"/>
                      <a:pt x="308502" y="389622"/>
                    </a:cubicBezTo>
                    <a:cubicBezTo>
                      <a:pt x="311659" y="389437"/>
                      <a:pt x="313423" y="387768"/>
                      <a:pt x="313423" y="384430"/>
                    </a:cubicBezTo>
                    <a:cubicBezTo>
                      <a:pt x="313423" y="380722"/>
                      <a:pt x="313516" y="376828"/>
                      <a:pt x="313423" y="373119"/>
                    </a:cubicBezTo>
                    <a:cubicBezTo>
                      <a:pt x="313330" y="369411"/>
                      <a:pt x="314908" y="367464"/>
                      <a:pt x="318622" y="366444"/>
                    </a:cubicBezTo>
                    <a:cubicBezTo>
                      <a:pt x="327070" y="364127"/>
                      <a:pt x="334219" y="359584"/>
                      <a:pt x="339789" y="352909"/>
                    </a:cubicBezTo>
                    <a:cubicBezTo>
                      <a:pt x="355108" y="334366"/>
                      <a:pt x="349352" y="307017"/>
                      <a:pt x="327256" y="294872"/>
                    </a:cubicBezTo>
                    <a:cubicBezTo>
                      <a:pt x="320479" y="291071"/>
                      <a:pt x="313144" y="288197"/>
                      <a:pt x="305996" y="285230"/>
                    </a:cubicBezTo>
                    <a:cubicBezTo>
                      <a:pt x="301911" y="283561"/>
                      <a:pt x="297826" y="281521"/>
                      <a:pt x="294391" y="278740"/>
                    </a:cubicBezTo>
                    <a:cubicBezTo>
                      <a:pt x="287428" y="273177"/>
                      <a:pt x="288635" y="264277"/>
                      <a:pt x="296804" y="260661"/>
                    </a:cubicBezTo>
                    <a:cubicBezTo>
                      <a:pt x="299218" y="259642"/>
                      <a:pt x="301539" y="259271"/>
                      <a:pt x="304046" y="259178"/>
                    </a:cubicBezTo>
                    <a:cubicBezTo>
                      <a:pt x="313423" y="258715"/>
                      <a:pt x="322335" y="260383"/>
                      <a:pt x="330877" y="264463"/>
                    </a:cubicBezTo>
                    <a:cubicBezTo>
                      <a:pt x="335054" y="266595"/>
                      <a:pt x="336447" y="265946"/>
                      <a:pt x="337932" y="261496"/>
                    </a:cubicBezTo>
                    <a:cubicBezTo>
                      <a:pt x="339511" y="256860"/>
                      <a:pt x="340811" y="252132"/>
                      <a:pt x="342110" y="247404"/>
                    </a:cubicBezTo>
                    <a:cubicBezTo>
                      <a:pt x="343039" y="244344"/>
                      <a:pt x="341925" y="242212"/>
                      <a:pt x="338954" y="240914"/>
                    </a:cubicBezTo>
                    <a:cubicBezTo>
                      <a:pt x="333476" y="238411"/>
                      <a:pt x="327813" y="236649"/>
                      <a:pt x="321964" y="235815"/>
                    </a:cubicBezTo>
                    <a:cubicBezTo>
                      <a:pt x="314258" y="234702"/>
                      <a:pt x="314258" y="234610"/>
                      <a:pt x="314258" y="226915"/>
                    </a:cubicBezTo>
                    <a:cubicBezTo>
                      <a:pt x="314258" y="216068"/>
                      <a:pt x="314258" y="216068"/>
                      <a:pt x="303396" y="216068"/>
                    </a:cubicBezTo>
                    <a:close/>
                    <a:moveTo>
                      <a:pt x="303396" y="176202"/>
                    </a:moveTo>
                    <a:cubicBezTo>
                      <a:pt x="373490" y="176202"/>
                      <a:pt x="430308" y="232941"/>
                      <a:pt x="430308" y="302937"/>
                    </a:cubicBezTo>
                    <a:cubicBezTo>
                      <a:pt x="430308" y="372934"/>
                      <a:pt x="373490" y="429673"/>
                      <a:pt x="303396" y="429673"/>
                    </a:cubicBezTo>
                    <a:cubicBezTo>
                      <a:pt x="233302" y="429673"/>
                      <a:pt x="176484" y="372934"/>
                      <a:pt x="176484" y="302937"/>
                    </a:cubicBezTo>
                    <a:cubicBezTo>
                      <a:pt x="176484" y="232941"/>
                      <a:pt x="233302" y="176202"/>
                      <a:pt x="303396" y="176202"/>
                    </a:cubicBezTo>
                    <a:close/>
                    <a:moveTo>
                      <a:pt x="281240" y="91493"/>
                    </a:moveTo>
                    <a:cubicBezTo>
                      <a:pt x="181334" y="101690"/>
                      <a:pt x="101855" y="181039"/>
                      <a:pt x="91642" y="280782"/>
                    </a:cubicBezTo>
                    <a:lnTo>
                      <a:pt x="118104" y="280782"/>
                    </a:lnTo>
                    <a:cubicBezTo>
                      <a:pt x="130360" y="280782"/>
                      <a:pt x="140295" y="290701"/>
                      <a:pt x="140295" y="302937"/>
                    </a:cubicBezTo>
                    <a:cubicBezTo>
                      <a:pt x="140295" y="315173"/>
                      <a:pt x="130360" y="325092"/>
                      <a:pt x="118104" y="325092"/>
                    </a:cubicBezTo>
                    <a:lnTo>
                      <a:pt x="91642" y="325092"/>
                    </a:lnTo>
                    <a:cubicBezTo>
                      <a:pt x="101855" y="424835"/>
                      <a:pt x="181334" y="504184"/>
                      <a:pt x="281240" y="514381"/>
                    </a:cubicBezTo>
                    <a:lnTo>
                      <a:pt x="281240" y="487962"/>
                    </a:lnTo>
                    <a:cubicBezTo>
                      <a:pt x="281240" y="475726"/>
                      <a:pt x="291175" y="465807"/>
                      <a:pt x="303431" y="465807"/>
                    </a:cubicBezTo>
                    <a:cubicBezTo>
                      <a:pt x="315687" y="465807"/>
                      <a:pt x="325622" y="475726"/>
                      <a:pt x="325622" y="487962"/>
                    </a:cubicBezTo>
                    <a:lnTo>
                      <a:pt x="325622" y="514381"/>
                    </a:lnTo>
                    <a:cubicBezTo>
                      <a:pt x="425528" y="504184"/>
                      <a:pt x="505007" y="424835"/>
                      <a:pt x="515220" y="325092"/>
                    </a:cubicBezTo>
                    <a:lnTo>
                      <a:pt x="488758" y="325092"/>
                    </a:lnTo>
                    <a:cubicBezTo>
                      <a:pt x="476502" y="325092"/>
                      <a:pt x="466567" y="315173"/>
                      <a:pt x="466567" y="302937"/>
                    </a:cubicBezTo>
                    <a:cubicBezTo>
                      <a:pt x="466567" y="290701"/>
                      <a:pt x="476502" y="280782"/>
                      <a:pt x="488758" y="280782"/>
                    </a:cubicBezTo>
                    <a:lnTo>
                      <a:pt x="515220" y="280782"/>
                    </a:lnTo>
                    <a:cubicBezTo>
                      <a:pt x="505007" y="181039"/>
                      <a:pt x="425528" y="101690"/>
                      <a:pt x="325622" y="91493"/>
                    </a:cubicBezTo>
                    <a:lnTo>
                      <a:pt x="325622" y="117912"/>
                    </a:lnTo>
                    <a:cubicBezTo>
                      <a:pt x="325622" y="130148"/>
                      <a:pt x="315687" y="140067"/>
                      <a:pt x="303431" y="140067"/>
                    </a:cubicBezTo>
                    <a:cubicBezTo>
                      <a:pt x="291175" y="140067"/>
                      <a:pt x="281240" y="130148"/>
                      <a:pt x="281240" y="117912"/>
                    </a:cubicBezTo>
                    <a:close/>
                    <a:moveTo>
                      <a:pt x="303431" y="0"/>
                    </a:moveTo>
                    <a:cubicBezTo>
                      <a:pt x="315687" y="0"/>
                      <a:pt x="325622" y="9919"/>
                      <a:pt x="325622" y="22155"/>
                    </a:cubicBezTo>
                    <a:lnTo>
                      <a:pt x="325622" y="48574"/>
                    </a:lnTo>
                    <a:cubicBezTo>
                      <a:pt x="449111" y="59234"/>
                      <a:pt x="547531" y="157494"/>
                      <a:pt x="558209" y="280782"/>
                    </a:cubicBezTo>
                    <a:lnTo>
                      <a:pt x="584671" y="280782"/>
                    </a:lnTo>
                    <a:cubicBezTo>
                      <a:pt x="596834" y="280782"/>
                      <a:pt x="606862" y="290701"/>
                      <a:pt x="606862" y="302937"/>
                    </a:cubicBezTo>
                    <a:cubicBezTo>
                      <a:pt x="606862" y="315173"/>
                      <a:pt x="596927" y="325092"/>
                      <a:pt x="584671" y="325092"/>
                    </a:cubicBezTo>
                    <a:lnTo>
                      <a:pt x="558209" y="325092"/>
                    </a:lnTo>
                    <a:cubicBezTo>
                      <a:pt x="547531" y="448380"/>
                      <a:pt x="449111" y="546640"/>
                      <a:pt x="325622" y="557300"/>
                    </a:cubicBezTo>
                    <a:lnTo>
                      <a:pt x="325622" y="583719"/>
                    </a:lnTo>
                    <a:cubicBezTo>
                      <a:pt x="325622" y="595955"/>
                      <a:pt x="315687" y="605874"/>
                      <a:pt x="303431" y="605874"/>
                    </a:cubicBezTo>
                    <a:cubicBezTo>
                      <a:pt x="291175" y="605874"/>
                      <a:pt x="281240" y="595955"/>
                      <a:pt x="281240" y="583719"/>
                    </a:cubicBezTo>
                    <a:lnTo>
                      <a:pt x="281240" y="557300"/>
                    </a:lnTo>
                    <a:cubicBezTo>
                      <a:pt x="157751" y="546640"/>
                      <a:pt x="59331" y="448380"/>
                      <a:pt x="48653" y="325092"/>
                    </a:cubicBezTo>
                    <a:lnTo>
                      <a:pt x="22191" y="325092"/>
                    </a:lnTo>
                    <a:cubicBezTo>
                      <a:pt x="9935" y="325092"/>
                      <a:pt x="0" y="315173"/>
                      <a:pt x="0" y="302937"/>
                    </a:cubicBezTo>
                    <a:cubicBezTo>
                      <a:pt x="0" y="290701"/>
                      <a:pt x="9935" y="280782"/>
                      <a:pt x="22191" y="280782"/>
                    </a:cubicBezTo>
                    <a:lnTo>
                      <a:pt x="48653" y="280782"/>
                    </a:lnTo>
                    <a:cubicBezTo>
                      <a:pt x="59331" y="157494"/>
                      <a:pt x="157751" y="59234"/>
                      <a:pt x="281240" y="48574"/>
                    </a:cubicBezTo>
                    <a:lnTo>
                      <a:pt x="281240" y="22155"/>
                    </a:lnTo>
                    <a:cubicBezTo>
                      <a:pt x="281240" y="9919"/>
                      <a:pt x="291175" y="0"/>
                      <a:pt x="303431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00" name="AutoShape 116"/>
              <p:cNvSpPr/>
              <p:nvPr/>
            </p:nvSpPr>
            <p:spPr bwMode="auto">
              <a:xfrm>
                <a:off x="1911350" y="3072730"/>
                <a:ext cx="44450" cy="682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1374355" y="1950482"/>
            <a:ext cx="2798451" cy="2014712"/>
            <a:chOff x="635141" y="2419225"/>
            <a:chExt cx="2798451" cy="2014712"/>
          </a:xfrm>
        </p:grpSpPr>
        <p:sp>
          <p:nvSpPr>
            <p:cNvPr id="106" name="文本框 4337"/>
            <p:cNvSpPr txBox="1"/>
            <p:nvPr/>
          </p:nvSpPr>
          <p:spPr>
            <a:xfrm>
              <a:off x="635155" y="2733471"/>
              <a:ext cx="2798437" cy="1700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07" name="文本框 4338"/>
            <p:cNvSpPr txBox="1"/>
            <p:nvPr/>
          </p:nvSpPr>
          <p:spPr>
            <a:xfrm>
              <a:off x="635141" y="2419225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 smtClean="0">
                  <a:solidFill>
                    <a:srgbClr val="4B6865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下一步工作计划</a:t>
              </a:r>
              <a:endParaRPr lang="zh-CN" altLang="en-US" spc="100">
                <a:solidFill>
                  <a:srgbClr val="4B6865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108" name="任意多边形 107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9" name="文本框 108"/>
          <p:cNvSpPr txBox="1"/>
          <p:nvPr/>
        </p:nvSpPr>
        <p:spPr>
          <a:xfrm>
            <a:off x="661840" y="2618708"/>
            <a:ext cx="7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latin typeface="方正启体繁体" panose="03000509000000000000" charset="-122"/>
                <a:ea typeface="方正启体繁体" panose="03000509000000000000" charset="-122"/>
              </a:rPr>
              <a:t>0 1</a:t>
            </a:r>
            <a:endParaRPr lang="zh-CN" altLang="en-US" sz="2000">
              <a:latin typeface="方正启体繁体" panose="03000509000000000000" charset="-122"/>
              <a:ea typeface="方正启体繁体" panose="03000509000000000000" charset="-122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1294150" y="4257429"/>
            <a:ext cx="2798451" cy="2014712"/>
            <a:chOff x="635141" y="2419225"/>
            <a:chExt cx="2798451" cy="2014712"/>
          </a:xfrm>
        </p:grpSpPr>
        <p:sp>
          <p:nvSpPr>
            <p:cNvPr id="111" name="文本框 4337"/>
            <p:cNvSpPr txBox="1"/>
            <p:nvPr/>
          </p:nvSpPr>
          <p:spPr>
            <a:xfrm>
              <a:off x="635155" y="2733471"/>
              <a:ext cx="2798437" cy="1700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12" name="文本框 4338"/>
            <p:cNvSpPr txBox="1"/>
            <p:nvPr/>
          </p:nvSpPr>
          <p:spPr>
            <a:xfrm>
              <a:off x="635141" y="2419225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 smtClean="0">
                  <a:solidFill>
                    <a:schemeClr val="accent4">
                      <a:lumMod val="50000"/>
                    </a:schemeClr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下一步工作计划</a:t>
              </a:r>
              <a:endParaRPr lang="zh-CN" altLang="en-US" spc="100">
                <a:solidFill>
                  <a:schemeClr val="accent4">
                    <a:lumMod val="50000"/>
                  </a:schemeClr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581635" y="4925655"/>
            <a:ext cx="7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latin typeface="方正启体繁体" panose="03000509000000000000" charset="-122"/>
                <a:ea typeface="方正启体繁体" panose="03000509000000000000" charset="-122"/>
              </a:rPr>
              <a:t>0 2</a:t>
            </a:r>
            <a:endParaRPr lang="zh-CN" altLang="en-US" sz="2000">
              <a:latin typeface="方正启体繁体" panose="03000509000000000000" charset="-122"/>
              <a:ea typeface="方正启体繁体" panose="03000509000000000000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7715701" y="1977653"/>
            <a:ext cx="2798437" cy="2033451"/>
            <a:chOff x="635155" y="2400486"/>
            <a:chExt cx="2798437" cy="2033451"/>
          </a:xfrm>
        </p:grpSpPr>
        <p:sp>
          <p:nvSpPr>
            <p:cNvPr id="116" name="文本框 4337"/>
            <p:cNvSpPr txBox="1"/>
            <p:nvPr/>
          </p:nvSpPr>
          <p:spPr>
            <a:xfrm>
              <a:off x="635155" y="2733471"/>
              <a:ext cx="2798437" cy="1700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17" name="文本框 4338"/>
            <p:cNvSpPr txBox="1"/>
            <p:nvPr/>
          </p:nvSpPr>
          <p:spPr>
            <a:xfrm>
              <a:off x="1402110" y="2400486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zh-CN" altLang="en-US" spc="100" smtClean="0">
                  <a:solidFill>
                    <a:schemeClr val="accent4">
                      <a:lumMod val="50000"/>
                    </a:schemeClr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下一步工作计划</a:t>
              </a:r>
              <a:endParaRPr lang="zh-CN" altLang="en-US" spc="100">
                <a:solidFill>
                  <a:schemeClr val="accent4">
                    <a:lumMod val="50000"/>
                  </a:schemeClr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3084455" y="280709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endParaRPr lang="zh-CN" altLang="en-US"/>
            </a:p>
          </p:txBody>
        </p:sp>
      </p:grpSp>
      <p:sp>
        <p:nvSpPr>
          <p:cNvPr id="119" name="文本框 118"/>
          <p:cNvSpPr txBox="1"/>
          <p:nvPr/>
        </p:nvSpPr>
        <p:spPr>
          <a:xfrm>
            <a:off x="10540703" y="2641641"/>
            <a:ext cx="7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latin typeface="方正启体繁体" panose="03000509000000000000" charset="-122"/>
                <a:ea typeface="方正启体繁体" panose="03000509000000000000" charset="-122"/>
              </a:rPr>
              <a:t>0 3</a:t>
            </a:r>
            <a:endParaRPr lang="zh-CN" altLang="en-US" sz="2000">
              <a:latin typeface="方正启体繁体" panose="03000509000000000000" charset="-122"/>
              <a:ea typeface="方正启体繁体" panose="03000509000000000000" charset="-122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7715717" y="4238690"/>
            <a:ext cx="2798437" cy="2033451"/>
            <a:chOff x="635155" y="2400486"/>
            <a:chExt cx="2798437" cy="2033451"/>
          </a:xfrm>
        </p:grpSpPr>
        <p:sp>
          <p:nvSpPr>
            <p:cNvPr id="121" name="文本框 4337"/>
            <p:cNvSpPr txBox="1"/>
            <p:nvPr/>
          </p:nvSpPr>
          <p:spPr>
            <a:xfrm>
              <a:off x="635155" y="2733471"/>
              <a:ext cx="2798437" cy="1700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22" name="文本框 4338"/>
            <p:cNvSpPr txBox="1"/>
            <p:nvPr/>
          </p:nvSpPr>
          <p:spPr>
            <a:xfrm>
              <a:off x="1402110" y="2400486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zh-CN" altLang="en-US" spc="100" smtClean="0">
                  <a:solidFill>
                    <a:srgbClr val="4B6865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下一步工作计划</a:t>
              </a:r>
              <a:endParaRPr lang="zh-CN" altLang="en-US" spc="100">
                <a:solidFill>
                  <a:srgbClr val="4B6865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3084455" y="280709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endParaRPr lang="zh-CN" altLang="en-US"/>
            </a:p>
          </p:txBody>
        </p:sp>
      </p:grpSp>
      <p:sp>
        <p:nvSpPr>
          <p:cNvPr id="124" name="文本框 123"/>
          <p:cNvSpPr txBox="1"/>
          <p:nvPr/>
        </p:nvSpPr>
        <p:spPr>
          <a:xfrm>
            <a:off x="10540719" y="4902678"/>
            <a:ext cx="7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latin typeface="方正启体繁体" panose="03000509000000000000" charset="-122"/>
                <a:ea typeface="方正启体繁体" panose="03000509000000000000" charset="-122"/>
              </a:rPr>
              <a:t>0 4</a:t>
            </a:r>
            <a:endParaRPr lang="zh-CN" altLang="en-US" sz="2000">
              <a:latin typeface="方正启体繁体" panose="03000509000000000000" charset="-122"/>
              <a:ea typeface="方正启体繁体" panose="03000509000000000000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1"/>
          <a:srcRect r="60177" b="16117"/>
          <a:stretch>
            <a:fillRect/>
          </a:stretch>
        </p:blipFill>
        <p:spPr>
          <a:xfrm>
            <a:off x="0" y="0"/>
            <a:ext cx="1751330" cy="207518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98270" y="-349250"/>
            <a:ext cx="795020" cy="1521460"/>
            <a:chOff x="2202" y="-550"/>
            <a:chExt cx="1252" cy="2396"/>
          </a:xfrm>
        </p:grpSpPr>
        <p:sp>
          <p:nvSpPr>
            <p:cNvPr id="4" name="圆角矩形 3"/>
            <p:cNvSpPr/>
            <p:nvPr/>
          </p:nvSpPr>
          <p:spPr>
            <a:xfrm>
              <a:off x="2202" y="-550"/>
              <a:ext cx="1252" cy="2396"/>
            </a:xfrm>
            <a:prstGeom prst="roundRect">
              <a:avLst>
                <a:gd name="adj" fmla="val 50000"/>
              </a:avLst>
            </a:prstGeom>
            <a:solidFill>
              <a:srgbClr val="85A5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256" y="501"/>
              <a:ext cx="114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肆</a:t>
              </a:r>
              <a:endParaRPr lang="zh-CN" altLang="en-US" sz="36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17115" y="272415"/>
            <a:ext cx="374142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>
                <a:solidFill>
                  <a:schemeClr val="tx1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下一步工作计划</a:t>
            </a:r>
            <a:endParaRPr lang="zh-CN" altLang="en-US" sz="2800">
              <a:solidFill>
                <a:schemeClr val="tx1"/>
              </a:solidFill>
              <a:latin typeface="方正启体繁体" panose="03000509000000000000" charset="-122"/>
              <a:ea typeface="方正启体繁体" panose="03000509000000000000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Next work plan</a:t>
            </a:r>
            <a:endParaRPr lang="zh-CN" altLang="en-US" sz="14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pic>
        <p:nvPicPr>
          <p:cNvPr id="9" name="图片 8" descr="图层-22"/>
          <p:cNvPicPr>
            <a:picLocks noChangeAspect="1"/>
          </p:cNvPicPr>
          <p:nvPr/>
        </p:nvPicPr>
        <p:blipFill>
          <a:blip r:embed="rId2"/>
          <a:srcRect t="60311" r="51507" b="4911"/>
          <a:stretch>
            <a:fillRect/>
          </a:stretch>
        </p:blipFill>
        <p:spPr>
          <a:xfrm flipH="1">
            <a:off x="10324465" y="5264785"/>
            <a:ext cx="1867535" cy="1593215"/>
          </a:xfrm>
          <a:prstGeom prst="rect">
            <a:avLst/>
          </a:prstGeom>
        </p:spPr>
      </p:pic>
      <p:pic>
        <p:nvPicPr>
          <p:cNvPr id="10" name="图片 9" descr="图层-18"/>
          <p:cNvPicPr>
            <a:picLocks noChangeAspect="1"/>
          </p:cNvPicPr>
          <p:nvPr/>
        </p:nvPicPr>
        <p:blipFill>
          <a:blip r:embed="rId3">
            <a:lum bright="48000" contrast="-36000"/>
          </a:blip>
          <a:srcRect r="79402"/>
          <a:stretch>
            <a:fillRect/>
          </a:stretch>
        </p:blipFill>
        <p:spPr>
          <a:xfrm>
            <a:off x="11481435" y="0"/>
            <a:ext cx="710565" cy="1828800"/>
          </a:xfrm>
          <a:prstGeom prst="rect">
            <a:avLst/>
          </a:prstGeom>
        </p:spPr>
      </p:pic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1432560" y="1172210"/>
            <a:ext cx="8997951" cy="5146681"/>
            <a:chOff x="1005" y="539"/>
            <a:chExt cx="5668" cy="3242"/>
          </a:xfrm>
          <a:solidFill>
            <a:srgbClr val="85A599"/>
          </a:solidFill>
        </p:grpSpPr>
        <p:grpSp>
          <p:nvGrpSpPr>
            <p:cNvPr id="12" name="Group 205"/>
            <p:cNvGrpSpPr/>
            <p:nvPr/>
          </p:nvGrpSpPr>
          <p:grpSpPr bwMode="auto">
            <a:xfrm>
              <a:off x="1022" y="539"/>
              <a:ext cx="5651" cy="1798"/>
              <a:chOff x="1022" y="539"/>
              <a:chExt cx="5651" cy="1798"/>
            </a:xfrm>
            <a:grpFill/>
          </p:grpSpPr>
          <p:sp>
            <p:nvSpPr>
              <p:cNvPr id="180" name="Freeform 5"/>
              <p:cNvSpPr>
                <a:spLocks noEditPoints="1"/>
              </p:cNvSpPr>
              <p:nvPr/>
            </p:nvSpPr>
            <p:spPr bwMode="auto">
              <a:xfrm>
                <a:off x="2054" y="625"/>
                <a:ext cx="222" cy="222"/>
              </a:xfrm>
              <a:custGeom>
                <a:avLst/>
                <a:gdLst>
                  <a:gd name="T0" fmla="*/ 130 w 130"/>
                  <a:gd name="T1" fmla="*/ 15 h 130"/>
                  <a:gd name="T2" fmla="*/ 115 w 130"/>
                  <a:gd name="T3" fmla="*/ 0 h 130"/>
                  <a:gd name="T4" fmla="*/ 15 w 130"/>
                  <a:gd name="T5" fmla="*/ 0 h 130"/>
                  <a:gd name="T6" fmla="*/ 0 w 130"/>
                  <a:gd name="T7" fmla="*/ 15 h 130"/>
                  <a:gd name="T8" fmla="*/ 0 w 130"/>
                  <a:gd name="T9" fmla="*/ 115 h 130"/>
                  <a:gd name="T10" fmla="*/ 15 w 130"/>
                  <a:gd name="T11" fmla="*/ 130 h 130"/>
                  <a:gd name="T12" fmla="*/ 115 w 130"/>
                  <a:gd name="T13" fmla="*/ 130 h 130"/>
                  <a:gd name="T14" fmla="*/ 130 w 130"/>
                  <a:gd name="T15" fmla="*/ 115 h 130"/>
                  <a:gd name="T16" fmla="*/ 130 w 130"/>
                  <a:gd name="T17" fmla="*/ 15 h 130"/>
                  <a:gd name="T18" fmla="*/ 111 w 130"/>
                  <a:gd name="T19" fmla="*/ 34 h 130"/>
                  <a:gd name="T20" fmla="*/ 100 w 130"/>
                  <a:gd name="T21" fmla="*/ 46 h 130"/>
                  <a:gd name="T22" fmla="*/ 88 w 130"/>
                  <a:gd name="T23" fmla="*/ 34 h 130"/>
                  <a:gd name="T24" fmla="*/ 100 w 130"/>
                  <a:gd name="T25" fmla="*/ 23 h 130"/>
                  <a:gd name="T26" fmla="*/ 111 w 130"/>
                  <a:gd name="T27" fmla="*/ 34 h 130"/>
                  <a:gd name="T28" fmla="*/ 111 w 130"/>
                  <a:gd name="T29" fmla="*/ 96 h 130"/>
                  <a:gd name="T30" fmla="*/ 100 w 130"/>
                  <a:gd name="T31" fmla="*/ 107 h 130"/>
                  <a:gd name="T32" fmla="*/ 88 w 130"/>
                  <a:gd name="T33" fmla="*/ 96 h 130"/>
                  <a:gd name="T34" fmla="*/ 100 w 130"/>
                  <a:gd name="T35" fmla="*/ 84 h 130"/>
                  <a:gd name="T36" fmla="*/ 111 w 130"/>
                  <a:gd name="T37" fmla="*/ 96 h 130"/>
                  <a:gd name="T38" fmla="*/ 77 w 130"/>
                  <a:gd name="T39" fmla="*/ 34 h 130"/>
                  <a:gd name="T40" fmla="*/ 65 w 130"/>
                  <a:gd name="T41" fmla="*/ 46 h 130"/>
                  <a:gd name="T42" fmla="*/ 53 w 130"/>
                  <a:gd name="T43" fmla="*/ 34 h 130"/>
                  <a:gd name="T44" fmla="*/ 65 w 130"/>
                  <a:gd name="T45" fmla="*/ 23 h 130"/>
                  <a:gd name="T46" fmla="*/ 77 w 130"/>
                  <a:gd name="T47" fmla="*/ 34 h 130"/>
                  <a:gd name="T48" fmla="*/ 77 w 130"/>
                  <a:gd name="T49" fmla="*/ 96 h 130"/>
                  <a:gd name="T50" fmla="*/ 65 w 130"/>
                  <a:gd name="T51" fmla="*/ 107 h 130"/>
                  <a:gd name="T52" fmla="*/ 53 w 130"/>
                  <a:gd name="T53" fmla="*/ 96 h 130"/>
                  <a:gd name="T54" fmla="*/ 65 w 130"/>
                  <a:gd name="T55" fmla="*/ 84 h 130"/>
                  <a:gd name="T56" fmla="*/ 77 w 130"/>
                  <a:gd name="T57" fmla="*/ 96 h 130"/>
                  <a:gd name="T58" fmla="*/ 42 w 130"/>
                  <a:gd name="T59" fmla="*/ 34 h 130"/>
                  <a:gd name="T60" fmla="*/ 30 w 130"/>
                  <a:gd name="T61" fmla="*/ 46 h 130"/>
                  <a:gd name="T62" fmla="*/ 19 w 130"/>
                  <a:gd name="T63" fmla="*/ 34 h 130"/>
                  <a:gd name="T64" fmla="*/ 30 w 130"/>
                  <a:gd name="T65" fmla="*/ 23 h 130"/>
                  <a:gd name="T66" fmla="*/ 42 w 130"/>
                  <a:gd name="T67" fmla="*/ 34 h 130"/>
                  <a:gd name="T68" fmla="*/ 42 w 130"/>
                  <a:gd name="T69" fmla="*/ 96 h 130"/>
                  <a:gd name="T70" fmla="*/ 30 w 130"/>
                  <a:gd name="T71" fmla="*/ 107 h 130"/>
                  <a:gd name="T72" fmla="*/ 19 w 130"/>
                  <a:gd name="T73" fmla="*/ 96 h 130"/>
                  <a:gd name="T74" fmla="*/ 30 w 130"/>
                  <a:gd name="T75" fmla="*/ 84 h 130"/>
                  <a:gd name="T76" fmla="*/ 42 w 130"/>
                  <a:gd name="T77" fmla="*/ 9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0" h="130">
                    <a:moveTo>
                      <a:pt x="130" y="15"/>
                    </a:moveTo>
                    <a:cubicBezTo>
                      <a:pt x="130" y="7"/>
                      <a:pt x="123" y="0"/>
                      <a:pt x="1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23"/>
                      <a:pt x="7" y="130"/>
                      <a:pt x="15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23" y="130"/>
                      <a:pt x="130" y="123"/>
                      <a:pt x="130" y="115"/>
                    </a:cubicBezTo>
                    <a:lnTo>
                      <a:pt x="130" y="15"/>
                    </a:lnTo>
                    <a:close/>
                    <a:moveTo>
                      <a:pt x="111" y="34"/>
                    </a:moveTo>
                    <a:cubicBezTo>
                      <a:pt x="111" y="41"/>
                      <a:pt x="106" y="46"/>
                      <a:pt x="100" y="46"/>
                    </a:cubicBezTo>
                    <a:cubicBezTo>
                      <a:pt x="93" y="46"/>
                      <a:pt x="88" y="41"/>
                      <a:pt x="88" y="34"/>
                    </a:cubicBezTo>
                    <a:cubicBezTo>
                      <a:pt x="88" y="28"/>
                      <a:pt x="93" y="23"/>
                      <a:pt x="100" y="23"/>
                    </a:cubicBezTo>
                    <a:cubicBezTo>
                      <a:pt x="106" y="23"/>
                      <a:pt x="111" y="28"/>
                      <a:pt x="111" y="34"/>
                    </a:cubicBezTo>
                    <a:moveTo>
                      <a:pt x="111" y="96"/>
                    </a:moveTo>
                    <a:cubicBezTo>
                      <a:pt x="111" y="102"/>
                      <a:pt x="106" y="107"/>
                      <a:pt x="100" y="107"/>
                    </a:cubicBezTo>
                    <a:cubicBezTo>
                      <a:pt x="93" y="107"/>
                      <a:pt x="88" y="102"/>
                      <a:pt x="88" y="96"/>
                    </a:cubicBezTo>
                    <a:cubicBezTo>
                      <a:pt x="88" y="89"/>
                      <a:pt x="93" y="84"/>
                      <a:pt x="100" y="84"/>
                    </a:cubicBezTo>
                    <a:cubicBezTo>
                      <a:pt x="106" y="84"/>
                      <a:pt x="111" y="89"/>
                      <a:pt x="111" y="96"/>
                    </a:cubicBezTo>
                    <a:moveTo>
                      <a:pt x="77" y="34"/>
                    </a:moveTo>
                    <a:cubicBezTo>
                      <a:pt x="77" y="41"/>
                      <a:pt x="71" y="46"/>
                      <a:pt x="65" y="46"/>
                    </a:cubicBezTo>
                    <a:cubicBezTo>
                      <a:pt x="59" y="46"/>
                      <a:pt x="53" y="41"/>
                      <a:pt x="53" y="34"/>
                    </a:cubicBezTo>
                    <a:cubicBezTo>
                      <a:pt x="53" y="28"/>
                      <a:pt x="59" y="23"/>
                      <a:pt x="65" y="23"/>
                    </a:cubicBezTo>
                    <a:cubicBezTo>
                      <a:pt x="71" y="23"/>
                      <a:pt x="77" y="28"/>
                      <a:pt x="77" y="34"/>
                    </a:cubicBezTo>
                    <a:moveTo>
                      <a:pt x="77" y="96"/>
                    </a:moveTo>
                    <a:cubicBezTo>
                      <a:pt x="77" y="102"/>
                      <a:pt x="71" y="107"/>
                      <a:pt x="65" y="107"/>
                    </a:cubicBezTo>
                    <a:cubicBezTo>
                      <a:pt x="59" y="107"/>
                      <a:pt x="53" y="102"/>
                      <a:pt x="53" y="96"/>
                    </a:cubicBezTo>
                    <a:cubicBezTo>
                      <a:pt x="53" y="89"/>
                      <a:pt x="59" y="84"/>
                      <a:pt x="65" y="84"/>
                    </a:cubicBezTo>
                    <a:cubicBezTo>
                      <a:pt x="71" y="84"/>
                      <a:pt x="77" y="89"/>
                      <a:pt x="77" y="96"/>
                    </a:cubicBezTo>
                    <a:moveTo>
                      <a:pt x="42" y="34"/>
                    </a:moveTo>
                    <a:cubicBezTo>
                      <a:pt x="42" y="41"/>
                      <a:pt x="37" y="46"/>
                      <a:pt x="30" y="46"/>
                    </a:cubicBezTo>
                    <a:cubicBezTo>
                      <a:pt x="24" y="46"/>
                      <a:pt x="19" y="41"/>
                      <a:pt x="19" y="34"/>
                    </a:cubicBezTo>
                    <a:cubicBezTo>
                      <a:pt x="19" y="28"/>
                      <a:pt x="24" y="23"/>
                      <a:pt x="30" y="23"/>
                    </a:cubicBezTo>
                    <a:cubicBezTo>
                      <a:pt x="37" y="23"/>
                      <a:pt x="42" y="28"/>
                      <a:pt x="42" y="34"/>
                    </a:cubicBezTo>
                    <a:moveTo>
                      <a:pt x="42" y="96"/>
                    </a:moveTo>
                    <a:cubicBezTo>
                      <a:pt x="42" y="102"/>
                      <a:pt x="37" y="107"/>
                      <a:pt x="30" y="107"/>
                    </a:cubicBezTo>
                    <a:cubicBezTo>
                      <a:pt x="24" y="107"/>
                      <a:pt x="19" y="102"/>
                      <a:pt x="19" y="96"/>
                    </a:cubicBezTo>
                    <a:cubicBezTo>
                      <a:pt x="19" y="89"/>
                      <a:pt x="24" y="84"/>
                      <a:pt x="30" y="84"/>
                    </a:cubicBezTo>
                    <a:cubicBezTo>
                      <a:pt x="37" y="84"/>
                      <a:pt x="42" y="89"/>
                      <a:pt x="42" y="9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1" name="Freeform 6"/>
              <p:cNvSpPr>
                <a:spLocks noEditPoints="1"/>
              </p:cNvSpPr>
              <p:nvPr/>
            </p:nvSpPr>
            <p:spPr bwMode="auto">
              <a:xfrm>
                <a:off x="2526" y="604"/>
                <a:ext cx="263" cy="264"/>
              </a:xfrm>
              <a:custGeom>
                <a:avLst/>
                <a:gdLst>
                  <a:gd name="T0" fmla="*/ 77 w 154"/>
                  <a:gd name="T1" fmla="*/ 0 h 154"/>
                  <a:gd name="T2" fmla="*/ 0 w 154"/>
                  <a:gd name="T3" fmla="*/ 77 h 154"/>
                  <a:gd name="T4" fmla="*/ 77 w 154"/>
                  <a:gd name="T5" fmla="*/ 154 h 154"/>
                  <a:gd name="T6" fmla="*/ 154 w 154"/>
                  <a:gd name="T7" fmla="*/ 77 h 154"/>
                  <a:gd name="T8" fmla="*/ 77 w 154"/>
                  <a:gd name="T9" fmla="*/ 0 h 154"/>
                  <a:gd name="T10" fmla="*/ 46 w 154"/>
                  <a:gd name="T11" fmla="*/ 28 h 154"/>
                  <a:gd name="T12" fmla="*/ 59 w 154"/>
                  <a:gd name="T13" fmla="*/ 46 h 154"/>
                  <a:gd name="T14" fmla="*/ 46 w 154"/>
                  <a:gd name="T15" fmla="*/ 64 h 154"/>
                  <a:gd name="T16" fmla="*/ 32 w 154"/>
                  <a:gd name="T17" fmla="*/ 46 h 154"/>
                  <a:gd name="T18" fmla="*/ 46 w 154"/>
                  <a:gd name="T19" fmla="*/ 28 h 154"/>
                  <a:gd name="T20" fmla="*/ 108 w 154"/>
                  <a:gd name="T21" fmla="*/ 28 h 154"/>
                  <a:gd name="T22" fmla="*/ 122 w 154"/>
                  <a:gd name="T23" fmla="*/ 46 h 154"/>
                  <a:gd name="T24" fmla="*/ 108 w 154"/>
                  <a:gd name="T25" fmla="*/ 64 h 154"/>
                  <a:gd name="T26" fmla="*/ 95 w 154"/>
                  <a:gd name="T27" fmla="*/ 46 h 154"/>
                  <a:gd name="T28" fmla="*/ 108 w 154"/>
                  <a:gd name="T29" fmla="*/ 28 h 154"/>
                  <a:gd name="T30" fmla="*/ 46 w 154"/>
                  <a:gd name="T31" fmla="*/ 37 h 154"/>
                  <a:gd name="T32" fmla="*/ 37 w 154"/>
                  <a:gd name="T33" fmla="*/ 46 h 154"/>
                  <a:gd name="T34" fmla="*/ 46 w 154"/>
                  <a:gd name="T35" fmla="*/ 55 h 154"/>
                  <a:gd name="T36" fmla="*/ 55 w 154"/>
                  <a:gd name="T37" fmla="*/ 46 h 154"/>
                  <a:gd name="T38" fmla="*/ 46 w 154"/>
                  <a:gd name="T39" fmla="*/ 37 h 154"/>
                  <a:gd name="T40" fmla="*/ 108 w 154"/>
                  <a:gd name="T41" fmla="*/ 37 h 154"/>
                  <a:gd name="T42" fmla="*/ 99 w 154"/>
                  <a:gd name="T43" fmla="*/ 46 h 154"/>
                  <a:gd name="T44" fmla="*/ 108 w 154"/>
                  <a:gd name="T45" fmla="*/ 55 h 154"/>
                  <a:gd name="T46" fmla="*/ 117 w 154"/>
                  <a:gd name="T47" fmla="*/ 46 h 154"/>
                  <a:gd name="T48" fmla="*/ 108 w 154"/>
                  <a:gd name="T49" fmla="*/ 37 h 154"/>
                  <a:gd name="T50" fmla="*/ 77 w 154"/>
                  <a:gd name="T51" fmla="*/ 77 h 154"/>
                  <a:gd name="T52" fmla="*/ 131 w 154"/>
                  <a:gd name="T53" fmla="*/ 96 h 154"/>
                  <a:gd name="T54" fmla="*/ 77 w 154"/>
                  <a:gd name="T55" fmla="*/ 140 h 154"/>
                  <a:gd name="T56" fmla="*/ 23 w 154"/>
                  <a:gd name="T57" fmla="*/ 96 h 154"/>
                  <a:gd name="T58" fmla="*/ 77 w 154"/>
                  <a:gd name="T59" fmla="*/ 77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4" h="154">
                    <a:moveTo>
                      <a:pt x="77" y="0"/>
                    </a:moveTo>
                    <a:cubicBezTo>
                      <a:pt x="34" y="0"/>
                      <a:pt x="0" y="34"/>
                      <a:pt x="0" y="77"/>
                    </a:cubicBezTo>
                    <a:cubicBezTo>
                      <a:pt x="0" y="120"/>
                      <a:pt x="34" y="154"/>
                      <a:pt x="77" y="154"/>
                    </a:cubicBezTo>
                    <a:cubicBezTo>
                      <a:pt x="120" y="154"/>
                      <a:pt x="154" y="120"/>
                      <a:pt x="154" y="77"/>
                    </a:cubicBezTo>
                    <a:cubicBezTo>
                      <a:pt x="154" y="34"/>
                      <a:pt x="120" y="0"/>
                      <a:pt x="77" y="0"/>
                    </a:cubicBezTo>
                    <a:moveTo>
                      <a:pt x="46" y="28"/>
                    </a:moveTo>
                    <a:cubicBezTo>
                      <a:pt x="53" y="28"/>
                      <a:pt x="59" y="36"/>
                      <a:pt x="59" y="46"/>
                    </a:cubicBezTo>
                    <a:cubicBezTo>
                      <a:pt x="59" y="56"/>
                      <a:pt x="53" y="64"/>
                      <a:pt x="46" y="64"/>
                    </a:cubicBezTo>
                    <a:cubicBezTo>
                      <a:pt x="38" y="64"/>
                      <a:pt x="32" y="56"/>
                      <a:pt x="32" y="46"/>
                    </a:cubicBezTo>
                    <a:cubicBezTo>
                      <a:pt x="32" y="36"/>
                      <a:pt x="38" y="28"/>
                      <a:pt x="46" y="28"/>
                    </a:cubicBezTo>
                    <a:moveTo>
                      <a:pt x="108" y="28"/>
                    </a:moveTo>
                    <a:cubicBezTo>
                      <a:pt x="116" y="28"/>
                      <a:pt x="122" y="36"/>
                      <a:pt x="122" y="46"/>
                    </a:cubicBezTo>
                    <a:cubicBezTo>
                      <a:pt x="122" y="56"/>
                      <a:pt x="116" y="64"/>
                      <a:pt x="108" y="64"/>
                    </a:cubicBezTo>
                    <a:cubicBezTo>
                      <a:pt x="101" y="64"/>
                      <a:pt x="95" y="56"/>
                      <a:pt x="95" y="46"/>
                    </a:cubicBezTo>
                    <a:cubicBezTo>
                      <a:pt x="95" y="36"/>
                      <a:pt x="101" y="28"/>
                      <a:pt x="108" y="28"/>
                    </a:cubicBezTo>
                    <a:moveTo>
                      <a:pt x="46" y="37"/>
                    </a:moveTo>
                    <a:cubicBezTo>
                      <a:pt x="41" y="37"/>
                      <a:pt x="37" y="41"/>
                      <a:pt x="37" y="46"/>
                    </a:cubicBezTo>
                    <a:cubicBezTo>
                      <a:pt x="37" y="51"/>
                      <a:pt x="41" y="55"/>
                      <a:pt x="46" y="55"/>
                    </a:cubicBezTo>
                    <a:cubicBezTo>
                      <a:pt x="51" y="55"/>
                      <a:pt x="55" y="51"/>
                      <a:pt x="55" y="46"/>
                    </a:cubicBezTo>
                    <a:cubicBezTo>
                      <a:pt x="55" y="41"/>
                      <a:pt x="51" y="37"/>
                      <a:pt x="46" y="37"/>
                    </a:cubicBezTo>
                    <a:moveTo>
                      <a:pt x="108" y="37"/>
                    </a:moveTo>
                    <a:cubicBezTo>
                      <a:pt x="103" y="37"/>
                      <a:pt x="99" y="41"/>
                      <a:pt x="99" y="46"/>
                    </a:cubicBezTo>
                    <a:cubicBezTo>
                      <a:pt x="99" y="51"/>
                      <a:pt x="103" y="55"/>
                      <a:pt x="108" y="55"/>
                    </a:cubicBezTo>
                    <a:cubicBezTo>
                      <a:pt x="113" y="55"/>
                      <a:pt x="117" y="51"/>
                      <a:pt x="117" y="46"/>
                    </a:cubicBezTo>
                    <a:cubicBezTo>
                      <a:pt x="117" y="41"/>
                      <a:pt x="113" y="37"/>
                      <a:pt x="108" y="37"/>
                    </a:cubicBezTo>
                    <a:moveTo>
                      <a:pt x="77" y="77"/>
                    </a:moveTo>
                    <a:cubicBezTo>
                      <a:pt x="104" y="77"/>
                      <a:pt x="131" y="86"/>
                      <a:pt x="131" y="96"/>
                    </a:cubicBezTo>
                    <a:cubicBezTo>
                      <a:pt x="131" y="123"/>
                      <a:pt x="107" y="140"/>
                      <a:pt x="77" y="140"/>
                    </a:cubicBezTo>
                    <a:cubicBezTo>
                      <a:pt x="47" y="140"/>
                      <a:pt x="23" y="123"/>
                      <a:pt x="23" y="96"/>
                    </a:cubicBezTo>
                    <a:cubicBezTo>
                      <a:pt x="23" y="86"/>
                      <a:pt x="50" y="77"/>
                      <a:pt x="77" y="7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2" name="Freeform 7"/>
              <p:cNvSpPr>
                <a:spLocks noEditPoints="1"/>
              </p:cNvSpPr>
              <p:nvPr/>
            </p:nvSpPr>
            <p:spPr bwMode="auto">
              <a:xfrm>
                <a:off x="2991" y="598"/>
                <a:ext cx="263" cy="263"/>
              </a:xfrm>
              <a:custGeom>
                <a:avLst/>
                <a:gdLst>
                  <a:gd name="T0" fmla="*/ 77 w 154"/>
                  <a:gd name="T1" fmla="*/ 0 h 154"/>
                  <a:gd name="T2" fmla="*/ 0 w 154"/>
                  <a:gd name="T3" fmla="*/ 77 h 154"/>
                  <a:gd name="T4" fmla="*/ 77 w 154"/>
                  <a:gd name="T5" fmla="*/ 154 h 154"/>
                  <a:gd name="T6" fmla="*/ 154 w 154"/>
                  <a:gd name="T7" fmla="*/ 77 h 154"/>
                  <a:gd name="T8" fmla="*/ 77 w 154"/>
                  <a:gd name="T9" fmla="*/ 0 h 154"/>
                  <a:gd name="T10" fmla="*/ 46 w 154"/>
                  <a:gd name="T11" fmla="*/ 28 h 154"/>
                  <a:gd name="T12" fmla="*/ 59 w 154"/>
                  <a:gd name="T13" fmla="*/ 46 h 154"/>
                  <a:gd name="T14" fmla="*/ 46 w 154"/>
                  <a:gd name="T15" fmla="*/ 64 h 154"/>
                  <a:gd name="T16" fmla="*/ 32 w 154"/>
                  <a:gd name="T17" fmla="*/ 46 h 154"/>
                  <a:gd name="T18" fmla="*/ 46 w 154"/>
                  <a:gd name="T19" fmla="*/ 28 h 154"/>
                  <a:gd name="T20" fmla="*/ 108 w 154"/>
                  <a:gd name="T21" fmla="*/ 28 h 154"/>
                  <a:gd name="T22" fmla="*/ 122 w 154"/>
                  <a:gd name="T23" fmla="*/ 46 h 154"/>
                  <a:gd name="T24" fmla="*/ 108 w 154"/>
                  <a:gd name="T25" fmla="*/ 64 h 154"/>
                  <a:gd name="T26" fmla="*/ 117 w 154"/>
                  <a:gd name="T27" fmla="*/ 84 h 154"/>
                  <a:gd name="T28" fmla="*/ 99 w 154"/>
                  <a:gd name="T29" fmla="*/ 84 h 154"/>
                  <a:gd name="T30" fmla="*/ 108 w 154"/>
                  <a:gd name="T31" fmla="*/ 64 h 154"/>
                  <a:gd name="T32" fmla="*/ 95 w 154"/>
                  <a:gd name="T33" fmla="*/ 46 h 154"/>
                  <a:gd name="T34" fmla="*/ 108 w 154"/>
                  <a:gd name="T35" fmla="*/ 28 h 154"/>
                  <a:gd name="T36" fmla="*/ 46 w 154"/>
                  <a:gd name="T37" fmla="*/ 37 h 154"/>
                  <a:gd name="T38" fmla="*/ 37 w 154"/>
                  <a:gd name="T39" fmla="*/ 46 h 154"/>
                  <a:gd name="T40" fmla="*/ 46 w 154"/>
                  <a:gd name="T41" fmla="*/ 55 h 154"/>
                  <a:gd name="T42" fmla="*/ 55 w 154"/>
                  <a:gd name="T43" fmla="*/ 46 h 154"/>
                  <a:gd name="T44" fmla="*/ 46 w 154"/>
                  <a:gd name="T45" fmla="*/ 37 h 154"/>
                  <a:gd name="T46" fmla="*/ 108 w 154"/>
                  <a:gd name="T47" fmla="*/ 37 h 154"/>
                  <a:gd name="T48" fmla="*/ 99 w 154"/>
                  <a:gd name="T49" fmla="*/ 46 h 154"/>
                  <a:gd name="T50" fmla="*/ 108 w 154"/>
                  <a:gd name="T51" fmla="*/ 55 h 154"/>
                  <a:gd name="T52" fmla="*/ 117 w 154"/>
                  <a:gd name="T53" fmla="*/ 46 h 154"/>
                  <a:gd name="T54" fmla="*/ 108 w 154"/>
                  <a:gd name="T55" fmla="*/ 37 h 154"/>
                  <a:gd name="T56" fmla="*/ 77 w 154"/>
                  <a:gd name="T57" fmla="*/ 104 h 154"/>
                  <a:gd name="T58" fmla="*/ 99 w 154"/>
                  <a:gd name="T59" fmla="*/ 117 h 154"/>
                  <a:gd name="T60" fmla="*/ 98 w 154"/>
                  <a:gd name="T61" fmla="*/ 121 h 154"/>
                  <a:gd name="T62" fmla="*/ 77 w 154"/>
                  <a:gd name="T63" fmla="*/ 117 h 154"/>
                  <a:gd name="T64" fmla="*/ 56 w 154"/>
                  <a:gd name="T65" fmla="*/ 121 h 154"/>
                  <a:gd name="T66" fmla="*/ 55 w 154"/>
                  <a:gd name="T67" fmla="*/ 117 h 154"/>
                  <a:gd name="T68" fmla="*/ 77 w 154"/>
                  <a:gd name="T69" fmla="*/ 10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4" h="154">
                    <a:moveTo>
                      <a:pt x="77" y="0"/>
                    </a:moveTo>
                    <a:cubicBezTo>
                      <a:pt x="34" y="0"/>
                      <a:pt x="0" y="34"/>
                      <a:pt x="0" y="77"/>
                    </a:cubicBezTo>
                    <a:cubicBezTo>
                      <a:pt x="0" y="120"/>
                      <a:pt x="34" y="154"/>
                      <a:pt x="77" y="154"/>
                    </a:cubicBezTo>
                    <a:cubicBezTo>
                      <a:pt x="120" y="154"/>
                      <a:pt x="154" y="120"/>
                      <a:pt x="154" y="77"/>
                    </a:cubicBezTo>
                    <a:cubicBezTo>
                      <a:pt x="154" y="34"/>
                      <a:pt x="120" y="0"/>
                      <a:pt x="77" y="0"/>
                    </a:cubicBezTo>
                    <a:moveTo>
                      <a:pt x="46" y="28"/>
                    </a:moveTo>
                    <a:cubicBezTo>
                      <a:pt x="53" y="28"/>
                      <a:pt x="59" y="36"/>
                      <a:pt x="59" y="46"/>
                    </a:cubicBezTo>
                    <a:cubicBezTo>
                      <a:pt x="59" y="56"/>
                      <a:pt x="53" y="64"/>
                      <a:pt x="46" y="64"/>
                    </a:cubicBezTo>
                    <a:cubicBezTo>
                      <a:pt x="38" y="64"/>
                      <a:pt x="32" y="56"/>
                      <a:pt x="32" y="46"/>
                    </a:cubicBezTo>
                    <a:cubicBezTo>
                      <a:pt x="32" y="36"/>
                      <a:pt x="38" y="28"/>
                      <a:pt x="46" y="28"/>
                    </a:cubicBezTo>
                    <a:moveTo>
                      <a:pt x="108" y="28"/>
                    </a:moveTo>
                    <a:cubicBezTo>
                      <a:pt x="116" y="28"/>
                      <a:pt x="122" y="36"/>
                      <a:pt x="122" y="46"/>
                    </a:cubicBezTo>
                    <a:cubicBezTo>
                      <a:pt x="122" y="56"/>
                      <a:pt x="116" y="64"/>
                      <a:pt x="108" y="64"/>
                    </a:cubicBezTo>
                    <a:cubicBezTo>
                      <a:pt x="111" y="71"/>
                      <a:pt x="117" y="78"/>
                      <a:pt x="117" y="84"/>
                    </a:cubicBezTo>
                    <a:cubicBezTo>
                      <a:pt x="117" y="98"/>
                      <a:pt x="99" y="98"/>
                      <a:pt x="99" y="84"/>
                    </a:cubicBezTo>
                    <a:cubicBezTo>
                      <a:pt x="99" y="78"/>
                      <a:pt x="105" y="71"/>
                      <a:pt x="108" y="64"/>
                    </a:cubicBezTo>
                    <a:cubicBezTo>
                      <a:pt x="101" y="64"/>
                      <a:pt x="95" y="56"/>
                      <a:pt x="95" y="46"/>
                    </a:cubicBezTo>
                    <a:cubicBezTo>
                      <a:pt x="95" y="36"/>
                      <a:pt x="101" y="28"/>
                      <a:pt x="108" y="28"/>
                    </a:cubicBezTo>
                    <a:moveTo>
                      <a:pt x="46" y="37"/>
                    </a:moveTo>
                    <a:cubicBezTo>
                      <a:pt x="41" y="37"/>
                      <a:pt x="37" y="41"/>
                      <a:pt x="37" y="46"/>
                    </a:cubicBezTo>
                    <a:cubicBezTo>
                      <a:pt x="37" y="51"/>
                      <a:pt x="41" y="55"/>
                      <a:pt x="46" y="55"/>
                    </a:cubicBezTo>
                    <a:cubicBezTo>
                      <a:pt x="51" y="55"/>
                      <a:pt x="55" y="51"/>
                      <a:pt x="55" y="46"/>
                    </a:cubicBezTo>
                    <a:cubicBezTo>
                      <a:pt x="55" y="41"/>
                      <a:pt x="51" y="37"/>
                      <a:pt x="46" y="37"/>
                    </a:cubicBezTo>
                    <a:moveTo>
                      <a:pt x="108" y="37"/>
                    </a:moveTo>
                    <a:cubicBezTo>
                      <a:pt x="103" y="37"/>
                      <a:pt x="99" y="41"/>
                      <a:pt x="99" y="46"/>
                    </a:cubicBezTo>
                    <a:cubicBezTo>
                      <a:pt x="99" y="51"/>
                      <a:pt x="103" y="55"/>
                      <a:pt x="108" y="55"/>
                    </a:cubicBezTo>
                    <a:cubicBezTo>
                      <a:pt x="113" y="55"/>
                      <a:pt x="117" y="51"/>
                      <a:pt x="117" y="46"/>
                    </a:cubicBezTo>
                    <a:cubicBezTo>
                      <a:pt x="117" y="41"/>
                      <a:pt x="113" y="37"/>
                      <a:pt x="108" y="37"/>
                    </a:cubicBezTo>
                    <a:moveTo>
                      <a:pt x="77" y="104"/>
                    </a:moveTo>
                    <a:cubicBezTo>
                      <a:pt x="89" y="104"/>
                      <a:pt x="99" y="112"/>
                      <a:pt x="99" y="117"/>
                    </a:cubicBezTo>
                    <a:cubicBezTo>
                      <a:pt x="99" y="119"/>
                      <a:pt x="99" y="120"/>
                      <a:pt x="98" y="121"/>
                    </a:cubicBezTo>
                    <a:cubicBezTo>
                      <a:pt x="93" y="119"/>
                      <a:pt x="85" y="117"/>
                      <a:pt x="77" y="117"/>
                    </a:cubicBezTo>
                    <a:cubicBezTo>
                      <a:pt x="69" y="117"/>
                      <a:pt x="61" y="119"/>
                      <a:pt x="56" y="121"/>
                    </a:cubicBezTo>
                    <a:cubicBezTo>
                      <a:pt x="55" y="120"/>
                      <a:pt x="55" y="119"/>
                      <a:pt x="55" y="117"/>
                    </a:cubicBezTo>
                    <a:cubicBezTo>
                      <a:pt x="55" y="112"/>
                      <a:pt x="65" y="104"/>
                      <a:pt x="77" y="10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3" name="Freeform 8"/>
              <p:cNvSpPr/>
              <p:nvPr/>
            </p:nvSpPr>
            <p:spPr bwMode="auto">
              <a:xfrm>
                <a:off x="3485" y="562"/>
                <a:ext cx="227" cy="314"/>
              </a:xfrm>
              <a:custGeom>
                <a:avLst/>
                <a:gdLst>
                  <a:gd name="T0" fmla="*/ 64 w 133"/>
                  <a:gd name="T1" fmla="*/ 0 h 184"/>
                  <a:gd name="T2" fmla="*/ 89 w 133"/>
                  <a:gd name="T3" fmla="*/ 59 h 184"/>
                  <a:gd name="T4" fmla="*/ 93 w 133"/>
                  <a:gd name="T5" fmla="*/ 39 h 184"/>
                  <a:gd name="T6" fmla="*/ 109 w 133"/>
                  <a:gd name="T7" fmla="*/ 93 h 184"/>
                  <a:gd name="T8" fmla="*/ 118 w 133"/>
                  <a:gd name="T9" fmla="*/ 73 h 184"/>
                  <a:gd name="T10" fmla="*/ 123 w 133"/>
                  <a:gd name="T11" fmla="*/ 134 h 184"/>
                  <a:gd name="T12" fmla="*/ 133 w 133"/>
                  <a:gd name="T13" fmla="*/ 124 h 184"/>
                  <a:gd name="T14" fmla="*/ 117 w 133"/>
                  <a:gd name="T15" fmla="*/ 169 h 184"/>
                  <a:gd name="T16" fmla="*/ 76 w 133"/>
                  <a:gd name="T17" fmla="*/ 184 h 184"/>
                  <a:gd name="T18" fmla="*/ 85 w 133"/>
                  <a:gd name="T19" fmla="*/ 178 h 184"/>
                  <a:gd name="T20" fmla="*/ 101 w 133"/>
                  <a:gd name="T21" fmla="*/ 140 h 184"/>
                  <a:gd name="T22" fmla="*/ 94 w 133"/>
                  <a:gd name="T23" fmla="*/ 143 h 184"/>
                  <a:gd name="T24" fmla="*/ 94 w 133"/>
                  <a:gd name="T25" fmla="*/ 116 h 184"/>
                  <a:gd name="T26" fmla="*/ 85 w 133"/>
                  <a:gd name="T27" fmla="*/ 132 h 184"/>
                  <a:gd name="T28" fmla="*/ 74 w 133"/>
                  <a:gd name="T29" fmla="*/ 100 h 184"/>
                  <a:gd name="T30" fmla="*/ 62 w 133"/>
                  <a:gd name="T31" fmla="*/ 131 h 184"/>
                  <a:gd name="T32" fmla="*/ 53 w 133"/>
                  <a:gd name="T33" fmla="*/ 118 h 184"/>
                  <a:gd name="T34" fmla="*/ 52 w 133"/>
                  <a:gd name="T35" fmla="*/ 150 h 184"/>
                  <a:gd name="T36" fmla="*/ 37 w 133"/>
                  <a:gd name="T37" fmla="*/ 118 h 184"/>
                  <a:gd name="T38" fmla="*/ 33 w 133"/>
                  <a:gd name="T39" fmla="*/ 145 h 184"/>
                  <a:gd name="T40" fmla="*/ 24 w 133"/>
                  <a:gd name="T41" fmla="*/ 145 h 184"/>
                  <a:gd name="T42" fmla="*/ 47 w 133"/>
                  <a:gd name="T43" fmla="*/ 184 h 184"/>
                  <a:gd name="T44" fmla="*/ 8 w 133"/>
                  <a:gd name="T45" fmla="*/ 159 h 184"/>
                  <a:gd name="T46" fmla="*/ 6 w 133"/>
                  <a:gd name="T47" fmla="*/ 99 h 184"/>
                  <a:gd name="T48" fmla="*/ 11 w 133"/>
                  <a:gd name="T49" fmla="*/ 110 h 184"/>
                  <a:gd name="T50" fmla="*/ 19 w 133"/>
                  <a:gd name="T51" fmla="*/ 77 h 184"/>
                  <a:gd name="T52" fmla="*/ 19 w 133"/>
                  <a:gd name="T53" fmla="*/ 63 h 184"/>
                  <a:gd name="T54" fmla="*/ 32 w 133"/>
                  <a:gd name="T55" fmla="*/ 77 h 184"/>
                  <a:gd name="T56" fmla="*/ 41 w 133"/>
                  <a:gd name="T57" fmla="*/ 32 h 184"/>
                  <a:gd name="T58" fmla="*/ 58 w 133"/>
                  <a:gd name="T59" fmla="*/ 40 h 184"/>
                  <a:gd name="T60" fmla="*/ 62 w 133"/>
                  <a:gd name="T61" fmla="*/ 0 h 184"/>
                  <a:gd name="T62" fmla="*/ 64 w 133"/>
                  <a:gd name="T63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3" h="184">
                    <a:moveTo>
                      <a:pt x="64" y="0"/>
                    </a:moveTo>
                    <a:cubicBezTo>
                      <a:pt x="73" y="19"/>
                      <a:pt x="84" y="38"/>
                      <a:pt x="89" y="59"/>
                    </a:cubicBezTo>
                    <a:cubicBezTo>
                      <a:pt x="92" y="53"/>
                      <a:pt x="93" y="46"/>
                      <a:pt x="93" y="39"/>
                    </a:cubicBezTo>
                    <a:cubicBezTo>
                      <a:pt x="101" y="56"/>
                      <a:pt x="105" y="75"/>
                      <a:pt x="109" y="93"/>
                    </a:cubicBezTo>
                    <a:cubicBezTo>
                      <a:pt x="116" y="88"/>
                      <a:pt x="116" y="80"/>
                      <a:pt x="118" y="73"/>
                    </a:cubicBezTo>
                    <a:cubicBezTo>
                      <a:pt x="123" y="91"/>
                      <a:pt x="127" y="113"/>
                      <a:pt x="123" y="134"/>
                    </a:cubicBezTo>
                    <a:cubicBezTo>
                      <a:pt x="129" y="137"/>
                      <a:pt x="130" y="127"/>
                      <a:pt x="133" y="124"/>
                    </a:cubicBezTo>
                    <a:cubicBezTo>
                      <a:pt x="133" y="140"/>
                      <a:pt x="130" y="157"/>
                      <a:pt x="117" y="169"/>
                    </a:cubicBezTo>
                    <a:cubicBezTo>
                      <a:pt x="105" y="179"/>
                      <a:pt x="91" y="183"/>
                      <a:pt x="76" y="184"/>
                    </a:cubicBezTo>
                    <a:cubicBezTo>
                      <a:pt x="77" y="181"/>
                      <a:pt x="81" y="179"/>
                      <a:pt x="85" y="178"/>
                    </a:cubicBezTo>
                    <a:cubicBezTo>
                      <a:pt x="97" y="168"/>
                      <a:pt x="100" y="155"/>
                      <a:pt x="101" y="140"/>
                    </a:cubicBezTo>
                    <a:cubicBezTo>
                      <a:pt x="99" y="138"/>
                      <a:pt x="96" y="141"/>
                      <a:pt x="94" y="143"/>
                    </a:cubicBezTo>
                    <a:cubicBezTo>
                      <a:pt x="94" y="135"/>
                      <a:pt x="99" y="124"/>
                      <a:pt x="94" y="116"/>
                    </a:cubicBezTo>
                    <a:cubicBezTo>
                      <a:pt x="92" y="121"/>
                      <a:pt x="89" y="127"/>
                      <a:pt x="85" y="132"/>
                    </a:cubicBezTo>
                    <a:cubicBezTo>
                      <a:pt x="83" y="121"/>
                      <a:pt x="82" y="109"/>
                      <a:pt x="74" y="100"/>
                    </a:cubicBezTo>
                    <a:cubicBezTo>
                      <a:pt x="62" y="131"/>
                      <a:pt x="62" y="131"/>
                      <a:pt x="62" y="131"/>
                    </a:cubicBezTo>
                    <a:cubicBezTo>
                      <a:pt x="57" y="129"/>
                      <a:pt x="58" y="120"/>
                      <a:pt x="53" y="118"/>
                    </a:cubicBezTo>
                    <a:cubicBezTo>
                      <a:pt x="49" y="127"/>
                      <a:pt x="50" y="140"/>
                      <a:pt x="52" y="150"/>
                    </a:cubicBezTo>
                    <a:cubicBezTo>
                      <a:pt x="40" y="143"/>
                      <a:pt x="42" y="129"/>
                      <a:pt x="37" y="118"/>
                    </a:cubicBezTo>
                    <a:cubicBezTo>
                      <a:pt x="36" y="127"/>
                      <a:pt x="30" y="136"/>
                      <a:pt x="33" y="145"/>
                    </a:cubicBezTo>
                    <a:cubicBezTo>
                      <a:pt x="30" y="145"/>
                      <a:pt x="27" y="140"/>
                      <a:pt x="24" y="145"/>
                    </a:cubicBezTo>
                    <a:cubicBezTo>
                      <a:pt x="26" y="161"/>
                      <a:pt x="45" y="169"/>
                      <a:pt x="47" y="184"/>
                    </a:cubicBezTo>
                    <a:cubicBezTo>
                      <a:pt x="31" y="183"/>
                      <a:pt x="16" y="173"/>
                      <a:pt x="8" y="159"/>
                    </a:cubicBezTo>
                    <a:cubicBezTo>
                      <a:pt x="0" y="142"/>
                      <a:pt x="3" y="118"/>
                      <a:pt x="6" y="99"/>
                    </a:cubicBezTo>
                    <a:cubicBezTo>
                      <a:pt x="11" y="110"/>
                      <a:pt x="11" y="110"/>
                      <a:pt x="11" y="110"/>
                    </a:cubicBezTo>
                    <a:cubicBezTo>
                      <a:pt x="17" y="101"/>
                      <a:pt x="17" y="88"/>
                      <a:pt x="19" y="77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5" y="65"/>
                      <a:pt x="27" y="72"/>
                      <a:pt x="32" y="77"/>
                    </a:cubicBezTo>
                    <a:cubicBezTo>
                      <a:pt x="40" y="64"/>
                      <a:pt x="45" y="49"/>
                      <a:pt x="41" y="32"/>
                    </a:cubicBezTo>
                    <a:cubicBezTo>
                      <a:pt x="49" y="30"/>
                      <a:pt x="50" y="57"/>
                      <a:pt x="58" y="4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6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" name="Freeform 9"/>
              <p:cNvSpPr/>
              <p:nvPr/>
            </p:nvSpPr>
            <p:spPr bwMode="auto">
              <a:xfrm>
                <a:off x="3592" y="639"/>
                <a:ext cx="12" cy="32"/>
              </a:xfrm>
              <a:custGeom>
                <a:avLst/>
                <a:gdLst>
                  <a:gd name="T0" fmla="*/ 3 w 7"/>
                  <a:gd name="T1" fmla="*/ 19 h 19"/>
                  <a:gd name="T2" fmla="*/ 4 w 7"/>
                  <a:gd name="T3" fmla="*/ 0 h 19"/>
                  <a:gd name="T4" fmla="*/ 3 w 7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9">
                    <a:moveTo>
                      <a:pt x="3" y="19"/>
                    </a:moveTo>
                    <a:cubicBezTo>
                      <a:pt x="1" y="13"/>
                      <a:pt x="0" y="5"/>
                      <a:pt x="4" y="0"/>
                    </a:cubicBezTo>
                    <a:cubicBezTo>
                      <a:pt x="5" y="5"/>
                      <a:pt x="7" y="14"/>
                      <a:pt x="3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5" name="Freeform 10"/>
              <p:cNvSpPr/>
              <p:nvPr/>
            </p:nvSpPr>
            <p:spPr bwMode="auto">
              <a:xfrm>
                <a:off x="3667" y="808"/>
                <a:ext cx="12" cy="19"/>
              </a:xfrm>
              <a:custGeom>
                <a:avLst/>
                <a:gdLst>
                  <a:gd name="T0" fmla="*/ 2 w 7"/>
                  <a:gd name="T1" fmla="*/ 9 h 11"/>
                  <a:gd name="T2" fmla="*/ 0 w 7"/>
                  <a:gd name="T3" fmla="*/ 11 h 11"/>
                  <a:gd name="T4" fmla="*/ 5 w 7"/>
                  <a:gd name="T5" fmla="*/ 0 h 11"/>
                  <a:gd name="T6" fmla="*/ 2 w 7"/>
                  <a:gd name="T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1">
                    <a:moveTo>
                      <a:pt x="2" y="9"/>
                    </a:moveTo>
                    <a:cubicBezTo>
                      <a:pt x="2" y="10"/>
                      <a:pt x="1" y="11"/>
                      <a:pt x="0" y="1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2"/>
                      <a:pt x="4" y="7"/>
                      <a:pt x="2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6" name="Rectangle 11"/>
              <p:cNvSpPr>
                <a:spLocks noChangeArrowheads="1"/>
              </p:cNvSpPr>
              <p:nvPr/>
            </p:nvSpPr>
            <p:spPr bwMode="auto">
              <a:xfrm>
                <a:off x="3529" y="888"/>
                <a:ext cx="149" cy="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7" name="Freeform 12"/>
              <p:cNvSpPr/>
              <p:nvPr/>
            </p:nvSpPr>
            <p:spPr bwMode="auto">
              <a:xfrm>
                <a:off x="3955" y="574"/>
                <a:ext cx="232" cy="311"/>
              </a:xfrm>
              <a:custGeom>
                <a:avLst/>
                <a:gdLst>
                  <a:gd name="T0" fmla="*/ 129 w 136"/>
                  <a:gd name="T1" fmla="*/ 108 h 182"/>
                  <a:gd name="T2" fmla="*/ 122 w 136"/>
                  <a:gd name="T3" fmla="*/ 49 h 182"/>
                  <a:gd name="T4" fmla="*/ 122 w 136"/>
                  <a:gd name="T5" fmla="*/ 49 h 182"/>
                  <a:gd name="T6" fmla="*/ 121 w 136"/>
                  <a:gd name="T7" fmla="*/ 48 h 182"/>
                  <a:gd name="T8" fmla="*/ 96 w 136"/>
                  <a:gd name="T9" fmla="*/ 86 h 182"/>
                  <a:gd name="T10" fmla="*/ 74 w 136"/>
                  <a:gd name="T11" fmla="*/ 1 h 182"/>
                  <a:gd name="T12" fmla="*/ 74 w 136"/>
                  <a:gd name="T13" fmla="*/ 1 h 182"/>
                  <a:gd name="T14" fmla="*/ 73 w 136"/>
                  <a:gd name="T15" fmla="*/ 0 h 182"/>
                  <a:gd name="T16" fmla="*/ 52 w 136"/>
                  <a:gd name="T17" fmla="*/ 18 h 182"/>
                  <a:gd name="T18" fmla="*/ 47 w 136"/>
                  <a:gd name="T19" fmla="*/ 80 h 182"/>
                  <a:gd name="T20" fmla="*/ 39 w 136"/>
                  <a:gd name="T21" fmla="*/ 111 h 182"/>
                  <a:gd name="T22" fmla="*/ 41 w 136"/>
                  <a:gd name="T23" fmla="*/ 95 h 182"/>
                  <a:gd name="T24" fmla="*/ 22 w 136"/>
                  <a:gd name="T25" fmla="*/ 63 h 182"/>
                  <a:gd name="T26" fmla="*/ 22 w 136"/>
                  <a:gd name="T27" fmla="*/ 63 h 182"/>
                  <a:gd name="T28" fmla="*/ 21 w 136"/>
                  <a:gd name="T29" fmla="*/ 64 h 182"/>
                  <a:gd name="T30" fmla="*/ 17 w 136"/>
                  <a:gd name="T31" fmla="*/ 102 h 182"/>
                  <a:gd name="T32" fmla="*/ 5 w 136"/>
                  <a:gd name="T33" fmla="*/ 146 h 182"/>
                  <a:gd name="T34" fmla="*/ 40 w 136"/>
                  <a:gd name="T35" fmla="*/ 178 h 182"/>
                  <a:gd name="T36" fmla="*/ 55 w 136"/>
                  <a:gd name="T37" fmla="*/ 182 h 182"/>
                  <a:gd name="T38" fmla="*/ 56 w 136"/>
                  <a:gd name="T39" fmla="*/ 181 h 182"/>
                  <a:gd name="T40" fmla="*/ 56 w 136"/>
                  <a:gd name="T41" fmla="*/ 180 h 182"/>
                  <a:gd name="T42" fmla="*/ 43 w 136"/>
                  <a:gd name="T43" fmla="*/ 148 h 182"/>
                  <a:gd name="T44" fmla="*/ 48 w 136"/>
                  <a:gd name="T45" fmla="*/ 121 h 182"/>
                  <a:gd name="T46" fmla="*/ 57 w 136"/>
                  <a:gd name="T47" fmla="*/ 138 h 182"/>
                  <a:gd name="T48" fmla="*/ 57 w 136"/>
                  <a:gd name="T49" fmla="*/ 139 h 182"/>
                  <a:gd name="T50" fmla="*/ 58 w 136"/>
                  <a:gd name="T51" fmla="*/ 139 h 182"/>
                  <a:gd name="T52" fmla="*/ 71 w 136"/>
                  <a:gd name="T53" fmla="*/ 97 h 182"/>
                  <a:gd name="T54" fmla="*/ 81 w 136"/>
                  <a:gd name="T55" fmla="*/ 134 h 182"/>
                  <a:gd name="T56" fmla="*/ 86 w 136"/>
                  <a:gd name="T57" fmla="*/ 151 h 182"/>
                  <a:gd name="T58" fmla="*/ 87 w 136"/>
                  <a:gd name="T59" fmla="*/ 152 h 182"/>
                  <a:gd name="T60" fmla="*/ 87 w 136"/>
                  <a:gd name="T61" fmla="*/ 151 h 182"/>
                  <a:gd name="T62" fmla="*/ 93 w 136"/>
                  <a:gd name="T63" fmla="*/ 128 h 182"/>
                  <a:gd name="T64" fmla="*/ 96 w 136"/>
                  <a:gd name="T65" fmla="*/ 146 h 182"/>
                  <a:gd name="T66" fmla="*/ 102 w 136"/>
                  <a:gd name="T67" fmla="*/ 165 h 182"/>
                  <a:gd name="T68" fmla="*/ 93 w 136"/>
                  <a:gd name="T69" fmla="*/ 177 h 182"/>
                  <a:gd name="T70" fmla="*/ 93 w 136"/>
                  <a:gd name="T71" fmla="*/ 178 h 182"/>
                  <a:gd name="T72" fmla="*/ 94 w 136"/>
                  <a:gd name="T73" fmla="*/ 179 h 182"/>
                  <a:gd name="T74" fmla="*/ 131 w 136"/>
                  <a:gd name="T75" fmla="*/ 150 h 182"/>
                  <a:gd name="T76" fmla="*/ 129 w 136"/>
                  <a:gd name="T77" fmla="*/ 10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6" h="182">
                    <a:moveTo>
                      <a:pt x="129" y="108"/>
                    </a:moveTo>
                    <a:cubicBezTo>
                      <a:pt x="108" y="64"/>
                      <a:pt x="122" y="50"/>
                      <a:pt x="122" y="49"/>
                    </a:cubicBezTo>
                    <a:cubicBezTo>
                      <a:pt x="122" y="49"/>
                      <a:pt x="122" y="49"/>
                      <a:pt x="122" y="49"/>
                    </a:cubicBezTo>
                    <a:cubicBezTo>
                      <a:pt x="122" y="48"/>
                      <a:pt x="121" y="48"/>
                      <a:pt x="121" y="48"/>
                    </a:cubicBezTo>
                    <a:cubicBezTo>
                      <a:pt x="121" y="48"/>
                      <a:pt x="92" y="60"/>
                      <a:pt x="96" y="86"/>
                    </a:cubicBezTo>
                    <a:cubicBezTo>
                      <a:pt x="88" y="79"/>
                      <a:pt x="52" y="44"/>
                      <a:pt x="74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4" y="0"/>
                      <a:pt x="73" y="0"/>
                      <a:pt x="73" y="0"/>
                    </a:cubicBezTo>
                    <a:cubicBezTo>
                      <a:pt x="73" y="1"/>
                      <a:pt x="61" y="5"/>
                      <a:pt x="52" y="18"/>
                    </a:cubicBezTo>
                    <a:cubicBezTo>
                      <a:pt x="44" y="29"/>
                      <a:pt x="36" y="49"/>
                      <a:pt x="47" y="80"/>
                    </a:cubicBezTo>
                    <a:cubicBezTo>
                      <a:pt x="50" y="94"/>
                      <a:pt x="43" y="106"/>
                      <a:pt x="39" y="111"/>
                    </a:cubicBezTo>
                    <a:cubicBezTo>
                      <a:pt x="40" y="108"/>
                      <a:pt x="42" y="102"/>
                      <a:pt x="41" y="95"/>
                    </a:cubicBezTo>
                    <a:cubicBezTo>
                      <a:pt x="41" y="85"/>
                      <a:pt x="38" y="72"/>
                      <a:pt x="22" y="63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1" y="63"/>
                      <a:pt x="21" y="63"/>
                      <a:pt x="21" y="64"/>
                    </a:cubicBezTo>
                    <a:cubicBezTo>
                      <a:pt x="21" y="64"/>
                      <a:pt x="27" y="90"/>
                      <a:pt x="17" y="102"/>
                    </a:cubicBezTo>
                    <a:cubicBezTo>
                      <a:pt x="9" y="112"/>
                      <a:pt x="0" y="130"/>
                      <a:pt x="5" y="146"/>
                    </a:cubicBezTo>
                    <a:cubicBezTo>
                      <a:pt x="9" y="160"/>
                      <a:pt x="21" y="171"/>
                      <a:pt x="40" y="178"/>
                    </a:cubicBezTo>
                    <a:cubicBezTo>
                      <a:pt x="45" y="179"/>
                      <a:pt x="50" y="181"/>
                      <a:pt x="55" y="182"/>
                    </a:cubicBezTo>
                    <a:cubicBezTo>
                      <a:pt x="56" y="182"/>
                      <a:pt x="56" y="181"/>
                      <a:pt x="56" y="181"/>
                    </a:cubicBezTo>
                    <a:cubicBezTo>
                      <a:pt x="56" y="181"/>
                      <a:pt x="56" y="180"/>
                      <a:pt x="56" y="180"/>
                    </a:cubicBezTo>
                    <a:cubicBezTo>
                      <a:pt x="46" y="176"/>
                      <a:pt x="35" y="167"/>
                      <a:pt x="43" y="148"/>
                    </a:cubicBezTo>
                    <a:cubicBezTo>
                      <a:pt x="50" y="132"/>
                      <a:pt x="49" y="124"/>
                      <a:pt x="48" y="121"/>
                    </a:cubicBezTo>
                    <a:cubicBezTo>
                      <a:pt x="51" y="123"/>
                      <a:pt x="59" y="128"/>
                      <a:pt x="57" y="138"/>
                    </a:cubicBezTo>
                    <a:cubicBezTo>
                      <a:pt x="57" y="138"/>
                      <a:pt x="57" y="139"/>
                      <a:pt x="57" y="139"/>
                    </a:cubicBezTo>
                    <a:cubicBezTo>
                      <a:pt x="58" y="139"/>
                      <a:pt x="58" y="139"/>
                      <a:pt x="58" y="139"/>
                    </a:cubicBezTo>
                    <a:cubicBezTo>
                      <a:pt x="58" y="139"/>
                      <a:pt x="81" y="120"/>
                      <a:pt x="71" y="97"/>
                    </a:cubicBezTo>
                    <a:cubicBezTo>
                      <a:pt x="76" y="100"/>
                      <a:pt x="89" y="110"/>
                      <a:pt x="81" y="134"/>
                    </a:cubicBezTo>
                    <a:cubicBezTo>
                      <a:pt x="79" y="144"/>
                      <a:pt x="86" y="151"/>
                      <a:pt x="86" y="151"/>
                    </a:cubicBezTo>
                    <a:cubicBezTo>
                      <a:pt x="86" y="152"/>
                      <a:pt x="87" y="152"/>
                      <a:pt x="87" y="152"/>
                    </a:cubicBezTo>
                    <a:cubicBezTo>
                      <a:pt x="87" y="151"/>
                      <a:pt x="87" y="151"/>
                      <a:pt x="87" y="151"/>
                    </a:cubicBezTo>
                    <a:cubicBezTo>
                      <a:pt x="87" y="150"/>
                      <a:pt x="82" y="136"/>
                      <a:pt x="93" y="128"/>
                    </a:cubicBezTo>
                    <a:cubicBezTo>
                      <a:pt x="93" y="131"/>
                      <a:pt x="92" y="141"/>
                      <a:pt x="96" y="146"/>
                    </a:cubicBezTo>
                    <a:cubicBezTo>
                      <a:pt x="100" y="150"/>
                      <a:pt x="103" y="157"/>
                      <a:pt x="102" y="165"/>
                    </a:cubicBezTo>
                    <a:cubicBezTo>
                      <a:pt x="102" y="170"/>
                      <a:pt x="98" y="174"/>
                      <a:pt x="93" y="177"/>
                    </a:cubicBezTo>
                    <a:cubicBezTo>
                      <a:pt x="93" y="178"/>
                      <a:pt x="93" y="178"/>
                      <a:pt x="93" y="178"/>
                    </a:cubicBezTo>
                    <a:cubicBezTo>
                      <a:pt x="93" y="179"/>
                      <a:pt x="94" y="179"/>
                      <a:pt x="94" y="179"/>
                    </a:cubicBezTo>
                    <a:cubicBezTo>
                      <a:pt x="107" y="174"/>
                      <a:pt x="124" y="166"/>
                      <a:pt x="131" y="150"/>
                    </a:cubicBezTo>
                    <a:cubicBezTo>
                      <a:pt x="136" y="138"/>
                      <a:pt x="136" y="124"/>
                      <a:pt x="129" y="10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8" name="Freeform 13"/>
              <p:cNvSpPr>
                <a:spLocks noEditPoints="1"/>
              </p:cNvSpPr>
              <p:nvPr/>
            </p:nvSpPr>
            <p:spPr bwMode="auto">
              <a:xfrm>
                <a:off x="4455" y="575"/>
                <a:ext cx="219" cy="308"/>
              </a:xfrm>
              <a:custGeom>
                <a:avLst/>
                <a:gdLst>
                  <a:gd name="T0" fmla="*/ 30 w 128"/>
                  <a:gd name="T1" fmla="*/ 36 h 180"/>
                  <a:gd name="T2" fmla="*/ 29 w 128"/>
                  <a:gd name="T3" fmla="*/ 96 h 180"/>
                  <a:gd name="T4" fmla="*/ 23 w 128"/>
                  <a:gd name="T5" fmla="*/ 71 h 180"/>
                  <a:gd name="T6" fmla="*/ 6 w 128"/>
                  <a:gd name="T7" fmla="*/ 118 h 180"/>
                  <a:gd name="T8" fmla="*/ 88 w 128"/>
                  <a:gd name="T9" fmla="*/ 169 h 180"/>
                  <a:gd name="T10" fmla="*/ 108 w 128"/>
                  <a:gd name="T11" fmla="*/ 99 h 180"/>
                  <a:gd name="T12" fmla="*/ 95 w 128"/>
                  <a:gd name="T13" fmla="*/ 118 h 180"/>
                  <a:gd name="T14" fmla="*/ 94 w 128"/>
                  <a:gd name="T15" fmla="*/ 57 h 180"/>
                  <a:gd name="T16" fmla="*/ 77 w 128"/>
                  <a:gd name="T17" fmla="*/ 33 h 180"/>
                  <a:gd name="T18" fmla="*/ 67 w 128"/>
                  <a:gd name="T19" fmla="*/ 73 h 180"/>
                  <a:gd name="T20" fmla="*/ 41 w 128"/>
                  <a:gd name="T21" fmla="*/ 27 h 180"/>
                  <a:gd name="T22" fmla="*/ 94 w 128"/>
                  <a:gd name="T23" fmla="*/ 0 h 180"/>
                  <a:gd name="T24" fmla="*/ 101 w 128"/>
                  <a:gd name="T25" fmla="*/ 57 h 180"/>
                  <a:gd name="T26" fmla="*/ 109 w 128"/>
                  <a:gd name="T27" fmla="*/ 52 h 180"/>
                  <a:gd name="T28" fmla="*/ 115 w 128"/>
                  <a:gd name="T29" fmla="*/ 97 h 180"/>
                  <a:gd name="T30" fmla="*/ 97 w 128"/>
                  <a:gd name="T31" fmla="*/ 173 h 180"/>
                  <a:gd name="T32" fmla="*/ 0 w 128"/>
                  <a:gd name="T33" fmla="*/ 120 h 180"/>
                  <a:gd name="T34" fmla="*/ 4 w 128"/>
                  <a:gd name="T35" fmla="*/ 54 h 180"/>
                  <a:gd name="T36" fmla="*/ 36 w 128"/>
                  <a:gd name="T37" fmla="*/ 69 h 180"/>
                  <a:gd name="T38" fmla="*/ 51 w 128"/>
                  <a:gd name="T39" fmla="*/ 1 h 180"/>
                  <a:gd name="T40" fmla="*/ 62 w 128"/>
                  <a:gd name="T41" fmla="*/ 42 h 180"/>
                  <a:gd name="T42" fmla="*/ 73 w 128"/>
                  <a:gd name="T43" fmla="*/ 48 h 180"/>
                  <a:gd name="T44" fmla="*/ 94 w 128"/>
                  <a:gd name="T45" fmla="*/ 0 h 180"/>
                  <a:gd name="T46" fmla="*/ 67 w 128"/>
                  <a:gd name="T47" fmla="*/ 106 h 180"/>
                  <a:gd name="T48" fmla="*/ 75 w 128"/>
                  <a:gd name="T49" fmla="*/ 106 h 180"/>
                  <a:gd name="T50" fmla="*/ 83 w 128"/>
                  <a:gd name="T51" fmla="*/ 140 h 180"/>
                  <a:gd name="T52" fmla="*/ 105 w 128"/>
                  <a:gd name="T53" fmla="*/ 136 h 180"/>
                  <a:gd name="T54" fmla="*/ 61 w 128"/>
                  <a:gd name="T55" fmla="*/ 163 h 180"/>
                  <a:gd name="T56" fmla="*/ 30 w 128"/>
                  <a:gd name="T57" fmla="*/ 116 h 180"/>
                  <a:gd name="T58" fmla="*/ 39 w 128"/>
                  <a:gd name="T59" fmla="*/ 121 h 180"/>
                  <a:gd name="T60" fmla="*/ 37 w 128"/>
                  <a:gd name="T61" fmla="*/ 136 h 180"/>
                  <a:gd name="T62" fmla="*/ 55 w 128"/>
                  <a:gd name="T63" fmla="*/ 104 h 180"/>
                  <a:gd name="T64" fmla="*/ 50 w 128"/>
                  <a:gd name="T65" fmla="*/ 81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8" h="180">
                    <a:moveTo>
                      <a:pt x="39" y="18"/>
                    </a:moveTo>
                    <a:cubicBezTo>
                      <a:pt x="33" y="24"/>
                      <a:pt x="30" y="30"/>
                      <a:pt x="30" y="36"/>
                    </a:cubicBezTo>
                    <a:cubicBezTo>
                      <a:pt x="30" y="50"/>
                      <a:pt x="43" y="57"/>
                      <a:pt x="43" y="70"/>
                    </a:cubicBezTo>
                    <a:cubicBezTo>
                      <a:pt x="43" y="79"/>
                      <a:pt x="37" y="88"/>
                      <a:pt x="29" y="96"/>
                    </a:cubicBezTo>
                    <a:cubicBezTo>
                      <a:pt x="28" y="95"/>
                      <a:pt x="28" y="95"/>
                      <a:pt x="28" y="95"/>
                    </a:cubicBezTo>
                    <a:cubicBezTo>
                      <a:pt x="27" y="87"/>
                      <a:pt x="30" y="77"/>
                      <a:pt x="23" y="71"/>
                    </a:cubicBezTo>
                    <a:cubicBezTo>
                      <a:pt x="23" y="75"/>
                      <a:pt x="24" y="80"/>
                      <a:pt x="24" y="81"/>
                    </a:cubicBezTo>
                    <a:cubicBezTo>
                      <a:pt x="24" y="93"/>
                      <a:pt x="6" y="103"/>
                      <a:pt x="6" y="118"/>
                    </a:cubicBezTo>
                    <a:cubicBezTo>
                      <a:pt x="6" y="150"/>
                      <a:pt x="34" y="173"/>
                      <a:pt x="64" y="173"/>
                    </a:cubicBezTo>
                    <a:cubicBezTo>
                      <a:pt x="71" y="173"/>
                      <a:pt x="84" y="171"/>
                      <a:pt x="88" y="169"/>
                    </a:cubicBezTo>
                    <a:cubicBezTo>
                      <a:pt x="105" y="164"/>
                      <a:pt x="121" y="144"/>
                      <a:pt x="121" y="129"/>
                    </a:cubicBezTo>
                    <a:cubicBezTo>
                      <a:pt x="121" y="116"/>
                      <a:pt x="108" y="114"/>
                      <a:pt x="108" y="99"/>
                    </a:cubicBezTo>
                    <a:cubicBezTo>
                      <a:pt x="108" y="97"/>
                      <a:pt x="111" y="82"/>
                      <a:pt x="112" y="74"/>
                    </a:cubicBezTo>
                    <a:cubicBezTo>
                      <a:pt x="97" y="88"/>
                      <a:pt x="97" y="103"/>
                      <a:pt x="95" y="118"/>
                    </a:cubicBezTo>
                    <a:cubicBezTo>
                      <a:pt x="89" y="114"/>
                      <a:pt x="85" y="100"/>
                      <a:pt x="85" y="93"/>
                    </a:cubicBezTo>
                    <a:cubicBezTo>
                      <a:pt x="85" y="91"/>
                      <a:pt x="94" y="59"/>
                      <a:pt x="94" y="57"/>
                    </a:cubicBezTo>
                    <a:cubicBezTo>
                      <a:pt x="94" y="43"/>
                      <a:pt x="83" y="40"/>
                      <a:pt x="79" y="24"/>
                    </a:cubicBezTo>
                    <a:cubicBezTo>
                      <a:pt x="78" y="27"/>
                      <a:pt x="77" y="31"/>
                      <a:pt x="77" y="33"/>
                    </a:cubicBezTo>
                    <a:cubicBezTo>
                      <a:pt x="77" y="35"/>
                      <a:pt x="79" y="45"/>
                      <a:pt x="79" y="47"/>
                    </a:cubicBezTo>
                    <a:cubicBezTo>
                      <a:pt x="79" y="58"/>
                      <a:pt x="74" y="61"/>
                      <a:pt x="67" y="73"/>
                    </a:cubicBezTo>
                    <a:cubicBezTo>
                      <a:pt x="66" y="66"/>
                      <a:pt x="67" y="58"/>
                      <a:pt x="61" y="51"/>
                    </a:cubicBezTo>
                    <a:cubicBezTo>
                      <a:pt x="55" y="43"/>
                      <a:pt x="46" y="35"/>
                      <a:pt x="41" y="27"/>
                    </a:cubicBezTo>
                    <a:cubicBezTo>
                      <a:pt x="39" y="25"/>
                      <a:pt x="39" y="21"/>
                      <a:pt x="39" y="18"/>
                    </a:cubicBezTo>
                    <a:moveTo>
                      <a:pt x="94" y="0"/>
                    </a:moveTo>
                    <a:cubicBezTo>
                      <a:pt x="90" y="11"/>
                      <a:pt x="87" y="16"/>
                      <a:pt x="87" y="25"/>
                    </a:cubicBezTo>
                    <a:cubicBezTo>
                      <a:pt x="87" y="38"/>
                      <a:pt x="101" y="37"/>
                      <a:pt x="101" y="57"/>
                    </a:cubicBezTo>
                    <a:cubicBezTo>
                      <a:pt x="101" y="65"/>
                      <a:pt x="92" y="80"/>
                      <a:pt x="93" y="90"/>
                    </a:cubicBezTo>
                    <a:cubicBezTo>
                      <a:pt x="102" y="78"/>
                      <a:pt x="111" y="65"/>
                      <a:pt x="109" y="52"/>
                    </a:cubicBezTo>
                    <a:cubicBezTo>
                      <a:pt x="116" y="61"/>
                      <a:pt x="119" y="68"/>
                      <a:pt x="119" y="76"/>
                    </a:cubicBezTo>
                    <a:cubicBezTo>
                      <a:pt x="119" y="82"/>
                      <a:pt x="115" y="91"/>
                      <a:pt x="115" y="97"/>
                    </a:cubicBezTo>
                    <a:cubicBezTo>
                      <a:pt x="115" y="115"/>
                      <a:pt x="128" y="114"/>
                      <a:pt x="128" y="129"/>
                    </a:cubicBezTo>
                    <a:cubicBezTo>
                      <a:pt x="128" y="144"/>
                      <a:pt x="117" y="161"/>
                      <a:pt x="97" y="173"/>
                    </a:cubicBezTo>
                    <a:cubicBezTo>
                      <a:pt x="89" y="177"/>
                      <a:pt x="75" y="180"/>
                      <a:pt x="66" y="180"/>
                    </a:cubicBezTo>
                    <a:cubicBezTo>
                      <a:pt x="34" y="180"/>
                      <a:pt x="0" y="158"/>
                      <a:pt x="0" y="120"/>
                    </a:cubicBezTo>
                    <a:cubicBezTo>
                      <a:pt x="0" y="96"/>
                      <a:pt x="18" y="93"/>
                      <a:pt x="18" y="80"/>
                    </a:cubicBezTo>
                    <a:cubicBezTo>
                      <a:pt x="18" y="72"/>
                      <a:pt x="11" y="62"/>
                      <a:pt x="4" y="54"/>
                    </a:cubicBezTo>
                    <a:cubicBezTo>
                      <a:pt x="13" y="53"/>
                      <a:pt x="33" y="65"/>
                      <a:pt x="35" y="78"/>
                    </a:cubicBezTo>
                    <a:cubicBezTo>
                      <a:pt x="36" y="75"/>
                      <a:pt x="36" y="71"/>
                      <a:pt x="36" y="69"/>
                    </a:cubicBezTo>
                    <a:cubicBezTo>
                      <a:pt x="36" y="65"/>
                      <a:pt x="24" y="46"/>
                      <a:pt x="24" y="36"/>
                    </a:cubicBezTo>
                    <a:cubicBezTo>
                      <a:pt x="24" y="22"/>
                      <a:pt x="34" y="13"/>
                      <a:pt x="51" y="1"/>
                    </a:cubicBezTo>
                    <a:cubicBezTo>
                      <a:pt x="49" y="7"/>
                      <a:pt x="46" y="15"/>
                      <a:pt x="46" y="20"/>
                    </a:cubicBezTo>
                    <a:cubicBezTo>
                      <a:pt x="46" y="27"/>
                      <a:pt x="56" y="35"/>
                      <a:pt x="62" y="42"/>
                    </a:cubicBezTo>
                    <a:cubicBezTo>
                      <a:pt x="66" y="46"/>
                      <a:pt x="69" y="51"/>
                      <a:pt x="71" y="55"/>
                    </a:cubicBezTo>
                    <a:cubicBezTo>
                      <a:pt x="72" y="53"/>
                      <a:pt x="73" y="51"/>
                      <a:pt x="73" y="48"/>
                    </a:cubicBezTo>
                    <a:cubicBezTo>
                      <a:pt x="73" y="46"/>
                      <a:pt x="71" y="35"/>
                      <a:pt x="71" y="33"/>
                    </a:cubicBezTo>
                    <a:cubicBezTo>
                      <a:pt x="71" y="22"/>
                      <a:pt x="79" y="7"/>
                      <a:pt x="94" y="0"/>
                    </a:cubicBezTo>
                    <a:moveTo>
                      <a:pt x="50" y="81"/>
                    </a:moveTo>
                    <a:cubicBezTo>
                      <a:pt x="56" y="92"/>
                      <a:pt x="64" y="97"/>
                      <a:pt x="67" y="106"/>
                    </a:cubicBezTo>
                    <a:cubicBezTo>
                      <a:pt x="69" y="102"/>
                      <a:pt x="70" y="97"/>
                      <a:pt x="71" y="92"/>
                    </a:cubicBezTo>
                    <a:cubicBezTo>
                      <a:pt x="72" y="93"/>
                      <a:pt x="75" y="103"/>
                      <a:pt x="75" y="106"/>
                    </a:cubicBezTo>
                    <a:cubicBezTo>
                      <a:pt x="75" y="107"/>
                      <a:pt x="74" y="117"/>
                      <a:pt x="74" y="119"/>
                    </a:cubicBezTo>
                    <a:cubicBezTo>
                      <a:pt x="74" y="124"/>
                      <a:pt x="77" y="136"/>
                      <a:pt x="83" y="140"/>
                    </a:cubicBezTo>
                    <a:cubicBezTo>
                      <a:pt x="88" y="129"/>
                      <a:pt x="94" y="133"/>
                      <a:pt x="106" y="122"/>
                    </a:cubicBezTo>
                    <a:cubicBezTo>
                      <a:pt x="105" y="136"/>
                      <a:pt x="105" y="136"/>
                      <a:pt x="105" y="136"/>
                    </a:cubicBezTo>
                    <a:cubicBezTo>
                      <a:pt x="105" y="148"/>
                      <a:pt x="87" y="159"/>
                      <a:pt x="76" y="161"/>
                    </a:cubicBezTo>
                    <a:cubicBezTo>
                      <a:pt x="71" y="162"/>
                      <a:pt x="63" y="163"/>
                      <a:pt x="61" y="163"/>
                    </a:cubicBezTo>
                    <a:cubicBezTo>
                      <a:pt x="47" y="163"/>
                      <a:pt x="24" y="155"/>
                      <a:pt x="24" y="135"/>
                    </a:cubicBezTo>
                    <a:cubicBezTo>
                      <a:pt x="24" y="125"/>
                      <a:pt x="30" y="123"/>
                      <a:pt x="30" y="116"/>
                    </a:cubicBezTo>
                    <a:cubicBezTo>
                      <a:pt x="30" y="115"/>
                      <a:pt x="28" y="112"/>
                      <a:pt x="28" y="111"/>
                    </a:cubicBezTo>
                    <a:cubicBezTo>
                      <a:pt x="34" y="112"/>
                      <a:pt x="39" y="117"/>
                      <a:pt x="39" y="121"/>
                    </a:cubicBezTo>
                    <a:cubicBezTo>
                      <a:pt x="39" y="123"/>
                      <a:pt x="36" y="130"/>
                      <a:pt x="36" y="132"/>
                    </a:cubicBezTo>
                    <a:cubicBezTo>
                      <a:pt x="36" y="134"/>
                      <a:pt x="36" y="134"/>
                      <a:pt x="37" y="136"/>
                    </a:cubicBezTo>
                    <a:cubicBezTo>
                      <a:pt x="39" y="134"/>
                      <a:pt x="39" y="129"/>
                      <a:pt x="42" y="126"/>
                    </a:cubicBezTo>
                    <a:cubicBezTo>
                      <a:pt x="47" y="121"/>
                      <a:pt x="55" y="109"/>
                      <a:pt x="55" y="104"/>
                    </a:cubicBezTo>
                    <a:cubicBezTo>
                      <a:pt x="55" y="96"/>
                      <a:pt x="49" y="91"/>
                      <a:pt x="49" y="84"/>
                    </a:cubicBezTo>
                    <a:cubicBezTo>
                      <a:pt x="49" y="82"/>
                      <a:pt x="50" y="82"/>
                      <a:pt x="50" y="8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9" name="Freeform 14"/>
              <p:cNvSpPr/>
              <p:nvPr/>
            </p:nvSpPr>
            <p:spPr bwMode="auto">
              <a:xfrm>
                <a:off x="4901" y="539"/>
                <a:ext cx="298" cy="320"/>
              </a:xfrm>
              <a:custGeom>
                <a:avLst/>
                <a:gdLst>
                  <a:gd name="T0" fmla="*/ 0 w 174"/>
                  <a:gd name="T1" fmla="*/ 98 h 187"/>
                  <a:gd name="T2" fmla="*/ 19 w 174"/>
                  <a:gd name="T3" fmla="*/ 146 h 187"/>
                  <a:gd name="T4" fmla="*/ 79 w 174"/>
                  <a:gd name="T5" fmla="*/ 185 h 187"/>
                  <a:gd name="T6" fmla="*/ 43 w 174"/>
                  <a:gd name="T7" fmla="*/ 150 h 187"/>
                  <a:gd name="T8" fmla="*/ 52 w 174"/>
                  <a:gd name="T9" fmla="*/ 153 h 187"/>
                  <a:gd name="T10" fmla="*/ 50 w 174"/>
                  <a:gd name="T11" fmla="*/ 125 h 187"/>
                  <a:gd name="T12" fmla="*/ 66 w 174"/>
                  <a:gd name="T13" fmla="*/ 138 h 187"/>
                  <a:gd name="T14" fmla="*/ 66 w 174"/>
                  <a:gd name="T15" fmla="*/ 101 h 187"/>
                  <a:gd name="T16" fmla="*/ 77 w 174"/>
                  <a:gd name="T17" fmla="*/ 115 h 187"/>
                  <a:gd name="T18" fmla="*/ 83 w 174"/>
                  <a:gd name="T19" fmla="*/ 95 h 187"/>
                  <a:gd name="T20" fmla="*/ 90 w 174"/>
                  <a:gd name="T21" fmla="*/ 118 h 187"/>
                  <a:gd name="T22" fmla="*/ 103 w 174"/>
                  <a:gd name="T23" fmla="*/ 103 h 187"/>
                  <a:gd name="T24" fmla="*/ 103 w 174"/>
                  <a:gd name="T25" fmla="*/ 132 h 187"/>
                  <a:gd name="T26" fmla="*/ 119 w 174"/>
                  <a:gd name="T27" fmla="*/ 121 h 187"/>
                  <a:gd name="T28" fmla="*/ 106 w 174"/>
                  <a:gd name="T29" fmla="*/ 154 h 187"/>
                  <a:gd name="T30" fmla="*/ 121 w 174"/>
                  <a:gd name="T31" fmla="*/ 151 h 187"/>
                  <a:gd name="T32" fmla="*/ 93 w 174"/>
                  <a:gd name="T33" fmla="*/ 184 h 187"/>
                  <a:gd name="T34" fmla="*/ 147 w 174"/>
                  <a:gd name="T35" fmla="*/ 160 h 187"/>
                  <a:gd name="T36" fmla="*/ 174 w 174"/>
                  <a:gd name="T37" fmla="*/ 107 h 187"/>
                  <a:gd name="T38" fmla="*/ 143 w 174"/>
                  <a:gd name="T39" fmla="*/ 113 h 187"/>
                  <a:gd name="T40" fmla="*/ 142 w 174"/>
                  <a:gd name="T41" fmla="*/ 69 h 187"/>
                  <a:gd name="T42" fmla="*/ 125 w 174"/>
                  <a:gd name="T43" fmla="*/ 95 h 187"/>
                  <a:gd name="T44" fmla="*/ 117 w 174"/>
                  <a:gd name="T45" fmla="*/ 44 h 187"/>
                  <a:gd name="T46" fmla="*/ 101 w 174"/>
                  <a:gd name="T47" fmla="*/ 75 h 187"/>
                  <a:gd name="T48" fmla="*/ 95 w 174"/>
                  <a:gd name="T49" fmla="*/ 40 h 187"/>
                  <a:gd name="T50" fmla="*/ 83 w 174"/>
                  <a:gd name="T51" fmla="*/ 0 h 187"/>
                  <a:gd name="T52" fmla="*/ 69 w 174"/>
                  <a:gd name="T53" fmla="*/ 57 h 187"/>
                  <a:gd name="T54" fmla="*/ 38 w 174"/>
                  <a:gd name="T55" fmla="*/ 40 h 187"/>
                  <a:gd name="T56" fmla="*/ 47 w 174"/>
                  <a:gd name="T57" fmla="*/ 86 h 187"/>
                  <a:gd name="T58" fmla="*/ 21 w 174"/>
                  <a:gd name="T59" fmla="*/ 71 h 187"/>
                  <a:gd name="T60" fmla="*/ 29 w 174"/>
                  <a:gd name="T61" fmla="*/ 110 h 187"/>
                  <a:gd name="T62" fmla="*/ 0 w 174"/>
                  <a:gd name="T63" fmla="*/ 98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187">
                    <a:moveTo>
                      <a:pt x="0" y="98"/>
                    </a:moveTo>
                    <a:cubicBezTo>
                      <a:pt x="16" y="106"/>
                      <a:pt x="16" y="132"/>
                      <a:pt x="19" y="146"/>
                    </a:cubicBezTo>
                    <a:cubicBezTo>
                      <a:pt x="26" y="176"/>
                      <a:pt x="51" y="185"/>
                      <a:pt x="79" y="185"/>
                    </a:cubicBezTo>
                    <a:cubicBezTo>
                      <a:pt x="65" y="178"/>
                      <a:pt x="47" y="166"/>
                      <a:pt x="43" y="150"/>
                    </a:cubicBezTo>
                    <a:cubicBezTo>
                      <a:pt x="45" y="152"/>
                      <a:pt x="49" y="152"/>
                      <a:pt x="52" y="153"/>
                    </a:cubicBezTo>
                    <a:cubicBezTo>
                      <a:pt x="51" y="144"/>
                      <a:pt x="50" y="135"/>
                      <a:pt x="50" y="125"/>
                    </a:cubicBezTo>
                    <a:cubicBezTo>
                      <a:pt x="55" y="129"/>
                      <a:pt x="60" y="134"/>
                      <a:pt x="66" y="138"/>
                    </a:cubicBezTo>
                    <a:cubicBezTo>
                      <a:pt x="66" y="101"/>
                      <a:pt x="66" y="101"/>
                      <a:pt x="66" y="101"/>
                    </a:cubicBezTo>
                    <a:cubicBezTo>
                      <a:pt x="69" y="106"/>
                      <a:pt x="73" y="110"/>
                      <a:pt x="77" y="115"/>
                    </a:cubicBezTo>
                    <a:cubicBezTo>
                      <a:pt x="79" y="109"/>
                      <a:pt x="79" y="100"/>
                      <a:pt x="83" y="95"/>
                    </a:cubicBezTo>
                    <a:cubicBezTo>
                      <a:pt x="86" y="102"/>
                      <a:pt x="90" y="110"/>
                      <a:pt x="90" y="118"/>
                    </a:cubicBezTo>
                    <a:cubicBezTo>
                      <a:pt x="94" y="113"/>
                      <a:pt x="99" y="108"/>
                      <a:pt x="103" y="103"/>
                    </a:cubicBezTo>
                    <a:cubicBezTo>
                      <a:pt x="103" y="113"/>
                      <a:pt x="103" y="123"/>
                      <a:pt x="103" y="132"/>
                    </a:cubicBezTo>
                    <a:cubicBezTo>
                      <a:pt x="108" y="128"/>
                      <a:pt x="114" y="125"/>
                      <a:pt x="119" y="121"/>
                    </a:cubicBezTo>
                    <a:cubicBezTo>
                      <a:pt x="118" y="133"/>
                      <a:pt x="111" y="144"/>
                      <a:pt x="106" y="154"/>
                    </a:cubicBezTo>
                    <a:cubicBezTo>
                      <a:pt x="111" y="153"/>
                      <a:pt x="116" y="152"/>
                      <a:pt x="121" y="151"/>
                    </a:cubicBezTo>
                    <a:cubicBezTo>
                      <a:pt x="119" y="166"/>
                      <a:pt x="105" y="177"/>
                      <a:pt x="93" y="184"/>
                    </a:cubicBezTo>
                    <a:cubicBezTo>
                      <a:pt x="114" y="187"/>
                      <a:pt x="134" y="176"/>
                      <a:pt x="147" y="160"/>
                    </a:cubicBezTo>
                    <a:cubicBezTo>
                      <a:pt x="159" y="145"/>
                      <a:pt x="153" y="116"/>
                      <a:pt x="174" y="107"/>
                    </a:cubicBezTo>
                    <a:cubicBezTo>
                      <a:pt x="164" y="109"/>
                      <a:pt x="154" y="111"/>
                      <a:pt x="143" y="113"/>
                    </a:cubicBezTo>
                    <a:cubicBezTo>
                      <a:pt x="147" y="100"/>
                      <a:pt x="151" y="81"/>
                      <a:pt x="142" y="69"/>
                    </a:cubicBezTo>
                    <a:cubicBezTo>
                      <a:pt x="139" y="78"/>
                      <a:pt x="134" y="89"/>
                      <a:pt x="125" y="95"/>
                    </a:cubicBezTo>
                    <a:cubicBezTo>
                      <a:pt x="123" y="79"/>
                      <a:pt x="116" y="60"/>
                      <a:pt x="117" y="44"/>
                    </a:cubicBezTo>
                    <a:cubicBezTo>
                      <a:pt x="114" y="54"/>
                      <a:pt x="109" y="68"/>
                      <a:pt x="101" y="75"/>
                    </a:cubicBezTo>
                    <a:cubicBezTo>
                      <a:pt x="100" y="63"/>
                      <a:pt x="98" y="52"/>
                      <a:pt x="95" y="40"/>
                    </a:cubicBezTo>
                    <a:cubicBezTo>
                      <a:pt x="91" y="26"/>
                      <a:pt x="82" y="15"/>
                      <a:pt x="83" y="0"/>
                    </a:cubicBezTo>
                    <a:cubicBezTo>
                      <a:pt x="72" y="18"/>
                      <a:pt x="68" y="36"/>
                      <a:pt x="69" y="57"/>
                    </a:cubicBezTo>
                    <a:cubicBezTo>
                      <a:pt x="61" y="50"/>
                      <a:pt x="49" y="40"/>
                      <a:pt x="38" y="40"/>
                    </a:cubicBezTo>
                    <a:cubicBezTo>
                      <a:pt x="47" y="53"/>
                      <a:pt x="48" y="70"/>
                      <a:pt x="47" y="86"/>
                    </a:cubicBezTo>
                    <a:cubicBezTo>
                      <a:pt x="40" y="80"/>
                      <a:pt x="30" y="71"/>
                      <a:pt x="21" y="71"/>
                    </a:cubicBezTo>
                    <a:cubicBezTo>
                      <a:pt x="28" y="83"/>
                      <a:pt x="31" y="97"/>
                      <a:pt x="29" y="110"/>
                    </a:cubicBezTo>
                    <a:cubicBezTo>
                      <a:pt x="22" y="104"/>
                      <a:pt x="9" y="95"/>
                      <a:pt x="0" y="9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0" name="Rectangle 15"/>
              <p:cNvSpPr>
                <a:spLocks noChangeArrowheads="1"/>
              </p:cNvSpPr>
              <p:nvPr/>
            </p:nvSpPr>
            <p:spPr bwMode="auto">
              <a:xfrm>
                <a:off x="4953" y="864"/>
                <a:ext cx="181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1" name="Freeform 16"/>
              <p:cNvSpPr/>
              <p:nvPr/>
            </p:nvSpPr>
            <p:spPr bwMode="auto">
              <a:xfrm>
                <a:off x="5366" y="560"/>
                <a:ext cx="352" cy="352"/>
              </a:xfrm>
              <a:custGeom>
                <a:avLst/>
                <a:gdLst>
                  <a:gd name="T0" fmla="*/ 112 w 206"/>
                  <a:gd name="T1" fmla="*/ 4 h 206"/>
                  <a:gd name="T2" fmla="*/ 103 w 206"/>
                  <a:gd name="T3" fmla="*/ 0 h 206"/>
                  <a:gd name="T4" fmla="*/ 94 w 206"/>
                  <a:gd name="T5" fmla="*/ 4 h 206"/>
                  <a:gd name="T6" fmla="*/ 4 w 206"/>
                  <a:gd name="T7" fmla="*/ 94 h 206"/>
                  <a:gd name="T8" fmla="*/ 0 w 206"/>
                  <a:gd name="T9" fmla="*/ 103 h 206"/>
                  <a:gd name="T10" fmla="*/ 4 w 206"/>
                  <a:gd name="T11" fmla="*/ 112 h 206"/>
                  <a:gd name="T12" fmla="*/ 94 w 206"/>
                  <a:gd name="T13" fmla="*/ 202 h 206"/>
                  <a:gd name="T14" fmla="*/ 103 w 206"/>
                  <a:gd name="T15" fmla="*/ 206 h 206"/>
                  <a:gd name="T16" fmla="*/ 103 w 206"/>
                  <a:gd name="T17" fmla="*/ 206 h 206"/>
                  <a:gd name="T18" fmla="*/ 112 w 206"/>
                  <a:gd name="T19" fmla="*/ 202 h 206"/>
                  <a:gd name="T20" fmla="*/ 168 w 206"/>
                  <a:gd name="T21" fmla="*/ 146 h 206"/>
                  <a:gd name="T22" fmla="*/ 61 w 206"/>
                  <a:gd name="T23" fmla="*/ 146 h 206"/>
                  <a:gd name="T24" fmla="*/ 57 w 206"/>
                  <a:gd name="T25" fmla="*/ 137 h 206"/>
                  <a:gd name="T26" fmla="*/ 69 w 206"/>
                  <a:gd name="T27" fmla="*/ 116 h 206"/>
                  <a:gd name="T28" fmla="*/ 75 w 206"/>
                  <a:gd name="T29" fmla="*/ 115 h 206"/>
                  <a:gd name="T30" fmla="*/ 81 w 206"/>
                  <a:gd name="T31" fmla="*/ 109 h 206"/>
                  <a:gd name="T32" fmla="*/ 87 w 206"/>
                  <a:gd name="T33" fmla="*/ 109 h 206"/>
                  <a:gd name="T34" fmla="*/ 89 w 206"/>
                  <a:gd name="T35" fmla="*/ 109 h 206"/>
                  <a:gd name="T36" fmla="*/ 96 w 206"/>
                  <a:gd name="T37" fmla="*/ 105 h 206"/>
                  <a:gd name="T38" fmla="*/ 94 w 206"/>
                  <a:gd name="T39" fmla="*/ 92 h 206"/>
                  <a:gd name="T40" fmla="*/ 88 w 206"/>
                  <a:gd name="T41" fmla="*/ 76 h 206"/>
                  <a:gd name="T42" fmla="*/ 92 w 206"/>
                  <a:gd name="T43" fmla="*/ 66 h 206"/>
                  <a:gd name="T44" fmla="*/ 93 w 206"/>
                  <a:gd name="T45" fmla="*/ 61 h 206"/>
                  <a:gd name="T46" fmla="*/ 89 w 206"/>
                  <a:gd name="T47" fmla="*/ 59 h 206"/>
                  <a:gd name="T48" fmla="*/ 87 w 206"/>
                  <a:gd name="T49" fmla="*/ 56 h 206"/>
                  <a:gd name="T50" fmla="*/ 84 w 206"/>
                  <a:gd name="T51" fmla="*/ 53 h 206"/>
                  <a:gd name="T52" fmla="*/ 88 w 206"/>
                  <a:gd name="T53" fmla="*/ 44 h 206"/>
                  <a:gd name="T54" fmla="*/ 99 w 206"/>
                  <a:gd name="T55" fmla="*/ 44 h 206"/>
                  <a:gd name="T56" fmla="*/ 102 w 206"/>
                  <a:gd name="T57" fmla="*/ 53 h 206"/>
                  <a:gd name="T58" fmla="*/ 111 w 206"/>
                  <a:gd name="T59" fmla="*/ 55 h 206"/>
                  <a:gd name="T60" fmla="*/ 124 w 206"/>
                  <a:gd name="T61" fmla="*/ 60 h 206"/>
                  <a:gd name="T62" fmla="*/ 143 w 206"/>
                  <a:gd name="T63" fmla="*/ 69 h 206"/>
                  <a:gd name="T64" fmla="*/ 145 w 206"/>
                  <a:gd name="T65" fmla="*/ 79 h 206"/>
                  <a:gd name="T66" fmla="*/ 136 w 206"/>
                  <a:gd name="T67" fmla="*/ 86 h 206"/>
                  <a:gd name="T68" fmla="*/ 136 w 206"/>
                  <a:gd name="T69" fmla="*/ 91 h 206"/>
                  <a:gd name="T70" fmla="*/ 139 w 206"/>
                  <a:gd name="T71" fmla="*/ 100 h 206"/>
                  <a:gd name="T72" fmla="*/ 143 w 206"/>
                  <a:gd name="T73" fmla="*/ 114 h 206"/>
                  <a:gd name="T74" fmla="*/ 155 w 206"/>
                  <a:gd name="T75" fmla="*/ 136 h 206"/>
                  <a:gd name="T76" fmla="*/ 157 w 206"/>
                  <a:gd name="T77" fmla="*/ 141 h 206"/>
                  <a:gd name="T78" fmla="*/ 173 w 206"/>
                  <a:gd name="T79" fmla="*/ 141 h 206"/>
                  <a:gd name="T80" fmla="*/ 202 w 206"/>
                  <a:gd name="T81" fmla="*/ 112 h 206"/>
                  <a:gd name="T82" fmla="*/ 206 w 206"/>
                  <a:gd name="T83" fmla="*/ 103 h 206"/>
                  <a:gd name="T84" fmla="*/ 202 w 206"/>
                  <a:gd name="T85" fmla="*/ 94 h 206"/>
                  <a:gd name="T86" fmla="*/ 112 w 206"/>
                  <a:gd name="T87" fmla="*/ 4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6" h="206">
                    <a:moveTo>
                      <a:pt x="112" y="4"/>
                    </a:moveTo>
                    <a:cubicBezTo>
                      <a:pt x="109" y="2"/>
                      <a:pt x="106" y="0"/>
                      <a:pt x="103" y="0"/>
                    </a:cubicBezTo>
                    <a:cubicBezTo>
                      <a:pt x="100" y="0"/>
                      <a:pt x="97" y="2"/>
                      <a:pt x="94" y="4"/>
                    </a:cubicBezTo>
                    <a:cubicBezTo>
                      <a:pt x="4" y="94"/>
                      <a:pt x="4" y="94"/>
                      <a:pt x="4" y="94"/>
                    </a:cubicBezTo>
                    <a:cubicBezTo>
                      <a:pt x="2" y="97"/>
                      <a:pt x="0" y="100"/>
                      <a:pt x="0" y="103"/>
                    </a:cubicBezTo>
                    <a:cubicBezTo>
                      <a:pt x="0" y="106"/>
                      <a:pt x="2" y="109"/>
                      <a:pt x="4" y="112"/>
                    </a:cubicBezTo>
                    <a:cubicBezTo>
                      <a:pt x="94" y="202"/>
                      <a:pt x="94" y="202"/>
                      <a:pt x="94" y="202"/>
                    </a:cubicBezTo>
                    <a:cubicBezTo>
                      <a:pt x="97" y="204"/>
                      <a:pt x="10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106" y="206"/>
                      <a:pt x="109" y="204"/>
                      <a:pt x="112" y="202"/>
                    </a:cubicBezTo>
                    <a:cubicBezTo>
                      <a:pt x="168" y="146"/>
                      <a:pt x="168" y="146"/>
                      <a:pt x="168" y="146"/>
                    </a:cubicBezTo>
                    <a:cubicBezTo>
                      <a:pt x="61" y="146"/>
                      <a:pt x="61" y="146"/>
                      <a:pt x="61" y="146"/>
                    </a:cubicBezTo>
                    <a:cubicBezTo>
                      <a:pt x="55" y="146"/>
                      <a:pt x="57" y="137"/>
                      <a:pt x="57" y="137"/>
                    </a:cubicBezTo>
                    <a:cubicBezTo>
                      <a:pt x="60" y="123"/>
                      <a:pt x="67" y="117"/>
                      <a:pt x="69" y="116"/>
                    </a:cubicBezTo>
                    <a:cubicBezTo>
                      <a:pt x="72" y="114"/>
                      <a:pt x="75" y="115"/>
                      <a:pt x="75" y="115"/>
                    </a:cubicBezTo>
                    <a:cubicBezTo>
                      <a:pt x="75" y="115"/>
                      <a:pt x="79" y="111"/>
                      <a:pt x="81" y="109"/>
                    </a:cubicBezTo>
                    <a:cubicBezTo>
                      <a:pt x="83" y="108"/>
                      <a:pt x="85" y="107"/>
                      <a:pt x="87" y="109"/>
                    </a:cubicBezTo>
                    <a:cubicBezTo>
                      <a:pt x="88" y="110"/>
                      <a:pt x="89" y="109"/>
                      <a:pt x="89" y="109"/>
                    </a:cubicBezTo>
                    <a:cubicBezTo>
                      <a:pt x="96" y="105"/>
                      <a:pt x="96" y="105"/>
                      <a:pt x="96" y="105"/>
                    </a:cubicBezTo>
                    <a:cubicBezTo>
                      <a:pt x="96" y="105"/>
                      <a:pt x="96" y="97"/>
                      <a:pt x="94" y="92"/>
                    </a:cubicBezTo>
                    <a:cubicBezTo>
                      <a:pt x="93" y="86"/>
                      <a:pt x="90" y="81"/>
                      <a:pt x="88" y="76"/>
                    </a:cubicBezTo>
                    <a:cubicBezTo>
                      <a:pt x="86" y="70"/>
                      <a:pt x="92" y="66"/>
                      <a:pt x="92" y="66"/>
                    </a:cubicBezTo>
                    <a:cubicBezTo>
                      <a:pt x="94" y="63"/>
                      <a:pt x="94" y="62"/>
                      <a:pt x="93" y="61"/>
                    </a:cubicBezTo>
                    <a:cubicBezTo>
                      <a:pt x="91" y="61"/>
                      <a:pt x="90" y="60"/>
                      <a:pt x="89" y="59"/>
                    </a:cubicBezTo>
                    <a:cubicBezTo>
                      <a:pt x="88" y="58"/>
                      <a:pt x="89" y="56"/>
                      <a:pt x="87" y="56"/>
                    </a:cubicBezTo>
                    <a:cubicBezTo>
                      <a:pt x="85" y="56"/>
                      <a:pt x="84" y="55"/>
                      <a:pt x="84" y="53"/>
                    </a:cubicBezTo>
                    <a:cubicBezTo>
                      <a:pt x="83" y="50"/>
                      <a:pt x="85" y="45"/>
                      <a:pt x="88" y="44"/>
                    </a:cubicBezTo>
                    <a:cubicBezTo>
                      <a:pt x="90" y="42"/>
                      <a:pt x="95" y="40"/>
                      <a:pt x="99" y="44"/>
                    </a:cubicBezTo>
                    <a:cubicBezTo>
                      <a:pt x="104" y="48"/>
                      <a:pt x="100" y="51"/>
                      <a:pt x="102" y="53"/>
                    </a:cubicBezTo>
                    <a:cubicBezTo>
                      <a:pt x="103" y="56"/>
                      <a:pt x="107" y="55"/>
                      <a:pt x="111" y="55"/>
                    </a:cubicBezTo>
                    <a:cubicBezTo>
                      <a:pt x="116" y="56"/>
                      <a:pt x="124" y="60"/>
                      <a:pt x="124" y="60"/>
                    </a:cubicBezTo>
                    <a:cubicBezTo>
                      <a:pt x="124" y="60"/>
                      <a:pt x="137" y="66"/>
                      <a:pt x="143" y="69"/>
                    </a:cubicBezTo>
                    <a:cubicBezTo>
                      <a:pt x="148" y="72"/>
                      <a:pt x="146" y="78"/>
                      <a:pt x="145" y="79"/>
                    </a:cubicBezTo>
                    <a:cubicBezTo>
                      <a:pt x="144" y="80"/>
                      <a:pt x="139" y="84"/>
                      <a:pt x="136" y="86"/>
                    </a:cubicBezTo>
                    <a:cubicBezTo>
                      <a:pt x="134" y="88"/>
                      <a:pt x="136" y="91"/>
                      <a:pt x="136" y="91"/>
                    </a:cubicBezTo>
                    <a:cubicBezTo>
                      <a:pt x="136" y="91"/>
                      <a:pt x="138" y="95"/>
                      <a:pt x="139" y="100"/>
                    </a:cubicBezTo>
                    <a:cubicBezTo>
                      <a:pt x="140" y="104"/>
                      <a:pt x="140" y="106"/>
                      <a:pt x="143" y="114"/>
                    </a:cubicBezTo>
                    <a:cubicBezTo>
                      <a:pt x="147" y="122"/>
                      <a:pt x="153" y="132"/>
                      <a:pt x="155" y="136"/>
                    </a:cubicBezTo>
                    <a:cubicBezTo>
                      <a:pt x="156" y="139"/>
                      <a:pt x="157" y="141"/>
                      <a:pt x="157" y="141"/>
                    </a:cubicBezTo>
                    <a:cubicBezTo>
                      <a:pt x="173" y="141"/>
                      <a:pt x="173" y="141"/>
                      <a:pt x="173" y="141"/>
                    </a:cubicBezTo>
                    <a:cubicBezTo>
                      <a:pt x="202" y="112"/>
                      <a:pt x="202" y="112"/>
                      <a:pt x="202" y="112"/>
                    </a:cubicBezTo>
                    <a:cubicBezTo>
                      <a:pt x="204" y="109"/>
                      <a:pt x="206" y="106"/>
                      <a:pt x="206" y="103"/>
                    </a:cubicBezTo>
                    <a:cubicBezTo>
                      <a:pt x="206" y="100"/>
                      <a:pt x="204" y="97"/>
                      <a:pt x="202" y="94"/>
                    </a:cubicBezTo>
                    <a:lnTo>
                      <a:pt x="11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2" name="Freeform 17"/>
              <p:cNvSpPr/>
              <p:nvPr/>
            </p:nvSpPr>
            <p:spPr bwMode="auto">
              <a:xfrm>
                <a:off x="5546" y="736"/>
                <a:ext cx="64" cy="63"/>
              </a:xfrm>
              <a:custGeom>
                <a:avLst/>
                <a:gdLst>
                  <a:gd name="T0" fmla="*/ 30 w 38"/>
                  <a:gd name="T1" fmla="*/ 20 h 37"/>
                  <a:gd name="T2" fmla="*/ 22 w 38"/>
                  <a:gd name="T3" fmla="*/ 5 h 37"/>
                  <a:gd name="T4" fmla="*/ 15 w 38"/>
                  <a:gd name="T5" fmla="*/ 2 h 37"/>
                  <a:gd name="T6" fmla="*/ 4 w 38"/>
                  <a:gd name="T7" fmla="*/ 9 h 37"/>
                  <a:gd name="T8" fmla="*/ 0 w 38"/>
                  <a:gd name="T9" fmla="*/ 19 h 37"/>
                  <a:gd name="T10" fmla="*/ 0 w 38"/>
                  <a:gd name="T11" fmla="*/ 34 h 37"/>
                  <a:gd name="T12" fmla="*/ 2 w 38"/>
                  <a:gd name="T13" fmla="*/ 37 h 37"/>
                  <a:gd name="T14" fmla="*/ 31 w 38"/>
                  <a:gd name="T15" fmla="*/ 37 h 37"/>
                  <a:gd name="T16" fmla="*/ 34 w 38"/>
                  <a:gd name="T17" fmla="*/ 36 h 37"/>
                  <a:gd name="T18" fmla="*/ 36 w 38"/>
                  <a:gd name="T19" fmla="*/ 30 h 37"/>
                  <a:gd name="T20" fmla="*/ 30 w 38"/>
                  <a:gd name="T21" fmla="*/ 2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30" y="20"/>
                    </a:moveTo>
                    <a:cubicBezTo>
                      <a:pt x="30" y="20"/>
                      <a:pt x="24" y="9"/>
                      <a:pt x="22" y="5"/>
                    </a:cubicBezTo>
                    <a:cubicBezTo>
                      <a:pt x="19" y="2"/>
                      <a:pt x="18" y="0"/>
                      <a:pt x="15" y="2"/>
                    </a:cubicBezTo>
                    <a:cubicBezTo>
                      <a:pt x="11" y="5"/>
                      <a:pt x="7" y="7"/>
                      <a:pt x="4" y="9"/>
                    </a:cubicBezTo>
                    <a:cubicBezTo>
                      <a:pt x="1" y="11"/>
                      <a:pt x="1" y="12"/>
                      <a:pt x="0" y="19"/>
                    </a:cubicBezTo>
                    <a:cubicBezTo>
                      <a:pt x="0" y="26"/>
                      <a:pt x="0" y="33"/>
                      <a:pt x="0" y="34"/>
                    </a:cubicBezTo>
                    <a:cubicBezTo>
                      <a:pt x="0" y="36"/>
                      <a:pt x="0" y="37"/>
                      <a:pt x="2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3" y="37"/>
                      <a:pt x="34" y="36"/>
                    </a:cubicBezTo>
                    <a:cubicBezTo>
                      <a:pt x="35" y="35"/>
                      <a:pt x="38" y="33"/>
                      <a:pt x="36" y="30"/>
                    </a:cubicBezTo>
                    <a:cubicBezTo>
                      <a:pt x="35" y="28"/>
                      <a:pt x="30" y="20"/>
                      <a:pt x="30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3" name="Freeform 18"/>
              <p:cNvSpPr/>
              <p:nvPr/>
            </p:nvSpPr>
            <p:spPr bwMode="auto">
              <a:xfrm>
                <a:off x="5537" y="698"/>
                <a:ext cx="22" cy="33"/>
              </a:xfrm>
              <a:custGeom>
                <a:avLst/>
                <a:gdLst>
                  <a:gd name="T0" fmla="*/ 10 w 13"/>
                  <a:gd name="T1" fmla="*/ 16 h 19"/>
                  <a:gd name="T2" fmla="*/ 10 w 13"/>
                  <a:gd name="T3" fmla="*/ 8 h 19"/>
                  <a:gd name="T4" fmla="*/ 4 w 13"/>
                  <a:gd name="T5" fmla="*/ 3 h 19"/>
                  <a:gd name="T6" fmla="*/ 4 w 13"/>
                  <a:gd name="T7" fmla="*/ 13 h 19"/>
                  <a:gd name="T8" fmla="*/ 10 w 13"/>
                  <a:gd name="T9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9">
                    <a:moveTo>
                      <a:pt x="10" y="16"/>
                    </a:moveTo>
                    <a:cubicBezTo>
                      <a:pt x="13" y="13"/>
                      <a:pt x="11" y="10"/>
                      <a:pt x="10" y="8"/>
                    </a:cubicBezTo>
                    <a:cubicBezTo>
                      <a:pt x="8" y="6"/>
                      <a:pt x="4" y="3"/>
                      <a:pt x="4" y="3"/>
                    </a:cubicBezTo>
                    <a:cubicBezTo>
                      <a:pt x="0" y="0"/>
                      <a:pt x="2" y="7"/>
                      <a:pt x="4" y="13"/>
                    </a:cubicBezTo>
                    <a:cubicBezTo>
                      <a:pt x="6" y="19"/>
                      <a:pt x="6" y="19"/>
                      <a:pt x="10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" name="Freeform 19"/>
              <p:cNvSpPr/>
              <p:nvPr/>
            </p:nvSpPr>
            <p:spPr bwMode="auto">
              <a:xfrm>
                <a:off x="5580" y="681"/>
                <a:ext cx="15" cy="17"/>
              </a:xfrm>
              <a:custGeom>
                <a:avLst/>
                <a:gdLst>
                  <a:gd name="T0" fmla="*/ 4 w 9"/>
                  <a:gd name="T1" fmla="*/ 7 h 10"/>
                  <a:gd name="T2" fmla="*/ 8 w 9"/>
                  <a:gd name="T3" fmla="*/ 6 h 10"/>
                  <a:gd name="T4" fmla="*/ 4 w 9"/>
                  <a:gd name="T5" fmla="*/ 1 h 10"/>
                  <a:gd name="T6" fmla="*/ 0 w 9"/>
                  <a:gd name="T7" fmla="*/ 2 h 10"/>
                  <a:gd name="T8" fmla="*/ 4 w 9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4" y="7"/>
                    </a:moveTo>
                    <a:cubicBezTo>
                      <a:pt x="6" y="10"/>
                      <a:pt x="7" y="8"/>
                      <a:pt x="8" y="6"/>
                    </a:cubicBezTo>
                    <a:cubicBezTo>
                      <a:pt x="9" y="4"/>
                      <a:pt x="6" y="2"/>
                      <a:pt x="4" y="1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1" y="4"/>
                      <a:pt x="4" y="7"/>
                      <a:pt x="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5" name="Freeform 20"/>
              <p:cNvSpPr/>
              <p:nvPr/>
            </p:nvSpPr>
            <p:spPr bwMode="auto">
              <a:xfrm>
                <a:off x="5498" y="746"/>
                <a:ext cx="32" cy="53"/>
              </a:xfrm>
              <a:custGeom>
                <a:avLst/>
                <a:gdLst>
                  <a:gd name="T0" fmla="*/ 14 w 19"/>
                  <a:gd name="T1" fmla="*/ 3 h 31"/>
                  <a:gd name="T2" fmla="*/ 12 w 19"/>
                  <a:gd name="T3" fmla="*/ 6 h 31"/>
                  <a:gd name="T4" fmla="*/ 10 w 19"/>
                  <a:gd name="T5" fmla="*/ 9 h 31"/>
                  <a:gd name="T6" fmla="*/ 2 w 19"/>
                  <a:gd name="T7" fmla="*/ 11 h 31"/>
                  <a:gd name="T8" fmla="*/ 5 w 19"/>
                  <a:gd name="T9" fmla="*/ 26 h 31"/>
                  <a:gd name="T10" fmla="*/ 9 w 19"/>
                  <a:gd name="T11" fmla="*/ 31 h 31"/>
                  <a:gd name="T12" fmla="*/ 16 w 19"/>
                  <a:gd name="T13" fmla="*/ 27 h 31"/>
                  <a:gd name="T14" fmla="*/ 19 w 19"/>
                  <a:gd name="T15" fmla="*/ 16 h 31"/>
                  <a:gd name="T16" fmla="*/ 19 w 19"/>
                  <a:gd name="T17" fmla="*/ 1 h 31"/>
                  <a:gd name="T18" fmla="*/ 14 w 19"/>
                  <a:gd name="T19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31">
                    <a:moveTo>
                      <a:pt x="14" y="3"/>
                    </a:moveTo>
                    <a:cubicBezTo>
                      <a:pt x="12" y="4"/>
                      <a:pt x="12" y="4"/>
                      <a:pt x="12" y="6"/>
                    </a:cubicBezTo>
                    <a:cubicBezTo>
                      <a:pt x="13" y="7"/>
                      <a:pt x="13" y="8"/>
                      <a:pt x="10" y="9"/>
                    </a:cubicBezTo>
                    <a:cubicBezTo>
                      <a:pt x="8" y="10"/>
                      <a:pt x="4" y="10"/>
                      <a:pt x="2" y="11"/>
                    </a:cubicBezTo>
                    <a:cubicBezTo>
                      <a:pt x="0" y="11"/>
                      <a:pt x="4" y="23"/>
                      <a:pt x="5" y="26"/>
                    </a:cubicBezTo>
                    <a:cubicBezTo>
                      <a:pt x="6" y="28"/>
                      <a:pt x="7" y="31"/>
                      <a:pt x="9" y="31"/>
                    </a:cubicBezTo>
                    <a:cubicBezTo>
                      <a:pt x="12" y="31"/>
                      <a:pt x="13" y="29"/>
                      <a:pt x="16" y="27"/>
                    </a:cubicBezTo>
                    <a:cubicBezTo>
                      <a:pt x="19" y="25"/>
                      <a:pt x="19" y="22"/>
                      <a:pt x="19" y="16"/>
                    </a:cubicBezTo>
                    <a:cubicBezTo>
                      <a:pt x="19" y="10"/>
                      <a:pt x="19" y="1"/>
                      <a:pt x="19" y="1"/>
                    </a:cubicBezTo>
                    <a:cubicBezTo>
                      <a:pt x="19" y="0"/>
                      <a:pt x="16" y="2"/>
                      <a:pt x="14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6" name="Freeform 21"/>
              <p:cNvSpPr/>
              <p:nvPr/>
            </p:nvSpPr>
            <p:spPr bwMode="auto">
              <a:xfrm>
                <a:off x="5925" y="598"/>
                <a:ext cx="246" cy="229"/>
              </a:xfrm>
              <a:custGeom>
                <a:avLst/>
                <a:gdLst>
                  <a:gd name="T0" fmla="*/ 10 w 144"/>
                  <a:gd name="T1" fmla="*/ 134 h 134"/>
                  <a:gd name="T2" fmla="*/ 10 w 144"/>
                  <a:gd name="T3" fmla="*/ 120 h 134"/>
                  <a:gd name="T4" fmla="*/ 10 w 144"/>
                  <a:gd name="T5" fmla="*/ 120 h 134"/>
                  <a:gd name="T6" fmla="*/ 12 w 144"/>
                  <a:gd name="T7" fmla="*/ 112 h 134"/>
                  <a:gd name="T8" fmla="*/ 67 w 144"/>
                  <a:gd name="T9" fmla="*/ 16 h 134"/>
                  <a:gd name="T10" fmla="*/ 67 w 144"/>
                  <a:gd name="T11" fmla="*/ 16 h 134"/>
                  <a:gd name="T12" fmla="*/ 67 w 144"/>
                  <a:gd name="T13" fmla="*/ 16 h 134"/>
                  <a:gd name="T14" fmla="*/ 72 w 144"/>
                  <a:gd name="T15" fmla="*/ 13 h 134"/>
                  <a:gd name="T16" fmla="*/ 76 w 144"/>
                  <a:gd name="T17" fmla="*/ 14 h 134"/>
                  <a:gd name="T18" fmla="*/ 77 w 144"/>
                  <a:gd name="T19" fmla="*/ 16 h 134"/>
                  <a:gd name="T20" fmla="*/ 77 w 144"/>
                  <a:gd name="T21" fmla="*/ 16 h 134"/>
                  <a:gd name="T22" fmla="*/ 77 w 144"/>
                  <a:gd name="T23" fmla="*/ 16 h 134"/>
                  <a:gd name="T24" fmla="*/ 77 w 144"/>
                  <a:gd name="T25" fmla="*/ 16 h 134"/>
                  <a:gd name="T26" fmla="*/ 132 w 144"/>
                  <a:gd name="T27" fmla="*/ 112 h 134"/>
                  <a:gd name="T28" fmla="*/ 134 w 144"/>
                  <a:gd name="T29" fmla="*/ 120 h 134"/>
                  <a:gd name="T30" fmla="*/ 134 w 144"/>
                  <a:gd name="T31" fmla="*/ 120 h 134"/>
                  <a:gd name="T32" fmla="*/ 134 w 144"/>
                  <a:gd name="T33" fmla="*/ 133 h 134"/>
                  <a:gd name="T34" fmla="*/ 144 w 144"/>
                  <a:gd name="T35" fmla="*/ 133 h 134"/>
                  <a:gd name="T36" fmla="*/ 144 w 144"/>
                  <a:gd name="T37" fmla="*/ 123 h 134"/>
                  <a:gd name="T38" fmla="*/ 144 w 144"/>
                  <a:gd name="T39" fmla="*/ 121 h 134"/>
                  <a:gd name="T40" fmla="*/ 141 w 144"/>
                  <a:gd name="T41" fmla="*/ 107 h 134"/>
                  <a:gd name="T42" fmla="*/ 84 w 144"/>
                  <a:gd name="T43" fmla="*/ 7 h 134"/>
                  <a:gd name="T44" fmla="*/ 81 w 144"/>
                  <a:gd name="T45" fmla="*/ 4 h 134"/>
                  <a:gd name="T46" fmla="*/ 72 w 144"/>
                  <a:gd name="T47" fmla="*/ 0 h 134"/>
                  <a:gd name="T48" fmla="*/ 63 w 144"/>
                  <a:gd name="T49" fmla="*/ 4 h 134"/>
                  <a:gd name="T50" fmla="*/ 60 w 144"/>
                  <a:gd name="T51" fmla="*/ 7 h 134"/>
                  <a:gd name="T52" fmla="*/ 3 w 144"/>
                  <a:gd name="T53" fmla="*/ 107 h 134"/>
                  <a:gd name="T54" fmla="*/ 0 w 144"/>
                  <a:gd name="T55" fmla="*/ 121 h 134"/>
                  <a:gd name="T56" fmla="*/ 0 w 144"/>
                  <a:gd name="T57" fmla="*/ 123 h 134"/>
                  <a:gd name="T58" fmla="*/ 0 w 144"/>
                  <a:gd name="T59" fmla="*/ 134 h 134"/>
                  <a:gd name="T60" fmla="*/ 10 w 144"/>
                  <a:gd name="T61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4" h="134">
                    <a:moveTo>
                      <a:pt x="10" y="134"/>
                    </a:moveTo>
                    <a:cubicBezTo>
                      <a:pt x="10" y="120"/>
                      <a:pt x="10" y="120"/>
                      <a:pt x="10" y="120"/>
                    </a:cubicBezTo>
                    <a:cubicBezTo>
                      <a:pt x="10" y="120"/>
                      <a:pt x="10" y="120"/>
                      <a:pt x="10" y="120"/>
                    </a:cubicBezTo>
                    <a:cubicBezTo>
                      <a:pt x="10" y="119"/>
                      <a:pt x="10" y="115"/>
                      <a:pt x="12" y="112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5"/>
                      <a:pt x="69" y="13"/>
                      <a:pt x="72" y="13"/>
                    </a:cubicBezTo>
                    <a:cubicBezTo>
                      <a:pt x="74" y="13"/>
                      <a:pt x="75" y="13"/>
                      <a:pt x="76" y="14"/>
                    </a:cubicBezTo>
                    <a:cubicBezTo>
                      <a:pt x="76" y="15"/>
                      <a:pt x="77" y="15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132" y="112"/>
                      <a:pt x="132" y="112"/>
                      <a:pt x="132" y="112"/>
                    </a:cubicBezTo>
                    <a:cubicBezTo>
                      <a:pt x="134" y="115"/>
                      <a:pt x="134" y="119"/>
                      <a:pt x="134" y="120"/>
                    </a:cubicBezTo>
                    <a:cubicBezTo>
                      <a:pt x="134" y="120"/>
                      <a:pt x="134" y="120"/>
                      <a:pt x="134" y="120"/>
                    </a:cubicBezTo>
                    <a:cubicBezTo>
                      <a:pt x="134" y="133"/>
                      <a:pt x="134" y="133"/>
                      <a:pt x="134" y="133"/>
                    </a:cubicBezTo>
                    <a:cubicBezTo>
                      <a:pt x="144" y="133"/>
                      <a:pt x="144" y="133"/>
                      <a:pt x="144" y="133"/>
                    </a:cubicBezTo>
                    <a:cubicBezTo>
                      <a:pt x="144" y="123"/>
                      <a:pt x="144" y="123"/>
                      <a:pt x="144" y="123"/>
                    </a:cubicBezTo>
                    <a:cubicBezTo>
                      <a:pt x="144" y="123"/>
                      <a:pt x="144" y="122"/>
                      <a:pt x="144" y="121"/>
                    </a:cubicBezTo>
                    <a:cubicBezTo>
                      <a:pt x="144" y="118"/>
                      <a:pt x="144" y="112"/>
                      <a:pt x="141" y="10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4" y="7"/>
                      <a:pt x="83" y="5"/>
                      <a:pt x="81" y="4"/>
                    </a:cubicBezTo>
                    <a:cubicBezTo>
                      <a:pt x="79" y="2"/>
                      <a:pt x="76" y="0"/>
                      <a:pt x="72" y="0"/>
                    </a:cubicBezTo>
                    <a:cubicBezTo>
                      <a:pt x="68" y="0"/>
                      <a:pt x="65" y="2"/>
                      <a:pt x="63" y="4"/>
                    </a:cubicBezTo>
                    <a:cubicBezTo>
                      <a:pt x="61" y="5"/>
                      <a:pt x="60" y="7"/>
                      <a:pt x="60" y="7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0" y="112"/>
                      <a:pt x="0" y="118"/>
                      <a:pt x="0" y="121"/>
                    </a:cubicBezTo>
                    <a:cubicBezTo>
                      <a:pt x="0" y="122"/>
                      <a:pt x="0" y="123"/>
                      <a:pt x="0" y="123"/>
                    </a:cubicBezTo>
                    <a:cubicBezTo>
                      <a:pt x="0" y="134"/>
                      <a:pt x="0" y="134"/>
                      <a:pt x="0" y="134"/>
                    </a:cubicBezTo>
                    <a:lnTo>
                      <a:pt x="10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7" name="Freeform 22"/>
              <p:cNvSpPr/>
              <p:nvPr/>
            </p:nvSpPr>
            <p:spPr bwMode="auto">
              <a:xfrm>
                <a:off x="5925" y="832"/>
                <a:ext cx="246" cy="43"/>
              </a:xfrm>
              <a:custGeom>
                <a:avLst/>
                <a:gdLst>
                  <a:gd name="T0" fmla="*/ 134 w 144"/>
                  <a:gd name="T1" fmla="*/ 0 h 25"/>
                  <a:gd name="T2" fmla="*/ 134 w 144"/>
                  <a:gd name="T3" fmla="*/ 11 h 25"/>
                  <a:gd name="T4" fmla="*/ 133 w 144"/>
                  <a:gd name="T5" fmla="*/ 14 h 25"/>
                  <a:gd name="T6" fmla="*/ 130 w 144"/>
                  <a:gd name="T7" fmla="*/ 15 h 25"/>
                  <a:gd name="T8" fmla="*/ 14 w 144"/>
                  <a:gd name="T9" fmla="*/ 15 h 25"/>
                  <a:gd name="T10" fmla="*/ 11 w 144"/>
                  <a:gd name="T11" fmla="*/ 14 h 25"/>
                  <a:gd name="T12" fmla="*/ 10 w 144"/>
                  <a:gd name="T13" fmla="*/ 11 h 25"/>
                  <a:gd name="T14" fmla="*/ 10 w 144"/>
                  <a:gd name="T15" fmla="*/ 0 h 25"/>
                  <a:gd name="T16" fmla="*/ 0 w 144"/>
                  <a:gd name="T17" fmla="*/ 0 h 25"/>
                  <a:gd name="T18" fmla="*/ 0 w 144"/>
                  <a:gd name="T19" fmla="*/ 15 h 25"/>
                  <a:gd name="T20" fmla="*/ 10 w 144"/>
                  <a:gd name="T21" fmla="*/ 25 h 25"/>
                  <a:gd name="T22" fmla="*/ 134 w 144"/>
                  <a:gd name="T23" fmla="*/ 25 h 25"/>
                  <a:gd name="T24" fmla="*/ 144 w 144"/>
                  <a:gd name="T25" fmla="*/ 15 h 25"/>
                  <a:gd name="T26" fmla="*/ 144 w 144"/>
                  <a:gd name="T27" fmla="*/ 0 h 25"/>
                  <a:gd name="T28" fmla="*/ 134 w 144"/>
                  <a:gd name="T2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4" h="25">
                    <a:moveTo>
                      <a:pt x="134" y="0"/>
                    </a:moveTo>
                    <a:cubicBezTo>
                      <a:pt x="134" y="11"/>
                      <a:pt x="134" y="11"/>
                      <a:pt x="134" y="11"/>
                    </a:cubicBezTo>
                    <a:cubicBezTo>
                      <a:pt x="134" y="13"/>
                      <a:pt x="134" y="14"/>
                      <a:pt x="133" y="14"/>
                    </a:cubicBezTo>
                    <a:cubicBezTo>
                      <a:pt x="133" y="15"/>
                      <a:pt x="132" y="15"/>
                      <a:pt x="130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0" y="14"/>
                      <a:pt x="10" y="13"/>
                      <a:pt x="10" y="1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0"/>
                      <a:pt x="4" y="25"/>
                      <a:pt x="10" y="25"/>
                    </a:cubicBezTo>
                    <a:cubicBezTo>
                      <a:pt x="134" y="25"/>
                      <a:pt x="134" y="25"/>
                      <a:pt x="134" y="25"/>
                    </a:cubicBezTo>
                    <a:cubicBezTo>
                      <a:pt x="140" y="25"/>
                      <a:pt x="144" y="20"/>
                      <a:pt x="144" y="15"/>
                    </a:cubicBezTo>
                    <a:cubicBezTo>
                      <a:pt x="144" y="0"/>
                      <a:pt x="144" y="0"/>
                      <a:pt x="144" y="0"/>
                    </a:cubicBezTo>
                    <a:lnTo>
                      <a:pt x="1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8" name="Freeform 23"/>
              <p:cNvSpPr/>
              <p:nvPr/>
            </p:nvSpPr>
            <p:spPr bwMode="auto">
              <a:xfrm>
                <a:off x="6106" y="781"/>
                <a:ext cx="22" cy="15"/>
              </a:xfrm>
              <a:custGeom>
                <a:avLst/>
                <a:gdLst>
                  <a:gd name="T0" fmla="*/ 3 w 22"/>
                  <a:gd name="T1" fmla="*/ 15 h 15"/>
                  <a:gd name="T2" fmla="*/ 22 w 22"/>
                  <a:gd name="T3" fmla="*/ 15 h 15"/>
                  <a:gd name="T4" fmla="*/ 17 w 22"/>
                  <a:gd name="T5" fmla="*/ 0 h 15"/>
                  <a:gd name="T6" fmla="*/ 0 w 22"/>
                  <a:gd name="T7" fmla="*/ 0 h 15"/>
                  <a:gd name="T8" fmla="*/ 3 w 22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">
                    <a:moveTo>
                      <a:pt x="3" y="15"/>
                    </a:moveTo>
                    <a:lnTo>
                      <a:pt x="22" y="15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9" name="Freeform 24"/>
              <p:cNvSpPr/>
              <p:nvPr/>
            </p:nvSpPr>
            <p:spPr bwMode="auto">
              <a:xfrm>
                <a:off x="5966" y="781"/>
                <a:ext cx="26" cy="15"/>
              </a:xfrm>
              <a:custGeom>
                <a:avLst/>
                <a:gdLst>
                  <a:gd name="T0" fmla="*/ 26 w 26"/>
                  <a:gd name="T1" fmla="*/ 0 h 15"/>
                  <a:gd name="T2" fmla="*/ 5 w 26"/>
                  <a:gd name="T3" fmla="*/ 0 h 15"/>
                  <a:gd name="T4" fmla="*/ 0 w 26"/>
                  <a:gd name="T5" fmla="*/ 15 h 15"/>
                  <a:gd name="T6" fmla="*/ 22 w 26"/>
                  <a:gd name="T7" fmla="*/ 15 h 15"/>
                  <a:gd name="T8" fmla="*/ 26 w 26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5">
                    <a:moveTo>
                      <a:pt x="26" y="0"/>
                    </a:moveTo>
                    <a:lnTo>
                      <a:pt x="5" y="0"/>
                    </a:lnTo>
                    <a:lnTo>
                      <a:pt x="0" y="15"/>
                    </a:lnTo>
                    <a:lnTo>
                      <a:pt x="22" y="15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0" name="Freeform 25"/>
              <p:cNvSpPr/>
              <p:nvPr/>
            </p:nvSpPr>
            <p:spPr bwMode="auto">
              <a:xfrm>
                <a:off x="5954" y="830"/>
                <a:ext cx="188" cy="14"/>
              </a:xfrm>
              <a:custGeom>
                <a:avLst/>
                <a:gdLst>
                  <a:gd name="T0" fmla="*/ 32 w 188"/>
                  <a:gd name="T1" fmla="*/ 0 h 14"/>
                  <a:gd name="T2" fmla="*/ 5 w 188"/>
                  <a:gd name="T3" fmla="*/ 0 h 14"/>
                  <a:gd name="T4" fmla="*/ 0 w 188"/>
                  <a:gd name="T5" fmla="*/ 14 h 14"/>
                  <a:gd name="T6" fmla="*/ 26 w 188"/>
                  <a:gd name="T7" fmla="*/ 14 h 14"/>
                  <a:gd name="T8" fmla="*/ 38 w 188"/>
                  <a:gd name="T9" fmla="*/ 14 h 14"/>
                  <a:gd name="T10" fmla="*/ 188 w 188"/>
                  <a:gd name="T11" fmla="*/ 14 h 14"/>
                  <a:gd name="T12" fmla="*/ 181 w 188"/>
                  <a:gd name="T13" fmla="*/ 0 h 14"/>
                  <a:gd name="T14" fmla="*/ 32 w 188"/>
                  <a:gd name="T1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14">
                    <a:moveTo>
                      <a:pt x="32" y="0"/>
                    </a:moveTo>
                    <a:lnTo>
                      <a:pt x="5" y="0"/>
                    </a:lnTo>
                    <a:lnTo>
                      <a:pt x="0" y="14"/>
                    </a:lnTo>
                    <a:lnTo>
                      <a:pt x="26" y="14"/>
                    </a:lnTo>
                    <a:lnTo>
                      <a:pt x="38" y="14"/>
                    </a:lnTo>
                    <a:lnTo>
                      <a:pt x="188" y="14"/>
                    </a:lnTo>
                    <a:lnTo>
                      <a:pt x="181" y="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1" name="Freeform 26"/>
              <p:cNvSpPr/>
              <p:nvPr/>
            </p:nvSpPr>
            <p:spPr bwMode="auto">
              <a:xfrm>
                <a:off x="5988" y="671"/>
                <a:ext cx="130" cy="152"/>
              </a:xfrm>
              <a:custGeom>
                <a:avLst/>
                <a:gdLst>
                  <a:gd name="T0" fmla="*/ 10 w 76"/>
                  <a:gd name="T1" fmla="*/ 53 h 89"/>
                  <a:gd name="T2" fmla="*/ 9 w 76"/>
                  <a:gd name="T3" fmla="*/ 60 h 89"/>
                  <a:gd name="T4" fmla="*/ 3 w 76"/>
                  <a:gd name="T5" fmla="*/ 75 h 89"/>
                  <a:gd name="T6" fmla="*/ 9 w 76"/>
                  <a:gd name="T7" fmla="*/ 87 h 89"/>
                  <a:gd name="T8" fmla="*/ 10 w 76"/>
                  <a:gd name="T9" fmla="*/ 76 h 89"/>
                  <a:gd name="T10" fmla="*/ 22 w 76"/>
                  <a:gd name="T11" fmla="*/ 62 h 89"/>
                  <a:gd name="T12" fmla="*/ 27 w 76"/>
                  <a:gd name="T13" fmla="*/ 78 h 89"/>
                  <a:gd name="T14" fmla="*/ 37 w 76"/>
                  <a:gd name="T15" fmla="*/ 85 h 89"/>
                  <a:gd name="T16" fmla="*/ 32 w 76"/>
                  <a:gd name="T17" fmla="*/ 56 h 89"/>
                  <a:gd name="T18" fmla="*/ 31 w 76"/>
                  <a:gd name="T19" fmla="*/ 42 h 89"/>
                  <a:gd name="T20" fmla="*/ 41 w 76"/>
                  <a:gd name="T21" fmla="*/ 48 h 89"/>
                  <a:gd name="T22" fmla="*/ 42 w 76"/>
                  <a:gd name="T23" fmla="*/ 59 h 89"/>
                  <a:gd name="T24" fmla="*/ 46 w 76"/>
                  <a:gd name="T25" fmla="*/ 69 h 89"/>
                  <a:gd name="T26" fmla="*/ 43 w 76"/>
                  <a:gd name="T27" fmla="*/ 83 h 89"/>
                  <a:gd name="T28" fmla="*/ 48 w 76"/>
                  <a:gd name="T29" fmla="*/ 80 h 89"/>
                  <a:gd name="T30" fmla="*/ 55 w 76"/>
                  <a:gd name="T31" fmla="*/ 70 h 89"/>
                  <a:gd name="T32" fmla="*/ 59 w 76"/>
                  <a:gd name="T33" fmla="*/ 84 h 89"/>
                  <a:gd name="T34" fmla="*/ 67 w 76"/>
                  <a:gd name="T35" fmla="*/ 85 h 89"/>
                  <a:gd name="T36" fmla="*/ 65 w 76"/>
                  <a:gd name="T37" fmla="*/ 65 h 89"/>
                  <a:gd name="T38" fmla="*/ 65 w 76"/>
                  <a:gd name="T39" fmla="*/ 55 h 89"/>
                  <a:gd name="T40" fmla="*/ 71 w 76"/>
                  <a:gd name="T41" fmla="*/ 53 h 89"/>
                  <a:gd name="T42" fmla="*/ 59 w 76"/>
                  <a:gd name="T43" fmla="*/ 41 h 89"/>
                  <a:gd name="T44" fmla="*/ 63 w 76"/>
                  <a:gd name="T45" fmla="*/ 32 h 89"/>
                  <a:gd name="T46" fmla="*/ 57 w 76"/>
                  <a:gd name="T47" fmla="*/ 21 h 89"/>
                  <a:gd name="T48" fmla="*/ 54 w 76"/>
                  <a:gd name="T49" fmla="*/ 16 h 89"/>
                  <a:gd name="T50" fmla="*/ 51 w 76"/>
                  <a:gd name="T51" fmla="*/ 20 h 89"/>
                  <a:gd name="T52" fmla="*/ 47 w 76"/>
                  <a:gd name="T53" fmla="*/ 21 h 89"/>
                  <a:gd name="T54" fmla="*/ 47 w 76"/>
                  <a:gd name="T55" fmla="*/ 28 h 89"/>
                  <a:gd name="T56" fmla="*/ 50 w 76"/>
                  <a:gd name="T57" fmla="*/ 39 h 89"/>
                  <a:gd name="T58" fmla="*/ 42 w 76"/>
                  <a:gd name="T59" fmla="*/ 43 h 89"/>
                  <a:gd name="T60" fmla="*/ 30 w 76"/>
                  <a:gd name="T61" fmla="*/ 24 h 89"/>
                  <a:gd name="T62" fmla="*/ 28 w 76"/>
                  <a:gd name="T63" fmla="*/ 18 h 89"/>
                  <a:gd name="T64" fmla="*/ 34 w 76"/>
                  <a:gd name="T65" fmla="*/ 10 h 89"/>
                  <a:gd name="T66" fmla="*/ 30 w 76"/>
                  <a:gd name="T67" fmla="*/ 3 h 89"/>
                  <a:gd name="T68" fmla="*/ 16 w 76"/>
                  <a:gd name="T69" fmla="*/ 11 h 89"/>
                  <a:gd name="T70" fmla="*/ 16 w 76"/>
                  <a:gd name="T71" fmla="*/ 22 h 89"/>
                  <a:gd name="T72" fmla="*/ 4 w 76"/>
                  <a:gd name="T73" fmla="*/ 36 h 89"/>
                  <a:gd name="T74" fmla="*/ 4 w 76"/>
                  <a:gd name="T75" fmla="*/ 4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89">
                    <a:moveTo>
                      <a:pt x="4" y="49"/>
                    </a:moveTo>
                    <a:cubicBezTo>
                      <a:pt x="8" y="51"/>
                      <a:pt x="10" y="51"/>
                      <a:pt x="10" y="53"/>
                    </a:cubicBezTo>
                    <a:cubicBezTo>
                      <a:pt x="10" y="55"/>
                      <a:pt x="9" y="56"/>
                      <a:pt x="9" y="57"/>
                    </a:cubicBezTo>
                    <a:cubicBezTo>
                      <a:pt x="8" y="58"/>
                      <a:pt x="8" y="59"/>
                      <a:pt x="9" y="60"/>
                    </a:cubicBezTo>
                    <a:cubicBezTo>
                      <a:pt x="10" y="61"/>
                      <a:pt x="10" y="62"/>
                      <a:pt x="9" y="64"/>
                    </a:cubicBezTo>
                    <a:cubicBezTo>
                      <a:pt x="7" y="67"/>
                      <a:pt x="3" y="74"/>
                      <a:pt x="3" y="75"/>
                    </a:cubicBezTo>
                    <a:cubicBezTo>
                      <a:pt x="2" y="77"/>
                      <a:pt x="1" y="79"/>
                      <a:pt x="3" y="81"/>
                    </a:cubicBezTo>
                    <a:cubicBezTo>
                      <a:pt x="4" y="84"/>
                      <a:pt x="7" y="88"/>
                      <a:pt x="9" y="87"/>
                    </a:cubicBezTo>
                    <a:cubicBezTo>
                      <a:pt x="11" y="86"/>
                      <a:pt x="9" y="83"/>
                      <a:pt x="9" y="82"/>
                    </a:cubicBezTo>
                    <a:cubicBezTo>
                      <a:pt x="9" y="81"/>
                      <a:pt x="9" y="78"/>
                      <a:pt x="10" y="76"/>
                    </a:cubicBezTo>
                    <a:cubicBezTo>
                      <a:pt x="12" y="74"/>
                      <a:pt x="15" y="70"/>
                      <a:pt x="17" y="67"/>
                    </a:cubicBezTo>
                    <a:cubicBezTo>
                      <a:pt x="18" y="65"/>
                      <a:pt x="19" y="62"/>
                      <a:pt x="22" y="62"/>
                    </a:cubicBezTo>
                    <a:cubicBezTo>
                      <a:pt x="24" y="62"/>
                      <a:pt x="25" y="65"/>
                      <a:pt x="26" y="68"/>
                    </a:cubicBezTo>
                    <a:cubicBezTo>
                      <a:pt x="26" y="71"/>
                      <a:pt x="26" y="75"/>
                      <a:pt x="27" y="78"/>
                    </a:cubicBezTo>
                    <a:cubicBezTo>
                      <a:pt x="28" y="81"/>
                      <a:pt x="28" y="87"/>
                      <a:pt x="33" y="88"/>
                    </a:cubicBezTo>
                    <a:cubicBezTo>
                      <a:pt x="38" y="88"/>
                      <a:pt x="40" y="88"/>
                      <a:pt x="37" y="85"/>
                    </a:cubicBezTo>
                    <a:cubicBezTo>
                      <a:pt x="34" y="82"/>
                      <a:pt x="35" y="82"/>
                      <a:pt x="34" y="77"/>
                    </a:cubicBezTo>
                    <a:cubicBezTo>
                      <a:pt x="34" y="72"/>
                      <a:pt x="34" y="61"/>
                      <a:pt x="32" y="56"/>
                    </a:cubicBezTo>
                    <a:cubicBezTo>
                      <a:pt x="29" y="52"/>
                      <a:pt x="28" y="48"/>
                      <a:pt x="28" y="45"/>
                    </a:cubicBezTo>
                    <a:cubicBezTo>
                      <a:pt x="28" y="42"/>
                      <a:pt x="29" y="40"/>
                      <a:pt x="31" y="42"/>
                    </a:cubicBezTo>
                    <a:cubicBezTo>
                      <a:pt x="33" y="45"/>
                      <a:pt x="35" y="46"/>
                      <a:pt x="37" y="46"/>
                    </a:cubicBezTo>
                    <a:cubicBezTo>
                      <a:pt x="39" y="46"/>
                      <a:pt x="40" y="47"/>
                      <a:pt x="41" y="48"/>
                    </a:cubicBezTo>
                    <a:cubicBezTo>
                      <a:pt x="42" y="48"/>
                      <a:pt x="42" y="49"/>
                      <a:pt x="41" y="51"/>
                    </a:cubicBezTo>
                    <a:cubicBezTo>
                      <a:pt x="40" y="53"/>
                      <a:pt x="41" y="57"/>
                      <a:pt x="42" y="59"/>
                    </a:cubicBezTo>
                    <a:cubicBezTo>
                      <a:pt x="43" y="61"/>
                      <a:pt x="44" y="63"/>
                      <a:pt x="44" y="65"/>
                    </a:cubicBezTo>
                    <a:cubicBezTo>
                      <a:pt x="44" y="67"/>
                      <a:pt x="44" y="67"/>
                      <a:pt x="46" y="69"/>
                    </a:cubicBezTo>
                    <a:cubicBezTo>
                      <a:pt x="47" y="70"/>
                      <a:pt x="47" y="71"/>
                      <a:pt x="46" y="73"/>
                    </a:cubicBezTo>
                    <a:cubicBezTo>
                      <a:pt x="44" y="76"/>
                      <a:pt x="42" y="79"/>
                      <a:pt x="43" y="83"/>
                    </a:cubicBezTo>
                    <a:cubicBezTo>
                      <a:pt x="44" y="86"/>
                      <a:pt x="46" y="89"/>
                      <a:pt x="48" y="88"/>
                    </a:cubicBezTo>
                    <a:cubicBezTo>
                      <a:pt x="49" y="87"/>
                      <a:pt x="47" y="83"/>
                      <a:pt x="48" y="80"/>
                    </a:cubicBezTo>
                    <a:cubicBezTo>
                      <a:pt x="50" y="78"/>
                      <a:pt x="52" y="77"/>
                      <a:pt x="53" y="74"/>
                    </a:cubicBezTo>
                    <a:cubicBezTo>
                      <a:pt x="54" y="71"/>
                      <a:pt x="54" y="70"/>
                      <a:pt x="55" y="70"/>
                    </a:cubicBezTo>
                    <a:cubicBezTo>
                      <a:pt x="56" y="70"/>
                      <a:pt x="58" y="73"/>
                      <a:pt x="58" y="75"/>
                    </a:cubicBezTo>
                    <a:cubicBezTo>
                      <a:pt x="58" y="78"/>
                      <a:pt x="59" y="83"/>
                      <a:pt x="59" y="84"/>
                    </a:cubicBezTo>
                    <a:cubicBezTo>
                      <a:pt x="59" y="86"/>
                      <a:pt x="59" y="88"/>
                      <a:pt x="62" y="88"/>
                    </a:cubicBezTo>
                    <a:cubicBezTo>
                      <a:pt x="66" y="89"/>
                      <a:pt x="70" y="88"/>
                      <a:pt x="67" y="85"/>
                    </a:cubicBezTo>
                    <a:cubicBezTo>
                      <a:pt x="64" y="83"/>
                      <a:pt x="64" y="82"/>
                      <a:pt x="64" y="79"/>
                    </a:cubicBezTo>
                    <a:cubicBezTo>
                      <a:pt x="64" y="75"/>
                      <a:pt x="66" y="69"/>
                      <a:pt x="65" y="65"/>
                    </a:cubicBezTo>
                    <a:cubicBezTo>
                      <a:pt x="64" y="61"/>
                      <a:pt x="63" y="59"/>
                      <a:pt x="62" y="57"/>
                    </a:cubicBezTo>
                    <a:cubicBezTo>
                      <a:pt x="62" y="56"/>
                      <a:pt x="63" y="55"/>
                      <a:pt x="65" y="55"/>
                    </a:cubicBezTo>
                    <a:cubicBezTo>
                      <a:pt x="67" y="56"/>
                      <a:pt x="74" y="60"/>
                      <a:pt x="75" y="57"/>
                    </a:cubicBezTo>
                    <a:cubicBezTo>
                      <a:pt x="76" y="55"/>
                      <a:pt x="73" y="54"/>
                      <a:pt x="71" y="53"/>
                    </a:cubicBezTo>
                    <a:cubicBezTo>
                      <a:pt x="70" y="53"/>
                      <a:pt x="68" y="52"/>
                      <a:pt x="65" y="48"/>
                    </a:cubicBezTo>
                    <a:cubicBezTo>
                      <a:pt x="63" y="45"/>
                      <a:pt x="61" y="42"/>
                      <a:pt x="59" y="41"/>
                    </a:cubicBezTo>
                    <a:cubicBezTo>
                      <a:pt x="57" y="39"/>
                      <a:pt x="55" y="39"/>
                      <a:pt x="58" y="37"/>
                    </a:cubicBezTo>
                    <a:cubicBezTo>
                      <a:pt x="60" y="36"/>
                      <a:pt x="63" y="35"/>
                      <a:pt x="63" y="32"/>
                    </a:cubicBezTo>
                    <a:cubicBezTo>
                      <a:pt x="63" y="28"/>
                      <a:pt x="63" y="27"/>
                      <a:pt x="62" y="25"/>
                    </a:cubicBezTo>
                    <a:cubicBezTo>
                      <a:pt x="62" y="23"/>
                      <a:pt x="59" y="21"/>
                      <a:pt x="57" y="21"/>
                    </a:cubicBezTo>
                    <a:cubicBezTo>
                      <a:pt x="54" y="21"/>
                      <a:pt x="55" y="20"/>
                      <a:pt x="55" y="19"/>
                    </a:cubicBezTo>
                    <a:cubicBezTo>
                      <a:pt x="56" y="18"/>
                      <a:pt x="56" y="17"/>
                      <a:pt x="54" y="16"/>
                    </a:cubicBezTo>
                    <a:cubicBezTo>
                      <a:pt x="52" y="16"/>
                      <a:pt x="52" y="18"/>
                      <a:pt x="52" y="18"/>
                    </a:cubicBezTo>
                    <a:cubicBezTo>
                      <a:pt x="52" y="19"/>
                      <a:pt x="52" y="21"/>
                      <a:pt x="51" y="20"/>
                    </a:cubicBezTo>
                    <a:cubicBezTo>
                      <a:pt x="50" y="19"/>
                      <a:pt x="48" y="18"/>
                      <a:pt x="47" y="18"/>
                    </a:cubicBezTo>
                    <a:cubicBezTo>
                      <a:pt x="46" y="19"/>
                      <a:pt x="46" y="20"/>
                      <a:pt x="47" y="21"/>
                    </a:cubicBezTo>
                    <a:cubicBezTo>
                      <a:pt x="48" y="22"/>
                      <a:pt x="50" y="22"/>
                      <a:pt x="50" y="23"/>
                    </a:cubicBezTo>
                    <a:cubicBezTo>
                      <a:pt x="49" y="25"/>
                      <a:pt x="47" y="25"/>
                      <a:pt x="47" y="28"/>
                    </a:cubicBezTo>
                    <a:cubicBezTo>
                      <a:pt x="47" y="31"/>
                      <a:pt x="47" y="35"/>
                      <a:pt x="50" y="36"/>
                    </a:cubicBezTo>
                    <a:cubicBezTo>
                      <a:pt x="52" y="36"/>
                      <a:pt x="51" y="38"/>
                      <a:pt x="50" y="39"/>
                    </a:cubicBezTo>
                    <a:cubicBezTo>
                      <a:pt x="48" y="40"/>
                      <a:pt x="46" y="40"/>
                      <a:pt x="45" y="41"/>
                    </a:cubicBezTo>
                    <a:cubicBezTo>
                      <a:pt x="44" y="42"/>
                      <a:pt x="44" y="44"/>
                      <a:pt x="42" y="43"/>
                    </a:cubicBezTo>
                    <a:cubicBezTo>
                      <a:pt x="40" y="42"/>
                      <a:pt x="36" y="40"/>
                      <a:pt x="35" y="36"/>
                    </a:cubicBezTo>
                    <a:cubicBezTo>
                      <a:pt x="34" y="33"/>
                      <a:pt x="33" y="26"/>
                      <a:pt x="30" y="24"/>
                    </a:cubicBezTo>
                    <a:cubicBezTo>
                      <a:pt x="28" y="22"/>
                      <a:pt x="26" y="22"/>
                      <a:pt x="27" y="20"/>
                    </a:cubicBezTo>
                    <a:cubicBezTo>
                      <a:pt x="27" y="20"/>
                      <a:pt x="27" y="19"/>
                      <a:pt x="28" y="18"/>
                    </a:cubicBezTo>
                    <a:cubicBezTo>
                      <a:pt x="29" y="18"/>
                      <a:pt x="32" y="17"/>
                      <a:pt x="32" y="15"/>
                    </a:cubicBezTo>
                    <a:cubicBezTo>
                      <a:pt x="32" y="12"/>
                      <a:pt x="32" y="11"/>
                      <a:pt x="34" y="10"/>
                    </a:cubicBezTo>
                    <a:cubicBezTo>
                      <a:pt x="35" y="9"/>
                      <a:pt x="37" y="8"/>
                      <a:pt x="35" y="7"/>
                    </a:cubicBezTo>
                    <a:cubicBezTo>
                      <a:pt x="33" y="6"/>
                      <a:pt x="33" y="6"/>
                      <a:pt x="30" y="3"/>
                    </a:cubicBezTo>
                    <a:cubicBezTo>
                      <a:pt x="28" y="0"/>
                      <a:pt x="22" y="1"/>
                      <a:pt x="20" y="2"/>
                    </a:cubicBezTo>
                    <a:cubicBezTo>
                      <a:pt x="17" y="4"/>
                      <a:pt x="15" y="7"/>
                      <a:pt x="16" y="11"/>
                    </a:cubicBezTo>
                    <a:cubicBezTo>
                      <a:pt x="17" y="16"/>
                      <a:pt x="19" y="16"/>
                      <a:pt x="19" y="18"/>
                    </a:cubicBezTo>
                    <a:cubicBezTo>
                      <a:pt x="20" y="20"/>
                      <a:pt x="18" y="20"/>
                      <a:pt x="16" y="22"/>
                    </a:cubicBezTo>
                    <a:cubicBezTo>
                      <a:pt x="13" y="23"/>
                      <a:pt x="10" y="26"/>
                      <a:pt x="8" y="31"/>
                    </a:cubicBezTo>
                    <a:cubicBezTo>
                      <a:pt x="6" y="35"/>
                      <a:pt x="6" y="36"/>
                      <a:pt x="4" y="36"/>
                    </a:cubicBezTo>
                    <a:cubicBezTo>
                      <a:pt x="2" y="36"/>
                      <a:pt x="2" y="37"/>
                      <a:pt x="1" y="41"/>
                    </a:cubicBezTo>
                    <a:cubicBezTo>
                      <a:pt x="0" y="45"/>
                      <a:pt x="0" y="47"/>
                      <a:pt x="4" y="4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2" name="Freeform 27"/>
              <p:cNvSpPr/>
              <p:nvPr/>
            </p:nvSpPr>
            <p:spPr bwMode="auto">
              <a:xfrm>
                <a:off x="6354" y="577"/>
                <a:ext cx="318" cy="207"/>
              </a:xfrm>
              <a:custGeom>
                <a:avLst/>
                <a:gdLst>
                  <a:gd name="T0" fmla="*/ 40 w 186"/>
                  <a:gd name="T1" fmla="*/ 52 h 121"/>
                  <a:gd name="T2" fmla="*/ 109 w 186"/>
                  <a:gd name="T3" fmla="*/ 121 h 121"/>
                  <a:gd name="T4" fmla="*/ 111 w 186"/>
                  <a:gd name="T5" fmla="*/ 114 h 121"/>
                  <a:gd name="T6" fmla="*/ 108 w 186"/>
                  <a:gd name="T7" fmla="*/ 105 h 121"/>
                  <a:gd name="T8" fmla="*/ 100 w 186"/>
                  <a:gd name="T9" fmla="*/ 93 h 121"/>
                  <a:gd name="T10" fmla="*/ 95 w 186"/>
                  <a:gd name="T11" fmla="*/ 82 h 121"/>
                  <a:gd name="T12" fmla="*/ 89 w 186"/>
                  <a:gd name="T13" fmla="*/ 77 h 121"/>
                  <a:gd name="T14" fmla="*/ 87 w 186"/>
                  <a:gd name="T15" fmla="*/ 77 h 121"/>
                  <a:gd name="T16" fmla="*/ 82 w 186"/>
                  <a:gd name="T17" fmla="*/ 75 h 121"/>
                  <a:gd name="T18" fmla="*/ 79 w 186"/>
                  <a:gd name="T19" fmla="*/ 69 h 121"/>
                  <a:gd name="T20" fmla="*/ 79 w 186"/>
                  <a:gd name="T21" fmla="*/ 66 h 121"/>
                  <a:gd name="T22" fmla="*/ 52 w 186"/>
                  <a:gd name="T23" fmla="*/ 40 h 121"/>
                  <a:gd name="T24" fmla="*/ 93 w 186"/>
                  <a:gd name="T25" fmla="*/ 26 h 121"/>
                  <a:gd name="T26" fmla="*/ 140 w 186"/>
                  <a:gd name="T27" fmla="*/ 46 h 121"/>
                  <a:gd name="T28" fmla="*/ 160 w 186"/>
                  <a:gd name="T29" fmla="*/ 91 h 121"/>
                  <a:gd name="T30" fmla="*/ 186 w 186"/>
                  <a:gd name="T31" fmla="*/ 91 h 121"/>
                  <a:gd name="T32" fmla="*/ 93 w 186"/>
                  <a:gd name="T33" fmla="*/ 0 h 121"/>
                  <a:gd name="T34" fmla="*/ 0 w 186"/>
                  <a:gd name="T35" fmla="*/ 91 h 121"/>
                  <a:gd name="T36" fmla="*/ 26 w 186"/>
                  <a:gd name="T37" fmla="*/ 91 h 121"/>
                  <a:gd name="T38" fmla="*/ 40 w 186"/>
                  <a:gd name="T39" fmla="*/ 5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6" h="121">
                    <a:moveTo>
                      <a:pt x="40" y="52"/>
                    </a:move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11" y="118"/>
                      <a:pt x="111" y="116"/>
                      <a:pt x="111" y="114"/>
                    </a:cubicBezTo>
                    <a:cubicBezTo>
                      <a:pt x="111" y="111"/>
                      <a:pt x="110" y="108"/>
                      <a:pt x="108" y="105"/>
                    </a:cubicBezTo>
                    <a:cubicBezTo>
                      <a:pt x="107" y="102"/>
                      <a:pt x="104" y="98"/>
                      <a:pt x="100" y="93"/>
                    </a:cubicBezTo>
                    <a:cubicBezTo>
                      <a:pt x="98" y="90"/>
                      <a:pt x="96" y="86"/>
                      <a:pt x="95" y="82"/>
                    </a:cubicBezTo>
                    <a:cubicBezTo>
                      <a:pt x="89" y="77"/>
                      <a:pt x="89" y="77"/>
                      <a:pt x="89" y="77"/>
                    </a:cubicBezTo>
                    <a:cubicBezTo>
                      <a:pt x="88" y="77"/>
                      <a:pt x="88" y="77"/>
                      <a:pt x="87" y="77"/>
                    </a:cubicBezTo>
                    <a:cubicBezTo>
                      <a:pt x="85" y="77"/>
                      <a:pt x="84" y="77"/>
                      <a:pt x="82" y="75"/>
                    </a:cubicBezTo>
                    <a:cubicBezTo>
                      <a:pt x="80" y="74"/>
                      <a:pt x="79" y="71"/>
                      <a:pt x="79" y="69"/>
                    </a:cubicBezTo>
                    <a:cubicBezTo>
                      <a:pt x="79" y="68"/>
                      <a:pt x="79" y="67"/>
                      <a:pt x="79" y="66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64" y="31"/>
                      <a:pt x="78" y="26"/>
                      <a:pt x="93" y="26"/>
                    </a:cubicBezTo>
                    <a:cubicBezTo>
                      <a:pt x="112" y="26"/>
                      <a:pt x="128" y="34"/>
                      <a:pt x="140" y="46"/>
                    </a:cubicBezTo>
                    <a:cubicBezTo>
                      <a:pt x="152" y="57"/>
                      <a:pt x="159" y="73"/>
                      <a:pt x="160" y="91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85" y="40"/>
                      <a:pt x="144" y="0"/>
                      <a:pt x="93" y="0"/>
                    </a:cubicBezTo>
                    <a:cubicBezTo>
                      <a:pt x="42" y="0"/>
                      <a:pt x="1" y="40"/>
                      <a:pt x="0" y="91"/>
                    </a:cubicBezTo>
                    <a:cubicBezTo>
                      <a:pt x="26" y="91"/>
                      <a:pt x="26" y="91"/>
                      <a:pt x="26" y="91"/>
                    </a:cubicBezTo>
                    <a:cubicBezTo>
                      <a:pt x="27" y="76"/>
                      <a:pt x="32" y="63"/>
                      <a:pt x="40" y="5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3" name="Freeform 28"/>
              <p:cNvSpPr/>
              <p:nvPr/>
            </p:nvSpPr>
            <p:spPr bwMode="auto">
              <a:xfrm>
                <a:off x="6354" y="739"/>
                <a:ext cx="318" cy="156"/>
              </a:xfrm>
              <a:custGeom>
                <a:avLst/>
                <a:gdLst>
                  <a:gd name="T0" fmla="*/ 146 w 186"/>
                  <a:gd name="T1" fmla="*/ 39 h 91"/>
                  <a:gd name="T2" fmla="*/ 133 w 186"/>
                  <a:gd name="T3" fmla="*/ 26 h 91"/>
                  <a:gd name="T4" fmla="*/ 127 w 186"/>
                  <a:gd name="T5" fmla="*/ 40 h 91"/>
                  <a:gd name="T6" fmla="*/ 125 w 186"/>
                  <a:gd name="T7" fmla="*/ 43 h 91"/>
                  <a:gd name="T8" fmla="*/ 134 w 186"/>
                  <a:gd name="T9" fmla="*/ 51 h 91"/>
                  <a:gd name="T10" fmla="*/ 93 w 186"/>
                  <a:gd name="T11" fmla="*/ 65 h 91"/>
                  <a:gd name="T12" fmla="*/ 46 w 186"/>
                  <a:gd name="T13" fmla="*/ 45 h 91"/>
                  <a:gd name="T14" fmla="*/ 26 w 186"/>
                  <a:gd name="T15" fmla="*/ 0 h 91"/>
                  <a:gd name="T16" fmla="*/ 0 w 186"/>
                  <a:gd name="T17" fmla="*/ 0 h 91"/>
                  <a:gd name="T18" fmla="*/ 93 w 186"/>
                  <a:gd name="T19" fmla="*/ 91 h 91"/>
                  <a:gd name="T20" fmla="*/ 186 w 186"/>
                  <a:gd name="T21" fmla="*/ 0 h 91"/>
                  <a:gd name="T22" fmla="*/ 160 w 186"/>
                  <a:gd name="T23" fmla="*/ 0 h 91"/>
                  <a:gd name="T24" fmla="*/ 146 w 186"/>
                  <a:gd name="T25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6" h="91">
                    <a:moveTo>
                      <a:pt x="146" y="39"/>
                    </a:moveTo>
                    <a:cubicBezTo>
                      <a:pt x="133" y="26"/>
                      <a:pt x="133" y="26"/>
                      <a:pt x="133" y="26"/>
                    </a:cubicBezTo>
                    <a:cubicBezTo>
                      <a:pt x="132" y="31"/>
                      <a:pt x="130" y="36"/>
                      <a:pt x="127" y="40"/>
                    </a:cubicBezTo>
                    <a:cubicBezTo>
                      <a:pt x="126" y="41"/>
                      <a:pt x="126" y="42"/>
                      <a:pt x="125" y="43"/>
                    </a:cubicBezTo>
                    <a:cubicBezTo>
                      <a:pt x="134" y="51"/>
                      <a:pt x="134" y="51"/>
                      <a:pt x="134" y="51"/>
                    </a:cubicBezTo>
                    <a:cubicBezTo>
                      <a:pt x="122" y="60"/>
                      <a:pt x="108" y="65"/>
                      <a:pt x="93" y="65"/>
                    </a:cubicBezTo>
                    <a:cubicBezTo>
                      <a:pt x="74" y="65"/>
                      <a:pt x="58" y="57"/>
                      <a:pt x="46" y="45"/>
                    </a:cubicBezTo>
                    <a:cubicBezTo>
                      <a:pt x="34" y="34"/>
                      <a:pt x="27" y="18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51"/>
                      <a:pt x="42" y="91"/>
                      <a:pt x="93" y="91"/>
                    </a:cubicBezTo>
                    <a:cubicBezTo>
                      <a:pt x="144" y="91"/>
                      <a:pt x="185" y="51"/>
                      <a:pt x="186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59" y="15"/>
                      <a:pt x="154" y="28"/>
                      <a:pt x="146" y="3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" name="Freeform 29"/>
              <p:cNvSpPr/>
              <p:nvPr/>
            </p:nvSpPr>
            <p:spPr bwMode="auto">
              <a:xfrm>
                <a:off x="6496" y="639"/>
                <a:ext cx="78" cy="195"/>
              </a:xfrm>
              <a:custGeom>
                <a:avLst/>
                <a:gdLst>
                  <a:gd name="T0" fmla="*/ 41 w 46"/>
                  <a:gd name="T1" fmla="*/ 60 h 114"/>
                  <a:gd name="T2" fmla="*/ 32 w 46"/>
                  <a:gd name="T3" fmla="*/ 47 h 114"/>
                  <a:gd name="T4" fmla="*/ 27 w 46"/>
                  <a:gd name="T5" fmla="*/ 35 h 114"/>
                  <a:gd name="T6" fmla="*/ 27 w 46"/>
                  <a:gd name="T7" fmla="*/ 32 h 114"/>
                  <a:gd name="T8" fmla="*/ 33 w 46"/>
                  <a:gd name="T9" fmla="*/ 35 h 114"/>
                  <a:gd name="T10" fmla="*/ 39 w 46"/>
                  <a:gd name="T11" fmla="*/ 35 h 114"/>
                  <a:gd name="T12" fmla="*/ 38 w 46"/>
                  <a:gd name="T13" fmla="*/ 28 h 114"/>
                  <a:gd name="T14" fmla="*/ 23 w 46"/>
                  <a:gd name="T15" fmla="*/ 2 h 114"/>
                  <a:gd name="T16" fmla="*/ 20 w 46"/>
                  <a:gd name="T17" fmla="*/ 0 h 114"/>
                  <a:gd name="T18" fmla="*/ 17 w 46"/>
                  <a:gd name="T19" fmla="*/ 2 h 114"/>
                  <a:gd name="T20" fmla="*/ 2 w 46"/>
                  <a:gd name="T21" fmla="*/ 28 h 114"/>
                  <a:gd name="T22" fmla="*/ 2 w 46"/>
                  <a:gd name="T23" fmla="*/ 35 h 114"/>
                  <a:gd name="T24" fmla="*/ 8 w 46"/>
                  <a:gd name="T25" fmla="*/ 35 h 114"/>
                  <a:gd name="T26" fmla="*/ 14 w 46"/>
                  <a:gd name="T27" fmla="*/ 32 h 114"/>
                  <a:gd name="T28" fmla="*/ 15 w 46"/>
                  <a:gd name="T29" fmla="*/ 37 h 114"/>
                  <a:gd name="T30" fmla="*/ 21 w 46"/>
                  <a:gd name="T31" fmla="*/ 54 h 114"/>
                  <a:gd name="T32" fmla="*/ 30 w 46"/>
                  <a:gd name="T33" fmla="*/ 67 h 114"/>
                  <a:gd name="T34" fmla="*/ 33 w 46"/>
                  <a:gd name="T35" fmla="*/ 78 h 114"/>
                  <a:gd name="T36" fmla="*/ 29 w 46"/>
                  <a:gd name="T37" fmla="*/ 89 h 114"/>
                  <a:gd name="T38" fmla="*/ 14 w 46"/>
                  <a:gd name="T39" fmla="*/ 104 h 114"/>
                  <a:gd name="T40" fmla="*/ 22 w 46"/>
                  <a:gd name="T41" fmla="*/ 114 h 114"/>
                  <a:gd name="T42" fmla="*/ 40 w 46"/>
                  <a:gd name="T43" fmla="*/ 97 h 114"/>
                  <a:gd name="T44" fmla="*/ 46 w 46"/>
                  <a:gd name="T45" fmla="*/ 78 h 114"/>
                  <a:gd name="T46" fmla="*/ 41 w 46"/>
                  <a:gd name="T47" fmla="*/ 6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6" h="114">
                    <a:moveTo>
                      <a:pt x="41" y="60"/>
                    </a:moveTo>
                    <a:cubicBezTo>
                      <a:pt x="38" y="55"/>
                      <a:pt x="35" y="51"/>
                      <a:pt x="32" y="47"/>
                    </a:cubicBezTo>
                    <a:cubicBezTo>
                      <a:pt x="30" y="44"/>
                      <a:pt x="28" y="39"/>
                      <a:pt x="27" y="35"/>
                    </a:cubicBezTo>
                    <a:cubicBezTo>
                      <a:pt x="27" y="34"/>
                      <a:pt x="27" y="33"/>
                      <a:pt x="27" y="32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7" y="37"/>
                      <a:pt x="39" y="35"/>
                    </a:cubicBezTo>
                    <a:cubicBezTo>
                      <a:pt x="41" y="33"/>
                      <a:pt x="40" y="31"/>
                      <a:pt x="38" y="28"/>
                    </a:cubicBezTo>
                    <a:cubicBezTo>
                      <a:pt x="37" y="26"/>
                      <a:pt x="23" y="2"/>
                      <a:pt x="23" y="2"/>
                    </a:cubicBezTo>
                    <a:cubicBezTo>
                      <a:pt x="23" y="2"/>
                      <a:pt x="22" y="0"/>
                      <a:pt x="20" y="0"/>
                    </a:cubicBezTo>
                    <a:cubicBezTo>
                      <a:pt x="19" y="0"/>
                      <a:pt x="17" y="2"/>
                      <a:pt x="17" y="2"/>
                    </a:cubicBezTo>
                    <a:cubicBezTo>
                      <a:pt x="17" y="2"/>
                      <a:pt x="4" y="26"/>
                      <a:pt x="2" y="28"/>
                    </a:cubicBezTo>
                    <a:cubicBezTo>
                      <a:pt x="1" y="31"/>
                      <a:pt x="0" y="33"/>
                      <a:pt x="2" y="35"/>
                    </a:cubicBezTo>
                    <a:cubicBezTo>
                      <a:pt x="4" y="37"/>
                      <a:pt x="8" y="35"/>
                      <a:pt x="8" y="35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3"/>
                      <a:pt x="14" y="35"/>
                      <a:pt x="15" y="37"/>
                    </a:cubicBezTo>
                    <a:cubicBezTo>
                      <a:pt x="16" y="42"/>
                      <a:pt x="17" y="49"/>
                      <a:pt x="21" y="54"/>
                    </a:cubicBezTo>
                    <a:cubicBezTo>
                      <a:pt x="25" y="59"/>
                      <a:pt x="28" y="63"/>
                      <a:pt x="30" y="67"/>
                    </a:cubicBezTo>
                    <a:cubicBezTo>
                      <a:pt x="32" y="70"/>
                      <a:pt x="33" y="74"/>
                      <a:pt x="33" y="78"/>
                    </a:cubicBezTo>
                    <a:cubicBezTo>
                      <a:pt x="33" y="82"/>
                      <a:pt x="32" y="85"/>
                      <a:pt x="29" y="89"/>
                    </a:cubicBezTo>
                    <a:cubicBezTo>
                      <a:pt x="26" y="93"/>
                      <a:pt x="21" y="98"/>
                      <a:pt x="14" y="104"/>
                    </a:cubicBezTo>
                    <a:cubicBezTo>
                      <a:pt x="22" y="114"/>
                      <a:pt x="22" y="114"/>
                      <a:pt x="22" y="114"/>
                    </a:cubicBezTo>
                    <a:cubicBezTo>
                      <a:pt x="30" y="108"/>
                      <a:pt x="36" y="103"/>
                      <a:pt x="40" y="97"/>
                    </a:cubicBezTo>
                    <a:cubicBezTo>
                      <a:pt x="44" y="91"/>
                      <a:pt x="46" y="84"/>
                      <a:pt x="46" y="78"/>
                    </a:cubicBezTo>
                    <a:cubicBezTo>
                      <a:pt x="46" y="71"/>
                      <a:pt x="44" y="65"/>
                      <a:pt x="41" y="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" name="Freeform 30"/>
              <p:cNvSpPr/>
              <p:nvPr/>
            </p:nvSpPr>
            <p:spPr bwMode="auto">
              <a:xfrm>
                <a:off x="6444" y="741"/>
                <a:ext cx="50" cy="70"/>
              </a:xfrm>
              <a:custGeom>
                <a:avLst/>
                <a:gdLst>
                  <a:gd name="T0" fmla="*/ 17 w 29"/>
                  <a:gd name="T1" fmla="*/ 3 h 41"/>
                  <a:gd name="T2" fmla="*/ 15 w 29"/>
                  <a:gd name="T3" fmla="*/ 0 h 41"/>
                  <a:gd name="T4" fmla="*/ 12 w 29"/>
                  <a:gd name="T5" fmla="*/ 3 h 41"/>
                  <a:gd name="T6" fmla="*/ 1 w 29"/>
                  <a:gd name="T7" fmla="*/ 20 h 41"/>
                  <a:gd name="T8" fmla="*/ 0 w 29"/>
                  <a:gd name="T9" fmla="*/ 24 h 41"/>
                  <a:gd name="T10" fmla="*/ 3 w 29"/>
                  <a:gd name="T11" fmla="*/ 23 h 41"/>
                  <a:gd name="T12" fmla="*/ 10 w 29"/>
                  <a:gd name="T13" fmla="*/ 20 h 41"/>
                  <a:gd name="T14" fmla="*/ 10 w 29"/>
                  <a:gd name="T15" fmla="*/ 41 h 41"/>
                  <a:gd name="T16" fmla="*/ 19 w 29"/>
                  <a:gd name="T17" fmla="*/ 41 h 41"/>
                  <a:gd name="T18" fmla="*/ 19 w 29"/>
                  <a:gd name="T19" fmla="*/ 20 h 41"/>
                  <a:gd name="T20" fmla="*/ 26 w 29"/>
                  <a:gd name="T21" fmla="*/ 23 h 41"/>
                  <a:gd name="T22" fmla="*/ 29 w 29"/>
                  <a:gd name="T23" fmla="*/ 24 h 41"/>
                  <a:gd name="T24" fmla="*/ 28 w 29"/>
                  <a:gd name="T25" fmla="*/ 20 h 41"/>
                  <a:gd name="T26" fmla="*/ 17 w 29"/>
                  <a:gd name="T27" fmla="*/ 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41">
                    <a:moveTo>
                      <a:pt x="17" y="3"/>
                    </a:moveTo>
                    <a:cubicBezTo>
                      <a:pt x="16" y="2"/>
                      <a:pt x="16" y="0"/>
                      <a:pt x="15" y="0"/>
                    </a:cubicBezTo>
                    <a:cubicBezTo>
                      <a:pt x="13" y="0"/>
                      <a:pt x="13" y="2"/>
                      <a:pt x="12" y="3"/>
                    </a:cubicBezTo>
                    <a:cubicBezTo>
                      <a:pt x="11" y="4"/>
                      <a:pt x="2" y="19"/>
                      <a:pt x="1" y="20"/>
                    </a:cubicBezTo>
                    <a:cubicBezTo>
                      <a:pt x="0" y="22"/>
                      <a:pt x="0" y="23"/>
                      <a:pt x="0" y="24"/>
                    </a:cubicBezTo>
                    <a:cubicBezTo>
                      <a:pt x="1" y="25"/>
                      <a:pt x="3" y="23"/>
                      <a:pt x="3" y="23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6" y="23"/>
                      <a:pt x="28" y="25"/>
                      <a:pt x="29" y="24"/>
                    </a:cubicBezTo>
                    <a:cubicBezTo>
                      <a:pt x="29" y="23"/>
                      <a:pt x="29" y="22"/>
                      <a:pt x="28" y="20"/>
                    </a:cubicBezTo>
                    <a:cubicBezTo>
                      <a:pt x="27" y="19"/>
                      <a:pt x="18" y="5"/>
                      <a:pt x="17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6" name="Freeform 31"/>
              <p:cNvSpPr/>
              <p:nvPr/>
            </p:nvSpPr>
            <p:spPr bwMode="auto">
              <a:xfrm>
                <a:off x="1029" y="1049"/>
                <a:ext cx="318" cy="156"/>
              </a:xfrm>
              <a:custGeom>
                <a:avLst/>
                <a:gdLst>
                  <a:gd name="T0" fmla="*/ 40 w 186"/>
                  <a:gd name="T1" fmla="*/ 52 h 91"/>
                  <a:gd name="T2" fmla="*/ 69 w 186"/>
                  <a:gd name="T3" fmla="*/ 81 h 91"/>
                  <a:gd name="T4" fmla="*/ 70 w 186"/>
                  <a:gd name="T5" fmla="*/ 80 h 91"/>
                  <a:gd name="T6" fmla="*/ 75 w 186"/>
                  <a:gd name="T7" fmla="*/ 71 h 91"/>
                  <a:gd name="T8" fmla="*/ 77 w 186"/>
                  <a:gd name="T9" fmla="*/ 66 h 91"/>
                  <a:gd name="T10" fmla="*/ 78 w 186"/>
                  <a:gd name="T11" fmla="*/ 65 h 91"/>
                  <a:gd name="T12" fmla="*/ 52 w 186"/>
                  <a:gd name="T13" fmla="*/ 40 h 91"/>
                  <a:gd name="T14" fmla="*/ 93 w 186"/>
                  <a:gd name="T15" fmla="*/ 26 h 91"/>
                  <a:gd name="T16" fmla="*/ 140 w 186"/>
                  <a:gd name="T17" fmla="*/ 46 h 91"/>
                  <a:gd name="T18" fmla="*/ 160 w 186"/>
                  <a:gd name="T19" fmla="*/ 91 h 91"/>
                  <a:gd name="T20" fmla="*/ 186 w 186"/>
                  <a:gd name="T21" fmla="*/ 91 h 91"/>
                  <a:gd name="T22" fmla="*/ 93 w 186"/>
                  <a:gd name="T23" fmla="*/ 0 h 91"/>
                  <a:gd name="T24" fmla="*/ 0 w 186"/>
                  <a:gd name="T25" fmla="*/ 91 h 91"/>
                  <a:gd name="T26" fmla="*/ 26 w 186"/>
                  <a:gd name="T27" fmla="*/ 91 h 91"/>
                  <a:gd name="T28" fmla="*/ 40 w 186"/>
                  <a:gd name="T29" fmla="*/ 5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91">
                    <a:moveTo>
                      <a:pt x="40" y="52"/>
                    </a:moveTo>
                    <a:cubicBezTo>
                      <a:pt x="69" y="81"/>
                      <a:pt x="69" y="81"/>
                      <a:pt x="69" y="81"/>
                    </a:cubicBezTo>
                    <a:cubicBezTo>
                      <a:pt x="69" y="81"/>
                      <a:pt x="69" y="81"/>
                      <a:pt x="70" y="80"/>
                    </a:cubicBezTo>
                    <a:cubicBezTo>
                      <a:pt x="72" y="76"/>
                      <a:pt x="73" y="74"/>
                      <a:pt x="75" y="71"/>
                    </a:cubicBezTo>
                    <a:cubicBezTo>
                      <a:pt x="75" y="69"/>
                      <a:pt x="76" y="68"/>
                      <a:pt x="77" y="66"/>
                    </a:cubicBezTo>
                    <a:cubicBezTo>
                      <a:pt x="77" y="66"/>
                      <a:pt x="78" y="66"/>
                      <a:pt x="78" y="65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64" y="31"/>
                      <a:pt x="78" y="26"/>
                      <a:pt x="93" y="26"/>
                    </a:cubicBezTo>
                    <a:cubicBezTo>
                      <a:pt x="112" y="26"/>
                      <a:pt x="128" y="34"/>
                      <a:pt x="140" y="46"/>
                    </a:cubicBezTo>
                    <a:cubicBezTo>
                      <a:pt x="152" y="57"/>
                      <a:pt x="159" y="73"/>
                      <a:pt x="160" y="91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85" y="40"/>
                      <a:pt x="144" y="0"/>
                      <a:pt x="93" y="0"/>
                    </a:cubicBezTo>
                    <a:cubicBezTo>
                      <a:pt x="42" y="0"/>
                      <a:pt x="1" y="40"/>
                      <a:pt x="0" y="91"/>
                    </a:cubicBezTo>
                    <a:cubicBezTo>
                      <a:pt x="26" y="91"/>
                      <a:pt x="26" y="91"/>
                      <a:pt x="26" y="91"/>
                    </a:cubicBezTo>
                    <a:cubicBezTo>
                      <a:pt x="27" y="76"/>
                      <a:pt x="32" y="63"/>
                      <a:pt x="40" y="5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7" name="Freeform 32"/>
              <p:cNvSpPr/>
              <p:nvPr/>
            </p:nvSpPr>
            <p:spPr bwMode="auto">
              <a:xfrm>
                <a:off x="1029" y="1212"/>
                <a:ext cx="318" cy="155"/>
              </a:xfrm>
              <a:custGeom>
                <a:avLst/>
                <a:gdLst>
                  <a:gd name="T0" fmla="*/ 146 w 186"/>
                  <a:gd name="T1" fmla="*/ 39 h 91"/>
                  <a:gd name="T2" fmla="*/ 139 w 186"/>
                  <a:gd name="T3" fmla="*/ 32 h 91"/>
                  <a:gd name="T4" fmla="*/ 123 w 186"/>
                  <a:gd name="T5" fmla="*/ 40 h 91"/>
                  <a:gd name="T6" fmla="*/ 134 w 186"/>
                  <a:gd name="T7" fmla="*/ 51 h 91"/>
                  <a:gd name="T8" fmla="*/ 93 w 186"/>
                  <a:gd name="T9" fmla="*/ 65 h 91"/>
                  <a:gd name="T10" fmla="*/ 46 w 186"/>
                  <a:gd name="T11" fmla="*/ 45 h 91"/>
                  <a:gd name="T12" fmla="*/ 26 w 186"/>
                  <a:gd name="T13" fmla="*/ 0 h 91"/>
                  <a:gd name="T14" fmla="*/ 0 w 186"/>
                  <a:gd name="T15" fmla="*/ 0 h 91"/>
                  <a:gd name="T16" fmla="*/ 93 w 186"/>
                  <a:gd name="T17" fmla="*/ 91 h 91"/>
                  <a:gd name="T18" fmla="*/ 186 w 186"/>
                  <a:gd name="T19" fmla="*/ 0 h 91"/>
                  <a:gd name="T20" fmla="*/ 160 w 186"/>
                  <a:gd name="T21" fmla="*/ 0 h 91"/>
                  <a:gd name="T22" fmla="*/ 146 w 186"/>
                  <a:gd name="T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6" h="91">
                    <a:moveTo>
                      <a:pt x="146" y="39"/>
                    </a:moveTo>
                    <a:cubicBezTo>
                      <a:pt x="139" y="32"/>
                      <a:pt x="139" y="32"/>
                      <a:pt x="139" y="32"/>
                    </a:cubicBezTo>
                    <a:cubicBezTo>
                      <a:pt x="135" y="37"/>
                      <a:pt x="130" y="40"/>
                      <a:pt x="123" y="40"/>
                    </a:cubicBezTo>
                    <a:cubicBezTo>
                      <a:pt x="134" y="51"/>
                      <a:pt x="134" y="51"/>
                      <a:pt x="134" y="51"/>
                    </a:cubicBezTo>
                    <a:cubicBezTo>
                      <a:pt x="122" y="60"/>
                      <a:pt x="108" y="65"/>
                      <a:pt x="93" y="65"/>
                    </a:cubicBezTo>
                    <a:cubicBezTo>
                      <a:pt x="74" y="65"/>
                      <a:pt x="58" y="57"/>
                      <a:pt x="46" y="45"/>
                    </a:cubicBezTo>
                    <a:cubicBezTo>
                      <a:pt x="34" y="34"/>
                      <a:pt x="27" y="18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51"/>
                      <a:pt x="42" y="91"/>
                      <a:pt x="93" y="91"/>
                    </a:cubicBezTo>
                    <a:cubicBezTo>
                      <a:pt x="144" y="91"/>
                      <a:pt x="185" y="51"/>
                      <a:pt x="186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59" y="15"/>
                      <a:pt x="154" y="28"/>
                      <a:pt x="146" y="3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8" name="Freeform 33"/>
              <p:cNvSpPr>
                <a:spLocks noEditPoints="1"/>
              </p:cNvSpPr>
              <p:nvPr/>
            </p:nvSpPr>
            <p:spPr bwMode="auto">
              <a:xfrm>
                <a:off x="1101" y="1140"/>
                <a:ext cx="164" cy="133"/>
              </a:xfrm>
              <a:custGeom>
                <a:avLst/>
                <a:gdLst>
                  <a:gd name="T0" fmla="*/ 70 w 96"/>
                  <a:gd name="T1" fmla="*/ 61 h 78"/>
                  <a:gd name="T2" fmla="*/ 77 w 96"/>
                  <a:gd name="T3" fmla="*/ 59 h 78"/>
                  <a:gd name="T4" fmla="*/ 80 w 96"/>
                  <a:gd name="T5" fmla="*/ 65 h 78"/>
                  <a:gd name="T6" fmla="*/ 80 w 96"/>
                  <a:gd name="T7" fmla="*/ 58 h 78"/>
                  <a:gd name="T8" fmla="*/ 80 w 96"/>
                  <a:gd name="T9" fmla="*/ 51 h 78"/>
                  <a:gd name="T10" fmla="*/ 96 w 96"/>
                  <a:gd name="T11" fmla="*/ 59 h 78"/>
                  <a:gd name="T12" fmla="*/ 76 w 96"/>
                  <a:gd name="T13" fmla="*/ 45 h 78"/>
                  <a:gd name="T14" fmla="*/ 74 w 96"/>
                  <a:gd name="T15" fmla="*/ 39 h 78"/>
                  <a:gd name="T16" fmla="*/ 80 w 96"/>
                  <a:gd name="T17" fmla="*/ 37 h 78"/>
                  <a:gd name="T18" fmla="*/ 76 w 96"/>
                  <a:gd name="T19" fmla="*/ 33 h 78"/>
                  <a:gd name="T20" fmla="*/ 71 w 96"/>
                  <a:gd name="T21" fmla="*/ 32 h 78"/>
                  <a:gd name="T22" fmla="*/ 62 w 96"/>
                  <a:gd name="T23" fmla="*/ 31 h 78"/>
                  <a:gd name="T24" fmla="*/ 67 w 96"/>
                  <a:gd name="T25" fmla="*/ 34 h 78"/>
                  <a:gd name="T26" fmla="*/ 64 w 96"/>
                  <a:gd name="T27" fmla="*/ 37 h 78"/>
                  <a:gd name="T28" fmla="*/ 54 w 96"/>
                  <a:gd name="T29" fmla="*/ 37 h 78"/>
                  <a:gd name="T30" fmla="*/ 46 w 96"/>
                  <a:gd name="T31" fmla="*/ 36 h 78"/>
                  <a:gd name="T32" fmla="*/ 46 w 96"/>
                  <a:gd name="T33" fmla="*/ 30 h 78"/>
                  <a:gd name="T34" fmla="*/ 60 w 96"/>
                  <a:gd name="T35" fmla="*/ 32 h 78"/>
                  <a:gd name="T36" fmla="*/ 52 w 96"/>
                  <a:gd name="T37" fmla="*/ 21 h 78"/>
                  <a:gd name="T38" fmla="*/ 50 w 96"/>
                  <a:gd name="T39" fmla="*/ 13 h 78"/>
                  <a:gd name="T40" fmla="*/ 54 w 96"/>
                  <a:gd name="T41" fmla="*/ 6 h 78"/>
                  <a:gd name="T42" fmla="*/ 46 w 96"/>
                  <a:gd name="T43" fmla="*/ 1 h 78"/>
                  <a:gd name="T44" fmla="*/ 41 w 96"/>
                  <a:gd name="T45" fmla="*/ 11 h 78"/>
                  <a:gd name="T46" fmla="*/ 37 w 96"/>
                  <a:gd name="T47" fmla="*/ 20 h 78"/>
                  <a:gd name="T48" fmla="*/ 30 w 96"/>
                  <a:gd name="T49" fmla="*/ 37 h 78"/>
                  <a:gd name="T50" fmla="*/ 22 w 96"/>
                  <a:gd name="T51" fmla="*/ 38 h 78"/>
                  <a:gd name="T52" fmla="*/ 10 w 96"/>
                  <a:gd name="T53" fmla="*/ 40 h 78"/>
                  <a:gd name="T54" fmla="*/ 12 w 96"/>
                  <a:gd name="T55" fmla="*/ 45 h 78"/>
                  <a:gd name="T56" fmla="*/ 0 w 96"/>
                  <a:gd name="T57" fmla="*/ 57 h 78"/>
                  <a:gd name="T58" fmla="*/ 16 w 96"/>
                  <a:gd name="T59" fmla="*/ 51 h 78"/>
                  <a:gd name="T60" fmla="*/ 18 w 96"/>
                  <a:gd name="T61" fmla="*/ 55 h 78"/>
                  <a:gd name="T62" fmla="*/ 9 w 96"/>
                  <a:gd name="T63" fmla="*/ 60 h 78"/>
                  <a:gd name="T64" fmla="*/ 0 w 96"/>
                  <a:gd name="T65" fmla="*/ 60 h 78"/>
                  <a:gd name="T66" fmla="*/ 16 w 96"/>
                  <a:gd name="T67" fmla="*/ 78 h 78"/>
                  <a:gd name="T68" fmla="*/ 50 w 96"/>
                  <a:gd name="T69" fmla="*/ 66 h 78"/>
                  <a:gd name="T70" fmla="*/ 62 w 96"/>
                  <a:gd name="T71" fmla="*/ 57 h 78"/>
                  <a:gd name="T72" fmla="*/ 57 w 96"/>
                  <a:gd name="T73" fmla="*/ 51 h 78"/>
                  <a:gd name="T74" fmla="*/ 54 w 96"/>
                  <a:gd name="T75" fmla="*/ 58 h 78"/>
                  <a:gd name="T76" fmla="*/ 52 w 96"/>
                  <a:gd name="T77" fmla="*/ 59 h 78"/>
                  <a:gd name="T78" fmla="*/ 54 w 96"/>
                  <a:gd name="T79" fmla="*/ 50 h 78"/>
                  <a:gd name="T80" fmla="*/ 69 w 96"/>
                  <a:gd name="T81" fmla="*/ 48 h 78"/>
                  <a:gd name="T82" fmla="*/ 64 w 96"/>
                  <a:gd name="T83" fmla="*/ 61 h 78"/>
                  <a:gd name="T84" fmla="*/ 96 w 96"/>
                  <a:gd name="T85" fmla="*/ 63 h 78"/>
                  <a:gd name="T86" fmla="*/ 80 w 96"/>
                  <a:gd name="T87" fmla="*/ 71 h 78"/>
                  <a:gd name="T88" fmla="*/ 7 w 96"/>
                  <a:gd name="T89" fmla="*/ 66 h 78"/>
                  <a:gd name="T90" fmla="*/ 16 w 96"/>
                  <a:gd name="T91" fmla="*/ 7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" h="78">
                    <a:moveTo>
                      <a:pt x="80" y="71"/>
                    </a:moveTo>
                    <a:cubicBezTo>
                      <a:pt x="74" y="71"/>
                      <a:pt x="70" y="67"/>
                      <a:pt x="70" y="61"/>
                    </a:cubicBezTo>
                    <a:cubicBezTo>
                      <a:pt x="70" y="58"/>
                      <a:pt x="71" y="55"/>
                      <a:pt x="74" y="53"/>
                    </a:cubicBezTo>
                    <a:cubicBezTo>
                      <a:pt x="75" y="55"/>
                      <a:pt x="76" y="58"/>
                      <a:pt x="77" y="59"/>
                    </a:cubicBezTo>
                    <a:cubicBezTo>
                      <a:pt x="77" y="60"/>
                      <a:pt x="76" y="61"/>
                      <a:pt x="76" y="61"/>
                    </a:cubicBezTo>
                    <a:cubicBezTo>
                      <a:pt x="76" y="63"/>
                      <a:pt x="78" y="65"/>
                      <a:pt x="80" y="65"/>
                    </a:cubicBezTo>
                    <a:cubicBezTo>
                      <a:pt x="82" y="65"/>
                      <a:pt x="83" y="63"/>
                      <a:pt x="83" y="61"/>
                    </a:cubicBezTo>
                    <a:cubicBezTo>
                      <a:pt x="83" y="59"/>
                      <a:pt x="82" y="58"/>
                      <a:pt x="80" y="58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8" y="51"/>
                      <a:pt x="79" y="51"/>
                      <a:pt x="80" y="51"/>
                    </a:cubicBezTo>
                    <a:cubicBezTo>
                      <a:pt x="85" y="51"/>
                      <a:pt x="89" y="55"/>
                      <a:pt x="90" y="59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5" y="51"/>
                      <a:pt x="88" y="45"/>
                      <a:pt x="80" y="45"/>
                    </a:cubicBezTo>
                    <a:cubicBezTo>
                      <a:pt x="79" y="45"/>
                      <a:pt x="77" y="45"/>
                      <a:pt x="76" y="45"/>
                    </a:cubicBezTo>
                    <a:cubicBezTo>
                      <a:pt x="75" y="44"/>
                      <a:pt x="74" y="42"/>
                      <a:pt x="74" y="42"/>
                    </a:cubicBezTo>
                    <a:cubicBezTo>
                      <a:pt x="73" y="40"/>
                      <a:pt x="73" y="39"/>
                      <a:pt x="74" y="39"/>
                    </a:cubicBezTo>
                    <a:cubicBezTo>
                      <a:pt x="75" y="38"/>
                      <a:pt x="76" y="39"/>
                      <a:pt x="77" y="40"/>
                    </a:cubicBezTo>
                    <a:cubicBezTo>
                      <a:pt x="77" y="40"/>
                      <a:pt x="79" y="40"/>
                      <a:pt x="80" y="37"/>
                    </a:cubicBezTo>
                    <a:cubicBezTo>
                      <a:pt x="82" y="35"/>
                      <a:pt x="82" y="32"/>
                      <a:pt x="80" y="32"/>
                    </a:cubicBezTo>
                    <a:cubicBezTo>
                      <a:pt x="79" y="31"/>
                      <a:pt x="77" y="32"/>
                      <a:pt x="76" y="33"/>
                    </a:cubicBezTo>
                    <a:cubicBezTo>
                      <a:pt x="75" y="34"/>
                      <a:pt x="74" y="36"/>
                      <a:pt x="73" y="36"/>
                    </a:cubicBezTo>
                    <a:cubicBezTo>
                      <a:pt x="72" y="36"/>
                      <a:pt x="72" y="34"/>
                      <a:pt x="71" y="32"/>
                    </a:cubicBezTo>
                    <a:cubicBezTo>
                      <a:pt x="70" y="30"/>
                      <a:pt x="69" y="29"/>
                      <a:pt x="67" y="29"/>
                    </a:cubicBezTo>
                    <a:cubicBezTo>
                      <a:pt x="65" y="29"/>
                      <a:pt x="62" y="28"/>
                      <a:pt x="62" y="31"/>
                    </a:cubicBezTo>
                    <a:cubicBezTo>
                      <a:pt x="62" y="33"/>
                      <a:pt x="64" y="33"/>
                      <a:pt x="65" y="33"/>
                    </a:cubicBezTo>
                    <a:cubicBezTo>
                      <a:pt x="66" y="33"/>
                      <a:pt x="67" y="33"/>
                      <a:pt x="67" y="34"/>
                    </a:cubicBezTo>
                    <a:cubicBezTo>
                      <a:pt x="68" y="35"/>
                      <a:pt x="69" y="37"/>
                      <a:pt x="68" y="38"/>
                    </a:cubicBezTo>
                    <a:cubicBezTo>
                      <a:pt x="67" y="38"/>
                      <a:pt x="67" y="38"/>
                      <a:pt x="64" y="37"/>
                    </a:cubicBezTo>
                    <a:cubicBezTo>
                      <a:pt x="62" y="36"/>
                      <a:pt x="60" y="37"/>
                      <a:pt x="59" y="37"/>
                    </a:cubicBezTo>
                    <a:cubicBezTo>
                      <a:pt x="58" y="37"/>
                      <a:pt x="55" y="37"/>
                      <a:pt x="54" y="37"/>
                    </a:cubicBezTo>
                    <a:cubicBezTo>
                      <a:pt x="52" y="38"/>
                      <a:pt x="51" y="39"/>
                      <a:pt x="50" y="38"/>
                    </a:cubicBezTo>
                    <a:cubicBezTo>
                      <a:pt x="50" y="38"/>
                      <a:pt x="47" y="37"/>
                      <a:pt x="46" y="36"/>
                    </a:cubicBezTo>
                    <a:cubicBezTo>
                      <a:pt x="45" y="36"/>
                      <a:pt x="45" y="35"/>
                      <a:pt x="45" y="34"/>
                    </a:cubicBezTo>
                    <a:cubicBezTo>
                      <a:pt x="45" y="33"/>
                      <a:pt x="44" y="32"/>
                      <a:pt x="46" y="30"/>
                    </a:cubicBezTo>
                    <a:cubicBezTo>
                      <a:pt x="48" y="29"/>
                      <a:pt x="49" y="30"/>
                      <a:pt x="51" y="31"/>
                    </a:cubicBezTo>
                    <a:cubicBezTo>
                      <a:pt x="54" y="32"/>
                      <a:pt x="59" y="35"/>
                      <a:pt x="60" y="32"/>
                    </a:cubicBezTo>
                    <a:cubicBezTo>
                      <a:pt x="61" y="29"/>
                      <a:pt x="59" y="28"/>
                      <a:pt x="57" y="27"/>
                    </a:cubicBezTo>
                    <a:cubicBezTo>
                      <a:pt x="54" y="25"/>
                      <a:pt x="53" y="25"/>
                      <a:pt x="52" y="21"/>
                    </a:cubicBezTo>
                    <a:cubicBezTo>
                      <a:pt x="50" y="18"/>
                      <a:pt x="51" y="17"/>
                      <a:pt x="49" y="16"/>
                    </a:cubicBezTo>
                    <a:cubicBezTo>
                      <a:pt x="47" y="14"/>
                      <a:pt x="49" y="13"/>
                      <a:pt x="50" y="13"/>
                    </a:cubicBezTo>
                    <a:cubicBezTo>
                      <a:pt x="51" y="12"/>
                      <a:pt x="52" y="11"/>
                      <a:pt x="52" y="9"/>
                    </a:cubicBezTo>
                    <a:cubicBezTo>
                      <a:pt x="52" y="6"/>
                      <a:pt x="53" y="7"/>
                      <a:pt x="54" y="6"/>
                    </a:cubicBezTo>
                    <a:cubicBezTo>
                      <a:pt x="55" y="5"/>
                      <a:pt x="55" y="4"/>
                      <a:pt x="53" y="2"/>
                    </a:cubicBezTo>
                    <a:cubicBezTo>
                      <a:pt x="51" y="1"/>
                      <a:pt x="49" y="0"/>
                      <a:pt x="46" y="1"/>
                    </a:cubicBezTo>
                    <a:cubicBezTo>
                      <a:pt x="44" y="1"/>
                      <a:pt x="40" y="4"/>
                      <a:pt x="40" y="8"/>
                    </a:cubicBezTo>
                    <a:cubicBezTo>
                      <a:pt x="40" y="8"/>
                      <a:pt x="41" y="10"/>
                      <a:pt x="41" y="11"/>
                    </a:cubicBezTo>
                    <a:cubicBezTo>
                      <a:pt x="42" y="11"/>
                      <a:pt x="43" y="13"/>
                      <a:pt x="41" y="14"/>
                    </a:cubicBezTo>
                    <a:cubicBezTo>
                      <a:pt x="39" y="16"/>
                      <a:pt x="39" y="16"/>
                      <a:pt x="37" y="20"/>
                    </a:cubicBezTo>
                    <a:cubicBezTo>
                      <a:pt x="35" y="24"/>
                      <a:pt x="34" y="26"/>
                      <a:pt x="32" y="29"/>
                    </a:cubicBezTo>
                    <a:cubicBezTo>
                      <a:pt x="30" y="33"/>
                      <a:pt x="30" y="36"/>
                      <a:pt x="30" y="37"/>
                    </a:cubicBezTo>
                    <a:cubicBezTo>
                      <a:pt x="30" y="37"/>
                      <a:pt x="30" y="40"/>
                      <a:pt x="28" y="39"/>
                    </a:cubicBezTo>
                    <a:cubicBezTo>
                      <a:pt x="26" y="39"/>
                      <a:pt x="26" y="38"/>
                      <a:pt x="2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0" y="38"/>
                      <a:pt x="10" y="40"/>
                    </a:cubicBezTo>
                    <a:cubicBezTo>
                      <a:pt x="10" y="42"/>
                      <a:pt x="11" y="42"/>
                      <a:pt x="12" y="43"/>
                    </a:cubicBezTo>
                    <a:cubicBezTo>
                      <a:pt x="12" y="43"/>
                      <a:pt x="12" y="44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6" y="47"/>
                      <a:pt x="2" y="51"/>
                      <a:pt x="0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8" y="54"/>
                      <a:pt x="12" y="51"/>
                      <a:pt x="16" y="51"/>
                    </a:cubicBezTo>
                    <a:cubicBezTo>
                      <a:pt x="19" y="51"/>
                      <a:pt x="22" y="52"/>
                      <a:pt x="24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4" y="54"/>
                      <a:pt x="12" y="57"/>
                    </a:cubicBezTo>
                    <a:cubicBezTo>
                      <a:pt x="10" y="60"/>
                      <a:pt x="10" y="60"/>
                      <a:pt x="9" y="60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70"/>
                      <a:pt x="7" y="78"/>
                      <a:pt x="16" y="78"/>
                    </a:cubicBezTo>
                    <a:cubicBezTo>
                      <a:pt x="23" y="78"/>
                      <a:pt x="29" y="73"/>
                      <a:pt x="31" y="66"/>
                    </a:cubicBezTo>
                    <a:cubicBezTo>
                      <a:pt x="50" y="66"/>
                      <a:pt x="50" y="66"/>
                      <a:pt x="50" y="66"/>
                    </a:cubicBezTo>
                    <a:cubicBezTo>
                      <a:pt x="50" y="66"/>
                      <a:pt x="53" y="66"/>
                      <a:pt x="55" y="64"/>
                    </a:cubicBezTo>
                    <a:cubicBezTo>
                      <a:pt x="57" y="63"/>
                      <a:pt x="60" y="59"/>
                      <a:pt x="62" y="57"/>
                    </a:cubicBezTo>
                    <a:cubicBezTo>
                      <a:pt x="63" y="55"/>
                      <a:pt x="64" y="53"/>
                      <a:pt x="62" y="52"/>
                    </a:cubicBezTo>
                    <a:cubicBezTo>
                      <a:pt x="60" y="50"/>
                      <a:pt x="59" y="50"/>
                      <a:pt x="57" y="51"/>
                    </a:cubicBezTo>
                    <a:cubicBezTo>
                      <a:pt x="56" y="53"/>
                      <a:pt x="55" y="54"/>
                      <a:pt x="55" y="54"/>
                    </a:cubicBezTo>
                    <a:cubicBezTo>
                      <a:pt x="55" y="54"/>
                      <a:pt x="53" y="56"/>
                      <a:pt x="54" y="58"/>
                    </a:cubicBezTo>
                    <a:cubicBezTo>
                      <a:pt x="55" y="59"/>
                      <a:pt x="55" y="61"/>
                      <a:pt x="54" y="61"/>
                    </a:cubicBezTo>
                    <a:cubicBezTo>
                      <a:pt x="54" y="62"/>
                      <a:pt x="53" y="61"/>
                      <a:pt x="52" y="59"/>
                    </a:cubicBezTo>
                    <a:cubicBezTo>
                      <a:pt x="51" y="57"/>
                      <a:pt x="49" y="56"/>
                      <a:pt x="50" y="54"/>
                    </a:cubicBezTo>
                    <a:cubicBezTo>
                      <a:pt x="51" y="52"/>
                      <a:pt x="54" y="50"/>
                      <a:pt x="54" y="50"/>
                    </a:cubicBezTo>
                    <a:cubicBezTo>
                      <a:pt x="54" y="50"/>
                      <a:pt x="55" y="48"/>
                      <a:pt x="56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8"/>
                      <a:pt x="70" y="48"/>
                      <a:pt x="70" y="48"/>
                    </a:cubicBezTo>
                    <a:cubicBezTo>
                      <a:pt x="66" y="51"/>
                      <a:pt x="64" y="56"/>
                      <a:pt x="64" y="61"/>
                    </a:cubicBezTo>
                    <a:cubicBezTo>
                      <a:pt x="64" y="70"/>
                      <a:pt x="71" y="78"/>
                      <a:pt x="80" y="78"/>
                    </a:cubicBezTo>
                    <a:cubicBezTo>
                      <a:pt x="88" y="78"/>
                      <a:pt x="95" y="71"/>
                      <a:pt x="96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9" y="68"/>
                      <a:pt x="85" y="71"/>
                      <a:pt x="80" y="71"/>
                    </a:cubicBezTo>
                    <a:moveTo>
                      <a:pt x="16" y="71"/>
                    </a:moveTo>
                    <a:cubicBezTo>
                      <a:pt x="12" y="71"/>
                      <a:pt x="9" y="69"/>
                      <a:pt x="7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3" y="69"/>
                      <a:pt x="20" y="71"/>
                      <a:pt x="16" y="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9" name="Freeform 34"/>
              <p:cNvSpPr/>
              <p:nvPr/>
            </p:nvSpPr>
            <p:spPr bwMode="auto">
              <a:xfrm>
                <a:off x="1615" y="1218"/>
                <a:ext cx="22" cy="12"/>
              </a:xfrm>
              <a:custGeom>
                <a:avLst/>
                <a:gdLst>
                  <a:gd name="T0" fmla="*/ 8 w 13"/>
                  <a:gd name="T1" fmla="*/ 0 h 7"/>
                  <a:gd name="T2" fmla="*/ 4 w 13"/>
                  <a:gd name="T3" fmla="*/ 0 h 7"/>
                  <a:gd name="T4" fmla="*/ 0 w 13"/>
                  <a:gd name="T5" fmla="*/ 7 h 7"/>
                  <a:gd name="T6" fmla="*/ 13 w 13"/>
                  <a:gd name="T7" fmla="*/ 7 h 7"/>
                  <a:gd name="T8" fmla="*/ 8 w 1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7">
                    <a:moveTo>
                      <a:pt x="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2" y="6"/>
                      <a:pt x="0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0" y="6"/>
                      <a:pt x="8" y="3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0" name="Freeform 35"/>
              <p:cNvSpPr/>
              <p:nvPr/>
            </p:nvSpPr>
            <p:spPr bwMode="auto">
              <a:xfrm>
                <a:off x="1733" y="1218"/>
                <a:ext cx="22" cy="12"/>
              </a:xfrm>
              <a:custGeom>
                <a:avLst/>
                <a:gdLst>
                  <a:gd name="T0" fmla="*/ 0 w 13"/>
                  <a:gd name="T1" fmla="*/ 7 h 7"/>
                  <a:gd name="T2" fmla="*/ 13 w 13"/>
                  <a:gd name="T3" fmla="*/ 7 h 7"/>
                  <a:gd name="T4" fmla="*/ 8 w 13"/>
                  <a:gd name="T5" fmla="*/ 0 h 7"/>
                  <a:gd name="T6" fmla="*/ 5 w 13"/>
                  <a:gd name="T7" fmla="*/ 0 h 7"/>
                  <a:gd name="T8" fmla="*/ 0 w 13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7">
                    <a:moveTo>
                      <a:pt x="0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0" y="6"/>
                      <a:pt x="8" y="3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3"/>
                      <a:pt x="3" y="6"/>
                      <a:pt x="0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1" name="Freeform 36"/>
              <p:cNvSpPr/>
              <p:nvPr/>
            </p:nvSpPr>
            <p:spPr bwMode="auto">
              <a:xfrm>
                <a:off x="1644" y="1218"/>
                <a:ext cx="80" cy="12"/>
              </a:xfrm>
              <a:custGeom>
                <a:avLst/>
                <a:gdLst>
                  <a:gd name="T0" fmla="*/ 0 w 47"/>
                  <a:gd name="T1" fmla="*/ 7 h 7"/>
                  <a:gd name="T2" fmla="*/ 47 w 47"/>
                  <a:gd name="T3" fmla="*/ 7 h 7"/>
                  <a:gd name="T4" fmla="*/ 43 w 47"/>
                  <a:gd name="T5" fmla="*/ 0 h 7"/>
                  <a:gd name="T6" fmla="*/ 5 w 47"/>
                  <a:gd name="T7" fmla="*/ 0 h 7"/>
                  <a:gd name="T8" fmla="*/ 0 w 47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">
                    <a:moveTo>
                      <a:pt x="0" y="7"/>
                    </a:moveTo>
                    <a:cubicBezTo>
                      <a:pt x="47" y="7"/>
                      <a:pt x="47" y="7"/>
                      <a:pt x="47" y="7"/>
                    </a:cubicBezTo>
                    <a:cubicBezTo>
                      <a:pt x="45" y="6"/>
                      <a:pt x="43" y="3"/>
                      <a:pt x="4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3"/>
                      <a:pt x="3" y="6"/>
                      <a:pt x="0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2" name="Freeform 37"/>
              <p:cNvSpPr/>
              <p:nvPr/>
            </p:nvSpPr>
            <p:spPr bwMode="auto">
              <a:xfrm>
                <a:off x="1612" y="1140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3" name="Freeform 38"/>
              <p:cNvSpPr/>
              <p:nvPr/>
            </p:nvSpPr>
            <p:spPr bwMode="auto">
              <a:xfrm>
                <a:off x="1617" y="1133"/>
                <a:ext cx="31" cy="15"/>
              </a:xfrm>
              <a:custGeom>
                <a:avLst/>
                <a:gdLst>
                  <a:gd name="T0" fmla="*/ 9 w 18"/>
                  <a:gd name="T1" fmla="*/ 9 h 9"/>
                  <a:gd name="T2" fmla="*/ 9 w 18"/>
                  <a:gd name="T3" fmla="*/ 9 h 9"/>
                  <a:gd name="T4" fmla="*/ 9 w 18"/>
                  <a:gd name="T5" fmla="*/ 9 h 9"/>
                  <a:gd name="T6" fmla="*/ 18 w 18"/>
                  <a:gd name="T7" fmla="*/ 4 h 9"/>
                  <a:gd name="T8" fmla="*/ 9 w 18"/>
                  <a:gd name="T9" fmla="*/ 0 h 9"/>
                  <a:gd name="T10" fmla="*/ 9 w 18"/>
                  <a:gd name="T11" fmla="*/ 0 h 9"/>
                  <a:gd name="T12" fmla="*/ 9 w 18"/>
                  <a:gd name="T13" fmla="*/ 0 h 9"/>
                  <a:gd name="T14" fmla="*/ 9 w 18"/>
                  <a:gd name="T15" fmla="*/ 0 h 9"/>
                  <a:gd name="T16" fmla="*/ 0 w 18"/>
                  <a:gd name="T17" fmla="*/ 4 h 9"/>
                  <a:gd name="T18" fmla="*/ 9 w 18"/>
                  <a:gd name="T19" fmla="*/ 9 h 9"/>
                  <a:gd name="T20" fmla="*/ 9 w 18"/>
                  <a:gd name="T2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9">
                    <a:moveTo>
                      <a:pt x="9" y="9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4" name="Freeform 39"/>
              <p:cNvSpPr/>
              <p:nvPr/>
            </p:nvSpPr>
            <p:spPr bwMode="auto">
              <a:xfrm>
                <a:off x="1513" y="1198"/>
                <a:ext cx="348" cy="173"/>
              </a:xfrm>
              <a:custGeom>
                <a:avLst/>
                <a:gdLst>
                  <a:gd name="T0" fmla="*/ 164 w 204"/>
                  <a:gd name="T1" fmla="*/ 0 h 101"/>
                  <a:gd name="T2" fmla="*/ 164 w 204"/>
                  <a:gd name="T3" fmla="*/ 8 h 101"/>
                  <a:gd name="T4" fmla="*/ 160 w 204"/>
                  <a:gd name="T5" fmla="*/ 12 h 101"/>
                  <a:gd name="T6" fmla="*/ 151 w 204"/>
                  <a:gd name="T7" fmla="*/ 12 h 101"/>
                  <a:gd name="T8" fmla="*/ 146 w 204"/>
                  <a:gd name="T9" fmla="*/ 19 h 101"/>
                  <a:gd name="T10" fmla="*/ 161 w 204"/>
                  <a:gd name="T11" fmla="*/ 19 h 101"/>
                  <a:gd name="T12" fmla="*/ 164 w 204"/>
                  <a:gd name="T13" fmla="*/ 21 h 101"/>
                  <a:gd name="T14" fmla="*/ 161 w 204"/>
                  <a:gd name="T15" fmla="*/ 23 h 101"/>
                  <a:gd name="T16" fmla="*/ 42 w 204"/>
                  <a:gd name="T17" fmla="*/ 23 h 101"/>
                  <a:gd name="T18" fmla="*/ 40 w 204"/>
                  <a:gd name="T19" fmla="*/ 21 h 101"/>
                  <a:gd name="T20" fmla="*/ 42 w 204"/>
                  <a:gd name="T21" fmla="*/ 19 h 101"/>
                  <a:gd name="T22" fmla="*/ 55 w 204"/>
                  <a:gd name="T23" fmla="*/ 19 h 101"/>
                  <a:gd name="T24" fmla="*/ 50 w 204"/>
                  <a:gd name="T25" fmla="*/ 12 h 101"/>
                  <a:gd name="T26" fmla="*/ 44 w 204"/>
                  <a:gd name="T27" fmla="*/ 12 h 101"/>
                  <a:gd name="T28" fmla="*/ 40 w 204"/>
                  <a:gd name="T29" fmla="*/ 8 h 101"/>
                  <a:gd name="T30" fmla="*/ 40 w 204"/>
                  <a:gd name="T31" fmla="*/ 0 h 101"/>
                  <a:gd name="T32" fmla="*/ 0 w 204"/>
                  <a:gd name="T33" fmla="*/ 0 h 101"/>
                  <a:gd name="T34" fmla="*/ 3 w 204"/>
                  <a:gd name="T35" fmla="*/ 7 h 101"/>
                  <a:gd name="T36" fmla="*/ 93 w 204"/>
                  <a:gd name="T37" fmla="*/ 97 h 101"/>
                  <a:gd name="T38" fmla="*/ 102 w 204"/>
                  <a:gd name="T39" fmla="*/ 101 h 101"/>
                  <a:gd name="T40" fmla="*/ 102 w 204"/>
                  <a:gd name="T41" fmla="*/ 101 h 101"/>
                  <a:gd name="T42" fmla="*/ 111 w 204"/>
                  <a:gd name="T43" fmla="*/ 97 h 101"/>
                  <a:gd name="T44" fmla="*/ 201 w 204"/>
                  <a:gd name="T45" fmla="*/ 7 h 101"/>
                  <a:gd name="T46" fmla="*/ 204 w 204"/>
                  <a:gd name="T47" fmla="*/ 0 h 101"/>
                  <a:gd name="T48" fmla="*/ 164 w 204"/>
                  <a:gd name="T4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4" h="101">
                    <a:moveTo>
                      <a:pt x="164" y="0"/>
                    </a:moveTo>
                    <a:cubicBezTo>
                      <a:pt x="164" y="8"/>
                      <a:pt x="164" y="8"/>
                      <a:pt x="164" y="8"/>
                    </a:cubicBezTo>
                    <a:cubicBezTo>
                      <a:pt x="164" y="8"/>
                      <a:pt x="165" y="12"/>
                      <a:pt x="160" y="12"/>
                    </a:cubicBezTo>
                    <a:cubicBezTo>
                      <a:pt x="151" y="12"/>
                      <a:pt x="151" y="12"/>
                      <a:pt x="151" y="12"/>
                    </a:cubicBezTo>
                    <a:cubicBezTo>
                      <a:pt x="151" y="15"/>
                      <a:pt x="149" y="18"/>
                      <a:pt x="146" y="19"/>
                    </a:cubicBezTo>
                    <a:cubicBezTo>
                      <a:pt x="161" y="19"/>
                      <a:pt x="161" y="19"/>
                      <a:pt x="161" y="19"/>
                    </a:cubicBezTo>
                    <a:cubicBezTo>
                      <a:pt x="163" y="19"/>
                      <a:pt x="164" y="20"/>
                      <a:pt x="164" y="21"/>
                    </a:cubicBezTo>
                    <a:cubicBezTo>
                      <a:pt x="164" y="22"/>
                      <a:pt x="163" y="23"/>
                      <a:pt x="161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1" y="23"/>
                      <a:pt x="40" y="22"/>
                      <a:pt x="40" y="21"/>
                    </a:cubicBezTo>
                    <a:cubicBezTo>
                      <a:pt x="40" y="20"/>
                      <a:pt x="41" y="19"/>
                      <a:pt x="42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2" y="18"/>
                      <a:pt x="50" y="15"/>
                      <a:pt x="50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39" y="12"/>
                      <a:pt x="40" y="8"/>
                      <a:pt x="40" y="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1" y="5"/>
                      <a:pt x="3" y="7"/>
                    </a:cubicBezTo>
                    <a:cubicBezTo>
                      <a:pt x="93" y="97"/>
                      <a:pt x="93" y="97"/>
                      <a:pt x="93" y="97"/>
                    </a:cubicBezTo>
                    <a:cubicBezTo>
                      <a:pt x="95" y="99"/>
                      <a:pt x="99" y="101"/>
                      <a:pt x="102" y="101"/>
                    </a:cubicBezTo>
                    <a:cubicBezTo>
                      <a:pt x="102" y="101"/>
                      <a:pt x="102" y="101"/>
                      <a:pt x="102" y="101"/>
                    </a:cubicBezTo>
                    <a:cubicBezTo>
                      <a:pt x="105" y="101"/>
                      <a:pt x="109" y="99"/>
                      <a:pt x="111" y="97"/>
                    </a:cubicBezTo>
                    <a:cubicBezTo>
                      <a:pt x="201" y="7"/>
                      <a:pt x="201" y="7"/>
                      <a:pt x="201" y="7"/>
                    </a:cubicBezTo>
                    <a:cubicBezTo>
                      <a:pt x="203" y="5"/>
                      <a:pt x="204" y="3"/>
                      <a:pt x="204" y="0"/>
                    </a:cubicBezTo>
                    <a:lnTo>
                      <a:pt x="16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5" name="Freeform 40"/>
              <p:cNvSpPr/>
              <p:nvPr/>
            </p:nvSpPr>
            <p:spPr bwMode="auto">
              <a:xfrm>
                <a:off x="1513" y="1018"/>
                <a:ext cx="348" cy="173"/>
              </a:xfrm>
              <a:custGeom>
                <a:avLst/>
                <a:gdLst>
                  <a:gd name="T0" fmla="*/ 40 w 204"/>
                  <a:gd name="T1" fmla="*/ 101 h 101"/>
                  <a:gd name="T2" fmla="*/ 40 w 204"/>
                  <a:gd name="T3" fmla="*/ 92 h 101"/>
                  <a:gd name="T4" fmla="*/ 50 w 204"/>
                  <a:gd name="T5" fmla="*/ 79 h 101"/>
                  <a:gd name="T6" fmla="*/ 65 w 204"/>
                  <a:gd name="T7" fmla="*/ 79 h 101"/>
                  <a:gd name="T8" fmla="*/ 56 w 204"/>
                  <a:gd name="T9" fmla="*/ 74 h 101"/>
                  <a:gd name="T10" fmla="*/ 56 w 204"/>
                  <a:gd name="T11" fmla="*/ 74 h 101"/>
                  <a:gd name="T12" fmla="*/ 55 w 204"/>
                  <a:gd name="T13" fmla="*/ 71 h 101"/>
                  <a:gd name="T14" fmla="*/ 56 w 204"/>
                  <a:gd name="T15" fmla="*/ 68 h 101"/>
                  <a:gd name="T16" fmla="*/ 67 w 204"/>
                  <a:gd name="T17" fmla="*/ 62 h 101"/>
                  <a:gd name="T18" fmla="*/ 70 w 204"/>
                  <a:gd name="T19" fmla="*/ 62 h 101"/>
                  <a:gd name="T20" fmla="*/ 73 w 204"/>
                  <a:gd name="T21" fmla="*/ 62 h 101"/>
                  <a:gd name="T22" fmla="*/ 84 w 204"/>
                  <a:gd name="T23" fmla="*/ 68 h 101"/>
                  <a:gd name="T24" fmla="*/ 85 w 204"/>
                  <a:gd name="T25" fmla="*/ 71 h 101"/>
                  <a:gd name="T26" fmla="*/ 84 w 204"/>
                  <a:gd name="T27" fmla="*/ 74 h 101"/>
                  <a:gd name="T28" fmla="*/ 75 w 204"/>
                  <a:gd name="T29" fmla="*/ 79 h 101"/>
                  <a:gd name="T30" fmla="*/ 137 w 204"/>
                  <a:gd name="T31" fmla="*/ 79 h 101"/>
                  <a:gd name="T32" fmla="*/ 154 w 204"/>
                  <a:gd name="T33" fmla="*/ 79 h 101"/>
                  <a:gd name="T34" fmla="*/ 164 w 204"/>
                  <a:gd name="T35" fmla="*/ 92 h 101"/>
                  <a:gd name="T36" fmla="*/ 164 w 204"/>
                  <a:gd name="T37" fmla="*/ 101 h 101"/>
                  <a:gd name="T38" fmla="*/ 204 w 204"/>
                  <a:gd name="T39" fmla="*/ 101 h 101"/>
                  <a:gd name="T40" fmla="*/ 201 w 204"/>
                  <a:gd name="T41" fmla="*/ 94 h 101"/>
                  <a:gd name="T42" fmla="*/ 111 w 204"/>
                  <a:gd name="T43" fmla="*/ 4 h 101"/>
                  <a:gd name="T44" fmla="*/ 102 w 204"/>
                  <a:gd name="T45" fmla="*/ 0 h 101"/>
                  <a:gd name="T46" fmla="*/ 93 w 204"/>
                  <a:gd name="T47" fmla="*/ 4 h 101"/>
                  <a:gd name="T48" fmla="*/ 3 w 204"/>
                  <a:gd name="T49" fmla="*/ 94 h 101"/>
                  <a:gd name="T50" fmla="*/ 0 w 204"/>
                  <a:gd name="T51" fmla="*/ 101 h 101"/>
                  <a:gd name="T52" fmla="*/ 40 w 204"/>
                  <a:gd name="T53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4" h="101">
                    <a:moveTo>
                      <a:pt x="40" y="101"/>
                    </a:moveTo>
                    <a:cubicBezTo>
                      <a:pt x="40" y="92"/>
                      <a:pt x="40" y="92"/>
                      <a:pt x="40" y="92"/>
                    </a:cubicBezTo>
                    <a:cubicBezTo>
                      <a:pt x="40" y="92"/>
                      <a:pt x="38" y="79"/>
                      <a:pt x="50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6" y="74"/>
                      <a:pt x="55" y="73"/>
                      <a:pt x="55" y="71"/>
                    </a:cubicBezTo>
                    <a:cubicBezTo>
                      <a:pt x="55" y="70"/>
                      <a:pt x="56" y="69"/>
                      <a:pt x="56" y="68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68" y="62"/>
                      <a:pt x="69" y="62"/>
                      <a:pt x="70" y="62"/>
                    </a:cubicBezTo>
                    <a:cubicBezTo>
                      <a:pt x="71" y="62"/>
                      <a:pt x="72" y="62"/>
                      <a:pt x="73" y="62"/>
                    </a:cubicBezTo>
                    <a:cubicBezTo>
                      <a:pt x="84" y="68"/>
                      <a:pt x="84" y="68"/>
                      <a:pt x="84" y="68"/>
                    </a:cubicBezTo>
                    <a:cubicBezTo>
                      <a:pt x="84" y="69"/>
                      <a:pt x="85" y="70"/>
                      <a:pt x="85" y="71"/>
                    </a:cubicBezTo>
                    <a:cubicBezTo>
                      <a:pt x="85" y="73"/>
                      <a:pt x="84" y="74"/>
                      <a:pt x="84" y="74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137" y="79"/>
                      <a:pt x="137" y="79"/>
                      <a:pt x="137" y="79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66" y="79"/>
                      <a:pt x="164" y="92"/>
                      <a:pt x="164" y="92"/>
                    </a:cubicBezTo>
                    <a:cubicBezTo>
                      <a:pt x="164" y="101"/>
                      <a:pt x="164" y="101"/>
                      <a:pt x="164" y="101"/>
                    </a:cubicBezTo>
                    <a:cubicBezTo>
                      <a:pt x="204" y="101"/>
                      <a:pt x="204" y="101"/>
                      <a:pt x="204" y="101"/>
                    </a:cubicBezTo>
                    <a:cubicBezTo>
                      <a:pt x="204" y="98"/>
                      <a:pt x="203" y="96"/>
                      <a:pt x="201" y="94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09" y="2"/>
                      <a:pt x="105" y="0"/>
                      <a:pt x="102" y="0"/>
                    </a:cubicBezTo>
                    <a:cubicBezTo>
                      <a:pt x="99" y="0"/>
                      <a:pt x="95" y="2"/>
                      <a:pt x="93" y="4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1" y="96"/>
                      <a:pt x="0" y="98"/>
                      <a:pt x="0" y="101"/>
                    </a:cubicBezTo>
                    <a:lnTo>
                      <a:pt x="40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6" name="Freeform 41"/>
              <p:cNvSpPr/>
              <p:nvPr/>
            </p:nvSpPr>
            <p:spPr bwMode="auto">
              <a:xfrm>
                <a:off x="1596" y="1167"/>
                <a:ext cx="14" cy="22"/>
              </a:xfrm>
              <a:custGeom>
                <a:avLst/>
                <a:gdLst>
                  <a:gd name="T0" fmla="*/ 2 w 8"/>
                  <a:gd name="T1" fmla="*/ 13 h 13"/>
                  <a:gd name="T2" fmla="*/ 6 w 8"/>
                  <a:gd name="T3" fmla="*/ 13 h 13"/>
                  <a:gd name="T4" fmla="*/ 8 w 8"/>
                  <a:gd name="T5" fmla="*/ 11 h 13"/>
                  <a:gd name="T6" fmla="*/ 8 w 8"/>
                  <a:gd name="T7" fmla="*/ 3 h 13"/>
                  <a:gd name="T8" fmla="*/ 6 w 8"/>
                  <a:gd name="T9" fmla="*/ 0 h 13"/>
                  <a:gd name="T10" fmla="*/ 2 w 8"/>
                  <a:gd name="T11" fmla="*/ 0 h 13"/>
                  <a:gd name="T12" fmla="*/ 0 w 8"/>
                  <a:gd name="T13" fmla="*/ 3 h 13"/>
                  <a:gd name="T14" fmla="*/ 0 w 8"/>
                  <a:gd name="T15" fmla="*/ 11 h 13"/>
                  <a:gd name="T16" fmla="*/ 2 w 8"/>
                  <a:gd name="T1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3">
                    <a:moveTo>
                      <a:pt x="2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8" y="12"/>
                      <a:pt x="8" y="1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3"/>
                      <a:pt x="2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7" name="Freeform 42"/>
              <p:cNvSpPr/>
              <p:nvPr/>
            </p:nvSpPr>
            <p:spPr bwMode="auto">
              <a:xfrm>
                <a:off x="1760" y="1167"/>
                <a:ext cx="14" cy="22"/>
              </a:xfrm>
              <a:custGeom>
                <a:avLst/>
                <a:gdLst>
                  <a:gd name="T0" fmla="*/ 2 w 8"/>
                  <a:gd name="T1" fmla="*/ 13 h 13"/>
                  <a:gd name="T2" fmla="*/ 6 w 8"/>
                  <a:gd name="T3" fmla="*/ 13 h 13"/>
                  <a:gd name="T4" fmla="*/ 8 w 8"/>
                  <a:gd name="T5" fmla="*/ 11 h 13"/>
                  <a:gd name="T6" fmla="*/ 8 w 8"/>
                  <a:gd name="T7" fmla="*/ 3 h 13"/>
                  <a:gd name="T8" fmla="*/ 6 w 8"/>
                  <a:gd name="T9" fmla="*/ 0 h 13"/>
                  <a:gd name="T10" fmla="*/ 2 w 8"/>
                  <a:gd name="T11" fmla="*/ 0 h 13"/>
                  <a:gd name="T12" fmla="*/ 0 w 8"/>
                  <a:gd name="T13" fmla="*/ 3 h 13"/>
                  <a:gd name="T14" fmla="*/ 0 w 8"/>
                  <a:gd name="T15" fmla="*/ 11 h 13"/>
                  <a:gd name="T16" fmla="*/ 2 w 8"/>
                  <a:gd name="T1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3">
                    <a:moveTo>
                      <a:pt x="2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8" y="12"/>
                      <a:pt x="8" y="1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3"/>
                      <a:pt x="2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43"/>
              <p:cNvSpPr/>
              <p:nvPr/>
            </p:nvSpPr>
            <p:spPr bwMode="auto">
              <a:xfrm>
                <a:off x="1624" y="1165"/>
                <a:ext cx="18" cy="26"/>
              </a:xfrm>
              <a:custGeom>
                <a:avLst/>
                <a:gdLst>
                  <a:gd name="T0" fmla="*/ 8 w 11"/>
                  <a:gd name="T1" fmla="*/ 15 h 15"/>
                  <a:gd name="T2" fmla="*/ 11 w 11"/>
                  <a:gd name="T3" fmla="*/ 13 h 15"/>
                  <a:gd name="T4" fmla="*/ 11 w 11"/>
                  <a:gd name="T5" fmla="*/ 2 h 15"/>
                  <a:gd name="T6" fmla="*/ 8 w 11"/>
                  <a:gd name="T7" fmla="*/ 0 h 15"/>
                  <a:gd name="T8" fmla="*/ 3 w 11"/>
                  <a:gd name="T9" fmla="*/ 0 h 15"/>
                  <a:gd name="T10" fmla="*/ 0 w 11"/>
                  <a:gd name="T11" fmla="*/ 2 h 15"/>
                  <a:gd name="T12" fmla="*/ 0 w 11"/>
                  <a:gd name="T13" fmla="*/ 13 h 15"/>
                  <a:gd name="T14" fmla="*/ 3 w 11"/>
                  <a:gd name="T15" fmla="*/ 15 h 15"/>
                  <a:gd name="T16" fmla="*/ 8 w 11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5">
                    <a:moveTo>
                      <a:pt x="8" y="15"/>
                    </a:moveTo>
                    <a:cubicBezTo>
                      <a:pt x="10" y="15"/>
                      <a:pt x="11" y="14"/>
                      <a:pt x="11" y="1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5"/>
                      <a:pt x="3" y="15"/>
                    </a:cubicBezTo>
                    <a:lnTo>
                      <a:pt x="8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Freeform 44"/>
              <p:cNvSpPr/>
              <p:nvPr/>
            </p:nvSpPr>
            <p:spPr bwMode="auto">
              <a:xfrm>
                <a:off x="1649" y="1165"/>
                <a:ext cx="17" cy="26"/>
              </a:xfrm>
              <a:custGeom>
                <a:avLst/>
                <a:gdLst>
                  <a:gd name="T0" fmla="*/ 2 w 10"/>
                  <a:gd name="T1" fmla="*/ 15 h 15"/>
                  <a:gd name="T2" fmla="*/ 8 w 10"/>
                  <a:gd name="T3" fmla="*/ 15 h 15"/>
                  <a:gd name="T4" fmla="*/ 10 w 10"/>
                  <a:gd name="T5" fmla="*/ 13 h 15"/>
                  <a:gd name="T6" fmla="*/ 10 w 10"/>
                  <a:gd name="T7" fmla="*/ 2 h 15"/>
                  <a:gd name="T8" fmla="*/ 8 w 10"/>
                  <a:gd name="T9" fmla="*/ 0 h 15"/>
                  <a:gd name="T10" fmla="*/ 2 w 10"/>
                  <a:gd name="T11" fmla="*/ 0 h 15"/>
                  <a:gd name="T12" fmla="*/ 0 w 10"/>
                  <a:gd name="T13" fmla="*/ 2 h 15"/>
                  <a:gd name="T14" fmla="*/ 0 w 10"/>
                  <a:gd name="T15" fmla="*/ 13 h 15"/>
                  <a:gd name="T16" fmla="*/ 2 w 10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5">
                    <a:moveTo>
                      <a:pt x="2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0" y="14"/>
                      <a:pt x="10" y="1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5"/>
                      <a:pt x="2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Freeform 45"/>
              <p:cNvSpPr/>
              <p:nvPr/>
            </p:nvSpPr>
            <p:spPr bwMode="auto">
              <a:xfrm>
                <a:off x="1675" y="1165"/>
                <a:ext cx="17" cy="26"/>
              </a:xfrm>
              <a:custGeom>
                <a:avLst/>
                <a:gdLst>
                  <a:gd name="T0" fmla="*/ 2 w 10"/>
                  <a:gd name="T1" fmla="*/ 15 h 15"/>
                  <a:gd name="T2" fmla="*/ 8 w 10"/>
                  <a:gd name="T3" fmla="*/ 15 h 15"/>
                  <a:gd name="T4" fmla="*/ 10 w 10"/>
                  <a:gd name="T5" fmla="*/ 13 h 15"/>
                  <a:gd name="T6" fmla="*/ 10 w 10"/>
                  <a:gd name="T7" fmla="*/ 2 h 15"/>
                  <a:gd name="T8" fmla="*/ 8 w 10"/>
                  <a:gd name="T9" fmla="*/ 0 h 15"/>
                  <a:gd name="T10" fmla="*/ 2 w 10"/>
                  <a:gd name="T11" fmla="*/ 0 h 15"/>
                  <a:gd name="T12" fmla="*/ 0 w 10"/>
                  <a:gd name="T13" fmla="*/ 2 h 15"/>
                  <a:gd name="T14" fmla="*/ 0 w 10"/>
                  <a:gd name="T15" fmla="*/ 13 h 15"/>
                  <a:gd name="T16" fmla="*/ 2 w 10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5">
                    <a:moveTo>
                      <a:pt x="2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0" y="14"/>
                      <a:pt x="10" y="1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5"/>
                      <a:pt x="2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Freeform 46"/>
              <p:cNvSpPr/>
              <p:nvPr/>
            </p:nvSpPr>
            <p:spPr bwMode="auto">
              <a:xfrm>
                <a:off x="1701" y="1165"/>
                <a:ext cx="17" cy="26"/>
              </a:xfrm>
              <a:custGeom>
                <a:avLst/>
                <a:gdLst>
                  <a:gd name="T0" fmla="*/ 2 w 10"/>
                  <a:gd name="T1" fmla="*/ 15 h 15"/>
                  <a:gd name="T2" fmla="*/ 8 w 10"/>
                  <a:gd name="T3" fmla="*/ 15 h 15"/>
                  <a:gd name="T4" fmla="*/ 10 w 10"/>
                  <a:gd name="T5" fmla="*/ 13 h 15"/>
                  <a:gd name="T6" fmla="*/ 10 w 10"/>
                  <a:gd name="T7" fmla="*/ 2 h 15"/>
                  <a:gd name="T8" fmla="*/ 8 w 10"/>
                  <a:gd name="T9" fmla="*/ 0 h 15"/>
                  <a:gd name="T10" fmla="*/ 2 w 10"/>
                  <a:gd name="T11" fmla="*/ 0 h 15"/>
                  <a:gd name="T12" fmla="*/ 0 w 10"/>
                  <a:gd name="T13" fmla="*/ 2 h 15"/>
                  <a:gd name="T14" fmla="*/ 0 w 10"/>
                  <a:gd name="T15" fmla="*/ 13 h 15"/>
                  <a:gd name="T16" fmla="*/ 2 w 10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5">
                    <a:moveTo>
                      <a:pt x="2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0" y="14"/>
                      <a:pt x="10" y="1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5"/>
                      <a:pt x="2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Freeform 47"/>
              <p:cNvSpPr/>
              <p:nvPr/>
            </p:nvSpPr>
            <p:spPr bwMode="auto">
              <a:xfrm>
                <a:off x="1726" y="1165"/>
                <a:ext cx="17" cy="26"/>
              </a:xfrm>
              <a:custGeom>
                <a:avLst/>
                <a:gdLst>
                  <a:gd name="T0" fmla="*/ 2 w 10"/>
                  <a:gd name="T1" fmla="*/ 15 h 15"/>
                  <a:gd name="T2" fmla="*/ 8 w 10"/>
                  <a:gd name="T3" fmla="*/ 15 h 15"/>
                  <a:gd name="T4" fmla="*/ 10 w 10"/>
                  <a:gd name="T5" fmla="*/ 13 h 15"/>
                  <a:gd name="T6" fmla="*/ 10 w 10"/>
                  <a:gd name="T7" fmla="*/ 2 h 15"/>
                  <a:gd name="T8" fmla="*/ 8 w 10"/>
                  <a:gd name="T9" fmla="*/ 0 h 15"/>
                  <a:gd name="T10" fmla="*/ 2 w 10"/>
                  <a:gd name="T11" fmla="*/ 0 h 15"/>
                  <a:gd name="T12" fmla="*/ 0 w 10"/>
                  <a:gd name="T13" fmla="*/ 2 h 15"/>
                  <a:gd name="T14" fmla="*/ 0 w 10"/>
                  <a:gd name="T15" fmla="*/ 13 h 15"/>
                  <a:gd name="T16" fmla="*/ 2 w 10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5">
                    <a:moveTo>
                      <a:pt x="2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0" y="14"/>
                      <a:pt x="10" y="1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5"/>
                      <a:pt x="2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Freeform 48"/>
              <p:cNvSpPr/>
              <p:nvPr/>
            </p:nvSpPr>
            <p:spPr bwMode="auto">
              <a:xfrm>
                <a:off x="2025" y="1205"/>
                <a:ext cx="308" cy="150"/>
              </a:xfrm>
              <a:custGeom>
                <a:avLst/>
                <a:gdLst>
                  <a:gd name="T0" fmla="*/ 151 w 180"/>
                  <a:gd name="T1" fmla="*/ 15 h 88"/>
                  <a:gd name="T2" fmla="*/ 150 w 180"/>
                  <a:gd name="T3" fmla="*/ 23 h 88"/>
                  <a:gd name="T4" fmla="*/ 145 w 180"/>
                  <a:gd name="T5" fmla="*/ 31 h 88"/>
                  <a:gd name="T6" fmla="*/ 138 w 180"/>
                  <a:gd name="T7" fmla="*/ 46 h 88"/>
                  <a:gd name="T8" fmla="*/ 130 w 180"/>
                  <a:gd name="T9" fmla="*/ 34 h 88"/>
                  <a:gd name="T10" fmla="*/ 126 w 180"/>
                  <a:gd name="T11" fmla="*/ 27 h 88"/>
                  <a:gd name="T12" fmla="*/ 111 w 180"/>
                  <a:gd name="T13" fmla="*/ 30 h 88"/>
                  <a:gd name="T14" fmla="*/ 91 w 180"/>
                  <a:gd name="T15" fmla="*/ 30 h 88"/>
                  <a:gd name="T16" fmla="*/ 89 w 180"/>
                  <a:gd name="T17" fmla="*/ 30 h 88"/>
                  <a:gd name="T18" fmla="*/ 69 w 180"/>
                  <a:gd name="T19" fmla="*/ 30 h 88"/>
                  <a:gd name="T20" fmla="*/ 54 w 180"/>
                  <a:gd name="T21" fmla="*/ 27 h 88"/>
                  <a:gd name="T22" fmla="*/ 50 w 180"/>
                  <a:gd name="T23" fmla="*/ 34 h 88"/>
                  <a:gd name="T24" fmla="*/ 42 w 180"/>
                  <a:gd name="T25" fmla="*/ 46 h 88"/>
                  <a:gd name="T26" fmla="*/ 35 w 180"/>
                  <a:gd name="T27" fmla="*/ 31 h 88"/>
                  <a:gd name="T28" fmla="*/ 30 w 180"/>
                  <a:gd name="T29" fmla="*/ 23 h 88"/>
                  <a:gd name="T30" fmla="*/ 29 w 180"/>
                  <a:gd name="T31" fmla="*/ 15 h 88"/>
                  <a:gd name="T32" fmla="*/ 29 w 180"/>
                  <a:gd name="T33" fmla="*/ 0 h 88"/>
                  <a:gd name="T34" fmla="*/ 0 w 180"/>
                  <a:gd name="T35" fmla="*/ 0 h 88"/>
                  <a:gd name="T36" fmla="*/ 90 w 180"/>
                  <a:gd name="T37" fmla="*/ 88 h 88"/>
                  <a:gd name="T38" fmla="*/ 180 w 180"/>
                  <a:gd name="T39" fmla="*/ 0 h 88"/>
                  <a:gd name="T40" fmla="*/ 151 w 180"/>
                  <a:gd name="T41" fmla="*/ 0 h 88"/>
                  <a:gd name="T42" fmla="*/ 151 w 180"/>
                  <a:gd name="T43" fmla="*/ 1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0" h="88">
                    <a:moveTo>
                      <a:pt x="151" y="15"/>
                    </a:moveTo>
                    <a:cubicBezTo>
                      <a:pt x="151" y="15"/>
                      <a:pt x="151" y="20"/>
                      <a:pt x="150" y="23"/>
                    </a:cubicBezTo>
                    <a:cubicBezTo>
                      <a:pt x="148" y="25"/>
                      <a:pt x="145" y="26"/>
                      <a:pt x="145" y="31"/>
                    </a:cubicBezTo>
                    <a:cubicBezTo>
                      <a:pt x="145" y="36"/>
                      <a:pt x="146" y="46"/>
                      <a:pt x="138" y="46"/>
                    </a:cubicBezTo>
                    <a:cubicBezTo>
                      <a:pt x="129" y="46"/>
                      <a:pt x="130" y="38"/>
                      <a:pt x="130" y="34"/>
                    </a:cubicBezTo>
                    <a:cubicBezTo>
                      <a:pt x="130" y="30"/>
                      <a:pt x="130" y="27"/>
                      <a:pt x="126" y="27"/>
                    </a:cubicBezTo>
                    <a:cubicBezTo>
                      <a:pt x="122" y="26"/>
                      <a:pt x="118" y="30"/>
                      <a:pt x="11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2" y="30"/>
                      <a:pt x="58" y="26"/>
                      <a:pt x="54" y="27"/>
                    </a:cubicBezTo>
                    <a:cubicBezTo>
                      <a:pt x="50" y="27"/>
                      <a:pt x="50" y="30"/>
                      <a:pt x="50" y="34"/>
                    </a:cubicBezTo>
                    <a:cubicBezTo>
                      <a:pt x="50" y="38"/>
                      <a:pt x="51" y="46"/>
                      <a:pt x="42" y="46"/>
                    </a:cubicBezTo>
                    <a:cubicBezTo>
                      <a:pt x="34" y="46"/>
                      <a:pt x="35" y="36"/>
                      <a:pt x="35" y="31"/>
                    </a:cubicBezTo>
                    <a:cubicBezTo>
                      <a:pt x="35" y="26"/>
                      <a:pt x="32" y="25"/>
                      <a:pt x="30" y="23"/>
                    </a:cubicBezTo>
                    <a:cubicBezTo>
                      <a:pt x="29" y="20"/>
                      <a:pt x="29" y="15"/>
                      <a:pt x="29" y="15"/>
                    </a:cubicBezTo>
                    <a:cubicBezTo>
                      <a:pt x="29" y="15"/>
                      <a:pt x="29" y="7"/>
                      <a:pt x="2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49"/>
                      <a:pt x="41" y="88"/>
                      <a:pt x="90" y="88"/>
                    </a:cubicBezTo>
                    <a:cubicBezTo>
                      <a:pt x="139" y="88"/>
                      <a:pt x="178" y="49"/>
                      <a:pt x="180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51" y="7"/>
                      <a:pt x="151" y="15"/>
                      <a:pt x="151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Freeform 49"/>
              <p:cNvSpPr/>
              <p:nvPr/>
            </p:nvSpPr>
            <p:spPr bwMode="auto">
              <a:xfrm>
                <a:off x="2025" y="1047"/>
                <a:ext cx="308" cy="151"/>
              </a:xfrm>
              <a:custGeom>
                <a:avLst/>
                <a:gdLst>
                  <a:gd name="T0" fmla="*/ 35 w 180"/>
                  <a:gd name="T1" fmla="*/ 78 h 88"/>
                  <a:gd name="T2" fmla="*/ 39 w 180"/>
                  <a:gd name="T3" fmla="*/ 71 h 88"/>
                  <a:gd name="T4" fmla="*/ 44 w 180"/>
                  <a:gd name="T5" fmla="*/ 53 h 88"/>
                  <a:gd name="T6" fmla="*/ 63 w 180"/>
                  <a:gd name="T7" fmla="*/ 42 h 88"/>
                  <a:gd name="T8" fmla="*/ 89 w 180"/>
                  <a:gd name="T9" fmla="*/ 42 h 88"/>
                  <a:gd name="T10" fmla="*/ 91 w 180"/>
                  <a:gd name="T11" fmla="*/ 42 h 88"/>
                  <a:gd name="T12" fmla="*/ 117 w 180"/>
                  <a:gd name="T13" fmla="*/ 42 h 88"/>
                  <a:gd name="T14" fmla="*/ 136 w 180"/>
                  <a:gd name="T15" fmla="*/ 53 h 88"/>
                  <a:gd name="T16" fmla="*/ 141 w 180"/>
                  <a:gd name="T17" fmla="*/ 71 h 88"/>
                  <a:gd name="T18" fmla="*/ 145 w 180"/>
                  <a:gd name="T19" fmla="*/ 78 h 88"/>
                  <a:gd name="T20" fmla="*/ 151 w 180"/>
                  <a:gd name="T21" fmla="*/ 88 h 88"/>
                  <a:gd name="T22" fmla="*/ 180 w 180"/>
                  <a:gd name="T23" fmla="*/ 88 h 88"/>
                  <a:gd name="T24" fmla="*/ 90 w 180"/>
                  <a:gd name="T25" fmla="*/ 0 h 88"/>
                  <a:gd name="T26" fmla="*/ 0 w 180"/>
                  <a:gd name="T27" fmla="*/ 88 h 88"/>
                  <a:gd name="T28" fmla="*/ 29 w 180"/>
                  <a:gd name="T29" fmla="*/ 88 h 88"/>
                  <a:gd name="T30" fmla="*/ 35 w 180"/>
                  <a:gd name="T31" fmla="*/ 7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0" h="88">
                    <a:moveTo>
                      <a:pt x="35" y="78"/>
                    </a:moveTo>
                    <a:cubicBezTo>
                      <a:pt x="39" y="75"/>
                      <a:pt x="39" y="71"/>
                      <a:pt x="39" y="71"/>
                    </a:cubicBezTo>
                    <a:cubicBezTo>
                      <a:pt x="39" y="71"/>
                      <a:pt x="40" y="64"/>
                      <a:pt x="44" y="53"/>
                    </a:cubicBezTo>
                    <a:cubicBezTo>
                      <a:pt x="48" y="41"/>
                      <a:pt x="63" y="42"/>
                      <a:pt x="63" y="42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91" y="42"/>
                      <a:pt x="91" y="42"/>
                      <a:pt x="91" y="42"/>
                    </a:cubicBezTo>
                    <a:cubicBezTo>
                      <a:pt x="117" y="42"/>
                      <a:pt x="117" y="42"/>
                      <a:pt x="117" y="42"/>
                    </a:cubicBezTo>
                    <a:cubicBezTo>
                      <a:pt x="117" y="42"/>
                      <a:pt x="132" y="41"/>
                      <a:pt x="136" y="53"/>
                    </a:cubicBezTo>
                    <a:cubicBezTo>
                      <a:pt x="140" y="64"/>
                      <a:pt x="141" y="71"/>
                      <a:pt x="141" y="71"/>
                    </a:cubicBezTo>
                    <a:cubicBezTo>
                      <a:pt x="141" y="71"/>
                      <a:pt x="141" y="75"/>
                      <a:pt x="145" y="78"/>
                    </a:cubicBezTo>
                    <a:cubicBezTo>
                      <a:pt x="148" y="81"/>
                      <a:pt x="150" y="83"/>
                      <a:pt x="151" y="88"/>
                    </a:cubicBezTo>
                    <a:cubicBezTo>
                      <a:pt x="180" y="88"/>
                      <a:pt x="180" y="88"/>
                      <a:pt x="180" y="88"/>
                    </a:cubicBezTo>
                    <a:cubicBezTo>
                      <a:pt x="178" y="39"/>
                      <a:pt x="139" y="0"/>
                      <a:pt x="90" y="0"/>
                    </a:cubicBezTo>
                    <a:cubicBezTo>
                      <a:pt x="41" y="0"/>
                      <a:pt x="2" y="39"/>
                      <a:pt x="0" y="88"/>
                    </a:cubicBezTo>
                    <a:cubicBezTo>
                      <a:pt x="29" y="88"/>
                      <a:pt x="29" y="88"/>
                      <a:pt x="29" y="88"/>
                    </a:cubicBezTo>
                    <a:cubicBezTo>
                      <a:pt x="30" y="83"/>
                      <a:pt x="32" y="81"/>
                      <a:pt x="35" y="7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Freeform 50"/>
              <p:cNvSpPr/>
              <p:nvPr/>
            </p:nvSpPr>
            <p:spPr bwMode="auto">
              <a:xfrm>
                <a:off x="2085" y="1237"/>
                <a:ext cx="188" cy="7"/>
              </a:xfrm>
              <a:custGeom>
                <a:avLst/>
                <a:gdLst>
                  <a:gd name="T0" fmla="*/ 108 w 110"/>
                  <a:gd name="T1" fmla="*/ 0 h 4"/>
                  <a:gd name="T2" fmla="*/ 2 w 110"/>
                  <a:gd name="T3" fmla="*/ 0 h 4"/>
                  <a:gd name="T4" fmla="*/ 0 w 110"/>
                  <a:gd name="T5" fmla="*/ 2 h 4"/>
                  <a:gd name="T6" fmla="*/ 2 w 110"/>
                  <a:gd name="T7" fmla="*/ 4 h 4"/>
                  <a:gd name="T8" fmla="*/ 108 w 110"/>
                  <a:gd name="T9" fmla="*/ 4 h 4"/>
                  <a:gd name="T10" fmla="*/ 110 w 110"/>
                  <a:gd name="T11" fmla="*/ 2 h 4"/>
                  <a:gd name="T12" fmla="*/ 108 w 110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4">
                    <a:moveTo>
                      <a:pt x="10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109" y="4"/>
                      <a:pt x="110" y="3"/>
                      <a:pt x="110" y="2"/>
                    </a:cubicBezTo>
                    <a:cubicBezTo>
                      <a:pt x="110" y="1"/>
                      <a:pt x="109" y="0"/>
                      <a:pt x="10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51"/>
              <p:cNvSpPr>
                <a:spLocks noChangeArrowheads="1"/>
              </p:cNvSpPr>
              <p:nvPr/>
            </p:nvSpPr>
            <p:spPr bwMode="auto">
              <a:xfrm>
                <a:off x="2083" y="1188"/>
                <a:ext cx="26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52"/>
              <p:cNvSpPr>
                <a:spLocks noChangeArrowheads="1"/>
              </p:cNvSpPr>
              <p:nvPr/>
            </p:nvSpPr>
            <p:spPr bwMode="auto">
              <a:xfrm>
                <a:off x="2249" y="1188"/>
                <a:ext cx="26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Rectangle 53"/>
              <p:cNvSpPr>
                <a:spLocks noChangeArrowheads="1"/>
              </p:cNvSpPr>
              <p:nvPr/>
            </p:nvSpPr>
            <p:spPr bwMode="auto">
              <a:xfrm>
                <a:off x="2099" y="1181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54"/>
              <p:cNvSpPr/>
              <p:nvPr/>
            </p:nvSpPr>
            <p:spPr bwMode="auto">
              <a:xfrm>
                <a:off x="2097" y="1177"/>
                <a:ext cx="46" cy="7"/>
              </a:xfrm>
              <a:custGeom>
                <a:avLst/>
                <a:gdLst>
                  <a:gd name="T0" fmla="*/ 1 w 27"/>
                  <a:gd name="T1" fmla="*/ 2 h 4"/>
                  <a:gd name="T2" fmla="*/ 4 w 27"/>
                  <a:gd name="T3" fmla="*/ 2 h 4"/>
                  <a:gd name="T4" fmla="*/ 26 w 27"/>
                  <a:gd name="T5" fmla="*/ 4 h 4"/>
                  <a:gd name="T6" fmla="*/ 26 w 27"/>
                  <a:gd name="T7" fmla="*/ 4 h 4"/>
                  <a:gd name="T8" fmla="*/ 27 w 27"/>
                  <a:gd name="T9" fmla="*/ 3 h 4"/>
                  <a:gd name="T10" fmla="*/ 26 w 27"/>
                  <a:gd name="T11" fmla="*/ 1 h 4"/>
                  <a:gd name="T12" fmla="*/ 4 w 27"/>
                  <a:gd name="T13" fmla="*/ 0 h 4"/>
                  <a:gd name="T14" fmla="*/ 1 w 27"/>
                  <a:gd name="T15" fmla="*/ 0 h 4"/>
                  <a:gd name="T16" fmla="*/ 0 w 27"/>
                  <a:gd name="T17" fmla="*/ 1 h 4"/>
                  <a:gd name="T18" fmla="*/ 1 w 27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4">
                    <a:moveTo>
                      <a:pt x="1" y="2"/>
                    </a:moveTo>
                    <a:cubicBezTo>
                      <a:pt x="1" y="2"/>
                      <a:pt x="2" y="2"/>
                      <a:pt x="4" y="2"/>
                    </a:cubicBezTo>
                    <a:cubicBezTo>
                      <a:pt x="8" y="2"/>
                      <a:pt x="17" y="2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7" y="4"/>
                      <a:pt x="27" y="3"/>
                      <a:pt x="27" y="3"/>
                    </a:cubicBezTo>
                    <a:cubicBezTo>
                      <a:pt x="27" y="2"/>
                      <a:pt x="27" y="2"/>
                      <a:pt x="26" y="1"/>
                    </a:cubicBezTo>
                    <a:cubicBezTo>
                      <a:pt x="17" y="0"/>
                      <a:pt x="9" y="0"/>
                      <a:pt x="4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55"/>
              <p:cNvSpPr/>
              <p:nvPr/>
            </p:nvSpPr>
            <p:spPr bwMode="auto">
              <a:xfrm>
                <a:off x="2215" y="1177"/>
                <a:ext cx="46" cy="7"/>
              </a:xfrm>
              <a:custGeom>
                <a:avLst/>
                <a:gdLst>
                  <a:gd name="T0" fmla="*/ 0 w 27"/>
                  <a:gd name="T1" fmla="*/ 3 h 4"/>
                  <a:gd name="T2" fmla="*/ 1 w 27"/>
                  <a:gd name="T3" fmla="*/ 4 h 4"/>
                  <a:gd name="T4" fmla="*/ 1 w 27"/>
                  <a:gd name="T5" fmla="*/ 4 h 4"/>
                  <a:gd name="T6" fmla="*/ 23 w 27"/>
                  <a:gd name="T7" fmla="*/ 2 h 4"/>
                  <a:gd name="T8" fmla="*/ 26 w 27"/>
                  <a:gd name="T9" fmla="*/ 2 h 4"/>
                  <a:gd name="T10" fmla="*/ 27 w 27"/>
                  <a:gd name="T11" fmla="*/ 1 h 4"/>
                  <a:gd name="T12" fmla="*/ 26 w 27"/>
                  <a:gd name="T13" fmla="*/ 0 h 4"/>
                  <a:gd name="T14" fmla="*/ 26 w 27"/>
                  <a:gd name="T15" fmla="*/ 0 h 4"/>
                  <a:gd name="T16" fmla="*/ 23 w 27"/>
                  <a:gd name="T17" fmla="*/ 0 h 4"/>
                  <a:gd name="T18" fmla="*/ 1 w 27"/>
                  <a:gd name="T19" fmla="*/ 1 h 4"/>
                  <a:gd name="T20" fmla="*/ 0 w 27"/>
                  <a:gd name="T2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4">
                    <a:moveTo>
                      <a:pt x="0" y="3"/>
                    </a:moveTo>
                    <a:cubicBezTo>
                      <a:pt x="0" y="3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0" y="2"/>
                      <a:pt x="19" y="2"/>
                      <a:pt x="23" y="2"/>
                    </a:cubicBezTo>
                    <a:cubicBezTo>
                      <a:pt x="25" y="2"/>
                      <a:pt x="26" y="2"/>
                      <a:pt x="26" y="2"/>
                    </a:cubicBezTo>
                    <a:cubicBezTo>
                      <a:pt x="27" y="2"/>
                      <a:pt x="27" y="2"/>
                      <a:pt x="27" y="1"/>
                    </a:cubicBezTo>
                    <a:cubicBezTo>
                      <a:pt x="27" y="0"/>
                      <a:pt x="27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5" y="0"/>
                      <a:pt x="23" y="0"/>
                    </a:cubicBezTo>
                    <a:cubicBezTo>
                      <a:pt x="18" y="0"/>
                      <a:pt x="10" y="0"/>
                      <a:pt x="1" y="1"/>
                    </a:cubicBezTo>
                    <a:cubicBezTo>
                      <a:pt x="0" y="2"/>
                      <a:pt x="0" y="2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Freeform 56"/>
              <p:cNvSpPr/>
              <p:nvPr/>
            </p:nvSpPr>
            <p:spPr bwMode="auto">
              <a:xfrm>
                <a:off x="2150" y="1176"/>
                <a:ext cx="58" cy="56"/>
              </a:xfrm>
              <a:custGeom>
                <a:avLst/>
                <a:gdLst>
                  <a:gd name="T0" fmla="*/ 5 w 34"/>
                  <a:gd name="T1" fmla="*/ 32 h 33"/>
                  <a:gd name="T2" fmla="*/ 29 w 34"/>
                  <a:gd name="T3" fmla="*/ 32 h 33"/>
                  <a:gd name="T4" fmla="*/ 33 w 34"/>
                  <a:gd name="T5" fmla="*/ 27 h 33"/>
                  <a:gd name="T6" fmla="*/ 33 w 34"/>
                  <a:gd name="T7" fmla="*/ 8 h 33"/>
                  <a:gd name="T8" fmla="*/ 29 w 34"/>
                  <a:gd name="T9" fmla="*/ 2 h 33"/>
                  <a:gd name="T10" fmla="*/ 17 w 34"/>
                  <a:gd name="T11" fmla="*/ 0 h 33"/>
                  <a:gd name="T12" fmla="*/ 5 w 34"/>
                  <a:gd name="T13" fmla="*/ 2 h 33"/>
                  <a:gd name="T14" fmla="*/ 1 w 34"/>
                  <a:gd name="T15" fmla="*/ 8 h 33"/>
                  <a:gd name="T16" fmla="*/ 1 w 34"/>
                  <a:gd name="T17" fmla="*/ 27 h 33"/>
                  <a:gd name="T18" fmla="*/ 5 w 34"/>
                  <a:gd name="T19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3">
                    <a:moveTo>
                      <a:pt x="5" y="32"/>
                    </a:move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2"/>
                      <a:pt x="33" y="33"/>
                      <a:pt x="33" y="27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4" y="4"/>
                      <a:pt x="29" y="2"/>
                    </a:cubicBezTo>
                    <a:cubicBezTo>
                      <a:pt x="26" y="1"/>
                      <a:pt x="20" y="0"/>
                      <a:pt x="17" y="0"/>
                    </a:cubicBezTo>
                    <a:cubicBezTo>
                      <a:pt x="14" y="0"/>
                      <a:pt x="8" y="1"/>
                      <a:pt x="5" y="2"/>
                    </a:cubicBezTo>
                    <a:cubicBezTo>
                      <a:pt x="0" y="4"/>
                      <a:pt x="1" y="8"/>
                      <a:pt x="1" y="8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33"/>
                      <a:pt x="5" y="32"/>
                      <a:pt x="5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57"/>
              <p:cNvSpPr/>
              <p:nvPr/>
            </p:nvSpPr>
            <p:spPr bwMode="auto">
              <a:xfrm>
                <a:off x="2184" y="1131"/>
                <a:ext cx="67" cy="36"/>
              </a:xfrm>
              <a:custGeom>
                <a:avLst/>
                <a:gdLst>
                  <a:gd name="T0" fmla="*/ 0 w 39"/>
                  <a:gd name="T1" fmla="*/ 21 h 21"/>
                  <a:gd name="T2" fmla="*/ 39 w 39"/>
                  <a:gd name="T3" fmla="*/ 21 h 21"/>
                  <a:gd name="T4" fmla="*/ 35 w 39"/>
                  <a:gd name="T5" fmla="*/ 6 h 21"/>
                  <a:gd name="T6" fmla="*/ 24 w 39"/>
                  <a:gd name="T7" fmla="*/ 0 h 21"/>
                  <a:gd name="T8" fmla="*/ 20 w 39"/>
                  <a:gd name="T9" fmla="*/ 0 h 21"/>
                  <a:gd name="T10" fmla="*/ 0 w 39"/>
                  <a:gd name="T11" fmla="*/ 0 h 21"/>
                  <a:gd name="T12" fmla="*/ 0 w 39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21">
                    <a:moveTo>
                      <a:pt x="0" y="21"/>
                    </a:move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8" y="13"/>
                      <a:pt x="35" y="6"/>
                    </a:cubicBezTo>
                    <a:cubicBezTo>
                      <a:pt x="32" y="0"/>
                      <a:pt x="24" y="0"/>
                      <a:pt x="2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58"/>
              <p:cNvSpPr/>
              <p:nvPr/>
            </p:nvSpPr>
            <p:spPr bwMode="auto">
              <a:xfrm>
                <a:off x="2107" y="1131"/>
                <a:ext cx="67" cy="36"/>
              </a:xfrm>
              <a:custGeom>
                <a:avLst/>
                <a:gdLst>
                  <a:gd name="T0" fmla="*/ 39 w 39"/>
                  <a:gd name="T1" fmla="*/ 0 h 21"/>
                  <a:gd name="T2" fmla="*/ 19 w 39"/>
                  <a:gd name="T3" fmla="*/ 0 h 21"/>
                  <a:gd name="T4" fmla="*/ 15 w 39"/>
                  <a:gd name="T5" fmla="*/ 0 h 21"/>
                  <a:gd name="T6" fmla="*/ 4 w 39"/>
                  <a:gd name="T7" fmla="*/ 6 h 21"/>
                  <a:gd name="T8" fmla="*/ 0 w 39"/>
                  <a:gd name="T9" fmla="*/ 21 h 21"/>
                  <a:gd name="T10" fmla="*/ 39 w 39"/>
                  <a:gd name="T11" fmla="*/ 21 h 21"/>
                  <a:gd name="T12" fmla="*/ 39 w 39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21">
                    <a:moveTo>
                      <a:pt x="3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7" y="0"/>
                      <a:pt x="4" y="6"/>
                    </a:cubicBezTo>
                    <a:cubicBezTo>
                      <a:pt x="1" y="13"/>
                      <a:pt x="0" y="21"/>
                      <a:pt x="0" y="21"/>
                    </a:cubicBezTo>
                    <a:cubicBezTo>
                      <a:pt x="39" y="21"/>
                      <a:pt x="39" y="21"/>
                      <a:pt x="39" y="21"/>
                    </a:cubicBezTo>
                    <a:lnTo>
                      <a:pt x="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59"/>
              <p:cNvSpPr/>
              <p:nvPr/>
            </p:nvSpPr>
            <p:spPr bwMode="auto">
              <a:xfrm>
                <a:off x="2512" y="1032"/>
                <a:ext cx="291" cy="267"/>
              </a:xfrm>
              <a:custGeom>
                <a:avLst/>
                <a:gdLst>
                  <a:gd name="T0" fmla="*/ 12 w 170"/>
                  <a:gd name="T1" fmla="*/ 156 h 156"/>
                  <a:gd name="T2" fmla="*/ 12 w 170"/>
                  <a:gd name="T3" fmla="*/ 140 h 156"/>
                  <a:gd name="T4" fmla="*/ 12 w 170"/>
                  <a:gd name="T5" fmla="*/ 140 h 156"/>
                  <a:gd name="T6" fmla="*/ 15 w 170"/>
                  <a:gd name="T7" fmla="*/ 131 h 156"/>
                  <a:gd name="T8" fmla="*/ 79 w 170"/>
                  <a:gd name="T9" fmla="*/ 19 h 156"/>
                  <a:gd name="T10" fmla="*/ 79 w 170"/>
                  <a:gd name="T11" fmla="*/ 19 h 156"/>
                  <a:gd name="T12" fmla="*/ 79 w 170"/>
                  <a:gd name="T13" fmla="*/ 19 h 156"/>
                  <a:gd name="T14" fmla="*/ 85 w 170"/>
                  <a:gd name="T15" fmla="*/ 15 h 156"/>
                  <a:gd name="T16" fmla="*/ 90 w 170"/>
                  <a:gd name="T17" fmla="*/ 17 h 156"/>
                  <a:gd name="T18" fmla="*/ 91 w 170"/>
                  <a:gd name="T19" fmla="*/ 19 h 156"/>
                  <a:gd name="T20" fmla="*/ 91 w 170"/>
                  <a:gd name="T21" fmla="*/ 19 h 156"/>
                  <a:gd name="T22" fmla="*/ 91 w 170"/>
                  <a:gd name="T23" fmla="*/ 19 h 156"/>
                  <a:gd name="T24" fmla="*/ 91 w 170"/>
                  <a:gd name="T25" fmla="*/ 19 h 156"/>
                  <a:gd name="T26" fmla="*/ 155 w 170"/>
                  <a:gd name="T27" fmla="*/ 131 h 156"/>
                  <a:gd name="T28" fmla="*/ 158 w 170"/>
                  <a:gd name="T29" fmla="*/ 140 h 156"/>
                  <a:gd name="T30" fmla="*/ 158 w 170"/>
                  <a:gd name="T31" fmla="*/ 140 h 156"/>
                  <a:gd name="T32" fmla="*/ 158 w 170"/>
                  <a:gd name="T33" fmla="*/ 156 h 156"/>
                  <a:gd name="T34" fmla="*/ 169 w 170"/>
                  <a:gd name="T35" fmla="*/ 156 h 156"/>
                  <a:gd name="T36" fmla="*/ 169 w 170"/>
                  <a:gd name="T37" fmla="*/ 144 h 156"/>
                  <a:gd name="T38" fmla="*/ 170 w 170"/>
                  <a:gd name="T39" fmla="*/ 142 h 156"/>
                  <a:gd name="T40" fmla="*/ 165 w 170"/>
                  <a:gd name="T41" fmla="*/ 125 h 156"/>
                  <a:gd name="T42" fmla="*/ 99 w 170"/>
                  <a:gd name="T43" fmla="*/ 9 h 156"/>
                  <a:gd name="T44" fmla="*/ 95 w 170"/>
                  <a:gd name="T45" fmla="*/ 5 h 156"/>
                  <a:gd name="T46" fmla="*/ 85 w 170"/>
                  <a:gd name="T47" fmla="*/ 0 h 156"/>
                  <a:gd name="T48" fmla="*/ 75 w 170"/>
                  <a:gd name="T49" fmla="*/ 5 h 156"/>
                  <a:gd name="T50" fmla="*/ 71 w 170"/>
                  <a:gd name="T51" fmla="*/ 9 h 156"/>
                  <a:gd name="T52" fmla="*/ 5 w 170"/>
                  <a:gd name="T53" fmla="*/ 125 h 156"/>
                  <a:gd name="T54" fmla="*/ 0 w 170"/>
                  <a:gd name="T55" fmla="*/ 142 h 156"/>
                  <a:gd name="T56" fmla="*/ 1 w 170"/>
                  <a:gd name="T57" fmla="*/ 144 h 156"/>
                  <a:gd name="T58" fmla="*/ 1 w 170"/>
                  <a:gd name="T59" fmla="*/ 156 h 156"/>
                  <a:gd name="T60" fmla="*/ 12 w 170"/>
                  <a:gd name="T61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0" h="156">
                    <a:moveTo>
                      <a:pt x="12" y="156"/>
                    </a:moveTo>
                    <a:cubicBezTo>
                      <a:pt x="12" y="140"/>
                      <a:pt x="12" y="140"/>
                      <a:pt x="12" y="140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2" y="139"/>
                      <a:pt x="13" y="135"/>
                      <a:pt x="15" y="131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9" y="18"/>
                      <a:pt x="81" y="15"/>
                      <a:pt x="85" y="15"/>
                    </a:cubicBezTo>
                    <a:cubicBezTo>
                      <a:pt x="87" y="15"/>
                      <a:pt x="89" y="16"/>
                      <a:pt x="90" y="17"/>
                    </a:cubicBezTo>
                    <a:cubicBezTo>
                      <a:pt x="90" y="18"/>
                      <a:pt x="90" y="18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155" y="131"/>
                      <a:pt x="155" y="131"/>
                      <a:pt x="155" y="131"/>
                    </a:cubicBezTo>
                    <a:cubicBezTo>
                      <a:pt x="157" y="135"/>
                      <a:pt x="158" y="139"/>
                      <a:pt x="158" y="140"/>
                    </a:cubicBezTo>
                    <a:cubicBezTo>
                      <a:pt x="158" y="140"/>
                      <a:pt x="158" y="140"/>
                      <a:pt x="158" y="140"/>
                    </a:cubicBezTo>
                    <a:cubicBezTo>
                      <a:pt x="158" y="156"/>
                      <a:pt x="158" y="156"/>
                      <a:pt x="158" y="156"/>
                    </a:cubicBezTo>
                    <a:cubicBezTo>
                      <a:pt x="169" y="156"/>
                      <a:pt x="169" y="156"/>
                      <a:pt x="169" y="156"/>
                    </a:cubicBezTo>
                    <a:cubicBezTo>
                      <a:pt x="169" y="144"/>
                      <a:pt x="169" y="144"/>
                      <a:pt x="169" y="144"/>
                    </a:cubicBezTo>
                    <a:cubicBezTo>
                      <a:pt x="170" y="144"/>
                      <a:pt x="170" y="143"/>
                      <a:pt x="170" y="142"/>
                    </a:cubicBezTo>
                    <a:cubicBezTo>
                      <a:pt x="170" y="139"/>
                      <a:pt x="169" y="131"/>
                      <a:pt x="165" y="125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9" y="9"/>
                      <a:pt x="97" y="7"/>
                      <a:pt x="95" y="5"/>
                    </a:cubicBezTo>
                    <a:cubicBezTo>
                      <a:pt x="93" y="3"/>
                      <a:pt x="90" y="0"/>
                      <a:pt x="85" y="0"/>
                    </a:cubicBezTo>
                    <a:cubicBezTo>
                      <a:pt x="80" y="0"/>
                      <a:pt x="77" y="3"/>
                      <a:pt x="75" y="5"/>
                    </a:cubicBezTo>
                    <a:cubicBezTo>
                      <a:pt x="73" y="7"/>
                      <a:pt x="71" y="9"/>
                      <a:pt x="71" y="9"/>
                    </a:cubicBezTo>
                    <a:cubicBezTo>
                      <a:pt x="5" y="125"/>
                      <a:pt x="5" y="125"/>
                      <a:pt x="5" y="125"/>
                    </a:cubicBezTo>
                    <a:cubicBezTo>
                      <a:pt x="1" y="131"/>
                      <a:pt x="0" y="139"/>
                      <a:pt x="0" y="142"/>
                    </a:cubicBezTo>
                    <a:cubicBezTo>
                      <a:pt x="0" y="143"/>
                      <a:pt x="1" y="144"/>
                      <a:pt x="1" y="144"/>
                    </a:cubicBezTo>
                    <a:cubicBezTo>
                      <a:pt x="1" y="156"/>
                      <a:pt x="1" y="156"/>
                      <a:pt x="1" y="156"/>
                    </a:cubicBezTo>
                    <a:lnTo>
                      <a:pt x="12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60"/>
              <p:cNvSpPr/>
              <p:nvPr/>
            </p:nvSpPr>
            <p:spPr bwMode="auto">
              <a:xfrm>
                <a:off x="2514" y="1307"/>
                <a:ext cx="287" cy="50"/>
              </a:xfrm>
              <a:custGeom>
                <a:avLst/>
                <a:gdLst>
                  <a:gd name="T0" fmla="*/ 157 w 168"/>
                  <a:gd name="T1" fmla="*/ 0 h 29"/>
                  <a:gd name="T2" fmla="*/ 157 w 168"/>
                  <a:gd name="T3" fmla="*/ 12 h 29"/>
                  <a:gd name="T4" fmla="*/ 156 w 168"/>
                  <a:gd name="T5" fmla="*/ 16 h 29"/>
                  <a:gd name="T6" fmla="*/ 152 w 168"/>
                  <a:gd name="T7" fmla="*/ 17 h 29"/>
                  <a:gd name="T8" fmla="*/ 16 w 168"/>
                  <a:gd name="T9" fmla="*/ 17 h 29"/>
                  <a:gd name="T10" fmla="*/ 12 w 168"/>
                  <a:gd name="T11" fmla="*/ 16 h 29"/>
                  <a:gd name="T12" fmla="*/ 11 w 168"/>
                  <a:gd name="T13" fmla="*/ 12 h 29"/>
                  <a:gd name="T14" fmla="*/ 11 w 168"/>
                  <a:gd name="T15" fmla="*/ 0 h 29"/>
                  <a:gd name="T16" fmla="*/ 0 w 168"/>
                  <a:gd name="T17" fmla="*/ 0 h 29"/>
                  <a:gd name="T18" fmla="*/ 0 w 168"/>
                  <a:gd name="T19" fmla="*/ 17 h 29"/>
                  <a:gd name="T20" fmla="*/ 12 w 168"/>
                  <a:gd name="T21" fmla="*/ 29 h 29"/>
                  <a:gd name="T22" fmla="*/ 156 w 168"/>
                  <a:gd name="T23" fmla="*/ 29 h 29"/>
                  <a:gd name="T24" fmla="*/ 168 w 168"/>
                  <a:gd name="T25" fmla="*/ 17 h 29"/>
                  <a:gd name="T26" fmla="*/ 168 w 168"/>
                  <a:gd name="T27" fmla="*/ 0 h 29"/>
                  <a:gd name="T28" fmla="*/ 157 w 168"/>
                  <a:gd name="T2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8" h="29">
                    <a:moveTo>
                      <a:pt x="157" y="0"/>
                    </a:moveTo>
                    <a:cubicBezTo>
                      <a:pt x="157" y="12"/>
                      <a:pt x="157" y="12"/>
                      <a:pt x="157" y="12"/>
                    </a:cubicBezTo>
                    <a:cubicBezTo>
                      <a:pt x="157" y="15"/>
                      <a:pt x="156" y="16"/>
                      <a:pt x="156" y="16"/>
                    </a:cubicBezTo>
                    <a:cubicBezTo>
                      <a:pt x="155" y="16"/>
                      <a:pt x="154" y="17"/>
                      <a:pt x="152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4" y="17"/>
                      <a:pt x="13" y="16"/>
                      <a:pt x="12" y="16"/>
                    </a:cubicBezTo>
                    <a:cubicBezTo>
                      <a:pt x="12" y="16"/>
                      <a:pt x="11" y="15"/>
                      <a:pt x="11" y="12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9"/>
                      <a:pt x="12" y="29"/>
                    </a:cubicBezTo>
                    <a:cubicBezTo>
                      <a:pt x="156" y="29"/>
                      <a:pt x="156" y="29"/>
                      <a:pt x="156" y="29"/>
                    </a:cubicBezTo>
                    <a:cubicBezTo>
                      <a:pt x="163" y="29"/>
                      <a:pt x="168" y="23"/>
                      <a:pt x="168" y="17"/>
                    </a:cubicBezTo>
                    <a:cubicBezTo>
                      <a:pt x="168" y="0"/>
                      <a:pt x="168" y="0"/>
                      <a:pt x="168" y="0"/>
                    </a:cubicBezTo>
                    <a:lnTo>
                      <a:pt x="15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6" name="Freeform 61"/>
              <p:cNvSpPr/>
              <p:nvPr/>
            </p:nvSpPr>
            <p:spPr bwMode="auto">
              <a:xfrm>
                <a:off x="2599" y="1095"/>
                <a:ext cx="111" cy="206"/>
              </a:xfrm>
              <a:custGeom>
                <a:avLst/>
                <a:gdLst>
                  <a:gd name="T0" fmla="*/ 7 w 65"/>
                  <a:gd name="T1" fmla="*/ 59 h 120"/>
                  <a:gd name="T2" fmla="*/ 9 w 65"/>
                  <a:gd name="T3" fmla="*/ 64 h 120"/>
                  <a:gd name="T4" fmla="*/ 12 w 65"/>
                  <a:gd name="T5" fmla="*/ 63 h 120"/>
                  <a:gd name="T6" fmla="*/ 12 w 65"/>
                  <a:gd name="T7" fmla="*/ 59 h 120"/>
                  <a:gd name="T8" fmla="*/ 13 w 65"/>
                  <a:gd name="T9" fmla="*/ 58 h 120"/>
                  <a:gd name="T10" fmla="*/ 15 w 65"/>
                  <a:gd name="T11" fmla="*/ 49 h 120"/>
                  <a:gd name="T12" fmla="*/ 16 w 65"/>
                  <a:gd name="T13" fmla="*/ 43 h 120"/>
                  <a:gd name="T14" fmla="*/ 22 w 65"/>
                  <a:gd name="T15" fmla="*/ 38 h 120"/>
                  <a:gd name="T16" fmla="*/ 19 w 65"/>
                  <a:gd name="T17" fmla="*/ 60 h 120"/>
                  <a:gd name="T18" fmla="*/ 20 w 65"/>
                  <a:gd name="T19" fmla="*/ 65 h 120"/>
                  <a:gd name="T20" fmla="*/ 20 w 65"/>
                  <a:gd name="T21" fmla="*/ 69 h 120"/>
                  <a:gd name="T22" fmla="*/ 14 w 65"/>
                  <a:gd name="T23" fmla="*/ 83 h 120"/>
                  <a:gd name="T24" fmla="*/ 2 w 65"/>
                  <a:gd name="T25" fmla="*/ 108 h 120"/>
                  <a:gd name="T26" fmla="*/ 4 w 65"/>
                  <a:gd name="T27" fmla="*/ 114 h 120"/>
                  <a:gd name="T28" fmla="*/ 9 w 65"/>
                  <a:gd name="T29" fmla="*/ 117 h 120"/>
                  <a:gd name="T30" fmla="*/ 15 w 65"/>
                  <a:gd name="T31" fmla="*/ 119 h 120"/>
                  <a:gd name="T32" fmla="*/ 13 w 65"/>
                  <a:gd name="T33" fmla="*/ 114 h 120"/>
                  <a:gd name="T34" fmla="*/ 18 w 65"/>
                  <a:gd name="T35" fmla="*/ 101 h 120"/>
                  <a:gd name="T36" fmla="*/ 29 w 65"/>
                  <a:gd name="T37" fmla="*/ 79 h 120"/>
                  <a:gd name="T38" fmla="*/ 32 w 65"/>
                  <a:gd name="T39" fmla="*/ 79 h 120"/>
                  <a:gd name="T40" fmla="*/ 39 w 65"/>
                  <a:gd name="T41" fmla="*/ 90 h 120"/>
                  <a:gd name="T42" fmla="*/ 42 w 65"/>
                  <a:gd name="T43" fmla="*/ 96 h 120"/>
                  <a:gd name="T44" fmla="*/ 48 w 65"/>
                  <a:gd name="T45" fmla="*/ 115 h 120"/>
                  <a:gd name="T46" fmla="*/ 57 w 65"/>
                  <a:gd name="T47" fmla="*/ 117 h 120"/>
                  <a:gd name="T48" fmla="*/ 65 w 65"/>
                  <a:gd name="T49" fmla="*/ 114 h 120"/>
                  <a:gd name="T50" fmla="*/ 61 w 65"/>
                  <a:gd name="T51" fmla="*/ 112 h 120"/>
                  <a:gd name="T52" fmla="*/ 58 w 65"/>
                  <a:gd name="T53" fmla="*/ 108 h 120"/>
                  <a:gd name="T54" fmla="*/ 53 w 65"/>
                  <a:gd name="T55" fmla="*/ 91 h 120"/>
                  <a:gd name="T56" fmla="*/ 49 w 65"/>
                  <a:gd name="T57" fmla="*/ 82 h 120"/>
                  <a:gd name="T58" fmla="*/ 40 w 65"/>
                  <a:gd name="T59" fmla="*/ 65 h 120"/>
                  <a:gd name="T60" fmla="*/ 39 w 65"/>
                  <a:gd name="T61" fmla="*/ 60 h 120"/>
                  <a:gd name="T62" fmla="*/ 40 w 65"/>
                  <a:gd name="T63" fmla="*/ 48 h 120"/>
                  <a:gd name="T64" fmla="*/ 43 w 65"/>
                  <a:gd name="T65" fmla="*/ 47 h 120"/>
                  <a:gd name="T66" fmla="*/ 54 w 65"/>
                  <a:gd name="T67" fmla="*/ 54 h 120"/>
                  <a:gd name="T68" fmla="*/ 58 w 65"/>
                  <a:gd name="T69" fmla="*/ 55 h 120"/>
                  <a:gd name="T70" fmla="*/ 63 w 65"/>
                  <a:gd name="T71" fmla="*/ 55 h 120"/>
                  <a:gd name="T72" fmla="*/ 59 w 65"/>
                  <a:gd name="T73" fmla="*/ 49 h 120"/>
                  <a:gd name="T74" fmla="*/ 49 w 65"/>
                  <a:gd name="T75" fmla="*/ 42 h 120"/>
                  <a:gd name="T76" fmla="*/ 46 w 65"/>
                  <a:gd name="T77" fmla="*/ 38 h 120"/>
                  <a:gd name="T78" fmla="*/ 43 w 65"/>
                  <a:gd name="T79" fmla="*/ 30 h 120"/>
                  <a:gd name="T80" fmla="*/ 39 w 65"/>
                  <a:gd name="T81" fmla="*/ 23 h 120"/>
                  <a:gd name="T82" fmla="*/ 36 w 65"/>
                  <a:gd name="T83" fmla="*/ 20 h 120"/>
                  <a:gd name="T84" fmla="*/ 39 w 65"/>
                  <a:gd name="T85" fmla="*/ 17 h 120"/>
                  <a:gd name="T86" fmla="*/ 41 w 65"/>
                  <a:gd name="T87" fmla="*/ 13 h 120"/>
                  <a:gd name="T88" fmla="*/ 42 w 65"/>
                  <a:gd name="T89" fmla="*/ 9 h 120"/>
                  <a:gd name="T90" fmla="*/ 45 w 65"/>
                  <a:gd name="T91" fmla="*/ 6 h 120"/>
                  <a:gd name="T92" fmla="*/ 43 w 65"/>
                  <a:gd name="T93" fmla="*/ 5 h 120"/>
                  <a:gd name="T94" fmla="*/ 41 w 65"/>
                  <a:gd name="T95" fmla="*/ 3 h 120"/>
                  <a:gd name="T96" fmla="*/ 37 w 65"/>
                  <a:gd name="T97" fmla="*/ 0 h 120"/>
                  <a:gd name="T98" fmla="*/ 30 w 65"/>
                  <a:gd name="T99" fmla="*/ 2 h 120"/>
                  <a:gd name="T100" fmla="*/ 26 w 65"/>
                  <a:gd name="T101" fmla="*/ 7 h 120"/>
                  <a:gd name="T102" fmla="*/ 25 w 65"/>
                  <a:gd name="T103" fmla="*/ 9 h 120"/>
                  <a:gd name="T104" fmla="*/ 27 w 65"/>
                  <a:gd name="T105" fmla="*/ 10 h 120"/>
                  <a:gd name="T106" fmla="*/ 28 w 65"/>
                  <a:gd name="T107" fmla="*/ 13 h 120"/>
                  <a:gd name="T108" fmla="*/ 28 w 65"/>
                  <a:gd name="T109" fmla="*/ 18 h 120"/>
                  <a:gd name="T110" fmla="*/ 20 w 65"/>
                  <a:gd name="T111" fmla="*/ 24 h 120"/>
                  <a:gd name="T112" fmla="*/ 10 w 65"/>
                  <a:gd name="T113" fmla="*/ 36 h 120"/>
                  <a:gd name="T114" fmla="*/ 7 w 65"/>
                  <a:gd name="T115" fmla="*/ 44 h 120"/>
                  <a:gd name="T116" fmla="*/ 5 w 65"/>
                  <a:gd name="T117" fmla="*/ 57 h 120"/>
                  <a:gd name="T118" fmla="*/ 7 w 65"/>
                  <a:gd name="T119" fmla="*/ 5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5" h="120">
                    <a:moveTo>
                      <a:pt x="7" y="59"/>
                    </a:moveTo>
                    <a:cubicBezTo>
                      <a:pt x="6" y="62"/>
                      <a:pt x="7" y="64"/>
                      <a:pt x="9" y="64"/>
                    </a:cubicBezTo>
                    <a:cubicBezTo>
                      <a:pt x="11" y="65"/>
                      <a:pt x="11" y="64"/>
                      <a:pt x="12" y="63"/>
                    </a:cubicBezTo>
                    <a:cubicBezTo>
                      <a:pt x="12" y="62"/>
                      <a:pt x="12" y="59"/>
                      <a:pt x="12" y="59"/>
                    </a:cubicBezTo>
                    <a:cubicBezTo>
                      <a:pt x="12" y="59"/>
                      <a:pt x="13" y="59"/>
                      <a:pt x="13" y="58"/>
                    </a:cubicBezTo>
                    <a:cubicBezTo>
                      <a:pt x="14" y="57"/>
                      <a:pt x="14" y="53"/>
                      <a:pt x="15" y="49"/>
                    </a:cubicBezTo>
                    <a:cubicBezTo>
                      <a:pt x="15" y="44"/>
                      <a:pt x="15" y="44"/>
                      <a:pt x="16" y="43"/>
                    </a:cubicBezTo>
                    <a:cubicBezTo>
                      <a:pt x="18" y="42"/>
                      <a:pt x="22" y="38"/>
                      <a:pt x="22" y="38"/>
                    </a:cubicBezTo>
                    <a:cubicBezTo>
                      <a:pt x="21" y="42"/>
                      <a:pt x="19" y="57"/>
                      <a:pt x="19" y="60"/>
                    </a:cubicBezTo>
                    <a:cubicBezTo>
                      <a:pt x="19" y="64"/>
                      <a:pt x="20" y="63"/>
                      <a:pt x="20" y="65"/>
                    </a:cubicBezTo>
                    <a:cubicBezTo>
                      <a:pt x="21" y="66"/>
                      <a:pt x="20" y="69"/>
                      <a:pt x="20" y="69"/>
                    </a:cubicBezTo>
                    <a:cubicBezTo>
                      <a:pt x="20" y="69"/>
                      <a:pt x="17" y="75"/>
                      <a:pt x="14" y="83"/>
                    </a:cubicBezTo>
                    <a:cubicBezTo>
                      <a:pt x="10" y="92"/>
                      <a:pt x="4" y="103"/>
                      <a:pt x="2" y="108"/>
                    </a:cubicBezTo>
                    <a:cubicBezTo>
                      <a:pt x="0" y="113"/>
                      <a:pt x="4" y="114"/>
                      <a:pt x="4" y="114"/>
                    </a:cubicBezTo>
                    <a:cubicBezTo>
                      <a:pt x="4" y="114"/>
                      <a:pt x="5" y="115"/>
                      <a:pt x="9" y="117"/>
                    </a:cubicBezTo>
                    <a:cubicBezTo>
                      <a:pt x="12" y="119"/>
                      <a:pt x="15" y="120"/>
                      <a:pt x="15" y="119"/>
                    </a:cubicBezTo>
                    <a:cubicBezTo>
                      <a:pt x="16" y="117"/>
                      <a:pt x="14" y="116"/>
                      <a:pt x="13" y="114"/>
                    </a:cubicBezTo>
                    <a:cubicBezTo>
                      <a:pt x="12" y="112"/>
                      <a:pt x="15" y="108"/>
                      <a:pt x="18" y="101"/>
                    </a:cubicBezTo>
                    <a:cubicBezTo>
                      <a:pt x="22" y="94"/>
                      <a:pt x="28" y="81"/>
                      <a:pt x="29" y="79"/>
                    </a:cubicBezTo>
                    <a:cubicBezTo>
                      <a:pt x="30" y="78"/>
                      <a:pt x="32" y="79"/>
                      <a:pt x="32" y="79"/>
                    </a:cubicBezTo>
                    <a:cubicBezTo>
                      <a:pt x="32" y="79"/>
                      <a:pt x="36" y="85"/>
                      <a:pt x="39" y="90"/>
                    </a:cubicBezTo>
                    <a:cubicBezTo>
                      <a:pt x="41" y="93"/>
                      <a:pt x="42" y="96"/>
                      <a:pt x="42" y="96"/>
                    </a:cubicBezTo>
                    <a:cubicBezTo>
                      <a:pt x="42" y="96"/>
                      <a:pt x="46" y="109"/>
                      <a:pt x="48" y="115"/>
                    </a:cubicBezTo>
                    <a:cubicBezTo>
                      <a:pt x="50" y="120"/>
                      <a:pt x="52" y="118"/>
                      <a:pt x="57" y="117"/>
                    </a:cubicBezTo>
                    <a:cubicBezTo>
                      <a:pt x="62" y="117"/>
                      <a:pt x="65" y="115"/>
                      <a:pt x="65" y="114"/>
                    </a:cubicBezTo>
                    <a:cubicBezTo>
                      <a:pt x="64" y="113"/>
                      <a:pt x="63" y="113"/>
                      <a:pt x="61" y="112"/>
                    </a:cubicBezTo>
                    <a:cubicBezTo>
                      <a:pt x="59" y="112"/>
                      <a:pt x="58" y="111"/>
                      <a:pt x="58" y="108"/>
                    </a:cubicBezTo>
                    <a:cubicBezTo>
                      <a:pt x="57" y="105"/>
                      <a:pt x="54" y="96"/>
                      <a:pt x="53" y="91"/>
                    </a:cubicBezTo>
                    <a:cubicBezTo>
                      <a:pt x="51" y="86"/>
                      <a:pt x="51" y="86"/>
                      <a:pt x="49" y="82"/>
                    </a:cubicBezTo>
                    <a:cubicBezTo>
                      <a:pt x="47" y="78"/>
                      <a:pt x="41" y="68"/>
                      <a:pt x="40" y="65"/>
                    </a:cubicBezTo>
                    <a:cubicBezTo>
                      <a:pt x="39" y="62"/>
                      <a:pt x="39" y="60"/>
                      <a:pt x="39" y="60"/>
                    </a:cubicBezTo>
                    <a:cubicBezTo>
                      <a:pt x="39" y="60"/>
                      <a:pt x="40" y="51"/>
                      <a:pt x="40" y="48"/>
                    </a:cubicBezTo>
                    <a:cubicBezTo>
                      <a:pt x="41" y="45"/>
                      <a:pt x="43" y="47"/>
                      <a:pt x="43" y="47"/>
                    </a:cubicBezTo>
                    <a:cubicBezTo>
                      <a:pt x="43" y="47"/>
                      <a:pt x="51" y="53"/>
                      <a:pt x="54" y="54"/>
                    </a:cubicBezTo>
                    <a:cubicBezTo>
                      <a:pt x="56" y="56"/>
                      <a:pt x="57" y="55"/>
                      <a:pt x="58" y="55"/>
                    </a:cubicBezTo>
                    <a:cubicBezTo>
                      <a:pt x="60" y="56"/>
                      <a:pt x="61" y="57"/>
                      <a:pt x="63" y="55"/>
                    </a:cubicBezTo>
                    <a:cubicBezTo>
                      <a:pt x="64" y="54"/>
                      <a:pt x="62" y="51"/>
                      <a:pt x="59" y="49"/>
                    </a:cubicBezTo>
                    <a:cubicBezTo>
                      <a:pt x="56" y="47"/>
                      <a:pt x="51" y="43"/>
                      <a:pt x="49" y="42"/>
                    </a:cubicBezTo>
                    <a:cubicBezTo>
                      <a:pt x="47" y="41"/>
                      <a:pt x="46" y="38"/>
                      <a:pt x="46" y="38"/>
                    </a:cubicBezTo>
                    <a:cubicBezTo>
                      <a:pt x="46" y="38"/>
                      <a:pt x="44" y="34"/>
                      <a:pt x="43" y="30"/>
                    </a:cubicBezTo>
                    <a:cubicBezTo>
                      <a:pt x="42" y="26"/>
                      <a:pt x="41" y="24"/>
                      <a:pt x="39" y="23"/>
                    </a:cubicBezTo>
                    <a:cubicBezTo>
                      <a:pt x="36" y="21"/>
                      <a:pt x="36" y="21"/>
                      <a:pt x="36" y="20"/>
                    </a:cubicBezTo>
                    <a:cubicBezTo>
                      <a:pt x="36" y="19"/>
                      <a:pt x="37" y="18"/>
                      <a:pt x="39" y="17"/>
                    </a:cubicBezTo>
                    <a:cubicBezTo>
                      <a:pt x="41" y="16"/>
                      <a:pt x="41" y="15"/>
                      <a:pt x="41" y="13"/>
                    </a:cubicBezTo>
                    <a:cubicBezTo>
                      <a:pt x="41" y="10"/>
                      <a:pt x="41" y="9"/>
                      <a:pt x="42" y="9"/>
                    </a:cubicBezTo>
                    <a:cubicBezTo>
                      <a:pt x="44" y="8"/>
                      <a:pt x="45" y="7"/>
                      <a:pt x="45" y="6"/>
                    </a:cubicBezTo>
                    <a:cubicBezTo>
                      <a:pt x="45" y="5"/>
                      <a:pt x="43" y="5"/>
                      <a:pt x="43" y="5"/>
                    </a:cubicBezTo>
                    <a:cubicBezTo>
                      <a:pt x="41" y="5"/>
                      <a:pt x="41" y="4"/>
                      <a:pt x="41" y="3"/>
                    </a:cubicBezTo>
                    <a:cubicBezTo>
                      <a:pt x="41" y="2"/>
                      <a:pt x="40" y="0"/>
                      <a:pt x="37" y="0"/>
                    </a:cubicBezTo>
                    <a:cubicBezTo>
                      <a:pt x="34" y="0"/>
                      <a:pt x="31" y="1"/>
                      <a:pt x="30" y="2"/>
                    </a:cubicBezTo>
                    <a:cubicBezTo>
                      <a:pt x="28" y="3"/>
                      <a:pt x="30" y="6"/>
                      <a:pt x="26" y="7"/>
                    </a:cubicBezTo>
                    <a:cubicBezTo>
                      <a:pt x="25" y="7"/>
                      <a:pt x="24" y="8"/>
                      <a:pt x="25" y="9"/>
                    </a:cubicBezTo>
                    <a:cubicBezTo>
                      <a:pt x="25" y="10"/>
                      <a:pt x="26" y="10"/>
                      <a:pt x="27" y="10"/>
                    </a:cubicBezTo>
                    <a:cubicBezTo>
                      <a:pt x="29" y="11"/>
                      <a:pt x="28" y="13"/>
                      <a:pt x="28" y="13"/>
                    </a:cubicBezTo>
                    <a:cubicBezTo>
                      <a:pt x="28" y="13"/>
                      <a:pt x="29" y="16"/>
                      <a:pt x="28" y="18"/>
                    </a:cubicBezTo>
                    <a:cubicBezTo>
                      <a:pt x="28" y="20"/>
                      <a:pt x="24" y="20"/>
                      <a:pt x="20" y="24"/>
                    </a:cubicBezTo>
                    <a:cubicBezTo>
                      <a:pt x="16" y="27"/>
                      <a:pt x="13" y="32"/>
                      <a:pt x="10" y="36"/>
                    </a:cubicBezTo>
                    <a:cubicBezTo>
                      <a:pt x="7" y="40"/>
                      <a:pt x="7" y="42"/>
                      <a:pt x="7" y="44"/>
                    </a:cubicBezTo>
                    <a:cubicBezTo>
                      <a:pt x="7" y="46"/>
                      <a:pt x="5" y="56"/>
                      <a:pt x="5" y="57"/>
                    </a:cubicBezTo>
                    <a:cubicBezTo>
                      <a:pt x="5" y="59"/>
                      <a:pt x="7" y="59"/>
                      <a:pt x="7" y="5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7" name="Freeform 62"/>
              <p:cNvSpPr/>
              <p:nvPr/>
            </p:nvSpPr>
            <p:spPr bwMode="auto">
              <a:xfrm>
                <a:off x="2697" y="1247"/>
                <a:ext cx="44" cy="16"/>
              </a:xfrm>
              <a:custGeom>
                <a:avLst/>
                <a:gdLst>
                  <a:gd name="T0" fmla="*/ 5 w 44"/>
                  <a:gd name="T1" fmla="*/ 16 h 16"/>
                  <a:gd name="T2" fmla="*/ 44 w 44"/>
                  <a:gd name="T3" fmla="*/ 16 h 16"/>
                  <a:gd name="T4" fmla="*/ 36 w 44"/>
                  <a:gd name="T5" fmla="*/ 0 h 16"/>
                  <a:gd name="T6" fmla="*/ 0 w 44"/>
                  <a:gd name="T7" fmla="*/ 0 h 16"/>
                  <a:gd name="T8" fmla="*/ 5 w 44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6">
                    <a:moveTo>
                      <a:pt x="5" y="16"/>
                    </a:moveTo>
                    <a:lnTo>
                      <a:pt x="44" y="16"/>
                    </a:lnTo>
                    <a:lnTo>
                      <a:pt x="36" y="0"/>
                    </a:lnTo>
                    <a:lnTo>
                      <a:pt x="0" y="0"/>
                    </a:lnTo>
                    <a:lnTo>
                      <a:pt x="5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8" name="Freeform 63"/>
              <p:cNvSpPr/>
              <p:nvPr/>
            </p:nvSpPr>
            <p:spPr bwMode="auto">
              <a:xfrm>
                <a:off x="2574" y="1247"/>
                <a:ext cx="36" cy="16"/>
              </a:xfrm>
              <a:custGeom>
                <a:avLst/>
                <a:gdLst>
                  <a:gd name="T0" fmla="*/ 36 w 36"/>
                  <a:gd name="T1" fmla="*/ 0 h 16"/>
                  <a:gd name="T2" fmla="*/ 7 w 36"/>
                  <a:gd name="T3" fmla="*/ 0 h 16"/>
                  <a:gd name="T4" fmla="*/ 0 w 36"/>
                  <a:gd name="T5" fmla="*/ 16 h 16"/>
                  <a:gd name="T6" fmla="*/ 27 w 36"/>
                  <a:gd name="T7" fmla="*/ 16 h 16"/>
                  <a:gd name="T8" fmla="*/ 36 w 36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6">
                    <a:moveTo>
                      <a:pt x="36" y="0"/>
                    </a:moveTo>
                    <a:lnTo>
                      <a:pt x="7" y="0"/>
                    </a:lnTo>
                    <a:lnTo>
                      <a:pt x="0" y="16"/>
                    </a:lnTo>
                    <a:lnTo>
                      <a:pt x="27" y="16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9" name="Freeform 64"/>
              <p:cNvSpPr/>
              <p:nvPr/>
            </p:nvSpPr>
            <p:spPr bwMode="auto">
              <a:xfrm>
                <a:off x="2548" y="1304"/>
                <a:ext cx="219" cy="17"/>
              </a:xfrm>
              <a:custGeom>
                <a:avLst/>
                <a:gdLst>
                  <a:gd name="T0" fmla="*/ 38 w 219"/>
                  <a:gd name="T1" fmla="*/ 0 h 17"/>
                  <a:gd name="T2" fmla="*/ 9 w 219"/>
                  <a:gd name="T3" fmla="*/ 0 h 17"/>
                  <a:gd name="T4" fmla="*/ 0 w 219"/>
                  <a:gd name="T5" fmla="*/ 17 h 17"/>
                  <a:gd name="T6" fmla="*/ 29 w 219"/>
                  <a:gd name="T7" fmla="*/ 17 h 17"/>
                  <a:gd name="T8" fmla="*/ 43 w 219"/>
                  <a:gd name="T9" fmla="*/ 17 h 17"/>
                  <a:gd name="T10" fmla="*/ 219 w 219"/>
                  <a:gd name="T11" fmla="*/ 17 h 17"/>
                  <a:gd name="T12" fmla="*/ 210 w 219"/>
                  <a:gd name="T13" fmla="*/ 0 h 17"/>
                  <a:gd name="T14" fmla="*/ 38 w 219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9" h="17">
                    <a:moveTo>
                      <a:pt x="38" y="0"/>
                    </a:moveTo>
                    <a:lnTo>
                      <a:pt x="9" y="0"/>
                    </a:lnTo>
                    <a:lnTo>
                      <a:pt x="0" y="17"/>
                    </a:lnTo>
                    <a:lnTo>
                      <a:pt x="29" y="17"/>
                    </a:lnTo>
                    <a:lnTo>
                      <a:pt x="43" y="17"/>
                    </a:lnTo>
                    <a:lnTo>
                      <a:pt x="219" y="17"/>
                    </a:lnTo>
                    <a:lnTo>
                      <a:pt x="210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0" name="Freeform 65"/>
              <p:cNvSpPr/>
              <p:nvPr/>
            </p:nvSpPr>
            <p:spPr bwMode="auto">
              <a:xfrm>
                <a:off x="3133" y="1063"/>
                <a:ext cx="141" cy="291"/>
              </a:xfrm>
              <a:custGeom>
                <a:avLst/>
                <a:gdLst>
                  <a:gd name="T0" fmla="*/ 72 w 83"/>
                  <a:gd name="T1" fmla="*/ 0 h 170"/>
                  <a:gd name="T2" fmla="*/ 0 w 83"/>
                  <a:gd name="T3" fmla="*/ 0 h 170"/>
                  <a:gd name="T4" fmla="*/ 0 w 83"/>
                  <a:gd name="T5" fmla="*/ 20 h 170"/>
                  <a:gd name="T6" fmla="*/ 28 w 83"/>
                  <a:gd name="T7" fmla="*/ 36 h 170"/>
                  <a:gd name="T8" fmla="*/ 28 w 83"/>
                  <a:gd name="T9" fmla="*/ 78 h 170"/>
                  <a:gd name="T10" fmla="*/ 64 w 83"/>
                  <a:gd name="T11" fmla="*/ 78 h 170"/>
                  <a:gd name="T12" fmla="*/ 64 w 83"/>
                  <a:gd name="T13" fmla="*/ 91 h 170"/>
                  <a:gd name="T14" fmla="*/ 28 w 83"/>
                  <a:gd name="T15" fmla="*/ 91 h 170"/>
                  <a:gd name="T16" fmla="*/ 28 w 83"/>
                  <a:gd name="T17" fmla="*/ 151 h 170"/>
                  <a:gd name="T18" fmla="*/ 0 w 83"/>
                  <a:gd name="T19" fmla="*/ 135 h 170"/>
                  <a:gd name="T20" fmla="*/ 0 w 83"/>
                  <a:gd name="T21" fmla="*/ 170 h 170"/>
                  <a:gd name="T22" fmla="*/ 72 w 83"/>
                  <a:gd name="T23" fmla="*/ 170 h 170"/>
                  <a:gd name="T24" fmla="*/ 83 w 83"/>
                  <a:gd name="T25" fmla="*/ 159 h 170"/>
                  <a:gd name="T26" fmla="*/ 83 w 83"/>
                  <a:gd name="T27" fmla="*/ 11 h 170"/>
                  <a:gd name="T28" fmla="*/ 72 w 83"/>
                  <a:gd name="T29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" h="170">
                    <a:moveTo>
                      <a:pt x="7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78"/>
                      <a:pt x="28" y="78"/>
                      <a:pt x="28" y="78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72" y="170"/>
                      <a:pt x="72" y="170"/>
                      <a:pt x="72" y="170"/>
                    </a:cubicBezTo>
                    <a:cubicBezTo>
                      <a:pt x="78" y="170"/>
                      <a:pt x="83" y="165"/>
                      <a:pt x="83" y="159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5"/>
                      <a:pt x="78" y="0"/>
                      <a:pt x="7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1" name="Freeform 66"/>
              <p:cNvSpPr/>
              <p:nvPr/>
            </p:nvSpPr>
            <p:spPr bwMode="auto">
              <a:xfrm>
                <a:off x="2984" y="1063"/>
                <a:ext cx="140" cy="291"/>
              </a:xfrm>
              <a:custGeom>
                <a:avLst/>
                <a:gdLst>
                  <a:gd name="T0" fmla="*/ 55 w 82"/>
                  <a:gd name="T1" fmla="*/ 151 h 170"/>
                  <a:gd name="T2" fmla="*/ 55 w 82"/>
                  <a:gd name="T3" fmla="*/ 91 h 170"/>
                  <a:gd name="T4" fmla="*/ 19 w 82"/>
                  <a:gd name="T5" fmla="*/ 91 h 170"/>
                  <a:gd name="T6" fmla="*/ 19 w 82"/>
                  <a:gd name="T7" fmla="*/ 78 h 170"/>
                  <a:gd name="T8" fmla="*/ 55 w 82"/>
                  <a:gd name="T9" fmla="*/ 78 h 170"/>
                  <a:gd name="T10" fmla="*/ 55 w 82"/>
                  <a:gd name="T11" fmla="*/ 36 h 170"/>
                  <a:gd name="T12" fmla="*/ 82 w 82"/>
                  <a:gd name="T13" fmla="*/ 21 h 170"/>
                  <a:gd name="T14" fmla="*/ 82 w 82"/>
                  <a:gd name="T15" fmla="*/ 0 h 170"/>
                  <a:gd name="T16" fmla="*/ 11 w 82"/>
                  <a:gd name="T17" fmla="*/ 0 h 170"/>
                  <a:gd name="T18" fmla="*/ 0 w 82"/>
                  <a:gd name="T19" fmla="*/ 11 h 170"/>
                  <a:gd name="T20" fmla="*/ 0 w 82"/>
                  <a:gd name="T21" fmla="*/ 159 h 170"/>
                  <a:gd name="T22" fmla="*/ 11 w 82"/>
                  <a:gd name="T23" fmla="*/ 170 h 170"/>
                  <a:gd name="T24" fmla="*/ 82 w 82"/>
                  <a:gd name="T25" fmla="*/ 170 h 170"/>
                  <a:gd name="T26" fmla="*/ 82 w 82"/>
                  <a:gd name="T27" fmla="*/ 136 h 170"/>
                  <a:gd name="T28" fmla="*/ 55 w 82"/>
                  <a:gd name="T29" fmla="*/ 151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170">
                    <a:moveTo>
                      <a:pt x="55" y="151"/>
                    </a:moveTo>
                    <a:cubicBezTo>
                      <a:pt x="55" y="91"/>
                      <a:pt x="55" y="91"/>
                      <a:pt x="55" y="91"/>
                    </a:cubicBezTo>
                    <a:cubicBezTo>
                      <a:pt x="19" y="91"/>
                      <a:pt x="19" y="91"/>
                      <a:pt x="19" y="91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55" y="78"/>
                      <a:pt x="55" y="78"/>
                      <a:pt x="55" y="78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165"/>
                      <a:pt x="5" y="170"/>
                      <a:pt x="11" y="170"/>
                    </a:cubicBezTo>
                    <a:cubicBezTo>
                      <a:pt x="82" y="170"/>
                      <a:pt x="82" y="170"/>
                      <a:pt x="82" y="170"/>
                    </a:cubicBezTo>
                    <a:cubicBezTo>
                      <a:pt x="82" y="136"/>
                      <a:pt x="82" y="136"/>
                      <a:pt x="82" y="136"/>
                    </a:cubicBezTo>
                    <a:lnTo>
                      <a:pt x="55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2" name="Freeform 67"/>
              <p:cNvSpPr/>
              <p:nvPr/>
            </p:nvSpPr>
            <p:spPr bwMode="auto">
              <a:xfrm>
                <a:off x="3438" y="1039"/>
                <a:ext cx="325" cy="157"/>
              </a:xfrm>
              <a:custGeom>
                <a:avLst/>
                <a:gdLst>
                  <a:gd name="T0" fmla="*/ 95 w 190"/>
                  <a:gd name="T1" fmla="*/ 15 h 92"/>
                  <a:gd name="T2" fmla="*/ 175 w 190"/>
                  <a:gd name="T3" fmla="*/ 92 h 92"/>
                  <a:gd name="T4" fmla="*/ 190 w 190"/>
                  <a:gd name="T5" fmla="*/ 92 h 92"/>
                  <a:gd name="T6" fmla="*/ 95 w 190"/>
                  <a:gd name="T7" fmla="*/ 0 h 92"/>
                  <a:gd name="T8" fmla="*/ 0 w 190"/>
                  <a:gd name="T9" fmla="*/ 92 h 92"/>
                  <a:gd name="T10" fmla="*/ 15 w 190"/>
                  <a:gd name="T11" fmla="*/ 92 h 92"/>
                  <a:gd name="T12" fmla="*/ 95 w 190"/>
                  <a:gd name="T13" fmla="*/ 1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0" h="92">
                    <a:moveTo>
                      <a:pt x="95" y="15"/>
                    </a:moveTo>
                    <a:cubicBezTo>
                      <a:pt x="138" y="15"/>
                      <a:pt x="173" y="50"/>
                      <a:pt x="175" y="92"/>
                    </a:cubicBezTo>
                    <a:cubicBezTo>
                      <a:pt x="190" y="92"/>
                      <a:pt x="190" y="92"/>
                      <a:pt x="190" y="92"/>
                    </a:cubicBezTo>
                    <a:cubicBezTo>
                      <a:pt x="188" y="41"/>
                      <a:pt x="146" y="0"/>
                      <a:pt x="95" y="0"/>
                    </a:cubicBezTo>
                    <a:cubicBezTo>
                      <a:pt x="44" y="0"/>
                      <a:pt x="2" y="41"/>
                      <a:pt x="0" y="92"/>
                    </a:cubicBezTo>
                    <a:cubicBezTo>
                      <a:pt x="15" y="92"/>
                      <a:pt x="15" y="92"/>
                      <a:pt x="15" y="92"/>
                    </a:cubicBezTo>
                    <a:cubicBezTo>
                      <a:pt x="17" y="50"/>
                      <a:pt x="52" y="15"/>
                      <a:pt x="95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3" name="Freeform 68"/>
              <p:cNvSpPr/>
              <p:nvPr/>
            </p:nvSpPr>
            <p:spPr bwMode="auto">
              <a:xfrm>
                <a:off x="3438" y="1206"/>
                <a:ext cx="325" cy="158"/>
              </a:xfrm>
              <a:custGeom>
                <a:avLst/>
                <a:gdLst>
                  <a:gd name="T0" fmla="*/ 95 w 190"/>
                  <a:gd name="T1" fmla="*/ 77 h 92"/>
                  <a:gd name="T2" fmla="*/ 15 w 190"/>
                  <a:gd name="T3" fmla="*/ 0 h 92"/>
                  <a:gd name="T4" fmla="*/ 0 w 190"/>
                  <a:gd name="T5" fmla="*/ 0 h 92"/>
                  <a:gd name="T6" fmla="*/ 95 w 190"/>
                  <a:gd name="T7" fmla="*/ 92 h 92"/>
                  <a:gd name="T8" fmla="*/ 190 w 190"/>
                  <a:gd name="T9" fmla="*/ 0 h 92"/>
                  <a:gd name="T10" fmla="*/ 175 w 190"/>
                  <a:gd name="T11" fmla="*/ 0 h 92"/>
                  <a:gd name="T12" fmla="*/ 95 w 190"/>
                  <a:gd name="T13" fmla="*/ 7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0" h="92">
                    <a:moveTo>
                      <a:pt x="95" y="77"/>
                    </a:moveTo>
                    <a:cubicBezTo>
                      <a:pt x="52" y="77"/>
                      <a:pt x="17" y="4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51"/>
                      <a:pt x="44" y="92"/>
                      <a:pt x="95" y="92"/>
                    </a:cubicBezTo>
                    <a:cubicBezTo>
                      <a:pt x="146" y="92"/>
                      <a:pt x="188" y="51"/>
                      <a:pt x="190" y="0"/>
                    </a:cubicBezTo>
                    <a:cubicBezTo>
                      <a:pt x="175" y="0"/>
                      <a:pt x="175" y="0"/>
                      <a:pt x="175" y="0"/>
                    </a:cubicBezTo>
                    <a:cubicBezTo>
                      <a:pt x="173" y="42"/>
                      <a:pt x="138" y="77"/>
                      <a:pt x="95" y="7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4" name="Freeform 69"/>
              <p:cNvSpPr/>
              <p:nvPr/>
            </p:nvSpPr>
            <p:spPr bwMode="auto">
              <a:xfrm>
                <a:off x="3486" y="1083"/>
                <a:ext cx="229" cy="243"/>
              </a:xfrm>
              <a:custGeom>
                <a:avLst/>
                <a:gdLst>
                  <a:gd name="T0" fmla="*/ 96 w 134"/>
                  <a:gd name="T1" fmla="*/ 60 h 142"/>
                  <a:gd name="T2" fmla="*/ 102 w 134"/>
                  <a:gd name="T3" fmla="*/ 63 h 142"/>
                  <a:gd name="T4" fmla="*/ 109 w 134"/>
                  <a:gd name="T5" fmla="*/ 56 h 142"/>
                  <a:gd name="T6" fmla="*/ 102 w 134"/>
                  <a:gd name="T7" fmla="*/ 49 h 142"/>
                  <a:gd name="T8" fmla="*/ 96 w 134"/>
                  <a:gd name="T9" fmla="*/ 52 h 142"/>
                  <a:gd name="T10" fmla="*/ 72 w 134"/>
                  <a:gd name="T11" fmla="*/ 52 h 142"/>
                  <a:gd name="T12" fmla="*/ 72 w 134"/>
                  <a:gd name="T13" fmla="*/ 33 h 142"/>
                  <a:gd name="T14" fmla="*/ 84 w 134"/>
                  <a:gd name="T15" fmla="*/ 17 h 142"/>
                  <a:gd name="T16" fmla="*/ 70 w 134"/>
                  <a:gd name="T17" fmla="*/ 0 h 142"/>
                  <a:gd name="T18" fmla="*/ 70 w 134"/>
                  <a:gd name="T19" fmla="*/ 13 h 142"/>
                  <a:gd name="T20" fmla="*/ 72 w 134"/>
                  <a:gd name="T21" fmla="*/ 17 h 142"/>
                  <a:gd name="T22" fmla="*/ 67 w 134"/>
                  <a:gd name="T23" fmla="*/ 22 h 142"/>
                  <a:gd name="T24" fmla="*/ 62 w 134"/>
                  <a:gd name="T25" fmla="*/ 17 h 142"/>
                  <a:gd name="T26" fmla="*/ 64 w 134"/>
                  <a:gd name="T27" fmla="*/ 13 h 142"/>
                  <a:gd name="T28" fmla="*/ 64 w 134"/>
                  <a:gd name="T29" fmla="*/ 0 h 142"/>
                  <a:gd name="T30" fmla="*/ 50 w 134"/>
                  <a:gd name="T31" fmla="*/ 17 h 142"/>
                  <a:gd name="T32" fmla="*/ 62 w 134"/>
                  <a:gd name="T33" fmla="*/ 33 h 142"/>
                  <a:gd name="T34" fmla="*/ 62 w 134"/>
                  <a:gd name="T35" fmla="*/ 52 h 142"/>
                  <a:gd name="T36" fmla="*/ 38 w 134"/>
                  <a:gd name="T37" fmla="*/ 52 h 142"/>
                  <a:gd name="T38" fmla="*/ 32 w 134"/>
                  <a:gd name="T39" fmla="*/ 49 h 142"/>
                  <a:gd name="T40" fmla="*/ 25 w 134"/>
                  <a:gd name="T41" fmla="*/ 56 h 142"/>
                  <a:gd name="T42" fmla="*/ 32 w 134"/>
                  <a:gd name="T43" fmla="*/ 63 h 142"/>
                  <a:gd name="T44" fmla="*/ 38 w 134"/>
                  <a:gd name="T45" fmla="*/ 60 h 142"/>
                  <a:gd name="T46" fmla="*/ 62 w 134"/>
                  <a:gd name="T47" fmla="*/ 60 h 142"/>
                  <a:gd name="T48" fmla="*/ 62 w 134"/>
                  <a:gd name="T49" fmla="*/ 66 h 142"/>
                  <a:gd name="T50" fmla="*/ 62 w 134"/>
                  <a:gd name="T51" fmla="*/ 72 h 142"/>
                  <a:gd name="T52" fmla="*/ 62 w 134"/>
                  <a:gd name="T53" fmla="*/ 107 h 142"/>
                  <a:gd name="T54" fmla="*/ 52 w 134"/>
                  <a:gd name="T55" fmla="*/ 118 h 142"/>
                  <a:gd name="T56" fmla="*/ 25 w 134"/>
                  <a:gd name="T57" fmla="*/ 104 h 142"/>
                  <a:gd name="T58" fmla="*/ 33 w 134"/>
                  <a:gd name="T59" fmla="*/ 102 h 142"/>
                  <a:gd name="T60" fmla="*/ 12 w 134"/>
                  <a:gd name="T61" fmla="*/ 74 h 142"/>
                  <a:gd name="T62" fmla="*/ 14 w 134"/>
                  <a:gd name="T63" fmla="*/ 114 h 142"/>
                  <a:gd name="T64" fmla="*/ 19 w 134"/>
                  <a:gd name="T65" fmla="*/ 108 h 142"/>
                  <a:gd name="T66" fmla="*/ 40 w 134"/>
                  <a:gd name="T67" fmla="*/ 125 h 142"/>
                  <a:gd name="T68" fmla="*/ 67 w 134"/>
                  <a:gd name="T69" fmla="*/ 142 h 142"/>
                  <a:gd name="T70" fmla="*/ 94 w 134"/>
                  <a:gd name="T71" fmla="*/ 125 h 142"/>
                  <a:gd name="T72" fmla="*/ 115 w 134"/>
                  <a:gd name="T73" fmla="*/ 108 h 142"/>
                  <a:gd name="T74" fmla="*/ 120 w 134"/>
                  <a:gd name="T75" fmla="*/ 114 h 142"/>
                  <a:gd name="T76" fmla="*/ 122 w 134"/>
                  <a:gd name="T77" fmla="*/ 74 h 142"/>
                  <a:gd name="T78" fmla="*/ 101 w 134"/>
                  <a:gd name="T79" fmla="*/ 102 h 142"/>
                  <a:gd name="T80" fmla="*/ 109 w 134"/>
                  <a:gd name="T81" fmla="*/ 104 h 142"/>
                  <a:gd name="T82" fmla="*/ 82 w 134"/>
                  <a:gd name="T83" fmla="*/ 118 h 142"/>
                  <a:gd name="T84" fmla="*/ 72 w 134"/>
                  <a:gd name="T85" fmla="*/ 107 h 142"/>
                  <a:gd name="T86" fmla="*/ 72 w 134"/>
                  <a:gd name="T87" fmla="*/ 72 h 142"/>
                  <a:gd name="T88" fmla="*/ 72 w 134"/>
                  <a:gd name="T89" fmla="*/ 66 h 142"/>
                  <a:gd name="T90" fmla="*/ 72 w 134"/>
                  <a:gd name="T91" fmla="*/ 60 h 142"/>
                  <a:gd name="T92" fmla="*/ 96 w 134"/>
                  <a:gd name="T93" fmla="*/ 6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4" h="142">
                    <a:moveTo>
                      <a:pt x="96" y="60"/>
                    </a:moveTo>
                    <a:cubicBezTo>
                      <a:pt x="97" y="62"/>
                      <a:pt x="99" y="63"/>
                      <a:pt x="102" y="63"/>
                    </a:cubicBezTo>
                    <a:cubicBezTo>
                      <a:pt x="106" y="63"/>
                      <a:pt x="109" y="60"/>
                      <a:pt x="109" y="56"/>
                    </a:cubicBezTo>
                    <a:cubicBezTo>
                      <a:pt x="109" y="52"/>
                      <a:pt x="106" y="49"/>
                      <a:pt x="102" y="49"/>
                    </a:cubicBezTo>
                    <a:cubicBezTo>
                      <a:pt x="99" y="49"/>
                      <a:pt x="97" y="50"/>
                      <a:pt x="96" y="52"/>
                    </a:cubicBezTo>
                    <a:cubicBezTo>
                      <a:pt x="72" y="52"/>
                      <a:pt x="72" y="52"/>
                      <a:pt x="72" y="52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9" y="31"/>
                      <a:pt x="84" y="25"/>
                      <a:pt x="84" y="17"/>
                    </a:cubicBezTo>
                    <a:cubicBezTo>
                      <a:pt x="84" y="9"/>
                      <a:pt x="78" y="2"/>
                      <a:pt x="70" y="0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1" y="13"/>
                      <a:pt x="72" y="15"/>
                      <a:pt x="72" y="17"/>
                    </a:cubicBezTo>
                    <a:cubicBezTo>
                      <a:pt x="72" y="20"/>
                      <a:pt x="70" y="22"/>
                      <a:pt x="67" y="22"/>
                    </a:cubicBezTo>
                    <a:cubicBezTo>
                      <a:pt x="64" y="22"/>
                      <a:pt x="62" y="20"/>
                      <a:pt x="62" y="17"/>
                    </a:cubicBezTo>
                    <a:cubicBezTo>
                      <a:pt x="62" y="15"/>
                      <a:pt x="63" y="13"/>
                      <a:pt x="64" y="13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56" y="2"/>
                      <a:pt x="50" y="9"/>
                      <a:pt x="50" y="17"/>
                    </a:cubicBezTo>
                    <a:cubicBezTo>
                      <a:pt x="50" y="25"/>
                      <a:pt x="55" y="31"/>
                      <a:pt x="62" y="33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7" y="50"/>
                      <a:pt x="35" y="49"/>
                      <a:pt x="32" y="49"/>
                    </a:cubicBezTo>
                    <a:cubicBezTo>
                      <a:pt x="28" y="49"/>
                      <a:pt x="25" y="52"/>
                      <a:pt x="25" y="56"/>
                    </a:cubicBezTo>
                    <a:cubicBezTo>
                      <a:pt x="25" y="60"/>
                      <a:pt x="28" y="63"/>
                      <a:pt x="32" y="63"/>
                    </a:cubicBezTo>
                    <a:cubicBezTo>
                      <a:pt x="35" y="63"/>
                      <a:pt x="37" y="62"/>
                      <a:pt x="38" y="60"/>
                    </a:cubicBezTo>
                    <a:cubicBezTo>
                      <a:pt x="62" y="60"/>
                      <a:pt x="62" y="60"/>
                      <a:pt x="62" y="60"/>
                    </a:cubicBezTo>
                    <a:cubicBezTo>
                      <a:pt x="62" y="66"/>
                      <a:pt x="62" y="66"/>
                      <a:pt x="62" y="66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62" y="107"/>
                      <a:pt x="62" y="107"/>
                      <a:pt x="62" y="107"/>
                    </a:cubicBezTo>
                    <a:cubicBezTo>
                      <a:pt x="62" y="107"/>
                      <a:pt x="63" y="117"/>
                      <a:pt x="52" y="118"/>
                    </a:cubicBezTo>
                    <a:cubicBezTo>
                      <a:pt x="41" y="119"/>
                      <a:pt x="32" y="112"/>
                      <a:pt x="25" y="104"/>
                    </a:cubicBezTo>
                    <a:cubicBezTo>
                      <a:pt x="27" y="103"/>
                      <a:pt x="29" y="102"/>
                      <a:pt x="33" y="102"/>
                    </a:cubicBezTo>
                    <a:cubicBezTo>
                      <a:pt x="33" y="102"/>
                      <a:pt x="17" y="86"/>
                      <a:pt x="12" y="74"/>
                    </a:cubicBezTo>
                    <a:cubicBezTo>
                      <a:pt x="12" y="74"/>
                      <a:pt x="0" y="93"/>
                      <a:pt x="14" y="114"/>
                    </a:cubicBezTo>
                    <a:cubicBezTo>
                      <a:pt x="14" y="114"/>
                      <a:pt x="16" y="111"/>
                      <a:pt x="19" y="108"/>
                    </a:cubicBezTo>
                    <a:cubicBezTo>
                      <a:pt x="23" y="113"/>
                      <a:pt x="30" y="121"/>
                      <a:pt x="40" y="125"/>
                    </a:cubicBezTo>
                    <a:cubicBezTo>
                      <a:pt x="55" y="130"/>
                      <a:pt x="61" y="132"/>
                      <a:pt x="67" y="142"/>
                    </a:cubicBezTo>
                    <a:cubicBezTo>
                      <a:pt x="73" y="132"/>
                      <a:pt x="79" y="130"/>
                      <a:pt x="94" y="125"/>
                    </a:cubicBezTo>
                    <a:cubicBezTo>
                      <a:pt x="104" y="121"/>
                      <a:pt x="111" y="113"/>
                      <a:pt x="115" y="108"/>
                    </a:cubicBezTo>
                    <a:cubicBezTo>
                      <a:pt x="118" y="111"/>
                      <a:pt x="120" y="114"/>
                      <a:pt x="120" y="114"/>
                    </a:cubicBezTo>
                    <a:cubicBezTo>
                      <a:pt x="134" y="93"/>
                      <a:pt x="122" y="74"/>
                      <a:pt x="122" y="74"/>
                    </a:cubicBezTo>
                    <a:cubicBezTo>
                      <a:pt x="117" y="86"/>
                      <a:pt x="101" y="102"/>
                      <a:pt x="101" y="102"/>
                    </a:cubicBezTo>
                    <a:cubicBezTo>
                      <a:pt x="105" y="102"/>
                      <a:pt x="107" y="103"/>
                      <a:pt x="109" y="104"/>
                    </a:cubicBezTo>
                    <a:cubicBezTo>
                      <a:pt x="102" y="112"/>
                      <a:pt x="93" y="119"/>
                      <a:pt x="82" y="118"/>
                    </a:cubicBezTo>
                    <a:cubicBezTo>
                      <a:pt x="71" y="117"/>
                      <a:pt x="72" y="107"/>
                      <a:pt x="72" y="107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2" y="60"/>
                      <a:pt x="72" y="60"/>
                      <a:pt x="72" y="60"/>
                    </a:cubicBezTo>
                    <a:lnTo>
                      <a:pt x="96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5" name="Freeform 70"/>
              <p:cNvSpPr/>
              <p:nvPr/>
            </p:nvSpPr>
            <p:spPr bwMode="auto">
              <a:xfrm>
                <a:off x="3920" y="1200"/>
                <a:ext cx="318" cy="154"/>
              </a:xfrm>
              <a:custGeom>
                <a:avLst/>
                <a:gdLst>
                  <a:gd name="T0" fmla="*/ 30 w 186"/>
                  <a:gd name="T1" fmla="*/ 90 h 90"/>
                  <a:gd name="T2" fmla="*/ 156 w 186"/>
                  <a:gd name="T3" fmla="*/ 90 h 90"/>
                  <a:gd name="T4" fmla="*/ 186 w 186"/>
                  <a:gd name="T5" fmla="*/ 60 h 90"/>
                  <a:gd name="T6" fmla="*/ 186 w 186"/>
                  <a:gd name="T7" fmla="*/ 0 h 90"/>
                  <a:gd name="T8" fmla="*/ 171 w 186"/>
                  <a:gd name="T9" fmla="*/ 0 h 90"/>
                  <a:gd name="T10" fmla="*/ 171 w 186"/>
                  <a:gd name="T11" fmla="*/ 60 h 90"/>
                  <a:gd name="T12" fmla="*/ 156 w 186"/>
                  <a:gd name="T13" fmla="*/ 75 h 90"/>
                  <a:gd name="T14" fmla="*/ 30 w 186"/>
                  <a:gd name="T15" fmla="*/ 75 h 90"/>
                  <a:gd name="T16" fmla="*/ 15 w 186"/>
                  <a:gd name="T17" fmla="*/ 60 h 90"/>
                  <a:gd name="T18" fmla="*/ 15 w 186"/>
                  <a:gd name="T19" fmla="*/ 0 h 90"/>
                  <a:gd name="T20" fmla="*/ 0 w 186"/>
                  <a:gd name="T21" fmla="*/ 0 h 90"/>
                  <a:gd name="T22" fmla="*/ 0 w 186"/>
                  <a:gd name="T23" fmla="*/ 60 h 90"/>
                  <a:gd name="T24" fmla="*/ 30 w 186"/>
                  <a:gd name="T25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6" h="90">
                    <a:moveTo>
                      <a:pt x="30" y="90"/>
                    </a:moveTo>
                    <a:cubicBezTo>
                      <a:pt x="156" y="90"/>
                      <a:pt x="156" y="90"/>
                      <a:pt x="156" y="90"/>
                    </a:cubicBezTo>
                    <a:cubicBezTo>
                      <a:pt x="173" y="90"/>
                      <a:pt x="186" y="77"/>
                      <a:pt x="186" y="60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71" y="0"/>
                      <a:pt x="171" y="0"/>
                      <a:pt x="171" y="0"/>
                    </a:cubicBezTo>
                    <a:cubicBezTo>
                      <a:pt x="171" y="60"/>
                      <a:pt x="171" y="60"/>
                      <a:pt x="171" y="60"/>
                    </a:cubicBezTo>
                    <a:cubicBezTo>
                      <a:pt x="171" y="68"/>
                      <a:pt x="164" y="75"/>
                      <a:pt x="156" y="75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22" y="75"/>
                      <a:pt x="15" y="68"/>
                      <a:pt x="15" y="6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77"/>
                      <a:pt x="13" y="90"/>
                      <a:pt x="30" y="9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6" name="Freeform 71"/>
              <p:cNvSpPr/>
              <p:nvPr/>
            </p:nvSpPr>
            <p:spPr bwMode="auto">
              <a:xfrm>
                <a:off x="3920" y="1035"/>
                <a:ext cx="318" cy="154"/>
              </a:xfrm>
              <a:custGeom>
                <a:avLst/>
                <a:gdLst>
                  <a:gd name="T0" fmla="*/ 15 w 186"/>
                  <a:gd name="T1" fmla="*/ 30 h 90"/>
                  <a:gd name="T2" fmla="*/ 30 w 186"/>
                  <a:gd name="T3" fmla="*/ 15 h 90"/>
                  <a:gd name="T4" fmla="*/ 156 w 186"/>
                  <a:gd name="T5" fmla="*/ 15 h 90"/>
                  <a:gd name="T6" fmla="*/ 171 w 186"/>
                  <a:gd name="T7" fmla="*/ 30 h 90"/>
                  <a:gd name="T8" fmla="*/ 171 w 186"/>
                  <a:gd name="T9" fmla="*/ 90 h 90"/>
                  <a:gd name="T10" fmla="*/ 186 w 186"/>
                  <a:gd name="T11" fmla="*/ 90 h 90"/>
                  <a:gd name="T12" fmla="*/ 186 w 186"/>
                  <a:gd name="T13" fmla="*/ 30 h 90"/>
                  <a:gd name="T14" fmla="*/ 156 w 186"/>
                  <a:gd name="T15" fmla="*/ 0 h 90"/>
                  <a:gd name="T16" fmla="*/ 30 w 186"/>
                  <a:gd name="T17" fmla="*/ 0 h 90"/>
                  <a:gd name="T18" fmla="*/ 0 w 186"/>
                  <a:gd name="T19" fmla="*/ 30 h 90"/>
                  <a:gd name="T20" fmla="*/ 0 w 186"/>
                  <a:gd name="T21" fmla="*/ 90 h 90"/>
                  <a:gd name="T22" fmla="*/ 15 w 186"/>
                  <a:gd name="T23" fmla="*/ 90 h 90"/>
                  <a:gd name="T24" fmla="*/ 15 w 186"/>
                  <a:gd name="T25" fmla="*/ 3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6" h="90">
                    <a:moveTo>
                      <a:pt x="15" y="30"/>
                    </a:moveTo>
                    <a:cubicBezTo>
                      <a:pt x="15" y="22"/>
                      <a:pt x="22" y="15"/>
                      <a:pt x="30" y="15"/>
                    </a:cubicBezTo>
                    <a:cubicBezTo>
                      <a:pt x="156" y="15"/>
                      <a:pt x="156" y="15"/>
                      <a:pt x="156" y="15"/>
                    </a:cubicBezTo>
                    <a:cubicBezTo>
                      <a:pt x="164" y="15"/>
                      <a:pt x="171" y="22"/>
                      <a:pt x="171" y="30"/>
                    </a:cubicBezTo>
                    <a:cubicBezTo>
                      <a:pt x="171" y="90"/>
                      <a:pt x="171" y="90"/>
                      <a:pt x="171" y="90"/>
                    </a:cubicBezTo>
                    <a:cubicBezTo>
                      <a:pt x="186" y="90"/>
                      <a:pt x="186" y="90"/>
                      <a:pt x="186" y="90"/>
                    </a:cubicBezTo>
                    <a:cubicBezTo>
                      <a:pt x="186" y="30"/>
                      <a:pt x="186" y="30"/>
                      <a:pt x="186" y="30"/>
                    </a:cubicBezTo>
                    <a:cubicBezTo>
                      <a:pt x="186" y="13"/>
                      <a:pt x="173" y="0"/>
                      <a:pt x="15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3"/>
                      <a:pt x="0" y="3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15" y="90"/>
                      <a:pt x="15" y="90"/>
                      <a:pt x="15" y="90"/>
                    </a:cubicBezTo>
                    <a:lnTo>
                      <a:pt x="15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7" name="Freeform 72"/>
              <p:cNvSpPr/>
              <p:nvPr/>
            </p:nvSpPr>
            <p:spPr bwMode="auto">
              <a:xfrm>
                <a:off x="3961" y="1128"/>
                <a:ext cx="240" cy="109"/>
              </a:xfrm>
              <a:custGeom>
                <a:avLst/>
                <a:gdLst>
                  <a:gd name="T0" fmla="*/ 137 w 140"/>
                  <a:gd name="T1" fmla="*/ 53 h 64"/>
                  <a:gd name="T2" fmla="*/ 133 w 140"/>
                  <a:gd name="T3" fmla="*/ 43 h 64"/>
                  <a:gd name="T4" fmla="*/ 80 w 140"/>
                  <a:gd name="T5" fmla="*/ 43 h 64"/>
                  <a:gd name="T6" fmla="*/ 80 w 140"/>
                  <a:gd name="T7" fmla="*/ 26 h 64"/>
                  <a:gd name="T8" fmla="*/ 92 w 140"/>
                  <a:gd name="T9" fmla="*/ 26 h 64"/>
                  <a:gd name="T10" fmla="*/ 92 w 140"/>
                  <a:gd name="T11" fmla="*/ 39 h 64"/>
                  <a:gd name="T12" fmla="*/ 97 w 140"/>
                  <a:gd name="T13" fmla="*/ 39 h 64"/>
                  <a:gd name="T14" fmla="*/ 97 w 140"/>
                  <a:gd name="T15" fmla="*/ 26 h 64"/>
                  <a:gd name="T16" fmla="*/ 109 w 140"/>
                  <a:gd name="T17" fmla="*/ 26 h 64"/>
                  <a:gd name="T18" fmla="*/ 109 w 140"/>
                  <a:gd name="T19" fmla="*/ 39 h 64"/>
                  <a:gd name="T20" fmla="*/ 114 w 140"/>
                  <a:gd name="T21" fmla="*/ 39 h 64"/>
                  <a:gd name="T22" fmla="*/ 114 w 140"/>
                  <a:gd name="T23" fmla="*/ 26 h 64"/>
                  <a:gd name="T24" fmla="*/ 126 w 140"/>
                  <a:gd name="T25" fmla="*/ 39 h 64"/>
                  <a:gd name="T26" fmla="*/ 132 w 140"/>
                  <a:gd name="T27" fmla="*/ 39 h 64"/>
                  <a:gd name="T28" fmla="*/ 128 w 140"/>
                  <a:gd name="T29" fmla="*/ 31 h 64"/>
                  <a:gd name="T30" fmla="*/ 107 w 140"/>
                  <a:gd name="T31" fmla="*/ 20 h 64"/>
                  <a:gd name="T32" fmla="*/ 80 w 140"/>
                  <a:gd name="T33" fmla="*/ 20 h 64"/>
                  <a:gd name="T34" fmla="*/ 80 w 140"/>
                  <a:gd name="T35" fmla="*/ 8 h 64"/>
                  <a:gd name="T36" fmla="*/ 132 w 140"/>
                  <a:gd name="T37" fmla="*/ 8 h 64"/>
                  <a:gd name="T38" fmla="*/ 136 w 140"/>
                  <a:gd name="T39" fmla="*/ 4 h 64"/>
                  <a:gd name="T40" fmla="*/ 132 w 140"/>
                  <a:gd name="T41" fmla="*/ 0 h 64"/>
                  <a:gd name="T42" fmla="*/ 21 w 140"/>
                  <a:gd name="T43" fmla="*/ 0 h 64"/>
                  <a:gd name="T44" fmla="*/ 18 w 140"/>
                  <a:gd name="T45" fmla="*/ 4 h 64"/>
                  <a:gd name="T46" fmla="*/ 21 w 140"/>
                  <a:gd name="T47" fmla="*/ 8 h 64"/>
                  <a:gd name="T48" fmla="*/ 74 w 140"/>
                  <a:gd name="T49" fmla="*/ 8 h 64"/>
                  <a:gd name="T50" fmla="*/ 74 w 140"/>
                  <a:gd name="T51" fmla="*/ 20 h 64"/>
                  <a:gd name="T52" fmla="*/ 25 w 140"/>
                  <a:gd name="T53" fmla="*/ 20 h 64"/>
                  <a:gd name="T54" fmla="*/ 13 w 140"/>
                  <a:gd name="T55" fmla="*/ 11 h 64"/>
                  <a:gd name="T56" fmla="*/ 0 w 140"/>
                  <a:gd name="T57" fmla="*/ 24 h 64"/>
                  <a:gd name="T58" fmla="*/ 13 w 140"/>
                  <a:gd name="T59" fmla="*/ 37 h 64"/>
                  <a:gd name="T60" fmla="*/ 23 w 140"/>
                  <a:gd name="T61" fmla="*/ 32 h 64"/>
                  <a:gd name="T62" fmla="*/ 51 w 140"/>
                  <a:gd name="T63" fmla="*/ 44 h 64"/>
                  <a:gd name="T64" fmla="*/ 58 w 140"/>
                  <a:gd name="T65" fmla="*/ 58 h 64"/>
                  <a:gd name="T66" fmla="*/ 67 w 140"/>
                  <a:gd name="T67" fmla="*/ 64 h 64"/>
                  <a:gd name="T68" fmla="*/ 131 w 140"/>
                  <a:gd name="T69" fmla="*/ 64 h 64"/>
                  <a:gd name="T70" fmla="*/ 137 w 140"/>
                  <a:gd name="T71" fmla="*/ 5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64">
                    <a:moveTo>
                      <a:pt x="137" y="53"/>
                    </a:moveTo>
                    <a:cubicBezTo>
                      <a:pt x="133" y="43"/>
                      <a:pt x="133" y="43"/>
                      <a:pt x="133" y="43"/>
                    </a:cubicBezTo>
                    <a:cubicBezTo>
                      <a:pt x="80" y="43"/>
                      <a:pt x="80" y="43"/>
                      <a:pt x="80" y="43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39"/>
                      <a:pt x="92" y="39"/>
                      <a:pt x="92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26"/>
                      <a:pt x="97" y="26"/>
                      <a:pt x="97" y="26"/>
                    </a:cubicBezTo>
                    <a:cubicBezTo>
                      <a:pt x="109" y="26"/>
                      <a:pt x="109" y="26"/>
                      <a:pt x="109" y="26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4" y="39"/>
                      <a:pt x="114" y="39"/>
                      <a:pt x="114" y="39"/>
                    </a:cubicBezTo>
                    <a:cubicBezTo>
                      <a:pt x="114" y="26"/>
                      <a:pt x="114" y="26"/>
                      <a:pt x="114" y="26"/>
                    </a:cubicBezTo>
                    <a:cubicBezTo>
                      <a:pt x="120" y="27"/>
                      <a:pt x="122" y="32"/>
                      <a:pt x="126" y="39"/>
                    </a:cubicBezTo>
                    <a:cubicBezTo>
                      <a:pt x="132" y="39"/>
                      <a:pt x="132" y="39"/>
                      <a:pt x="132" y="39"/>
                    </a:cubicBezTo>
                    <a:cubicBezTo>
                      <a:pt x="128" y="31"/>
                      <a:pt x="128" y="31"/>
                      <a:pt x="128" y="31"/>
                    </a:cubicBezTo>
                    <a:cubicBezTo>
                      <a:pt x="125" y="24"/>
                      <a:pt x="118" y="20"/>
                      <a:pt x="107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4" y="8"/>
                      <a:pt x="136" y="6"/>
                      <a:pt x="136" y="4"/>
                    </a:cubicBezTo>
                    <a:cubicBezTo>
                      <a:pt x="136" y="2"/>
                      <a:pt x="134" y="0"/>
                      <a:pt x="132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6"/>
                      <a:pt x="19" y="8"/>
                      <a:pt x="21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3" y="15"/>
                      <a:pt x="18" y="11"/>
                      <a:pt x="13" y="11"/>
                    </a:cubicBezTo>
                    <a:cubicBezTo>
                      <a:pt x="6" y="11"/>
                      <a:pt x="0" y="17"/>
                      <a:pt x="0" y="24"/>
                    </a:cubicBezTo>
                    <a:cubicBezTo>
                      <a:pt x="0" y="31"/>
                      <a:pt x="6" y="37"/>
                      <a:pt x="13" y="37"/>
                    </a:cubicBezTo>
                    <a:cubicBezTo>
                      <a:pt x="17" y="37"/>
                      <a:pt x="21" y="35"/>
                      <a:pt x="23" y="32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60" y="62"/>
                      <a:pt x="61" y="64"/>
                      <a:pt x="67" y="64"/>
                    </a:cubicBezTo>
                    <a:cubicBezTo>
                      <a:pt x="131" y="64"/>
                      <a:pt x="131" y="64"/>
                      <a:pt x="131" y="64"/>
                    </a:cubicBezTo>
                    <a:cubicBezTo>
                      <a:pt x="137" y="64"/>
                      <a:pt x="140" y="58"/>
                      <a:pt x="137" y="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8" name="Oval 73"/>
              <p:cNvSpPr>
                <a:spLocks noChangeArrowheads="1"/>
              </p:cNvSpPr>
              <p:nvPr/>
            </p:nvSpPr>
            <p:spPr bwMode="auto">
              <a:xfrm>
                <a:off x="4081" y="1244"/>
                <a:ext cx="15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9" name="Oval 74"/>
              <p:cNvSpPr>
                <a:spLocks noChangeArrowheads="1"/>
              </p:cNvSpPr>
              <p:nvPr/>
            </p:nvSpPr>
            <p:spPr bwMode="auto">
              <a:xfrm>
                <a:off x="4141" y="1244"/>
                <a:ext cx="15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0" name="Oval 75"/>
              <p:cNvSpPr>
                <a:spLocks noChangeArrowheads="1"/>
              </p:cNvSpPr>
              <p:nvPr/>
            </p:nvSpPr>
            <p:spPr bwMode="auto">
              <a:xfrm>
                <a:off x="4160" y="1244"/>
                <a:ext cx="17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1" name="Freeform 76"/>
              <p:cNvSpPr/>
              <p:nvPr/>
            </p:nvSpPr>
            <p:spPr bwMode="auto">
              <a:xfrm>
                <a:off x="4418" y="1054"/>
                <a:ext cx="307" cy="308"/>
              </a:xfrm>
              <a:custGeom>
                <a:avLst/>
                <a:gdLst>
                  <a:gd name="T0" fmla="*/ 101 w 180"/>
                  <a:gd name="T1" fmla="*/ 64 h 180"/>
                  <a:gd name="T2" fmla="*/ 101 w 180"/>
                  <a:gd name="T3" fmla="*/ 81 h 180"/>
                  <a:gd name="T4" fmla="*/ 97 w 180"/>
                  <a:gd name="T5" fmla="*/ 81 h 180"/>
                  <a:gd name="T6" fmla="*/ 97 w 180"/>
                  <a:gd name="T7" fmla="*/ 98 h 180"/>
                  <a:gd name="T8" fmla="*/ 125 w 180"/>
                  <a:gd name="T9" fmla="*/ 98 h 180"/>
                  <a:gd name="T10" fmla="*/ 119 w 180"/>
                  <a:gd name="T11" fmla="*/ 164 h 180"/>
                  <a:gd name="T12" fmla="*/ 49 w 180"/>
                  <a:gd name="T13" fmla="*/ 164 h 180"/>
                  <a:gd name="T14" fmla="*/ 43 w 180"/>
                  <a:gd name="T15" fmla="*/ 98 h 180"/>
                  <a:gd name="T16" fmla="*/ 70 w 180"/>
                  <a:gd name="T17" fmla="*/ 98 h 180"/>
                  <a:gd name="T18" fmla="*/ 70 w 180"/>
                  <a:gd name="T19" fmla="*/ 81 h 180"/>
                  <a:gd name="T20" fmla="*/ 67 w 180"/>
                  <a:gd name="T21" fmla="*/ 81 h 180"/>
                  <a:gd name="T22" fmla="*/ 67 w 180"/>
                  <a:gd name="T23" fmla="*/ 64 h 180"/>
                  <a:gd name="T24" fmla="*/ 114 w 180"/>
                  <a:gd name="T25" fmla="*/ 18 h 180"/>
                  <a:gd name="T26" fmla="*/ 179 w 180"/>
                  <a:gd name="T27" fmla="*/ 18 h 180"/>
                  <a:gd name="T28" fmla="*/ 156 w 180"/>
                  <a:gd name="T29" fmla="*/ 0 h 180"/>
                  <a:gd name="T30" fmla="*/ 24 w 180"/>
                  <a:gd name="T31" fmla="*/ 0 h 180"/>
                  <a:gd name="T32" fmla="*/ 0 w 180"/>
                  <a:gd name="T33" fmla="*/ 24 h 180"/>
                  <a:gd name="T34" fmla="*/ 0 w 180"/>
                  <a:gd name="T35" fmla="*/ 156 h 180"/>
                  <a:gd name="T36" fmla="*/ 24 w 180"/>
                  <a:gd name="T37" fmla="*/ 180 h 180"/>
                  <a:gd name="T38" fmla="*/ 156 w 180"/>
                  <a:gd name="T39" fmla="*/ 180 h 180"/>
                  <a:gd name="T40" fmla="*/ 180 w 180"/>
                  <a:gd name="T41" fmla="*/ 156 h 180"/>
                  <a:gd name="T42" fmla="*/ 180 w 180"/>
                  <a:gd name="T43" fmla="*/ 52 h 180"/>
                  <a:gd name="T44" fmla="*/ 114 w 180"/>
                  <a:gd name="T45" fmla="*/ 52 h 180"/>
                  <a:gd name="T46" fmla="*/ 101 w 180"/>
                  <a:gd name="T47" fmla="*/ 64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0" h="180">
                    <a:moveTo>
                      <a:pt x="101" y="64"/>
                    </a:moveTo>
                    <a:cubicBezTo>
                      <a:pt x="101" y="81"/>
                      <a:pt x="101" y="81"/>
                      <a:pt x="101" y="81"/>
                    </a:cubicBezTo>
                    <a:cubicBezTo>
                      <a:pt x="97" y="81"/>
                      <a:pt x="97" y="81"/>
                      <a:pt x="97" y="81"/>
                    </a:cubicBezTo>
                    <a:cubicBezTo>
                      <a:pt x="97" y="98"/>
                      <a:pt x="97" y="98"/>
                      <a:pt x="97" y="98"/>
                    </a:cubicBezTo>
                    <a:cubicBezTo>
                      <a:pt x="125" y="98"/>
                      <a:pt x="125" y="98"/>
                      <a:pt x="125" y="98"/>
                    </a:cubicBezTo>
                    <a:cubicBezTo>
                      <a:pt x="119" y="164"/>
                      <a:pt x="119" y="164"/>
                      <a:pt x="119" y="164"/>
                    </a:cubicBezTo>
                    <a:cubicBezTo>
                      <a:pt x="49" y="164"/>
                      <a:pt x="49" y="164"/>
                      <a:pt x="49" y="164"/>
                    </a:cubicBezTo>
                    <a:cubicBezTo>
                      <a:pt x="43" y="98"/>
                      <a:pt x="43" y="98"/>
                      <a:pt x="43" y="98"/>
                    </a:cubicBezTo>
                    <a:cubicBezTo>
                      <a:pt x="70" y="98"/>
                      <a:pt x="70" y="98"/>
                      <a:pt x="70" y="98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7" y="34"/>
                      <a:pt x="84" y="18"/>
                      <a:pt x="114" y="18"/>
                    </a:cubicBezTo>
                    <a:cubicBezTo>
                      <a:pt x="179" y="18"/>
                      <a:pt x="179" y="18"/>
                      <a:pt x="179" y="18"/>
                    </a:cubicBezTo>
                    <a:cubicBezTo>
                      <a:pt x="177" y="8"/>
                      <a:pt x="167" y="0"/>
                      <a:pt x="15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69"/>
                      <a:pt x="11" y="180"/>
                      <a:pt x="24" y="180"/>
                    </a:cubicBezTo>
                    <a:cubicBezTo>
                      <a:pt x="156" y="180"/>
                      <a:pt x="156" y="180"/>
                      <a:pt x="156" y="180"/>
                    </a:cubicBezTo>
                    <a:cubicBezTo>
                      <a:pt x="169" y="180"/>
                      <a:pt x="180" y="169"/>
                      <a:pt x="180" y="156"/>
                    </a:cubicBezTo>
                    <a:cubicBezTo>
                      <a:pt x="180" y="52"/>
                      <a:pt x="180" y="52"/>
                      <a:pt x="180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04" y="52"/>
                      <a:pt x="101" y="57"/>
                      <a:pt x="101" y="6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2" name="Rectangle 77"/>
              <p:cNvSpPr>
                <a:spLocks noChangeArrowheads="1"/>
              </p:cNvSpPr>
              <p:nvPr/>
            </p:nvSpPr>
            <p:spPr bwMode="auto">
              <a:xfrm>
                <a:off x="4548" y="1193"/>
                <a:ext cx="8" cy="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3" name="Rectangle 78"/>
              <p:cNvSpPr>
                <a:spLocks noChangeArrowheads="1"/>
              </p:cNvSpPr>
              <p:nvPr/>
            </p:nvSpPr>
            <p:spPr bwMode="auto">
              <a:xfrm>
                <a:off x="4565" y="1193"/>
                <a:ext cx="10" cy="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4" name="Freeform 79"/>
              <p:cNvSpPr/>
              <p:nvPr/>
            </p:nvSpPr>
            <p:spPr bwMode="auto">
              <a:xfrm>
                <a:off x="4503" y="1234"/>
                <a:ext cx="115" cy="89"/>
              </a:xfrm>
              <a:custGeom>
                <a:avLst/>
                <a:gdLst>
                  <a:gd name="T0" fmla="*/ 47 w 67"/>
                  <a:gd name="T1" fmla="*/ 24 h 52"/>
                  <a:gd name="T2" fmla="*/ 42 w 67"/>
                  <a:gd name="T3" fmla="*/ 24 h 52"/>
                  <a:gd name="T4" fmla="*/ 42 w 67"/>
                  <a:gd name="T5" fmla="*/ 0 h 52"/>
                  <a:gd name="T6" fmla="*/ 36 w 67"/>
                  <a:gd name="T7" fmla="*/ 0 h 52"/>
                  <a:gd name="T8" fmla="*/ 36 w 67"/>
                  <a:gd name="T9" fmla="*/ 24 h 52"/>
                  <a:gd name="T10" fmla="*/ 31 w 67"/>
                  <a:gd name="T11" fmla="*/ 24 h 52"/>
                  <a:gd name="T12" fmla="*/ 31 w 67"/>
                  <a:gd name="T13" fmla="*/ 0 h 52"/>
                  <a:gd name="T14" fmla="*/ 26 w 67"/>
                  <a:gd name="T15" fmla="*/ 0 h 52"/>
                  <a:gd name="T16" fmla="*/ 26 w 67"/>
                  <a:gd name="T17" fmla="*/ 24 h 52"/>
                  <a:gd name="T18" fmla="*/ 20 w 67"/>
                  <a:gd name="T19" fmla="*/ 24 h 52"/>
                  <a:gd name="T20" fmla="*/ 20 w 67"/>
                  <a:gd name="T21" fmla="*/ 0 h 52"/>
                  <a:gd name="T22" fmla="*/ 0 w 67"/>
                  <a:gd name="T23" fmla="*/ 0 h 52"/>
                  <a:gd name="T24" fmla="*/ 5 w 67"/>
                  <a:gd name="T25" fmla="*/ 52 h 52"/>
                  <a:gd name="T26" fmla="*/ 62 w 67"/>
                  <a:gd name="T27" fmla="*/ 52 h 52"/>
                  <a:gd name="T28" fmla="*/ 67 w 67"/>
                  <a:gd name="T29" fmla="*/ 0 h 52"/>
                  <a:gd name="T30" fmla="*/ 47 w 67"/>
                  <a:gd name="T31" fmla="*/ 0 h 52"/>
                  <a:gd name="T32" fmla="*/ 47 w 67"/>
                  <a:gd name="T33" fmla="*/ 2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7" h="52">
                    <a:moveTo>
                      <a:pt x="47" y="24"/>
                    </a:move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5" y="46"/>
                      <a:pt x="5" y="52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63" y="46"/>
                      <a:pt x="67" y="6"/>
                      <a:pt x="67" y="0"/>
                    </a:cubicBezTo>
                    <a:cubicBezTo>
                      <a:pt x="47" y="0"/>
                      <a:pt x="47" y="0"/>
                      <a:pt x="47" y="0"/>
                    </a:cubicBezTo>
                    <a:lnTo>
                      <a:pt x="47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5" name="Freeform 80"/>
              <p:cNvSpPr/>
              <p:nvPr/>
            </p:nvSpPr>
            <p:spPr bwMode="auto">
              <a:xfrm>
                <a:off x="4888" y="1032"/>
                <a:ext cx="324" cy="157"/>
              </a:xfrm>
              <a:custGeom>
                <a:avLst/>
                <a:gdLst>
                  <a:gd name="T0" fmla="*/ 95 w 190"/>
                  <a:gd name="T1" fmla="*/ 15 h 92"/>
                  <a:gd name="T2" fmla="*/ 175 w 190"/>
                  <a:gd name="T3" fmla="*/ 92 h 92"/>
                  <a:gd name="T4" fmla="*/ 190 w 190"/>
                  <a:gd name="T5" fmla="*/ 92 h 92"/>
                  <a:gd name="T6" fmla="*/ 95 w 190"/>
                  <a:gd name="T7" fmla="*/ 0 h 92"/>
                  <a:gd name="T8" fmla="*/ 0 w 190"/>
                  <a:gd name="T9" fmla="*/ 92 h 92"/>
                  <a:gd name="T10" fmla="*/ 15 w 190"/>
                  <a:gd name="T11" fmla="*/ 92 h 92"/>
                  <a:gd name="T12" fmla="*/ 95 w 190"/>
                  <a:gd name="T13" fmla="*/ 1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0" h="92">
                    <a:moveTo>
                      <a:pt x="95" y="15"/>
                    </a:moveTo>
                    <a:cubicBezTo>
                      <a:pt x="138" y="15"/>
                      <a:pt x="173" y="50"/>
                      <a:pt x="175" y="92"/>
                    </a:cubicBezTo>
                    <a:cubicBezTo>
                      <a:pt x="190" y="92"/>
                      <a:pt x="190" y="92"/>
                      <a:pt x="190" y="92"/>
                    </a:cubicBezTo>
                    <a:cubicBezTo>
                      <a:pt x="188" y="41"/>
                      <a:pt x="146" y="0"/>
                      <a:pt x="95" y="0"/>
                    </a:cubicBezTo>
                    <a:cubicBezTo>
                      <a:pt x="44" y="0"/>
                      <a:pt x="2" y="41"/>
                      <a:pt x="0" y="92"/>
                    </a:cubicBezTo>
                    <a:cubicBezTo>
                      <a:pt x="15" y="92"/>
                      <a:pt x="15" y="92"/>
                      <a:pt x="15" y="92"/>
                    </a:cubicBezTo>
                    <a:cubicBezTo>
                      <a:pt x="17" y="50"/>
                      <a:pt x="52" y="15"/>
                      <a:pt x="95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6" name="Freeform 81"/>
              <p:cNvSpPr/>
              <p:nvPr/>
            </p:nvSpPr>
            <p:spPr bwMode="auto">
              <a:xfrm>
                <a:off x="4888" y="1200"/>
                <a:ext cx="324" cy="157"/>
              </a:xfrm>
              <a:custGeom>
                <a:avLst/>
                <a:gdLst>
                  <a:gd name="T0" fmla="*/ 95 w 190"/>
                  <a:gd name="T1" fmla="*/ 77 h 92"/>
                  <a:gd name="T2" fmla="*/ 15 w 190"/>
                  <a:gd name="T3" fmla="*/ 0 h 92"/>
                  <a:gd name="T4" fmla="*/ 0 w 190"/>
                  <a:gd name="T5" fmla="*/ 0 h 92"/>
                  <a:gd name="T6" fmla="*/ 95 w 190"/>
                  <a:gd name="T7" fmla="*/ 92 h 92"/>
                  <a:gd name="T8" fmla="*/ 190 w 190"/>
                  <a:gd name="T9" fmla="*/ 0 h 92"/>
                  <a:gd name="T10" fmla="*/ 175 w 190"/>
                  <a:gd name="T11" fmla="*/ 0 h 92"/>
                  <a:gd name="T12" fmla="*/ 95 w 190"/>
                  <a:gd name="T13" fmla="*/ 7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0" h="92">
                    <a:moveTo>
                      <a:pt x="95" y="77"/>
                    </a:moveTo>
                    <a:cubicBezTo>
                      <a:pt x="52" y="77"/>
                      <a:pt x="17" y="4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51"/>
                      <a:pt x="44" y="92"/>
                      <a:pt x="95" y="92"/>
                    </a:cubicBezTo>
                    <a:cubicBezTo>
                      <a:pt x="146" y="92"/>
                      <a:pt x="188" y="51"/>
                      <a:pt x="190" y="0"/>
                    </a:cubicBezTo>
                    <a:cubicBezTo>
                      <a:pt x="175" y="0"/>
                      <a:pt x="175" y="0"/>
                      <a:pt x="175" y="0"/>
                    </a:cubicBezTo>
                    <a:cubicBezTo>
                      <a:pt x="173" y="42"/>
                      <a:pt x="138" y="77"/>
                      <a:pt x="95" y="7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7" name="Freeform 82"/>
              <p:cNvSpPr/>
              <p:nvPr/>
            </p:nvSpPr>
            <p:spPr bwMode="auto">
              <a:xfrm>
                <a:off x="4937" y="1143"/>
                <a:ext cx="132" cy="103"/>
              </a:xfrm>
              <a:custGeom>
                <a:avLst/>
                <a:gdLst>
                  <a:gd name="T0" fmla="*/ 65 w 77"/>
                  <a:gd name="T1" fmla="*/ 0 h 60"/>
                  <a:gd name="T2" fmla="*/ 55 w 77"/>
                  <a:gd name="T3" fmla="*/ 34 h 60"/>
                  <a:gd name="T4" fmla="*/ 45 w 77"/>
                  <a:gd name="T5" fmla="*/ 0 h 60"/>
                  <a:gd name="T6" fmla="*/ 32 w 77"/>
                  <a:gd name="T7" fmla="*/ 0 h 60"/>
                  <a:gd name="T8" fmla="*/ 21 w 77"/>
                  <a:gd name="T9" fmla="*/ 35 h 60"/>
                  <a:gd name="T10" fmla="*/ 13 w 77"/>
                  <a:gd name="T11" fmla="*/ 0 h 60"/>
                  <a:gd name="T12" fmla="*/ 0 w 77"/>
                  <a:gd name="T13" fmla="*/ 0 h 60"/>
                  <a:gd name="T14" fmla="*/ 16 w 77"/>
                  <a:gd name="T15" fmla="*/ 60 h 60"/>
                  <a:gd name="T16" fmla="*/ 27 w 77"/>
                  <a:gd name="T17" fmla="*/ 60 h 60"/>
                  <a:gd name="T18" fmla="*/ 38 w 77"/>
                  <a:gd name="T19" fmla="*/ 20 h 60"/>
                  <a:gd name="T20" fmla="*/ 50 w 77"/>
                  <a:gd name="T21" fmla="*/ 60 h 60"/>
                  <a:gd name="T22" fmla="*/ 61 w 77"/>
                  <a:gd name="T23" fmla="*/ 60 h 60"/>
                  <a:gd name="T24" fmla="*/ 77 w 77"/>
                  <a:gd name="T25" fmla="*/ 0 h 60"/>
                  <a:gd name="T26" fmla="*/ 65 w 77"/>
                  <a:gd name="T2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60">
                    <a:moveTo>
                      <a:pt x="65" y="0"/>
                    </a:moveTo>
                    <a:cubicBezTo>
                      <a:pt x="65" y="0"/>
                      <a:pt x="57" y="30"/>
                      <a:pt x="55" y="34"/>
                    </a:cubicBezTo>
                    <a:cubicBezTo>
                      <a:pt x="54" y="30"/>
                      <a:pt x="45" y="0"/>
                      <a:pt x="45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23" y="30"/>
                      <a:pt x="21" y="35"/>
                    </a:cubicBezTo>
                    <a:cubicBezTo>
                      <a:pt x="20" y="30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7" y="60"/>
                      <a:pt x="37" y="25"/>
                      <a:pt x="38" y="20"/>
                    </a:cubicBezTo>
                    <a:cubicBezTo>
                      <a:pt x="40" y="25"/>
                      <a:pt x="50" y="60"/>
                      <a:pt x="50" y="60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77" y="0"/>
                      <a:pt x="77" y="0"/>
                      <a:pt x="77" y="0"/>
                    </a:cubicBezTo>
                    <a:lnTo>
                      <a:pt x="6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8" name="Freeform 83"/>
              <p:cNvSpPr/>
              <p:nvPr/>
            </p:nvSpPr>
            <p:spPr bwMode="auto">
              <a:xfrm>
                <a:off x="5070" y="1141"/>
                <a:ext cx="93" cy="106"/>
              </a:xfrm>
              <a:custGeom>
                <a:avLst/>
                <a:gdLst>
                  <a:gd name="T0" fmla="*/ 28 w 54"/>
                  <a:gd name="T1" fmla="*/ 50 h 62"/>
                  <a:gd name="T2" fmla="*/ 12 w 54"/>
                  <a:gd name="T3" fmla="*/ 31 h 62"/>
                  <a:gd name="T4" fmla="*/ 28 w 54"/>
                  <a:gd name="T5" fmla="*/ 12 h 62"/>
                  <a:gd name="T6" fmla="*/ 42 w 54"/>
                  <a:gd name="T7" fmla="*/ 23 h 62"/>
                  <a:gd name="T8" fmla="*/ 54 w 54"/>
                  <a:gd name="T9" fmla="*/ 23 h 62"/>
                  <a:gd name="T10" fmla="*/ 28 w 54"/>
                  <a:gd name="T11" fmla="*/ 0 h 62"/>
                  <a:gd name="T12" fmla="*/ 0 w 54"/>
                  <a:gd name="T13" fmla="*/ 31 h 62"/>
                  <a:gd name="T14" fmla="*/ 28 w 54"/>
                  <a:gd name="T15" fmla="*/ 62 h 62"/>
                  <a:gd name="T16" fmla="*/ 54 w 54"/>
                  <a:gd name="T17" fmla="*/ 39 h 62"/>
                  <a:gd name="T18" fmla="*/ 42 w 54"/>
                  <a:gd name="T19" fmla="*/ 39 h 62"/>
                  <a:gd name="T20" fmla="*/ 28 w 54"/>
                  <a:gd name="T21" fmla="*/ 5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62">
                    <a:moveTo>
                      <a:pt x="28" y="50"/>
                    </a:moveTo>
                    <a:cubicBezTo>
                      <a:pt x="18" y="50"/>
                      <a:pt x="12" y="41"/>
                      <a:pt x="12" y="31"/>
                    </a:cubicBezTo>
                    <a:cubicBezTo>
                      <a:pt x="12" y="21"/>
                      <a:pt x="18" y="12"/>
                      <a:pt x="28" y="12"/>
                    </a:cubicBezTo>
                    <a:cubicBezTo>
                      <a:pt x="37" y="12"/>
                      <a:pt x="41" y="20"/>
                      <a:pt x="42" y="23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1" y="9"/>
                      <a:pt x="40" y="0"/>
                      <a:pt x="28" y="0"/>
                    </a:cubicBezTo>
                    <a:cubicBezTo>
                      <a:pt x="12" y="0"/>
                      <a:pt x="0" y="14"/>
                      <a:pt x="0" y="31"/>
                    </a:cubicBezTo>
                    <a:cubicBezTo>
                      <a:pt x="0" y="48"/>
                      <a:pt x="12" y="62"/>
                      <a:pt x="28" y="62"/>
                    </a:cubicBezTo>
                    <a:cubicBezTo>
                      <a:pt x="40" y="62"/>
                      <a:pt x="51" y="52"/>
                      <a:pt x="54" y="39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0" y="43"/>
                      <a:pt x="37" y="50"/>
                      <a:pt x="28" y="5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9" name="Freeform 84"/>
              <p:cNvSpPr/>
              <p:nvPr/>
            </p:nvSpPr>
            <p:spPr bwMode="auto">
              <a:xfrm>
                <a:off x="5373" y="1200"/>
                <a:ext cx="325" cy="157"/>
              </a:xfrm>
              <a:custGeom>
                <a:avLst/>
                <a:gdLst>
                  <a:gd name="T0" fmla="*/ 95 w 190"/>
                  <a:gd name="T1" fmla="*/ 77 h 92"/>
                  <a:gd name="T2" fmla="*/ 15 w 190"/>
                  <a:gd name="T3" fmla="*/ 0 h 92"/>
                  <a:gd name="T4" fmla="*/ 0 w 190"/>
                  <a:gd name="T5" fmla="*/ 0 h 92"/>
                  <a:gd name="T6" fmla="*/ 95 w 190"/>
                  <a:gd name="T7" fmla="*/ 92 h 92"/>
                  <a:gd name="T8" fmla="*/ 190 w 190"/>
                  <a:gd name="T9" fmla="*/ 0 h 92"/>
                  <a:gd name="T10" fmla="*/ 175 w 190"/>
                  <a:gd name="T11" fmla="*/ 0 h 92"/>
                  <a:gd name="T12" fmla="*/ 95 w 190"/>
                  <a:gd name="T13" fmla="*/ 7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0" h="92">
                    <a:moveTo>
                      <a:pt x="95" y="77"/>
                    </a:moveTo>
                    <a:cubicBezTo>
                      <a:pt x="52" y="77"/>
                      <a:pt x="17" y="4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51"/>
                      <a:pt x="44" y="92"/>
                      <a:pt x="95" y="92"/>
                    </a:cubicBezTo>
                    <a:cubicBezTo>
                      <a:pt x="146" y="92"/>
                      <a:pt x="188" y="51"/>
                      <a:pt x="190" y="0"/>
                    </a:cubicBezTo>
                    <a:cubicBezTo>
                      <a:pt x="175" y="0"/>
                      <a:pt x="175" y="0"/>
                      <a:pt x="175" y="0"/>
                    </a:cubicBezTo>
                    <a:cubicBezTo>
                      <a:pt x="173" y="42"/>
                      <a:pt x="138" y="77"/>
                      <a:pt x="95" y="7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0" name="Freeform 85"/>
              <p:cNvSpPr/>
              <p:nvPr/>
            </p:nvSpPr>
            <p:spPr bwMode="auto">
              <a:xfrm>
                <a:off x="5373" y="1032"/>
                <a:ext cx="325" cy="157"/>
              </a:xfrm>
              <a:custGeom>
                <a:avLst/>
                <a:gdLst>
                  <a:gd name="T0" fmla="*/ 95 w 190"/>
                  <a:gd name="T1" fmla="*/ 15 h 92"/>
                  <a:gd name="T2" fmla="*/ 175 w 190"/>
                  <a:gd name="T3" fmla="*/ 92 h 92"/>
                  <a:gd name="T4" fmla="*/ 190 w 190"/>
                  <a:gd name="T5" fmla="*/ 92 h 92"/>
                  <a:gd name="T6" fmla="*/ 95 w 190"/>
                  <a:gd name="T7" fmla="*/ 0 h 92"/>
                  <a:gd name="T8" fmla="*/ 0 w 190"/>
                  <a:gd name="T9" fmla="*/ 92 h 92"/>
                  <a:gd name="T10" fmla="*/ 15 w 190"/>
                  <a:gd name="T11" fmla="*/ 92 h 92"/>
                  <a:gd name="T12" fmla="*/ 95 w 190"/>
                  <a:gd name="T13" fmla="*/ 1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0" h="92">
                    <a:moveTo>
                      <a:pt x="95" y="15"/>
                    </a:moveTo>
                    <a:cubicBezTo>
                      <a:pt x="138" y="15"/>
                      <a:pt x="173" y="50"/>
                      <a:pt x="175" y="92"/>
                    </a:cubicBezTo>
                    <a:cubicBezTo>
                      <a:pt x="190" y="92"/>
                      <a:pt x="190" y="92"/>
                      <a:pt x="190" y="92"/>
                    </a:cubicBezTo>
                    <a:cubicBezTo>
                      <a:pt x="188" y="41"/>
                      <a:pt x="146" y="0"/>
                      <a:pt x="95" y="0"/>
                    </a:cubicBezTo>
                    <a:cubicBezTo>
                      <a:pt x="44" y="0"/>
                      <a:pt x="2" y="41"/>
                      <a:pt x="0" y="92"/>
                    </a:cubicBezTo>
                    <a:cubicBezTo>
                      <a:pt x="15" y="92"/>
                      <a:pt x="15" y="92"/>
                      <a:pt x="15" y="92"/>
                    </a:cubicBezTo>
                    <a:cubicBezTo>
                      <a:pt x="17" y="50"/>
                      <a:pt x="52" y="15"/>
                      <a:pt x="95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1" name="Freeform 86"/>
              <p:cNvSpPr/>
              <p:nvPr/>
            </p:nvSpPr>
            <p:spPr bwMode="auto">
              <a:xfrm>
                <a:off x="5453" y="1121"/>
                <a:ext cx="164" cy="168"/>
              </a:xfrm>
              <a:custGeom>
                <a:avLst/>
                <a:gdLst>
                  <a:gd name="T0" fmla="*/ 0 w 96"/>
                  <a:gd name="T1" fmla="*/ 0 h 98"/>
                  <a:gd name="T2" fmla="*/ 33 w 96"/>
                  <a:gd name="T3" fmla="*/ 40 h 98"/>
                  <a:gd name="T4" fmla="*/ 37 w 96"/>
                  <a:gd name="T5" fmla="*/ 46 h 98"/>
                  <a:gd name="T6" fmla="*/ 43 w 96"/>
                  <a:gd name="T7" fmla="*/ 52 h 98"/>
                  <a:gd name="T8" fmla="*/ 43 w 96"/>
                  <a:gd name="T9" fmla="*/ 87 h 98"/>
                  <a:gd name="T10" fmla="*/ 18 w 96"/>
                  <a:gd name="T11" fmla="*/ 87 h 98"/>
                  <a:gd name="T12" fmla="*/ 13 w 96"/>
                  <a:gd name="T13" fmla="*/ 92 h 98"/>
                  <a:gd name="T14" fmla="*/ 18 w 96"/>
                  <a:gd name="T15" fmla="*/ 98 h 98"/>
                  <a:gd name="T16" fmla="*/ 78 w 96"/>
                  <a:gd name="T17" fmla="*/ 98 h 98"/>
                  <a:gd name="T18" fmla="*/ 83 w 96"/>
                  <a:gd name="T19" fmla="*/ 92 h 98"/>
                  <a:gd name="T20" fmla="*/ 78 w 96"/>
                  <a:gd name="T21" fmla="*/ 87 h 98"/>
                  <a:gd name="T22" fmla="*/ 53 w 96"/>
                  <a:gd name="T23" fmla="*/ 87 h 98"/>
                  <a:gd name="T24" fmla="*/ 53 w 96"/>
                  <a:gd name="T25" fmla="*/ 52 h 98"/>
                  <a:gd name="T26" fmla="*/ 59 w 96"/>
                  <a:gd name="T27" fmla="*/ 46 h 98"/>
                  <a:gd name="T28" fmla="*/ 63 w 96"/>
                  <a:gd name="T29" fmla="*/ 40 h 98"/>
                  <a:gd name="T30" fmla="*/ 96 w 96"/>
                  <a:gd name="T31" fmla="*/ 0 h 98"/>
                  <a:gd name="T32" fmla="*/ 0 w 96"/>
                  <a:gd name="T3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6" h="98">
                    <a:moveTo>
                      <a:pt x="0" y="0"/>
                    </a:moveTo>
                    <a:cubicBezTo>
                      <a:pt x="33" y="40"/>
                      <a:pt x="33" y="40"/>
                      <a:pt x="33" y="40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43" y="87"/>
                      <a:pt x="43" y="87"/>
                      <a:pt x="43" y="87"/>
                    </a:cubicBezTo>
                    <a:cubicBezTo>
                      <a:pt x="18" y="87"/>
                      <a:pt x="18" y="87"/>
                      <a:pt x="18" y="87"/>
                    </a:cubicBezTo>
                    <a:cubicBezTo>
                      <a:pt x="15" y="87"/>
                      <a:pt x="13" y="89"/>
                      <a:pt x="13" y="92"/>
                    </a:cubicBezTo>
                    <a:cubicBezTo>
                      <a:pt x="13" y="95"/>
                      <a:pt x="15" y="98"/>
                      <a:pt x="18" y="98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81" y="98"/>
                      <a:pt x="83" y="95"/>
                      <a:pt x="83" y="92"/>
                    </a:cubicBezTo>
                    <a:cubicBezTo>
                      <a:pt x="83" y="89"/>
                      <a:pt x="81" y="87"/>
                      <a:pt x="78" y="87"/>
                    </a:cubicBezTo>
                    <a:cubicBezTo>
                      <a:pt x="53" y="87"/>
                      <a:pt x="53" y="87"/>
                      <a:pt x="53" y="87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96" y="0"/>
                      <a:pt x="96" y="0"/>
                      <a:pt x="9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2" name="Freeform 87"/>
              <p:cNvSpPr/>
              <p:nvPr/>
            </p:nvSpPr>
            <p:spPr bwMode="auto">
              <a:xfrm>
                <a:off x="5882" y="1206"/>
                <a:ext cx="318" cy="154"/>
              </a:xfrm>
              <a:custGeom>
                <a:avLst/>
                <a:gdLst>
                  <a:gd name="T0" fmla="*/ 88 w 186"/>
                  <a:gd name="T1" fmla="*/ 21 h 90"/>
                  <a:gd name="T2" fmla="*/ 96 w 186"/>
                  <a:gd name="T3" fmla="*/ 28 h 90"/>
                  <a:gd name="T4" fmla="*/ 110 w 186"/>
                  <a:gd name="T5" fmla="*/ 28 h 90"/>
                  <a:gd name="T6" fmla="*/ 115 w 186"/>
                  <a:gd name="T7" fmla="*/ 33 h 90"/>
                  <a:gd name="T8" fmla="*/ 115 w 186"/>
                  <a:gd name="T9" fmla="*/ 64 h 90"/>
                  <a:gd name="T10" fmla="*/ 109 w 186"/>
                  <a:gd name="T11" fmla="*/ 69 h 90"/>
                  <a:gd name="T12" fmla="*/ 97 w 186"/>
                  <a:gd name="T13" fmla="*/ 69 h 90"/>
                  <a:gd name="T14" fmla="*/ 93 w 186"/>
                  <a:gd name="T15" fmla="*/ 69 h 90"/>
                  <a:gd name="T16" fmla="*/ 62 w 186"/>
                  <a:gd name="T17" fmla="*/ 0 h 90"/>
                  <a:gd name="T18" fmla="*/ 0 w 186"/>
                  <a:gd name="T19" fmla="*/ 0 h 90"/>
                  <a:gd name="T20" fmla="*/ 93 w 186"/>
                  <a:gd name="T21" fmla="*/ 90 h 90"/>
                  <a:gd name="T22" fmla="*/ 186 w 186"/>
                  <a:gd name="T23" fmla="*/ 0 h 90"/>
                  <a:gd name="T24" fmla="*/ 86 w 186"/>
                  <a:gd name="T25" fmla="*/ 0 h 90"/>
                  <a:gd name="T26" fmla="*/ 88 w 186"/>
                  <a:gd name="T27" fmla="*/ 2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6" h="90">
                    <a:moveTo>
                      <a:pt x="88" y="21"/>
                    </a:moveTo>
                    <a:cubicBezTo>
                      <a:pt x="90" y="26"/>
                      <a:pt x="91" y="28"/>
                      <a:pt x="96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3" y="28"/>
                      <a:pt x="115" y="29"/>
                      <a:pt x="115" y="33"/>
                    </a:cubicBezTo>
                    <a:cubicBezTo>
                      <a:pt x="115" y="64"/>
                      <a:pt x="115" y="64"/>
                      <a:pt x="115" y="64"/>
                    </a:cubicBezTo>
                    <a:cubicBezTo>
                      <a:pt x="115" y="68"/>
                      <a:pt x="113" y="69"/>
                      <a:pt x="109" y="69"/>
                    </a:cubicBezTo>
                    <a:cubicBezTo>
                      <a:pt x="109" y="69"/>
                      <a:pt x="98" y="69"/>
                      <a:pt x="97" y="69"/>
                    </a:cubicBezTo>
                    <a:cubicBezTo>
                      <a:pt x="94" y="69"/>
                      <a:pt x="93" y="69"/>
                      <a:pt x="93" y="69"/>
                    </a:cubicBezTo>
                    <a:cubicBezTo>
                      <a:pt x="73" y="61"/>
                      <a:pt x="63" y="36"/>
                      <a:pt x="6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50"/>
                      <a:pt x="42" y="90"/>
                      <a:pt x="93" y="90"/>
                    </a:cubicBezTo>
                    <a:cubicBezTo>
                      <a:pt x="144" y="90"/>
                      <a:pt x="185" y="50"/>
                      <a:pt x="1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6"/>
                      <a:pt x="87" y="18"/>
                      <a:pt x="88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3" name="Freeform 88"/>
              <p:cNvSpPr/>
              <p:nvPr/>
            </p:nvSpPr>
            <p:spPr bwMode="auto">
              <a:xfrm>
                <a:off x="5882" y="1042"/>
                <a:ext cx="318" cy="154"/>
              </a:xfrm>
              <a:custGeom>
                <a:avLst/>
                <a:gdLst>
                  <a:gd name="T0" fmla="*/ 91 w 186"/>
                  <a:gd name="T1" fmla="*/ 22 h 90"/>
                  <a:gd name="T2" fmla="*/ 93 w 186"/>
                  <a:gd name="T3" fmla="*/ 21 h 90"/>
                  <a:gd name="T4" fmla="*/ 100 w 186"/>
                  <a:gd name="T5" fmla="*/ 21 h 90"/>
                  <a:gd name="T6" fmla="*/ 109 w 186"/>
                  <a:gd name="T7" fmla="*/ 21 h 90"/>
                  <a:gd name="T8" fmla="*/ 115 w 186"/>
                  <a:gd name="T9" fmla="*/ 26 h 90"/>
                  <a:gd name="T10" fmla="*/ 115 w 186"/>
                  <a:gd name="T11" fmla="*/ 57 h 90"/>
                  <a:gd name="T12" fmla="*/ 110 w 186"/>
                  <a:gd name="T13" fmla="*/ 62 h 90"/>
                  <a:gd name="T14" fmla="*/ 100 w 186"/>
                  <a:gd name="T15" fmla="*/ 62 h 90"/>
                  <a:gd name="T16" fmla="*/ 99 w 186"/>
                  <a:gd name="T17" fmla="*/ 62 h 90"/>
                  <a:gd name="T18" fmla="*/ 96 w 186"/>
                  <a:gd name="T19" fmla="*/ 62 h 90"/>
                  <a:gd name="T20" fmla="*/ 88 w 186"/>
                  <a:gd name="T21" fmla="*/ 69 h 90"/>
                  <a:gd name="T22" fmla="*/ 86 w 186"/>
                  <a:gd name="T23" fmla="*/ 90 h 90"/>
                  <a:gd name="T24" fmla="*/ 186 w 186"/>
                  <a:gd name="T25" fmla="*/ 90 h 90"/>
                  <a:gd name="T26" fmla="*/ 93 w 186"/>
                  <a:gd name="T27" fmla="*/ 0 h 90"/>
                  <a:gd name="T28" fmla="*/ 0 w 186"/>
                  <a:gd name="T29" fmla="*/ 90 h 90"/>
                  <a:gd name="T30" fmla="*/ 62 w 186"/>
                  <a:gd name="T31" fmla="*/ 90 h 90"/>
                  <a:gd name="T32" fmla="*/ 91 w 186"/>
                  <a:gd name="T33" fmla="*/ 2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6" h="90">
                    <a:moveTo>
                      <a:pt x="91" y="22"/>
                    </a:moveTo>
                    <a:cubicBezTo>
                      <a:pt x="92" y="22"/>
                      <a:pt x="92" y="21"/>
                      <a:pt x="93" y="21"/>
                    </a:cubicBezTo>
                    <a:cubicBezTo>
                      <a:pt x="95" y="20"/>
                      <a:pt x="100" y="21"/>
                      <a:pt x="100" y="21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13" y="21"/>
                      <a:pt x="115" y="22"/>
                      <a:pt x="115" y="26"/>
                    </a:cubicBezTo>
                    <a:cubicBezTo>
                      <a:pt x="115" y="57"/>
                      <a:pt x="115" y="57"/>
                      <a:pt x="115" y="57"/>
                    </a:cubicBezTo>
                    <a:cubicBezTo>
                      <a:pt x="115" y="61"/>
                      <a:pt x="113" y="62"/>
                      <a:pt x="110" y="62"/>
                    </a:cubicBezTo>
                    <a:cubicBezTo>
                      <a:pt x="100" y="62"/>
                      <a:pt x="100" y="62"/>
                      <a:pt x="100" y="62"/>
                    </a:cubicBezTo>
                    <a:cubicBezTo>
                      <a:pt x="99" y="62"/>
                      <a:pt x="99" y="62"/>
                      <a:pt x="99" y="62"/>
                    </a:cubicBezTo>
                    <a:cubicBezTo>
                      <a:pt x="96" y="62"/>
                      <a:pt x="96" y="62"/>
                      <a:pt x="96" y="62"/>
                    </a:cubicBezTo>
                    <a:cubicBezTo>
                      <a:pt x="91" y="62"/>
                      <a:pt x="90" y="64"/>
                      <a:pt x="88" y="69"/>
                    </a:cubicBezTo>
                    <a:cubicBezTo>
                      <a:pt x="87" y="72"/>
                      <a:pt x="86" y="84"/>
                      <a:pt x="86" y="90"/>
                    </a:cubicBezTo>
                    <a:cubicBezTo>
                      <a:pt x="186" y="90"/>
                      <a:pt x="186" y="90"/>
                      <a:pt x="186" y="90"/>
                    </a:cubicBezTo>
                    <a:cubicBezTo>
                      <a:pt x="185" y="40"/>
                      <a:pt x="144" y="0"/>
                      <a:pt x="93" y="0"/>
                    </a:cubicBezTo>
                    <a:cubicBezTo>
                      <a:pt x="42" y="0"/>
                      <a:pt x="1" y="40"/>
                      <a:pt x="0" y="90"/>
                    </a:cubicBezTo>
                    <a:cubicBezTo>
                      <a:pt x="62" y="90"/>
                      <a:pt x="62" y="90"/>
                      <a:pt x="62" y="90"/>
                    </a:cubicBezTo>
                    <a:cubicBezTo>
                      <a:pt x="63" y="55"/>
                      <a:pt x="73" y="31"/>
                      <a:pt x="91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4" name="Freeform 89"/>
              <p:cNvSpPr/>
              <p:nvPr/>
            </p:nvSpPr>
            <p:spPr bwMode="auto">
              <a:xfrm>
                <a:off x="6347" y="1046"/>
                <a:ext cx="318" cy="167"/>
              </a:xfrm>
              <a:custGeom>
                <a:avLst/>
                <a:gdLst>
                  <a:gd name="T0" fmla="*/ 15 w 186"/>
                  <a:gd name="T1" fmla="*/ 30 h 98"/>
                  <a:gd name="T2" fmla="*/ 30 w 186"/>
                  <a:gd name="T3" fmla="*/ 15 h 98"/>
                  <a:gd name="T4" fmla="*/ 156 w 186"/>
                  <a:gd name="T5" fmla="*/ 15 h 98"/>
                  <a:gd name="T6" fmla="*/ 171 w 186"/>
                  <a:gd name="T7" fmla="*/ 30 h 98"/>
                  <a:gd name="T8" fmla="*/ 171 w 186"/>
                  <a:gd name="T9" fmla="*/ 98 h 98"/>
                  <a:gd name="T10" fmla="*/ 186 w 186"/>
                  <a:gd name="T11" fmla="*/ 98 h 98"/>
                  <a:gd name="T12" fmla="*/ 186 w 186"/>
                  <a:gd name="T13" fmla="*/ 30 h 98"/>
                  <a:gd name="T14" fmla="*/ 156 w 186"/>
                  <a:gd name="T15" fmla="*/ 0 h 98"/>
                  <a:gd name="T16" fmla="*/ 30 w 186"/>
                  <a:gd name="T17" fmla="*/ 0 h 98"/>
                  <a:gd name="T18" fmla="*/ 0 w 186"/>
                  <a:gd name="T19" fmla="*/ 30 h 98"/>
                  <a:gd name="T20" fmla="*/ 0 w 186"/>
                  <a:gd name="T21" fmla="*/ 98 h 98"/>
                  <a:gd name="T22" fmla="*/ 15 w 186"/>
                  <a:gd name="T23" fmla="*/ 98 h 98"/>
                  <a:gd name="T24" fmla="*/ 15 w 186"/>
                  <a:gd name="T25" fmla="*/ 3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6" h="98">
                    <a:moveTo>
                      <a:pt x="15" y="30"/>
                    </a:moveTo>
                    <a:cubicBezTo>
                      <a:pt x="15" y="22"/>
                      <a:pt x="22" y="15"/>
                      <a:pt x="30" y="15"/>
                    </a:cubicBezTo>
                    <a:cubicBezTo>
                      <a:pt x="156" y="15"/>
                      <a:pt x="156" y="15"/>
                      <a:pt x="156" y="15"/>
                    </a:cubicBezTo>
                    <a:cubicBezTo>
                      <a:pt x="164" y="15"/>
                      <a:pt x="171" y="22"/>
                      <a:pt x="171" y="30"/>
                    </a:cubicBezTo>
                    <a:cubicBezTo>
                      <a:pt x="171" y="98"/>
                      <a:pt x="171" y="98"/>
                      <a:pt x="171" y="98"/>
                    </a:cubicBezTo>
                    <a:cubicBezTo>
                      <a:pt x="186" y="98"/>
                      <a:pt x="186" y="98"/>
                      <a:pt x="186" y="98"/>
                    </a:cubicBezTo>
                    <a:cubicBezTo>
                      <a:pt x="186" y="30"/>
                      <a:pt x="186" y="30"/>
                      <a:pt x="186" y="30"/>
                    </a:cubicBezTo>
                    <a:cubicBezTo>
                      <a:pt x="186" y="13"/>
                      <a:pt x="173" y="0"/>
                      <a:pt x="15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3"/>
                      <a:pt x="0" y="30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15" y="98"/>
                      <a:pt x="15" y="98"/>
                      <a:pt x="15" y="98"/>
                    </a:cubicBezTo>
                    <a:lnTo>
                      <a:pt x="15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5" name="Freeform 90"/>
              <p:cNvSpPr/>
              <p:nvPr/>
            </p:nvSpPr>
            <p:spPr bwMode="auto">
              <a:xfrm>
                <a:off x="6347" y="1222"/>
                <a:ext cx="318" cy="142"/>
              </a:xfrm>
              <a:custGeom>
                <a:avLst/>
                <a:gdLst>
                  <a:gd name="T0" fmla="*/ 171 w 186"/>
                  <a:gd name="T1" fmla="*/ 53 h 83"/>
                  <a:gd name="T2" fmla="*/ 156 w 186"/>
                  <a:gd name="T3" fmla="*/ 68 h 83"/>
                  <a:gd name="T4" fmla="*/ 30 w 186"/>
                  <a:gd name="T5" fmla="*/ 68 h 83"/>
                  <a:gd name="T6" fmla="*/ 15 w 186"/>
                  <a:gd name="T7" fmla="*/ 53 h 83"/>
                  <a:gd name="T8" fmla="*/ 15 w 186"/>
                  <a:gd name="T9" fmla="*/ 0 h 83"/>
                  <a:gd name="T10" fmla="*/ 0 w 186"/>
                  <a:gd name="T11" fmla="*/ 0 h 83"/>
                  <a:gd name="T12" fmla="*/ 0 w 186"/>
                  <a:gd name="T13" fmla="*/ 53 h 83"/>
                  <a:gd name="T14" fmla="*/ 30 w 186"/>
                  <a:gd name="T15" fmla="*/ 83 h 83"/>
                  <a:gd name="T16" fmla="*/ 156 w 186"/>
                  <a:gd name="T17" fmla="*/ 83 h 83"/>
                  <a:gd name="T18" fmla="*/ 186 w 186"/>
                  <a:gd name="T19" fmla="*/ 53 h 83"/>
                  <a:gd name="T20" fmla="*/ 186 w 186"/>
                  <a:gd name="T21" fmla="*/ 0 h 83"/>
                  <a:gd name="T22" fmla="*/ 171 w 186"/>
                  <a:gd name="T23" fmla="*/ 0 h 83"/>
                  <a:gd name="T24" fmla="*/ 171 w 186"/>
                  <a:gd name="T25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6" h="83">
                    <a:moveTo>
                      <a:pt x="171" y="53"/>
                    </a:moveTo>
                    <a:cubicBezTo>
                      <a:pt x="171" y="61"/>
                      <a:pt x="164" y="68"/>
                      <a:pt x="156" y="6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22" y="68"/>
                      <a:pt x="15" y="61"/>
                      <a:pt x="15" y="5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70"/>
                      <a:pt x="13" y="83"/>
                      <a:pt x="30" y="83"/>
                    </a:cubicBezTo>
                    <a:cubicBezTo>
                      <a:pt x="156" y="83"/>
                      <a:pt x="156" y="83"/>
                      <a:pt x="156" y="83"/>
                    </a:cubicBezTo>
                    <a:cubicBezTo>
                      <a:pt x="173" y="83"/>
                      <a:pt x="186" y="70"/>
                      <a:pt x="186" y="53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71" y="0"/>
                      <a:pt x="171" y="0"/>
                      <a:pt x="171" y="0"/>
                    </a:cubicBezTo>
                    <a:lnTo>
                      <a:pt x="171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6" name="Freeform 91"/>
              <p:cNvSpPr/>
              <p:nvPr/>
            </p:nvSpPr>
            <p:spPr bwMode="auto">
              <a:xfrm>
                <a:off x="6470" y="1116"/>
                <a:ext cx="140" cy="61"/>
              </a:xfrm>
              <a:custGeom>
                <a:avLst/>
                <a:gdLst>
                  <a:gd name="T0" fmla="*/ 8 w 82"/>
                  <a:gd name="T1" fmla="*/ 16 h 36"/>
                  <a:gd name="T2" fmla="*/ 16 w 82"/>
                  <a:gd name="T3" fmla="*/ 8 h 36"/>
                  <a:gd name="T4" fmla="*/ 39 w 82"/>
                  <a:gd name="T5" fmla="*/ 8 h 36"/>
                  <a:gd name="T6" fmla="*/ 39 w 82"/>
                  <a:gd name="T7" fmla="*/ 36 h 36"/>
                  <a:gd name="T8" fmla="*/ 44 w 82"/>
                  <a:gd name="T9" fmla="*/ 36 h 36"/>
                  <a:gd name="T10" fmla="*/ 44 w 82"/>
                  <a:gd name="T11" fmla="*/ 8 h 36"/>
                  <a:gd name="T12" fmla="*/ 66 w 82"/>
                  <a:gd name="T13" fmla="*/ 8 h 36"/>
                  <a:gd name="T14" fmla="*/ 74 w 82"/>
                  <a:gd name="T15" fmla="*/ 16 h 36"/>
                  <a:gd name="T16" fmla="*/ 74 w 82"/>
                  <a:gd name="T17" fmla="*/ 36 h 36"/>
                  <a:gd name="T18" fmla="*/ 82 w 82"/>
                  <a:gd name="T19" fmla="*/ 36 h 36"/>
                  <a:gd name="T20" fmla="*/ 82 w 82"/>
                  <a:gd name="T21" fmla="*/ 14 h 36"/>
                  <a:gd name="T22" fmla="*/ 69 w 82"/>
                  <a:gd name="T23" fmla="*/ 0 h 36"/>
                  <a:gd name="T24" fmla="*/ 14 w 82"/>
                  <a:gd name="T25" fmla="*/ 0 h 36"/>
                  <a:gd name="T26" fmla="*/ 0 w 82"/>
                  <a:gd name="T27" fmla="*/ 14 h 36"/>
                  <a:gd name="T28" fmla="*/ 0 w 82"/>
                  <a:gd name="T29" fmla="*/ 36 h 36"/>
                  <a:gd name="T30" fmla="*/ 8 w 82"/>
                  <a:gd name="T31" fmla="*/ 36 h 36"/>
                  <a:gd name="T32" fmla="*/ 8 w 82"/>
                  <a:gd name="T33" fmla="*/ 1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2" h="36">
                    <a:moveTo>
                      <a:pt x="8" y="16"/>
                    </a:moveTo>
                    <a:cubicBezTo>
                      <a:pt x="8" y="12"/>
                      <a:pt x="12" y="8"/>
                      <a:pt x="16" y="8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70" y="8"/>
                      <a:pt x="74" y="12"/>
                      <a:pt x="74" y="16"/>
                    </a:cubicBezTo>
                    <a:cubicBezTo>
                      <a:pt x="74" y="36"/>
                      <a:pt x="74" y="36"/>
                      <a:pt x="74" y="36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2" y="6"/>
                      <a:pt x="76" y="0"/>
                      <a:pt x="6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lnTo>
                      <a:pt x="8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7" name="Freeform 92"/>
              <p:cNvSpPr/>
              <p:nvPr/>
            </p:nvSpPr>
            <p:spPr bwMode="auto">
              <a:xfrm>
                <a:off x="6470" y="1184"/>
                <a:ext cx="140" cy="77"/>
              </a:xfrm>
              <a:custGeom>
                <a:avLst/>
                <a:gdLst>
                  <a:gd name="T0" fmla="*/ 0 w 82"/>
                  <a:gd name="T1" fmla="*/ 0 h 45"/>
                  <a:gd name="T2" fmla="*/ 0 w 82"/>
                  <a:gd name="T3" fmla="*/ 28 h 45"/>
                  <a:gd name="T4" fmla="*/ 9 w 82"/>
                  <a:gd name="T5" fmla="*/ 28 h 45"/>
                  <a:gd name="T6" fmla="*/ 15 w 82"/>
                  <a:gd name="T7" fmla="*/ 23 h 45"/>
                  <a:gd name="T8" fmla="*/ 22 w 82"/>
                  <a:gd name="T9" fmla="*/ 30 h 45"/>
                  <a:gd name="T10" fmla="*/ 15 w 82"/>
                  <a:gd name="T11" fmla="*/ 36 h 45"/>
                  <a:gd name="T12" fmla="*/ 9 w 82"/>
                  <a:gd name="T13" fmla="*/ 31 h 45"/>
                  <a:gd name="T14" fmla="*/ 0 w 82"/>
                  <a:gd name="T15" fmla="*/ 31 h 45"/>
                  <a:gd name="T16" fmla="*/ 0 w 82"/>
                  <a:gd name="T17" fmla="*/ 45 h 45"/>
                  <a:gd name="T18" fmla="*/ 82 w 82"/>
                  <a:gd name="T19" fmla="*/ 45 h 45"/>
                  <a:gd name="T20" fmla="*/ 82 w 82"/>
                  <a:gd name="T21" fmla="*/ 31 h 45"/>
                  <a:gd name="T22" fmla="*/ 74 w 82"/>
                  <a:gd name="T23" fmla="*/ 31 h 45"/>
                  <a:gd name="T24" fmla="*/ 67 w 82"/>
                  <a:gd name="T25" fmla="*/ 36 h 45"/>
                  <a:gd name="T26" fmla="*/ 61 w 82"/>
                  <a:gd name="T27" fmla="*/ 30 h 45"/>
                  <a:gd name="T28" fmla="*/ 67 w 82"/>
                  <a:gd name="T29" fmla="*/ 23 h 45"/>
                  <a:gd name="T30" fmla="*/ 74 w 82"/>
                  <a:gd name="T31" fmla="*/ 28 h 45"/>
                  <a:gd name="T32" fmla="*/ 82 w 82"/>
                  <a:gd name="T33" fmla="*/ 28 h 45"/>
                  <a:gd name="T34" fmla="*/ 82 w 82"/>
                  <a:gd name="T35" fmla="*/ 0 h 45"/>
                  <a:gd name="T36" fmla="*/ 0 w 82"/>
                  <a:gd name="T3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2" h="45">
                    <a:moveTo>
                      <a:pt x="0" y="0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5"/>
                      <a:pt x="12" y="23"/>
                      <a:pt x="15" y="23"/>
                    </a:cubicBezTo>
                    <a:cubicBezTo>
                      <a:pt x="19" y="23"/>
                      <a:pt x="22" y="26"/>
                      <a:pt x="22" y="30"/>
                    </a:cubicBezTo>
                    <a:cubicBezTo>
                      <a:pt x="22" y="33"/>
                      <a:pt x="19" y="36"/>
                      <a:pt x="15" y="36"/>
                    </a:cubicBezTo>
                    <a:cubicBezTo>
                      <a:pt x="12" y="36"/>
                      <a:pt x="9" y="34"/>
                      <a:pt x="9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31"/>
                      <a:pt x="82" y="31"/>
                      <a:pt x="82" y="31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3" y="34"/>
                      <a:pt x="70" y="36"/>
                      <a:pt x="67" y="36"/>
                    </a:cubicBezTo>
                    <a:cubicBezTo>
                      <a:pt x="64" y="36"/>
                      <a:pt x="61" y="33"/>
                      <a:pt x="61" y="30"/>
                    </a:cubicBezTo>
                    <a:cubicBezTo>
                      <a:pt x="61" y="26"/>
                      <a:pt x="64" y="23"/>
                      <a:pt x="67" y="23"/>
                    </a:cubicBezTo>
                    <a:cubicBezTo>
                      <a:pt x="70" y="23"/>
                      <a:pt x="73" y="25"/>
                      <a:pt x="74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8" name="Freeform 93"/>
              <p:cNvSpPr/>
              <p:nvPr/>
            </p:nvSpPr>
            <p:spPr bwMode="auto">
              <a:xfrm>
                <a:off x="6482" y="1268"/>
                <a:ext cx="26" cy="26"/>
              </a:xfrm>
              <a:custGeom>
                <a:avLst/>
                <a:gdLst>
                  <a:gd name="T0" fmla="*/ 0 w 15"/>
                  <a:gd name="T1" fmla="*/ 8 h 15"/>
                  <a:gd name="T2" fmla="*/ 8 w 15"/>
                  <a:gd name="T3" fmla="*/ 15 h 15"/>
                  <a:gd name="T4" fmla="*/ 15 w 15"/>
                  <a:gd name="T5" fmla="*/ 8 h 15"/>
                  <a:gd name="T6" fmla="*/ 15 w 15"/>
                  <a:gd name="T7" fmla="*/ 0 h 15"/>
                  <a:gd name="T8" fmla="*/ 0 w 15"/>
                  <a:gd name="T9" fmla="*/ 0 h 15"/>
                  <a:gd name="T10" fmla="*/ 0 w 15"/>
                  <a:gd name="T1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5">
                    <a:moveTo>
                      <a:pt x="0" y="8"/>
                    </a:moveTo>
                    <a:cubicBezTo>
                      <a:pt x="0" y="12"/>
                      <a:pt x="4" y="15"/>
                      <a:pt x="8" y="15"/>
                    </a:cubicBezTo>
                    <a:cubicBezTo>
                      <a:pt x="11" y="15"/>
                      <a:pt x="15" y="12"/>
                      <a:pt x="15" y="8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9" name="Freeform 94"/>
              <p:cNvSpPr/>
              <p:nvPr/>
            </p:nvSpPr>
            <p:spPr bwMode="auto">
              <a:xfrm>
                <a:off x="6574" y="1268"/>
                <a:ext cx="24" cy="26"/>
              </a:xfrm>
              <a:custGeom>
                <a:avLst/>
                <a:gdLst>
                  <a:gd name="T0" fmla="*/ 0 w 14"/>
                  <a:gd name="T1" fmla="*/ 8 h 15"/>
                  <a:gd name="T2" fmla="*/ 7 w 14"/>
                  <a:gd name="T3" fmla="*/ 15 h 15"/>
                  <a:gd name="T4" fmla="*/ 14 w 14"/>
                  <a:gd name="T5" fmla="*/ 8 h 15"/>
                  <a:gd name="T6" fmla="*/ 14 w 14"/>
                  <a:gd name="T7" fmla="*/ 0 h 15"/>
                  <a:gd name="T8" fmla="*/ 0 w 14"/>
                  <a:gd name="T9" fmla="*/ 0 h 15"/>
                  <a:gd name="T10" fmla="*/ 0 w 14"/>
                  <a:gd name="T1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5">
                    <a:moveTo>
                      <a:pt x="0" y="8"/>
                    </a:move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0" name="Freeform 95"/>
              <p:cNvSpPr/>
              <p:nvPr/>
            </p:nvSpPr>
            <p:spPr bwMode="auto">
              <a:xfrm>
                <a:off x="6402" y="1128"/>
                <a:ext cx="48" cy="166"/>
              </a:xfrm>
              <a:custGeom>
                <a:avLst/>
                <a:gdLst>
                  <a:gd name="T0" fmla="*/ 17 w 28"/>
                  <a:gd name="T1" fmla="*/ 97 h 97"/>
                  <a:gd name="T2" fmla="*/ 17 w 28"/>
                  <a:gd name="T3" fmla="*/ 58 h 97"/>
                  <a:gd name="T4" fmla="*/ 17 w 28"/>
                  <a:gd name="T5" fmla="*/ 53 h 97"/>
                  <a:gd name="T6" fmla="*/ 17 w 28"/>
                  <a:gd name="T7" fmla="*/ 28 h 97"/>
                  <a:gd name="T8" fmla="*/ 28 w 28"/>
                  <a:gd name="T9" fmla="*/ 14 h 97"/>
                  <a:gd name="T10" fmla="*/ 14 w 28"/>
                  <a:gd name="T11" fmla="*/ 0 h 97"/>
                  <a:gd name="T12" fmla="*/ 0 w 28"/>
                  <a:gd name="T13" fmla="*/ 14 h 97"/>
                  <a:gd name="T14" fmla="*/ 11 w 28"/>
                  <a:gd name="T15" fmla="*/ 28 h 97"/>
                  <a:gd name="T16" fmla="*/ 11 w 28"/>
                  <a:gd name="T17" fmla="*/ 53 h 97"/>
                  <a:gd name="T18" fmla="*/ 11 w 28"/>
                  <a:gd name="T19" fmla="*/ 58 h 97"/>
                  <a:gd name="T20" fmla="*/ 11 w 28"/>
                  <a:gd name="T21" fmla="*/ 97 h 97"/>
                  <a:gd name="T22" fmla="*/ 17 w 28"/>
                  <a:gd name="T2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97">
                    <a:moveTo>
                      <a:pt x="17" y="97"/>
                    </a:move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23" y="27"/>
                      <a:pt x="28" y="21"/>
                      <a:pt x="28" y="14"/>
                    </a:cubicBezTo>
                    <a:cubicBezTo>
                      <a:pt x="28" y="7"/>
                      <a:pt x="22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21"/>
                      <a:pt x="5" y="27"/>
                      <a:pt x="11" y="28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1" y="97"/>
                      <a:pt x="11" y="97"/>
                      <a:pt x="11" y="97"/>
                    </a:cubicBezTo>
                    <a:lnTo>
                      <a:pt x="17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1" name="Freeform 96"/>
              <p:cNvSpPr/>
              <p:nvPr/>
            </p:nvSpPr>
            <p:spPr bwMode="auto">
              <a:xfrm>
                <a:off x="1022" y="1525"/>
                <a:ext cx="318" cy="154"/>
              </a:xfrm>
              <a:custGeom>
                <a:avLst/>
                <a:gdLst>
                  <a:gd name="T0" fmla="*/ 156 w 186"/>
                  <a:gd name="T1" fmla="*/ 0 h 90"/>
                  <a:gd name="T2" fmla="*/ 30 w 186"/>
                  <a:gd name="T3" fmla="*/ 0 h 90"/>
                  <a:gd name="T4" fmla="*/ 0 w 186"/>
                  <a:gd name="T5" fmla="*/ 30 h 90"/>
                  <a:gd name="T6" fmla="*/ 0 w 186"/>
                  <a:gd name="T7" fmla="*/ 90 h 90"/>
                  <a:gd name="T8" fmla="*/ 15 w 186"/>
                  <a:gd name="T9" fmla="*/ 90 h 90"/>
                  <a:gd name="T10" fmla="*/ 15 w 186"/>
                  <a:gd name="T11" fmla="*/ 30 h 90"/>
                  <a:gd name="T12" fmla="*/ 30 w 186"/>
                  <a:gd name="T13" fmla="*/ 15 h 90"/>
                  <a:gd name="T14" fmla="*/ 156 w 186"/>
                  <a:gd name="T15" fmla="*/ 15 h 90"/>
                  <a:gd name="T16" fmla="*/ 171 w 186"/>
                  <a:gd name="T17" fmla="*/ 30 h 90"/>
                  <a:gd name="T18" fmla="*/ 171 w 186"/>
                  <a:gd name="T19" fmla="*/ 90 h 90"/>
                  <a:gd name="T20" fmla="*/ 186 w 186"/>
                  <a:gd name="T21" fmla="*/ 90 h 90"/>
                  <a:gd name="T22" fmla="*/ 186 w 186"/>
                  <a:gd name="T23" fmla="*/ 30 h 90"/>
                  <a:gd name="T24" fmla="*/ 156 w 186"/>
                  <a:gd name="T2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6" h="90">
                    <a:moveTo>
                      <a:pt x="156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3"/>
                      <a:pt x="0" y="3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15" y="90"/>
                      <a:pt x="15" y="90"/>
                      <a:pt x="15" y="9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2"/>
                      <a:pt x="22" y="15"/>
                      <a:pt x="30" y="15"/>
                    </a:cubicBezTo>
                    <a:cubicBezTo>
                      <a:pt x="156" y="15"/>
                      <a:pt x="156" y="15"/>
                      <a:pt x="156" y="15"/>
                    </a:cubicBezTo>
                    <a:cubicBezTo>
                      <a:pt x="164" y="15"/>
                      <a:pt x="171" y="22"/>
                      <a:pt x="171" y="30"/>
                    </a:cubicBezTo>
                    <a:cubicBezTo>
                      <a:pt x="171" y="90"/>
                      <a:pt x="171" y="90"/>
                      <a:pt x="171" y="90"/>
                    </a:cubicBezTo>
                    <a:cubicBezTo>
                      <a:pt x="186" y="90"/>
                      <a:pt x="186" y="90"/>
                      <a:pt x="186" y="90"/>
                    </a:cubicBezTo>
                    <a:cubicBezTo>
                      <a:pt x="186" y="30"/>
                      <a:pt x="186" y="30"/>
                      <a:pt x="186" y="30"/>
                    </a:cubicBezTo>
                    <a:cubicBezTo>
                      <a:pt x="186" y="13"/>
                      <a:pt x="173" y="0"/>
                      <a:pt x="15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2" name="Freeform 97"/>
              <p:cNvSpPr/>
              <p:nvPr/>
            </p:nvSpPr>
            <p:spPr bwMode="auto">
              <a:xfrm>
                <a:off x="1022" y="1689"/>
                <a:ext cx="318" cy="154"/>
              </a:xfrm>
              <a:custGeom>
                <a:avLst/>
                <a:gdLst>
                  <a:gd name="T0" fmla="*/ 171 w 186"/>
                  <a:gd name="T1" fmla="*/ 60 h 90"/>
                  <a:gd name="T2" fmla="*/ 156 w 186"/>
                  <a:gd name="T3" fmla="*/ 75 h 90"/>
                  <a:gd name="T4" fmla="*/ 30 w 186"/>
                  <a:gd name="T5" fmla="*/ 75 h 90"/>
                  <a:gd name="T6" fmla="*/ 15 w 186"/>
                  <a:gd name="T7" fmla="*/ 60 h 90"/>
                  <a:gd name="T8" fmla="*/ 15 w 186"/>
                  <a:gd name="T9" fmla="*/ 0 h 90"/>
                  <a:gd name="T10" fmla="*/ 0 w 186"/>
                  <a:gd name="T11" fmla="*/ 0 h 90"/>
                  <a:gd name="T12" fmla="*/ 0 w 186"/>
                  <a:gd name="T13" fmla="*/ 60 h 90"/>
                  <a:gd name="T14" fmla="*/ 30 w 186"/>
                  <a:gd name="T15" fmla="*/ 90 h 90"/>
                  <a:gd name="T16" fmla="*/ 156 w 186"/>
                  <a:gd name="T17" fmla="*/ 90 h 90"/>
                  <a:gd name="T18" fmla="*/ 186 w 186"/>
                  <a:gd name="T19" fmla="*/ 60 h 90"/>
                  <a:gd name="T20" fmla="*/ 186 w 186"/>
                  <a:gd name="T21" fmla="*/ 0 h 90"/>
                  <a:gd name="T22" fmla="*/ 171 w 186"/>
                  <a:gd name="T23" fmla="*/ 0 h 90"/>
                  <a:gd name="T24" fmla="*/ 171 w 186"/>
                  <a:gd name="T25" fmla="*/ 6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6" h="90">
                    <a:moveTo>
                      <a:pt x="171" y="60"/>
                    </a:moveTo>
                    <a:cubicBezTo>
                      <a:pt x="171" y="68"/>
                      <a:pt x="164" y="75"/>
                      <a:pt x="156" y="75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22" y="75"/>
                      <a:pt x="15" y="68"/>
                      <a:pt x="15" y="6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77"/>
                      <a:pt x="13" y="90"/>
                      <a:pt x="30" y="90"/>
                    </a:cubicBezTo>
                    <a:cubicBezTo>
                      <a:pt x="156" y="90"/>
                      <a:pt x="156" y="90"/>
                      <a:pt x="156" y="90"/>
                    </a:cubicBezTo>
                    <a:cubicBezTo>
                      <a:pt x="173" y="90"/>
                      <a:pt x="186" y="77"/>
                      <a:pt x="186" y="60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71" y="0"/>
                      <a:pt x="171" y="0"/>
                      <a:pt x="171" y="0"/>
                    </a:cubicBezTo>
                    <a:lnTo>
                      <a:pt x="171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3" name="Freeform 98"/>
              <p:cNvSpPr/>
              <p:nvPr/>
            </p:nvSpPr>
            <p:spPr bwMode="auto">
              <a:xfrm>
                <a:off x="1109" y="1648"/>
                <a:ext cx="144" cy="90"/>
              </a:xfrm>
              <a:custGeom>
                <a:avLst/>
                <a:gdLst>
                  <a:gd name="T0" fmla="*/ 0 w 84"/>
                  <a:gd name="T1" fmla="*/ 22 h 53"/>
                  <a:gd name="T2" fmla="*/ 0 w 84"/>
                  <a:gd name="T3" fmla="*/ 34 h 53"/>
                  <a:gd name="T4" fmla="*/ 9 w 84"/>
                  <a:gd name="T5" fmla="*/ 34 h 53"/>
                  <a:gd name="T6" fmla="*/ 16 w 84"/>
                  <a:gd name="T7" fmla="*/ 29 h 53"/>
                  <a:gd name="T8" fmla="*/ 23 w 84"/>
                  <a:gd name="T9" fmla="*/ 35 h 53"/>
                  <a:gd name="T10" fmla="*/ 16 w 84"/>
                  <a:gd name="T11" fmla="*/ 42 h 53"/>
                  <a:gd name="T12" fmla="*/ 10 w 84"/>
                  <a:gd name="T13" fmla="*/ 37 h 53"/>
                  <a:gd name="T14" fmla="*/ 0 w 84"/>
                  <a:gd name="T15" fmla="*/ 37 h 53"/>
                  <a:gd name="T16" fmla="*/ 0 w 84"/>
                  <a:gd name="T17" fmla="*/ 39 h 53"/>
                  <a:gd name="T18" fmla="*/ 15 w 84"/>
                  <a:gd name="T19" fmla="*/ 53 h 53"/>
                  <a:gd name="T20" fmla="*/ 69 w 84"/>
                  <a:gd name="T21" fmla="*/ 53 h 53"/>
                  <a:gd name="T22" fmla="*/ 84 w 84"/>
                  <a:gd name="T23" fmla="*/ 39 h 53"/>
                  <a:gd name="T24" fmla="*/ 84 w 84"/>
                  <a:gd name="T25" fmla="*/ 37 h 53"/>
                  <a:gd name="T26" fmla="*/ 74 w 84"/>
                  <a:gd name="T27" fmla="*/ 37 h 53"/>
                  <a:gd name="T28" fmla="*/ 68 w 84"/>
                  <a:gd name="T29" fmla="*/ 42 h 53"/>
                  <a:gd name="T30" fmla="*/ 61 w 84"/>
                  <a:gd name="T31" fmla="*/ 35 h 53"/>
                  <a:gd name="T32" fmla="*/ 68 w 84"/>
                  <a:gd name="T33" fmla="*/ 29 h 53"/>
                  <a:gd name="T34" fmla="*/ 75 w 84"/>
                  <a:gd name="T35" fmla="*/ 34 h 53"/>
                  <a:gd name="T36" fmla="*/ 84 w 84"/>
                  <a:gd name="T37" fmla="*/ 34 h 53"/>
                  <a:gd name="T38" fmla="*/ 84 w 84"/>
                  <a:gd name="T39" fmla="*/ 22 h 53"/>
                  <a:gd name="T40" fmla="*/ 84 w 84"/>
                  <a:gd name="T41" fmla="*/ 17 h 53"/>
                  <a:gd name="T42" fmla="*/ 84 w 84"/>
                  <a:gd name="T43" fmla="*/ 0 h 53"/>
                  <a:gd name="T44" fmla="*/ 77 w 84"/>
                  <a:gd name="T45" fmla="*/ 0 h 53"/>
                  <a:gd name="T46" fmla="*/ 77 w 84"/>
                  <a:gd name="T47" fmla="*/ 10 h 53"/>
                  <a:gd name="T48" fmla="*/ 72 w 84"/>
                  <a:gd name="T49" fmla="*/ 15 h 53"/>
                  <a:gd name="T50" fmla="*/ 12 w 84"/>
                  <a:gd name="T51" fmla="*/ 15 h 53"/>
                  <a:gd name="T52" fmla="*/ 7 w 84"/>
                  <a:gd name="T53" fmla="*/ 10 h 53"/>
                  <a:gd name="T54" fmla="*/ 7 w 84"/>
                  <a:gd name="T55" fmla="*/ 0 h 53"/>
                  <a:gd name="T56" fmla="*/ 0 w 84"/>
                  <a:gd name="T57" fmla="*/ 0 h 53"/>
                  <a:gd name="T58" fmla="*/ 0 w 84"/>
                  <a:gd name="T59" fmla="*/ 17 h 53"/>
                  <a:gd name="T60" fmla="*/ 0 w 84"/>
                  <a:gd name="T61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4" h="53">
                    <a:moveTo>
                      <a:pt x="0" y="22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1"/>
                      <a:pt x="13" y="29"/>
                      <a:pt x="16" y="29"/>
                    </a:cubicBezTo>
                    <a:cubicBezTo>
                      <a:pt x="20" y="29"/>
                      <a:pt x="23" y="32"/>
                      <a:pt x="23" y="35"/>
                    </a:cubicBezTo>
                    <a:cubicBezTo>
                      <a:pt x="23" y="39"/>
                      <a:pt x="20" y="42"/>
                      <a:pt x="16" y="42"/>
                    </a:cubicBezTo>
                    <a:cubicBezTo>
                      <a:pt x="13" y="42"/>
                      <a:pt x="10" y="40"/>
                      <a:pt x="1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7"/>
                      <a:pt x="7" y="53"/>
                      <a:pt x="15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77" y="53"/>
                      <a:pt x="84" y="47"/>
                      <a:pt x="84" y="39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40"/>
                      <a:pt x="71" y="42"/>
                      <a:pt x="68" y="42"/>
                    </a:cubicBezTo>
                    <a:cubicBezTo>
                      <a:pt x="64" y="42"/>
                      <a:pt x="61" y="39"/>
                      <a:pt x="61" y="35"/>
                    </a:cubicBezTo>
                    <a:cubicBezTo>
                      <a:pt x="61" y="32"/>
                      <a:pt x="64" y="29"/>
                      <a:pt x="68" y="29"/>
                    </a:cubicBezTo>
                    <a:cubicBezTo>
                      <a:pt x="71" y="29"/>
                      <a:pt x="74" y="31"/>
                      <a:pt x="75" y="34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3"/>
                      <a:pt x="75" y="15"/>
                      <a:pt x="7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9" y="15"/>
                      <a:pt x="7" y="13"/>
                      <a:pt x="7" y="1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4" name="Freeform 99"/>
              <p:cNvSpPr/>
              <p:nvPr/>
            </p:nvSpPr>
            <p:spPr bwMode="auto">
              <a:xfrm>
                <a:off x="1109" y="1588"/>
                <a:ext cx="144" cy="55"/>
              </a:xfrm>
              <a:custGeom>
                <a:avLst/>
                <a:gdLst>
                  <a:gd name="T0" fmla="*/ 7 w 84"/>
                  <a:gd name="T1" fmla="*/ 22 h 32"/>
                  <a:gd name="T2" fmla="*/ 12 w 84"/>
                  <a:gd name="T3" fmla="*/ 17 h 32"/>
                  <a:gd name="T4" fmla="*/ 72 w 84"/>
                  <a:gd name="T5" fmla="*/ 17 h 32"/>
                  <a:gd name="T6" fmla="*/ 77 w 84"/>
                  <a:gd name="T7" fmla="*/ 22 h 32"/>
                  <a:gd name="T8" fmla="*/ 77 w 84"/>
                  <a:gd name="T9" fmla="*/ 32 h 32"/>
                  <a:gd name="T10" fmla="*/ 84 w 84"/>
                  <a:gd name="T11" fmla="*/ 32 h 32"/>
                  <a:gd name="T12" fmla="*/ 84 w 84"/>
                  <a:gd name="T13" fmla="*/ 14 h 32"/>
                  <a:gd name="T14" fmla="*/ 69 w 84"/>
                  <a:gd name="T15" fmla="*/ 0 h 32"/>
                  <a:gd name="T16" fmla="*/ 15 w 84"/>
                  <a:gd name="T17" fmla="*/ 0 h 32"/>
                  <a:gd name="T18" fmla="*/ 0 w 84"/>
                  <a:gd name="T19" fmla="*/ 14 h 32"/>
                  <a:gd name="T20" fmla="*/ 0 w 84"/>
                  <a:gd name="T21" fmla="*/ 32 h 32"/>
                  <a:gd name="T22" fmla="*/ 7 w 84"/>
                  <a:gd name="T23" fmla="*/ 32 h 32"/>
                  <a:gd name="T24" fmla="*/ 7 w 84"/>
                  <a:gd name="T25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32">
                    <a:moveTo>
                      <a:pt x="7" y="22"/>
                    </a:moveTo>
                    <a:cubicBezTo>
                      <a:pt x="7" y="19"/>
                      <a:pt x="9" y="17"/>
                      <a:pt x="12" y="17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5" y="17"/>
                      <a:pt x="77" y="19"/>
                      <a:pt x="77" y="2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84" y="32"/>
                      <a:pt x="84" y="32"/>
                      <a:pt x="84" y="32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84" y="6"/>
                      <a:pt x="77" y="0"/>
                      <a:pt x="69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7" y="32"/>
                      <a:pt x="7" y="32"/>
                      <a:pt x="7" y="32"/>
                    </a:cubicBezTo>
                    <a:lnTo>
                      <a:pt x="7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5" name="Freeform 100"/>
              <p:cNvSpPr/>
              <p:nvPr/>
            </p:nvSpPr>
            <p:spPr bwMode="auto">
              <a:xfrm>
                <a:off x="1118" y="1744"/>
                <a:ext cx="126" cy="23"/>
              </a:xfrm>
              <a:custGeom>
                <a:avLst/>
                <a:gdLst>
                  <a:gd name="T0" fmla="*/ 126 w 126"/>
                  <a:gd name="T1" fmla="*/ 10 h 23"/>
                  <a:gd name="T2" fmla="*/ 114 w 126"/>
                  <a:gd name="T3" fmla="*/ 10 h 23"/>
                  <a:gd name="T4" fmla="*/ 114 w 126"/>
                  <a:gd name="T5" fmla="*/ 0 h 23"/>
                  <a:gd name="T6" fmla="*/ 101 w 126"/>
                  <a:gd name="T7" fmla="*/ 0 h 23"/>
                  <a:gd name="T8" fmla="*/ 101 w 126"/>
                  <a:gd name="T9" fmla="*/ 10 h 23"/>
                  <a:gd name="T10" fmla="*/ 25 w 126"/>
                  <a:gd name="T11" fmla="*/ 10 h 23"/>
                  <a:gd name="T12" fmla="*/ 25 w 126"/>
                  <a:gd name="T13" fmla="*/ 0 h 23"/>
                  <a:gd name="T14" fmla="*/ 12 w 126"/>
                  <a:gd name="T15" fmla="*/ 0 h 23"/>
                  <a:gd name="T16" fmla="*/ 12 w 126"/>
                  <a:gd name="T17" fmla="*/ 10 h 23"/>
                  <a:gd name="T18" fmla="*/ 0 w 126"/>
                  <a:gd name="T19" fmla="*/ 10 h 23"/>
                  <a:gd name="T20" fmla="*/ 0 w 126"/>
                  <a:gd name="T21" fmla="*/ 23 h 23"/>
                  <a:gd name="T22" fmla="*/ 126 w 126"/>
                  <a:gd name="T23" fmla="*/ 23 h 23"/>
                  <a:gd name="T24" fmla="*/ 126 w 126"/>
                  <a:gd name="T25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" h="23">
                    <a:moveTo>
                      <a:pt x="126" y="10"/>
                    </a:moveTo>
                    <a:lnTo>
                      <a:pt x="114" y="10"/>
                    </a:lnTo>
                    <a:lnTo>
                      <a:pt x="114" y="0"/>
                    </a:lnTo>
                    <a:lnTo>
                      <a:pt x="101" y="0"/>
                    </a:lnTo>
                    <a:lnTo>
                      <a:pt x="101" y="10"/>
                    </a:lnTo>
                    <a:lnTo>
                      <a:pt x="25" y="10"/>
                    </a:lnTo>
                    <a:lnTo>
                      <a:pt x="25" y="0"/>
                    </a:lnTo>
                    <a:lnTo>
                      <a:pt x="12" y="0"/>
                    </a:lnTo>
                    <a:lnTo>
                      <a:pt x="12" y="10"/>
                    </a:lnTo>
                    <a:lnTo>
                      <a:pt x="0" y="10"/>
                    </a:lnTo>
                    <a:lnTo>
                      <a:pt x="0" y="23"/>
                    </a:lnTo>
                    <a:lnTo>
                      <a:pt x="126" y="23"/>
                    </a:lnTo>
                    <a:lnTo>
                      <a:pt x="126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6" name="Freeform 101"/>
              <p:cNvSpPr/>
              <p:nvPr/>
            </p:nvSpPr>
            <p:spPr bwMode="auto">
              <a:xfrm>
                <a:off x="1118" y="1773"/>
                <a:ext cx="126" cy="32"/>
              </a:xfrm>
              <a:custGeom>
                <a:avLst/>
                <a:gdLst>
                  <a:gd name="T0" fmla="*/ 101 w 126"/>
                  <a:gd name="T1" fmla="*/ 0 h 32"/>
                  <a:gd name="T2" fmla="*/ 101 w 126"/>
                  <a:gd name="T3" fmla="*/ 10 h 32"/>
                  <a:gd name="T4" fmla="*/ 25 w 126"/>
                  <a:gd name="T5" fmla="*/ 10 h 32"/>
                  <a:gd name="T6" fmla="*/ 25 w 126"/>
                  <a:gd name="T7" fmla="*/ 0 h 32"/>
                  <a:gd name="T8" fmla="*/ 12 w 126"/>
                  <a:gd name="T9" fmla="*/ 0 h 32"/>
                  <a:gd name="T10" fmla="*/ 12 w 126"/>
                  <a:gd name="T11" fmla="*/ 10 h 32"/>
                  <a:gd name="T12" fmla="*/ 0 w 126"/>
                  <a:gd name="T13" fmla="*/ 10 h 32"/>
                  <a:gd name="T14" fmla="*/ 0 w 126"/>
                  <a:gd name="T15" fmla="*/ 24 h 32"/>
                  <a:gd name="T16" fmla="*/ 12 w 126"/>
                  <a:gd name="T17" fmla="*/ 24 h 32"/>
                  <a:gd name="T18" fmla="*/ 12 w 126"/>
                  <a:gd name="T19" fmla="*/ 32 h 32"/>
                  <a:gd name="T20" fmla="*/ 25 w 126"/>
                  <a:gd name="T21" fmla="*/ 32 h 32"/>
                  <a:gd name="T22" fmla="*/ 25 w 126"/>
                  <a:gd name="T23" fmla="*/ 24 h 32"/>
                  <a:gd name="T24" fmla="*/ 101 w 126"/>
                  <a:gd name="T25" fmla="*/ 24 h 32"/>
                  <a:gd name="T26" fmla="*/ 101 w 126"/>
                  <a:gd name="T27" fmla="*/ 32 h 32"/>
                  <a:gd name="T28" fmla="*/ 114 w 126"/>
                  <a:gd name="T29" fmla="*/ 32 h 32"/>
                  <a:gd name="T30" fmla="*/ 114 w 126"/>
                  <a:gd name="T31" fmla="*/ 24 h 32"/>
                  <a:gd name="T32" fmla="*/ 126 w 126"/>
                  <a:gd name="T33" fmla="*/ 24 h 32"/>
                  <a:gd name="T34" fmla="*/ 126 w 126"/>
                  <a:gd name="T35" fmla="*/ 10 h 32"/>
                  <a:gd name="T36" fmla="*/ 114 w 126"/>
                  <a:gd name="T37" fmla="*/ 10 h 32"/>
                  <a:gd name="T38" fmla="*/ 114 w 126"/>
                  <a:gd name="T39" fmla="*/ 0 h 32"/>
                  <a:gd name="T40" fmla="*/ 101 w 126"/>
                  <a:gd name="T4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6" h="32">
                    <a:moveTo>
                      <a:pt x="101" y="0"/>
                    </a:moveTo>
                    <a:lnTo>
                      <a:pt x="101" y="10"/>
                    </a:lnTo>
                    <a:lnTo>
                      <a:pt x="25" y="10"/>
                    </a:lnTo>
                    <a:lnTo>
                      <a:pt x="25" y="0"/>
                    </a:lnTo>
                    <a:lnTo>
                      <a:pt x="12" y="0"/>
                    </a:lnTo>
                    <a:lnTo>
                      <a:pt x="12" y="10"/>
                    </a:lnTo>
                    <a:lnTo>
                      <a:pt x="0" y="10"/>
                    </a:lnTo>
                    <a:lnTo>
                      <a:pt x="0" y="24"/>
                    </a:lnTo>
                    <a:lnTo>
                      <a:pt x="12" y="24"/>
                    </a:lnTo>
                    <a:lnTo>
                      <a:pt x="12" y="32"/>
                    </a:lnTo>
                    <a:lnTo>
                      <a:pt x="25" y="32"/>
                    </a:lnTo>
                    <a:lnTo>
                      <a:pt x="25" y="24"/>
                    </a:lnTo>
                    <a:lnTo>
                      <a:pt x="101" y="24"/>
                    </a:lnTo>
                    <a:lnTo>
                      <a:pt x="101" y="32"/>
                    </a:lnTo>
                    <a:lnTo>
                      <a:pt x="114" y="32"/>
                    </a:lnTo>
                    <a:lnTo>
                      <a:pt x="114" y="24"/>
                    </a:lnTo>
                    <a:lnTo>
                      <a:pt x="126" y="24"/>
                    </a:lnTo>
                    <a:lnTo>
                      <a:pt x="126" y="10"/>
                    </a:lnTo>
                    <a:lnTo>
                      <a:pt x="114" y="10"/>
                    </a:lnTo>
                    <a:lnTo>
                      <a:pt x="114" y="0"/>
                    </a:lnTo>
                    <a:lnTo>
                      <a:pt x="1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7" name="Oval 102"/>
              <p:cNvSpPr>
                <a:spLocks noChangeArrowheads="1"/>
              </p:cNvSpPr>
              <p:nvPr/>
            </p:nvSpPr>
            <p:spPr bwMode="auto">
              <a:xfrm>
                <a:off x="1157" y="1562"/>
                <a:ext cx="21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8" name="Oval 103"/>
              <p:cNvSpPr>
                <a:spLocks noChangeArrowheads="1"/>
              </p:cNvSpPr>
              <p:nvPr/>
            </p:nvSpPr>
            <p:spPr bwMode="auto">
              <a:xfrm>
                <a:off x="1184" y="1562"/>
                <a:ext cx="21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9" name="Freeform 104"/>
              <p:cNvSpPr/>
              <p:nvPr/>
            </p:nvSpPr>
            <p:spPr bwMode="auto">
              <a:xfrm>
                <a:off x="1540" y="1530"/>
                <a:ext cx="308" cy="149"/>
              </a:xfrm>
              <a:custGeom>
                <a:avLst/>
                <a:gdLst>
                  <a:gd name="T0" fmla="*/ 62 w 180"/>
                  <a:gd name="T1" fmla="*/ 77 h 87"/>
                  <a:gd name="T2" fmla="*/ 60 w 180"/>
                  <a:gd name="T3" fmla="*/ 74 h 87"/>
                  <a:gd name="T4" fmla="*/ 52 w 180"/>
                  <a:gd name="T5" fmla="*/ 65 h 87"/>
                  <a:gd name="T6" fmla="*/ 52 w 180"/>
                  <a:gd name="T7" fmla="*/ 21 h 87"/>
                  <a:gd name="T8" fmla="*/ 54 w 180"/>
                  <a:gd name="T9" fmla="*/ 18 h 87"/>
                  <a:gd name="T10" fmla="*/ 56 w 180"/>
                  <a:gd name="T11" fmla="*/ 21 h 87"/>
                  <a:gd name="T12" fmla="*/ 56 w 180"/>
                  <a:gd name="T13" fmla="*/ 52 h 87"/>
                  <a:gd name="T14" fmla="*/ 58 w 180"/>
                  <a:gd name="T15" fmla="*/ 54 h 87"/>
                  <a:gd name="T16" fmla="*/ 60 w 180"/>
                  <a:gd name="T17" fmla="*/ 54 h 87"/>
                  <a:gd name="T18" fmla="*/ 62 w 180"/>
                  <a:gd name="T19" fmla="*/ 52 h 87"/>
                  <a:gd name="T20" fmla="*/ 62 w 180"/>
                  <a:gd name="T21" fmla="*/ 21 h 87"/>
                  <a:gd name="T22" fmla="*/ 64 w 180"/>
                  <a:gd name="T23" fmla="*/ 18 h 87"/>
                  <a:gd name="T24" fmla="*/ 66 w 180"/>
                  <a:gd name="T25" fmla="*/ 21 h 87"/>
                  <a:gd name="T26" fmla="*/ 66 w 180"/>
                  <a:gd name="T27" fmla="*/ 52 h 87"/>
                  <a:gd name="T28" fmla="*/ 68 w 180"/>
                  <a:gd name="T29" fmla="*/ 54 h 87"/>
                  <a:gd name="T30" fmla="*/ 70 w 180"/>
                  <a:gd name="T31" fmla="*/ 54 h 87"/>
                  <a:gd name="T32" fmla="*/ 72 w 180"/>
                  <a:gd name="T33" fmla="*/ 52 h 87"/>
                  <a:gd name="T34" fmla="*/ 72 w 180"/>
                  <a:gd name="T35" fmla="*/ 21 h 87"/>
                  <a:gd name="T36" fmla="*/ 74 w 180"/>
                  <a:gd name="T37" fmla="*/ 18 h 87"/>
                  <a:gd name="T38" fmla="*/ 76 w 180"/>
                  <a:gd name="T39" fmla="*/ 21 h 87"/>
                  <a:gd name="T40" fmla="*/ 76 w 180"/>
                  <a:gd name="T41" fmla="*/ 52 h 87"/>
                  <a:gd name="T42" fmla="*/ 78 w 180"/>
                  <a:gd name="T43" fmla="*/ 54 h 87"/>
                  <a:gd name="T44" fmla="*/ 80 w 180"/>
                  <a:gd name="T45" fmla="*/ 54 h 87"/>
                  <a:gd name="T46" fmla="*/ 82 w 180"/>
                  <a:gd name="T47" fmla="*/ 52 h 87"/>
                  <a:gd name="T48" fmla="*/ 82 w 180"/>
                  <a:gd name="T49" fmla="*/ 21 h 87"/>
                  <a:gd name="T50" fmla="*/ 84 w 180"/>
                  <a:gd name="T51" fmla="*/ 18 h 87"/>
                  <a:gd name="T52" fmla="*/ 86 w 180"/>
                  <a:gd name="T53" fmla="*/ 21 h 87"/>
                  <a:gd name="T54" fmla="*/ 86 w 180"/>
                  <a:gd name="T55" fmla="*/ 65 h 87"/>
                  <a:gd name="T56" fmla="*/ 78 w 180"/>
                  <a:gd name="T57" fmla="*/ 74 h 87"/>
                  <a:gd name="T58" fmla="*/ 76 w 180"/>
                  <a:gd name="T59" fmla="*/ 77 h 87"/>
                  <a:gd name="T60" fmla="*/ 76 w 180"/>
                  <a:gd name="T61" fmla="*/ 87 h 87"/>
                  <a:gd name="T62" fmla="*/ 105 w 180"/>
                  <a:gd name="T63" fmla="*/ 87 h 87"/>
                  <a:gd name="T64" fmla="*/ 105 w 180"/>
                  <a:gd name="T65" fmla="*/ 30 h 87"/>
                  <a:gd name="T66" fmla="*/ 116 w 180"/>
                  <a:gd name="T67" fmla="*/ 18 h 87"/>
                  <a:gd name="T68" fmla="*/ 128 w 180"/>
                  <a:gd name="T69" fmla="*/ 30 h 87"/>
                  <a:gd name="T70" fmla="*/ 128 w 180"/>
                  <a:gd name="T71" fmla="*/ 87 h 87"/>
                  <a:gd name="T72" fmla="*/ 180 w 180"/>
                  <a:gd name="T73" fmla="*/ 87 h 87"/>
                  <a:gd name="T74" fmla="*/ 180 w 180"/>
                  <a:gd name="T75" fmla="*/ 23 h 87"/>
                  <a:gd name="T76" fmla="*/ 157 w 180"/>
                  <a:gd name="T77" fmla="*/ 0 h 87"/>
                  <a:gd name="T78" fmla="*/ 23 w 180"/>
                  <a:gd name="T79" fmla="*/ 0 h 87"/>
                  <a:gd name="T80" fmla="*/ 0 w 180"/>
                  <a:gd name="T81" fmla="*/ 23 h 87"/>
                  <a:gd name="T82" fmla="*/ 0 w 180"/>
                  <a:gd name="T83" fmla="*/ 87 h 87"/>
                  <a:gd name="T84" fmla="*/ 62 w 180"/>
                  <a:gd name="T85" fmla="*/ 87 h 87"/>
                  <a:gd name="T86" fmla="*/ 62 w 180"/>
                  <a:gd name="T87" fmla="*/ 7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0" h="87">
                    <a:moveTo>
                      <a:pt x="62" y="77"/>
                    </a:moveTo>
                    <a:cubicBezTo>
                      <a:pt x="62" y="76"/>
                      <a:pt x="61" y="75"/>
                      <a:pt x="60" y="74"/>
                    </a:cubicBezTo>
                    <a:cubicBezTo>
                      <a:pt x="58" y="74"/>
                      <a:pt x="52" y="71"/>
                      <a:pt x="52" y="65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19"/>
                      <a:pt x="53" y="18"/>
                      <a:pt x="54" y="18"/>
                    </a:cubicBezTo>
                    <a:cubicBezTo>
                      <a:pt x="55" y="18"/>
                      <a:pt x="56" y="19"/>
                      <a:pt x="56" y="21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6" y="53"/>
                      <a:pt x="57" y="54"/>
                      <a:pt x="58" y="54"/>
                    </a:cubicBezTo>
                    <a:cubicBezTo>
                      <a:pt x="60" y="54"/>
                      <a:pt x="60" y="54"/>
                      <a:pt x="60" y="54"/>
                    </a:cubicBezTo>
                    <a:cubicBezTo>
                      <a:pt x="61" y="54"/>
                      <a:pt x="62" y="53"/>
                      <a:pt x="62" y="52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62" y="19"/>
                      <a:pt x="63" y="18"/>
                      <a:pt x="64" y="18"/>
                    </a:cubicBezTo>
                    <a:cubicBezTo>
                      <a:pt x="65" y="18"/>
                      <a:pt x="66" y="19"/>
                      <a:pt x="66" y="21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7" y="54"/>
                      <a:pt x="68" y="54"/>
                    </a:cubicBezTo>
                    <a:cubicBezTo>
                      <a:pt x="70" y="54"/>
                      <a:pt x="70" y="54"/>
                      <a:pt x="70" y="54"/>
                    </a:cubicBezTo>
                    <a:cubicBezTo>
                      <a:pt x="71" y="54"/>
                      <a:pt x="72" y="53"/>
                      <a:pt x="72" y="52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2" y="19"/>
                      <a:pt x="73" y="18"/>
                      <a:pt x="74" y="18"/>
                    </a:cubicBezTo>
                    <a:cubicBezTo>
                      <a:pt x="75" y="18"/>
                      <a:pt x="76" y="19"/>
                      <a:pt x="76" y="21"/>
                    </a:cubicBezTo>
                    <a:cubicBezTo>
                      <a:pt x="76" y="52"/>
                      <a:pt x="76" y="52"/>
                      <a:pt x="76" y="52"/>
                    </a:cubicBezTo>
                    <a:cubicBezTo>
                      <a:pt x="76" y="53"/>
                      <a:pt x="77" y="54"/>
                      <a:pt x="78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1" y="54"/>
                      <a:pt x="82" y="53"/>
                      <a:pt x="82" y="52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2" y="19"/>
                      <a:pt x="83" y="18"/>
                      <a:pt x="84" y="18"/>
                    </a:cubicBezTo>
                    <a:cubicBezTo>
                      <a:pt x="85" y="18"/>
                      <a:pt x="86" y="19"/>
                      <a:pt x="86" y="21"/>
                    </a:cubicBezTo>
                    <a:cubicBezTo>
                      <a:pt x="86" y="65"/>
                      <a:pt x="86" y="65"/>
                      <a:pt x="86" y="65"/>
                    </a:cubicBezTo>
                    <a:cubicBezTo>
                      <a:pt x="86" y="71"/>
                      <a:pt x="81" y="74"/>
                      <a:pt x="78" y="74"/>
                    </a:cubicBezTo>
                    <a:cubicBezTo>
                      <a:pt x="77" y="75"/>
                      <a:pt x="76" y="76"/>
                      <a:pt x="76" y="77"/>
                    </a:cubicBezTo>
                    <a:cubicBezTo>
                      <a:pt x="76" y="87"/>
                      <a:pt x="76" y="87"/>
                      <a:pt x="76" y="8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30"/>
                      <a:pt x="105" y="30"/>
                      <a:pt x="105" y="30"/>
                    </a:cubicBezTo>
                    <a:cubicBezTo>
                      <a:pt x="105" y="24"/>
                      <a:pt x="110" y="18"/>
                      <a:pt x="116" y="18"/>
                    </a:cubicBezTo>
                    <a:cubicBezTo>
                      <a:pt x="123" y="18"/>
                      <a:pt x="128" y="24"/>
                      <a:pt x="128" y="30"/>
                    </a:cubicBezTo>
                    <a:cubicBezTo>
                      <a:pt x="128" y="87"/>
                      <a:pt x="128" y="87"/>
                      <a:pt x="128" y="87"/>
                    </a:cubicBezTo>
                    <a:cubicBezTo>
                      <a:pt x="180" y="87"/>
                      <a:pt x="180" y="87"/>
                      <a:pt x="180" y="87"/>
                    </a:cubicBez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10"/>
                      <a:pt x="170" y="0"/>
                      <a:pt x="15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62" y="87"/>
                      <a:pt x="62" y="87"/>
                      <a:pt x="62" y="87"/>
                    </a:cubicBezTo>
                    <a:lnTo>
                      <a:pt x="62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0" name="Freeform 105"/>
              <p:cNvSpPr/>
              <p:nvPr/>
            </p:nvSpPr>
            <p:spPr bwMode="auto">
              <a:xfrm>
                <a:off x="1540" y="1689"/>
                <a:ext cx="308" cy="149"/>
              </a:xfrm>
              <a:custGeom>
                <a:avLst/>
                <a:gdLst>
                  <a:gd name="T0" fmla="*/ 128 w 180"/>
                  <a:gd name="T1" fmla="*/ 62 h 87"/>
                  <a:gd name="T2" fmla="*/ 121 w 180"/>
                  <a:gd name="T3" fmla="*/ 69 h 87"/>
                  <a:gd name="T4" fmla="*/ 114 w 180"/>
                  <a:gd name="T5" fmla="*/ 62 h 87"/>
                  <a:gd name="T6" fmla="*/ 114 w 180"/>
                  <a:gd name="T7" fmla="*/ 14 h 87"/>
                  <a:gd name="T8" fmla="*/ 105 w 180"/>
                  <a:gd name="T9" fmla="*/ 14 h 87"/>
                  <a:gd name="T10" fmla="*/ 105 w 180"/>
                  <a:gd name="T11" fmla="*/ 0 h 87"/>
                  <a:gd name="T12" fmla="*/ 76 w 180"/>
                  <a:gd name="T13" fmla="*/ 0 h 87"/>
                  <a:gd name="T14" fmla="*/ 76 w 180"/>
                  <a:gd name="T15" fmla="*/ 62 h 87"/>
                  <a:gd name="T16" fmla="*/ 69 w 180"/>
                  <a:gd name="T17" fmla="*/ 69 h 87"/>
                  <a:gd name="T18" fmla="*/ 62 w 180"/>
                  <a:gd name="T19" fmla="*/ 62 h 87"/>
                  <a:gd name="T20" fmla="*/ 62 w 180"/>
                  <a:gd name="T21" fmla="*/ 0 h 87"/>
                  <a:gd name="T22" fmla="*/ 0 w 180"/>
                  <a:gd name="T23" fmla="*/ 0 h 87"/>
                  <a:gd name="T24" fmla="*/ 0 w 180"/>
                  <a:gd name="T25" fmla="*/ 64 h 87"/>
                  <a:gd name="T26" fmla="*/ 23 w 180"/>
                  <a:gd name="T27" fmla="*/ 87 h 87"/>
                  <a:gd name="T28" fmla="*/ 157 w 180"/>
                  <a:gd name="T29" fmla="*/ 87 h 87"/>
                  <a:gd name="T30" fmla="*/ 180 w 180"/>
                  <a:gd name="T31" fmla="*/ 64 h 87"/>
                  <a:gd name="T32" fmla="*/ 180 w 180"/>
                  <a:gd name="T33" fmla="*/ 0 h 87"/>
                  <a:gd name="T34" fmla="*/ 128 w 180"/>
                  <a:gd name="T35" fmla="*/ 0 h 87"/>
                  <a:gd name="T36" fmla="*/ 128 w 180"/>
                  <a:gd name="T37" fmla="*/ 6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0" h="87">
                    <a:moveTo>
                      <a:pt x="128" y="62"/>
                    </a:moveTo>
                    <a:cubicBezTo>
                      <a:pt x="128" y="66"/>
                      <a:pt x="125" y="69"/>
                      <a:pt x="121" y="69"/>
                    </a:cubicBezTo>
                    <a:cubicBezTo>
                      <a:pt x="117" y="69"/>
                      <a:pt x="114" y="66"/>
                      <a:pt x="114" y="62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6" y="66"/>
                      <a:pt x="73" y="69"/>
                      <a:pt x="69" y="69"/>
                    </a:cubicBezTo>
                    <a:cubicBezTo>
                      <a:pt x="65" y="69"/>
                      <a:pt x="62" y="66"/>
                      <a:pt x="62" y="62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77"/>
                      <a:pt x="10" y="87"/>
                      <a:pt x="23" y="87"/>
                    </a:cubicBezTo>
                    <a:cubicBezTo>
                      <a:pt x="157" y="87"/>
                      <a:pt x="157" y="87"/>
                      <a:pt x="157" y="87"/>
                    </a:cubicBezTo>
                    <a:cubicBezTo>
                      <a:pt x="170" y="87"/>
                      <a:pt x="180" y="77"/>
                      <a:pt x="180" y="64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28" y="0"/>
                      <a:pt x="128" y="0"/>
                      <a:pt x="128" y="0"/>
                    </a:cubicBezTo>
                    <a:lnTo>
                      <a:pt x="128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1" name="Freeform 106"/>
              <p:cNvSpPr/>
              <p:nvPr/>
            </p:nvSpPr>
            <p:spPr bwMode="auto">
              <a:xfrm>
                <a:off x="2015" y="1526"/>
                <a:ext cx="314" cy="153"/>
              </a:xfrm>
              <a:custGeom>
                <a:avLst/>
                <a:gdLst>
                  <a:gd name="T0" fmla="*/ 13 w 184"/>
                  <a:gd name="T1" fmla="*/ 29 h 89"/>
                  <a:gd name="T2" fmla="*/ 29 w 184"/>
                  <a:gd name="T3" fmla="*/ 13 h 89"/>
                  <a:gd name="T4" fmla="*/ 155 w 184"/>
                  <a:gd name="T5" fmla="*/ 13 h 89"/>
                  <a:gd name="T6" fmla="*/ 171 w 184"/>
                  <a:gd name="T7" fmla="*/ 29 h 89"/>
                  <a:gd name="T8" fmla="*/ 171 w 184"/>
                  <a:gd name="T9" fmla="*/ 89 h 89"/>
                  <a:gd name="T10" fmla="*/ 184 w 184"/>
                  <a:gd name="T11" fmla="*/ 89 h 89"/>
                  <a:gd name="T12" fmla="*/ 184 w 184"/>
                  <a:gd name="T13" fmla="*/ 29 h 89"/>
                  <a:gd name="T14" fmla="*/ 155 w 184"/>
                  <a:gd name="T15" fmla="*/ 0 h 89"/>
                  <a:gd name="T16" fmla="*/ 29 w 184"/>
                  <a:gd name="T17" fmla="*/ 0 h 89"/>
                  <a:gd name="T18" fmla="*/ 0 w 184"/>
                  <a:gd name="T19" fmla="*/ 29 h 89"/>
                  <a:gd name="T20" fmla="*/ 0 w 184"/>
                  <a:gd name="T21" fmla="*/ 89 h 89"/>
                  <a:gd name="T22" fmla="*/ 13 w 184"/>
                  <a:gd name="T23" fmla="*/ 89 h 89"/>
                  <a:gd name="T24" fmla="*/ 13 w 184"/>
                  <a:gd name="T25" fmla="*/ 2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4" h="89">
                    <a:moveTo>
                      <a:pt x="13" y="29"/>
                    </a:moveTo>
                    <a:cubicBezTo>
                      <a:pt x="13" y="20"/>
                      <a:pt x="20" y="13"/>
                      <a:pt x="29" y="13"/>
                    </a:cubicBezTo>
                    <a:cubicBezTo>
                      <a:pt x="155" y="13"/>
                      <a:pt x="155" y="13"/>
                      <a:pt x="155" y="13"/>
                    </a:cubicBezTo>
                    <a:cubicBezTo>
                      <a:pt x="164" y="13"/>
                      <a:pt x="171" y="20"/>
                      <a:pt x="171" y="29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84" y="89"/>
                      <a:pt x="184" y="89"/>
                      <a:pt x="184" y="89"/>
                    </a:cubicBezTo>
                    <a:cubicBezTo>
                      <a:pt x="184" y="29"/>
                      <a:pt x="184" y="29"/>
                      <a:pt x="184" y="29"/>
                    </a:cubicBezTo>
                    <a:cubicBezTo>
                      <a:pt x="184" y="13"/>
                      <a:pt x="171" y="0"/>
                      <a:pt x="15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13" y="89"/>
                      <a:pt x="13" y="89"/>
                      <a:pt x="13" y="89"/>
                    </a:cubicBezTo>
                    <a:lnTo>
                      <a:pt x="13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2" name="Freeform 107"/>
              <p:cNvSpPr/>
              <p:nvPr/>
            </p:nvSpPr>
            <p:spPr bwMode="auto">
              <a:xfrm>
                <a:off x="2015" y="1689"/>
                <a:ext cx="314" cy="152"/>
              </a:xfrm>
              <a:custGeom>
                <a:avLst/>
                <a:gdLst>
                  <a:gd name="T0" fmla="*/ 171 w 184"/>
                  <a:gd name="T1" fmla="*/ 60 h 89"/>
                  <a:gd name="T2" fmla="*/ 155 w 184"/>
                  <a:gd name="T3" fmla="*/ 76 h 89"/>
                  <a:gd name="T4" fmla="*/ 29 w 184"/>
                  <a:gd name="T5" fmla="*/ 76 h 89"/>
                  <a:gd name="T6" fmla="*/ 13 w 184"/>
                  <a:gd name="T7" fmla="*/ 60 h 89"/>
                  <a:gd name="T8" fmla="*/ 13 w 184"/>
                  <a:gd name="T9" fmla="*/ 0 h 89"/>
                  <a:gd name="T10" fmla="*/ 0 w 184"/>
                  <a:gd name="T11" fmla="*/ 0 h 89"/>
                  <a:gd name="T12" fmla="*/ 0 w 184"/>
                  <a:gd name="T13" fmla="*/ 60 h 89"/>
                  <a:gd name="T14" fmla="*/ 29 w 184"/>
                  <a:gd name="T15" fmla="*/ 89 h 89"/>
                  <a:gd name="T16" fmla="*/ 155 w 184"/>
                  <a:gd name="T17" fmla="*/ 89 h 89"/>
                  <a:gd name="T18" fmla="*/ 184 w 184"/>
                  <a:gd name="T19" fmla="*/ 60 h 89"/>
                  <a:gd name="T20" fmla="*/ 184 w 184"/>
                  <a:gd name="T21" fmla="*/ 0 h 89"/>
                  <a:gd name="T22" fmla="*/ 171 w 184"/>
                  <a:gd name="T23" fmla="*/ 0 h 89"/>
                  <a:gd name="T24" fmla="*/ 171 w 184"/>
                  <a:gd name="T25" fmla="*/ 6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4" h="89">
                    <a:moveTo>
                      <a:pt x="171" y="60"/>
                    </a:moveTo>
                    <a:cubicBezTo>
                      <a:pt x="171" y="69"/>
                      <a:pt x="164" y="76"/>
                      <a:pt x="155" y="76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0" y="76"/>
                      <a:pt x="13" y="69"/>
                      <a:pt x="13" y="6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76"/>
                      <a:pt x="13" y="89"/>
                      <a:pt x="29" y="89"/>
                    </a:cubicBezTo>
                    <a:cubicBezTo>
                      <a:pt x="155" y="89"/>
                      <a:pt x="155" y="89"/>
                      <a:pt x="155" y="89"/>
                    </a:cubicBezTo>
                    <a:cubicBezTo>
                      <a:pt x="171" y="89"/>
                      <a:pt x="184" y="76"/>
                      <a:pt x="184" y="6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71" y="0"/>
                      <a:pt x="171" y="0"/>
                      <a:pt x="171" y="0"/>
                    </a:cubicBezTo>
                    <a:lnTo>
                      <a:pt x="171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3" name="Freeform 108"/>
              <p:cNvSpPr/>
              <p:nvPr/>
            </p:nvSpPr>
            <p:spPr bwMode="auto">
              <a:xfrm>
                <a:off x="2068" y="1572"/>
                <a:ext cx="58" cy="223"/>
              </a:xfrm>
              <a:custGeom>
                <a:avLst/>
                <a:gdLst>
                  <a:gd name="T0" fmla="*/ 7 w 34"/>
                  <a:gd name="T1" fmla="*/ 130 h 130"/>
                  <a:gd name="T2" fmla="*/ 34 w 34"/>
                  <a:gd name="T3" fmla="*/ 130 h 130"/>
                  <a:gd name="T4" fmla="*/ 34 w 34"/>
                  <a:gd name="T5" fmla="*/ 123 h 130"/>
                  <a:gd name="T6" fmla="*/ 19 w 34"/>
                  <a:gd name="T7" fmla="*/ 123 h 130"/>
                  <a:gd name="T8" fmla="*/ 19 w 34"/>
                  <a:gd name="T9" fmla="*/ 118 h 130"/>
                  <a:gd name="T10" fmla="*/ 34 w 34"/>
                  <a:gd name="T11" fmla="*/ 118 h 130"/>
                  <a:gd name="T12" fmla="*/ 34 w 34"/>
                  <a:gd name="T13" fmla="*/ 112 h 130"/>
                  <a:gd name="T14" fmla="*/ 19 w 34"/>
                  <a:gd name="T15" fmla="*/ 112 h 130"/>
                  <a:gd name="T16" fmla="*/ 19 w 34"/>
                  <a:gd name="T17" fmla="*/ 107 h 130"/>
                  <a:gd name="T18" fmla="*/ 34 w 34"/>
                  <a:gd name="T19" fmla="*/ 107 h 130"/>
                  <a:gd name="T20" fmla="*/ 34 w 34"/>
                  <a:gd name="T21" fmla="*/ 101 h 130"/>
                  <a:gd name="T22" fmla="*/ 19 w 34"/>
                  <a:gd name="T23" fmla="*/ 101 h 130"/>
                  <a:gd name="T24" fmla="*/ 19 w 34"/>
                  <a:gd name="T25" fmla="*/ 96 h 130"/>
                  <a:gd name="T26" fmla="*/ 34 w 34"/>
                  <a:gd name="T27" fmla="*/ 96 h 130"/>
                  <a:gd name="T28" fmla="*/ 34 w 34"/>
                  <a:gd name="T29" fmla="*/ 90 h 130"/>
                  <a:gd name="T30" fmla="*/ 19 w 34"/>
                  <a:gd name="T31" fmla="*/ 90 h 130"/>
                  <a:gd name="T32" fmla="*/ 19 w 34"/>
                  <a:gd name="T33" fmla="*/ 85 h 130"/>
                  <a:gd name="T34" fmla="*/ 34 w 34"/>
                  <a:gd name="T35" fmla="*/ 85 h 130"/>
                  <a:gd name="T36" fmla="*/ 34 w 34"/>
                  <a:gd name="T37" fmla="*/ 79 h 130"/>
                  <a:gd name="T38" fmla="*/ 19 w 34"/>
                  <a:gd name="T39" fmla="*/ 79 h 130"/>
                  <a:gd name="T40" fmla="*/ 19 w 34"/>
                  <a:gd name="T41" fmla="*/ 74 h 130"/>
                  <a:gd name="T42" fmla="*/ 34 w 34"/>
                  <a:gd name="T43" fmla="*/ 74 h 130"/>
                  <a:gd name="T44" fmla="*/ 34 w 34"/>
                  <a:gd name="T45" fmla="*/ 68 h 130"/>
                  <a:gd name="T46" fmla="*/ 34 w 34"/>
                  <a:gd name="T47" fmla="*/ 68 h 130"/>
                  <a:gd name="T48" fmla="*/ 19 w 34"/>
                  <a:gd name="T49" fmla="*/ 68 h 130"/>
                  <a:gd name="T50" fmla="*/ 19 w 34"/>
                  <a:gd name="T51" fmla="*/ 62 h 130"/>
                  <a:gd name="T52" fmla="*/ 19 w 34"/>
                  <a:gd name="T53" fmla="*/ 62 h 130"/>
                  <a:gd name="T54" fmla="*/ 34 w 34"/>
                  <a:gd name="T55" fmla="*/ 62 h 130"/>
                  <a:gd name="T56" fmla="*/ 34 w 34"/>
                  <a:gd name="T57" fmla="*/ 56 h 130"/>
                  <a:gd name="T58" fmla="*/ 19 w 34"/>
                  <a:gd name="T59" fmla="*/ 56 h 130"/>
                  <a:gd name="T60" fmla="*/ 19 w 34"/>
                  <a:gd name="T61" fmla="*/ 51 h 130"/>
                  <a:gd name="T62" fmla="*/ 34 w 34"/>
                  <a:gd name="T63" fmla="*/ 51 h 130"/>
                  <a:gd name="T64" fmla="*/ 34 w 34"/>
                  <a:gd name="T65" fmla="*/ 45 h 130"/>
                  <a:gd name="T66" fmla="*/ 19 w 34"/>
                  <a:gd name="T67" fmla="*/ 45 h 130"/>
                  <a:gd name="T68" fmla="*/ 19 w 34"/>
                  <a:gd name="T69" fmla="*/ 40 h 130"/>
                  <a:gd name="T70" fmla="*/ 34 w 34"/>
                  <a:gd name="T71" fmla="*/ 40 h 130"/>
                  <a:gd name="T72" fmla="*/ 34 w 34"/>
                  <a:gd name="T73" fmla="*/ 34 h 130"/>
                  <a:gd name="T74" fmla="*/ 19 w 34"/>
                  <a:gd name="T75" fmla="*/ 34 h 130"/>
                  <a:gd name="T76" fmla="*/ 19 w 34"/>
                  <a:gd name="T77" fmla="*/ 29 h 130"/>
                  <a:gd name="T78" fmla="*/ 34 w 34"/>
                  <a:gd name="T79" fmla="*/ 29 h 130"/>
                  <a:gd name="T80" fmla="*/ 34 w 34"/>
                  <a:gd name="T81" fmla="*/ 23 h 130"/>
                  <a:gd name="T82" fmla="*/ 19 w 34"/>
                  <a:gd name="T83" fmla="*/ 23 h 130"/>
                  <a:gd name="T84" fmla="*/ 19 w 34"/>
                  <a:gd name="T85" fmla="*/ 18 h 130"/>
                  <a:gd name="T86" fmla="*/ 34 w 34"/>
                  <a:gd name="T87" fmla="*/ 18 h 130"/>
                  <a:gd name="T88" fmla="*/ 34 w 34"/>
                  <a:gd name="T89" fmla="*/ 12 h 130"/>
                  <a:gd name="T90" fmla="*/ 19 w 34"/>
                  <a:gd name="T91" fmla="*/ 12 h 130"/>
                  <a:gd name="T92" fmla="*/ 19 w 34"/>
                  <a:gd name="T93" fmla="*/ 7 h 130"/>
                  <a:gd name="T94" fmla="*/ 34 w 34"/>
                  <a:gd name="T95" fmla="*/ 7 h 130"/>
                  <a:gd name="T96" fmla="*/ 34 w 34"/>
                  <a:gd name="T97" fmla="*/ 0 h 130"/>
                  <a:gd name="T98" fmla="*/ 7 w 34"/>
                  <a:gd name="T99" fmla="*/ 0 h 130"/>
                  <a:gd name="T100" fmla="*/ 0 w 34"/>
                  <a:gd name="T101" fmla="*/ 7 h 130"/>
                  <a:gd name="T102" fmla="*/ 0 w 34"/>
                  <a:gd name="T103" fmla="*/ 62 h 130"/>
                  <a:gd name="T104" fmla="*/ 0 w 34"/>
                  <a:gd name="T105" fmla="*/ 68 h 130"/>
                  <a:gd name="T106" fmla="*/ 0 w 34"/>
                  <a:gd name="T107" fmla="*/ 123 h 130"/>
                  <a:gd name="T108" fmla="*/ 7 w 34"/>
                  <a:gd name="T109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" h="130">
                    <a:moveTo>
                      <a:pt x="7" y="130"/>
                    </a:moveTo>
                    <a:cubicBezTo>
                      <a:pt x="34" y="130"/>
                      <a:pt x="34" y="130"/>
                      <a:pt x="34" y="130"/>
                    </a:cubicBezTo>
                    <a:cubicBezTo>
                      <a:pt x="34" y="123"/>
                      <a:pt x="34" y="123"/>
                      <a:pt x="34" y="123"/>
                    </a:cubicBezTo>
                    <a:cubicBezTo>
                      <a:pt x="19" y="123"/>
                      <a:pt x="19" y="123"/>
                      <a:pt x="19" y="123"/>
                    </a:cubicBezTo>
                    <a:cubicBezTo>
                      <a:pt x="19" y="118"/>
                      <a:pt x="19" y="118"/>
                      <a:pt x="19" y="118"/>
                    </a:cubicBezTo>
                    <a:cubicBezTo>
                      <a:pt x="34" y="118"/>
                      <a:pt x="34" y="118"/>
                      <a:pt x="34" y="118"/>
                    </a:cubicBezTo>
                    <a:cubicBezTo>
                      <a:pt x="34" y="112"/>
                      <a:pt x="34" y="112"/>
                      <a:pt x="34" y="112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19" y="107"/>
                      <a:pt x="19" y="107"/>
                      <a:pt x="19" y="107"/>
                    </a:cubicBezTo>
                    <a:cubicBezTo>
                      <a:pt x="34" y="107"/>
                      <a:pt x="34" y="107"/>
                      <a:pt x="34" y="107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0"/>
                      <a:pt x="34" y="90"/>
                      <a:pt x="34" y="90"/>
                    </a:cubicBezTo>
                    <a:cubicBezTo>
                      <a:pt x="19" y="90"/>
                      <a:pt x="19" y="90"/>
                      <a:pt x="19" y="90"/>
                    </a:cubicBezTo>
                    <a:cubicBezTo>
                      <a:pt x="19" y="85"/>
                      <a:pt x="19" y="85"/>
                      <a:pt x="19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79"/>
                      <a:pt x="34" y="79"/>
                      <a:pt x="34" y="79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19" y="74"/>
                      <a:pt x="19" y="74"/>
                      <a:pt x="19" y="74"/>
                    </a:cubicBezTo>
                    <a:cubicBezTo>
                      <a:pt x="34" y="74"/>
                      <a:pt x="34" y="74"/>
                      <a:pt x="34" y="74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7"/>
                      <a:pt x="3" y="130"/>
                      <a:pt x="7" y="1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4" name="Freeform 109"/>
              <p:cNvSpPr/>
              <p:nvPr/>
            </p:nvSpPr>
            <p:spPr bwMode="auto">
              <a:xfrm>
                <a:off x="2152" y="1574"/>
                <a:ext cx="133" cy="219"/>
              </a:xfrm>
              <a:custGeom>
                <a:avLst/>
                <a:gdLst>
                  <a:gd name="T0" fmla="*/ 57 w 78"/>
                  <a:gd name="T1" fmla="*/ 52 h 128"/>
                  <a:gd name="T2" fmla="*/ 65 w 78"/>
                  <a:gd name="T3" fmla="*/ 39 h 128"/>
                  <a:gd name="T4" fmla="*/ 69 w 78"/>
                  <a:gd name="T5" fmla="*/ 24 h 128"/>
                  <a:gd name="T6" fmla="*/ 69 w 78"/>
                  <a:gd name="T7" fmla="*/ 11 h 128"/>
                  <a:gd name="T8" fmla="*/ 65 w 78"/>
                  <a:gd name="T9" fmla="*/ 0 h 128"/>
                  <a:gd name="T10" fmla="*/ 65 w 78"/>
                  <a:gd name="T11" fmla="*/ 1 h 128"/>
                  <a:gd name="T12" fmla="*/ 39 w 78"/>
                  <a:gd name="T13" fmla="*/ 55 h 128"/>
                  <a:gd name="T14" fmla="*/ 13 w 78"/>
                  <a:gd name="T15" fmla="*/ 1 h 128"/>
                  <a:gd name="T16" fmla="*/ 13 w 78"/>
                  <a:gd name="T17" fmla="*/ 0 h 128"/>
                  <a:gd name="T18" fmla="*/ 9 w 78"/>
                  <a:gd name="T19" fmla="*/ 11 h 128"/>
                  <a:gd name="T20" fmla="*/ 10 w 78"/>
                  <a:gd name="T21" fmla="*/ 24 h 128"/>
                  <a:gd name="T22" fmla="*/ 14 w 78"/>
                  <a:gd name="T23" fmla="*/ 39 h 128"/>
                  <a:gd name="T24" fmla="*/ 22 w 78"/>
                  <a:gd name="T25" fmla="*/ 52 h 128"/>
                  <a:gd name="T26" fmla="*/ 31 w 78"/>
                  <a:gd name="T27" fmla="*/ 61 h 128"/>
                  <a:gd name="T28" fmla="*/ 31 w 78"/>
                  <a:gd name="T29" fmla="*/ 62 h 128"/>
                  <a:gd name="T30" fmla="*/ 35 w 78"/>
                  <a:gd name="T31" fmla="*/ 64 h 128"/>
                  <a:gd name="T32" fmla="*/ 34 w 78"/>
                  <a:gd name="T33" fmla="*/ 67 h 128"/>
                  <a:gd name="T34" fmla="*/ 22 w 78"/>
                  <a:gd name="T35" fmla="*/ 91 h 128"/>
                  <a:gd name="T36" fmla="*/ 18 w 78"/>
                  <a:gd name="T37" fmla="*/ 91 h 128"/>
                  <a:gd name="T38" fmla="*/ 0 w 78"/>
                  <a:gd name="T39" fmla="*/ 107 h 128"/>
                  <a:gd name="T40" fmla="*/ 9 w 78"/>
                  <a:gd name="T41" fmla="*/ 107 h 128"/>
                  <a:gd name="T42" fmla="*/ 18 w 78"/>
                  <a:gd name="T43" fmla="*/ 100 h 128"/>
                  <a:gd name="T44" fmla="*/ 27 w 78"/>
                  <a:gd name="T45" fmla="*/ 109 h 128"/>
                  <a:gd name="T46" fmla="*/ 18 w 78"/>
                  <a:gd name="T47" fmla="*/ 119 h 128"/>
                  <a:gd name="T48" fmla="*/ 9 w 78"/>
                  <a:gd name="T49" fmla="*/ 112 h 128"/>
                  <a:gd name="T50" fmla="*/ 0 w 78"/>
                  <a:gd name="T51" fmla="*/ 112 h 128"/>
                  <a:gd name="T52" fmla="*/ 18 w 78"/>
                  <a:gd name="T53" fmla="*/ 128 h 128"/>
                  <a:gd name="T54" fmla="*/ 36 w 78"/>
                  <a:gd name="T55" fmla="*/ 109 h 128"/>
                  <a:gd name="T56" fmla="*/ 29 w 78"/>
                  <a:gd name="T57" fmla="*/ 95 h 128"/>
                  <a:gd name="T58" fmla="*/ 39 w 78"/>
                  <a:gd name="T59" fmla="*/ 73 h 128"/>
                  <a:gd name="T60" fmla="*/ 50 w 78"/>
                  <a:gd name="T61" fmla="*/ 95 h 128"/>
                  <a:gd name="T62" fmla="*/ 42 w 78"/>
                  <a:gd name="T63" fmla="*/ 109 h 128"/>
                  <a:gd name="T64" fmla="*/ 60 w 78"/>
                  <a:gd name="T65" fmla="*/ 128 h 128"/>
                  <a:gd name="T66" fmla="*/ 78 w 78"/>
                  <a:gd name="T67" fmla="*/ 112 h 128"/>
                  <a:gd name="T68" fmla="*/ 69 w 78"/>
                  <a:gd name="T69" fmla="*/ 112 h 128"/>
                  <a:gd name="T70" fmla="*/ 60 w 78"/>
                  <a:gd name="T71" fmla="*/ 119 h 128"/>
                  <a:gd name="T72" fmla="*/ 51 w 78"/>
                  <a:gd name="T73" fmla="*/ 109 h 128"/>
                  <a:gd name="T74" fmla="*/ 60 w 78"/>
                  <a:gd name="T75" fmla="*/ 100 h 128"/>
                  <a:gd name="T76" fmla="*/ 69 w 78"/>
                  <a:gd name="T77" fmla="*/ 107 h 128"/>
                  <a:gd name="T78" fmla="*/ 78 w 78"/>
                  <a:gd name="T79" fmla="*/ 107 h 128"/>
                  <a:gd name="T80" fmla="*/ 60 w 78"/>
                  <a:gd name="T81" fmla="*/ 91 h 128"/>
                  <a:gd name="T82" fmla="*/ 57 w 78"/>
                  <a:gd name="T83" fmla="*/ 91 h 128"/>
                  <a:gd name="T84" fmla="*/ 45 w 78"/>
                  <a:gd name="T85" fmla="*/ 67 h 128"/>
                  <a:gd name="T86" fmla="*/ 44 w 78"/>
                  <a:gd name="T87" fmla="*/ 64 h 128"/>
                  <a:gd name="T88" fmla="*/ 47 w 78"/>
                  <a:gd name="T89" fmla="*/ 62 h 128"/>
                  <a:gd name="T90" fmla="*/ 47 w 78"/>
                  <a:gd name="T91" fmla="*/ 61 h 128"/>
                  <a:gd name="T92" fmla="*/ 57 w 78"/>
                  <a:gd name="T93" fmla="*/ 5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8" h="128">
                    <a:moveTo>
                      <a:pt x="57" y="52"/>
                    </a:moveTo>
                    <a:cubicBezTo>
                      <a:pt x="60" y="49"/>
                      <a:pt x="62" y="44"/>
                      <a:pt x="65" y="39"/>
                    </a:cubicBezTo>
                    <a:cubicBezTo>
                      <a:pt x="67" y="34"/>
                      <a:pt x="68" y="29"/>
                      <a:pt x="69" y="24"/>
                    </a:cubicBezTo>
                    <a:cubicBezTo>
                      <a:pt x="70" y="20"/>
                      <a:pt x="70" y="15"/>
                      <a:pt x="69" y="11"/>
                    </a:cubicBezTo>
                    <a:cubicBezTo>
                      <a:pt x="68" y="7"/>
                      <a:pt x="67" y="3"/>
                      <a:pt x="65" y="0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3"/>
                      <a:pt x="10" y="7"/>
                      <a:pt x="9" y="11"/>
                    </a:cubicBezTo>
                    <a:cubicBezTo>
                      <a:pt x="9" y="15"/>
                      <a:pt x="9" y="20"/>
                      <a:pt x="10" y="24"/>
                    </a:cubicBezTo>
                    <a:cubicBezTo>
                      <a:pt x="10" y="29"/>
                      <a:pt x="12" y="34"/>
                      <a:pt x="14" y="39"/>
                    </a:cubicBezTo>
                    <a:cubicBezTo>
                      <a:pt x="16" y="44"/>
                      <a:pt x="19" y="49"/>
                      <a:pt x="22" y="52"/>
                    </a:cubicBezTo>
                    <a:cubicBezTo>
                      <a:pt x="24" y="56"/>
                      <a:pt x="28" y="59"/>
                      <a:pt x="31" y="61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2" y="63"/>
                      <a:pt x="34" y="63"/>
                      <a:pt x="35" y="64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0" y="91"/>
                      <a:pt x="19" y="91"/>
                      <a:pt x="18" y="91"/>
                    </a:cubicBezTo>
                    <a:cubicBezTo>
                      <a:pt x="9" y="91"/>
                      <a:pt x="1" y="98"/>
                      <a:pt x="0" y="107"/>
                    </a:cubicBezTo>
                    <a:cubicBezTo>
                      <a:pt x="9" y="107"/>
                      <a:pt x="9" y="107"/>
                      <a:pt x="9" y="107"/>
                    </a:cubicBezTo>
                    <a:cubicBezTo>
                      <a:pt x="10" y="103"/>
                      <a:pt x="14" y="100"/>
                      <a:pt x="18" y="100"/>
                    </a:cubicBezTo>
                    <a:cubicBezTo>
                      <a:pt x="23" y="100"/>
                      <a:pt x="27" y="104"/>
                      <a:pt x="27" y="109"/>
                    </a:cubicBezTo>
                    <a:cubicBezTo>
                      <a:pt x="27" y="114"/>
                      <a:pt x="23" y="119"/>
                      <a:pt x="18" y="119"/>
                    </a:cubicBezTo>
                    <a:cubicBezTo>
                      <a:pt x="14" y="119"/>
                      <a:pt x="10" y="116"/>
                      <a:pt x="9" y="11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1" y="121"/>
                      <a:pt x="9" y="128"/>
                      <a:pt x="18" y="128"/>
                    </a:cubicBezTo>
                    <a:cubicBezTo>
                      <a:pt x="28" y="128"/>
                      <a:pt x="36" y="119"/>
                      <a:pt x="36" y="109"/>
                    </a:cubicBezTo>
                    <a:cubicBezTo>
                      <a:pt x="36" y="103"/>
                      <a:pt x="33" y="98"/>
                      <a:pt x="29" y="95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50" y="95"/>
                      <a:pt x="50" y="95"/>
                      <a:pt x="50" y="95"/>
                    </a:cubicBezTo>
                    <a:cubicBezTo>
                      <a:pt x="45" y="98"/>
                      <a:pt x="42" y="103"/>
                      <a:pt x="42" y="109"/>
                    </a:cubicBezTo>
                    <a:cubicBezTo>
                      <a:pt x="42" y="119"/>
                      <a:pt x="50" y="128"/>
                      <a:pt x="60" y="128"/>
                    </a:cubicBezTo>
                    <a:cubicBezTo>
                      <a:pt x="69" y="128"/>
                      <a:pt x="77" y="121"/>
                      <a:pt x="78" y="112"/>
                    </a:cubicBezTo>
                    <a:cubicBezTo>
                      <a:pt x="69" y="112"/>
                      <a:pt x="69" y="112"/>
                      <a:pt x="69" y="112"/>
                    </a:cubicBezTo>
                    <a:cubicBezTo>
                      <a:pt x="68" y="116"/>
                      <a:pt x="64" y="119"/>
                      <a:pt x="60" y="119"/>
                    </a:cubicBezTo>
                    <a:cubicBezTo>
                      <a:pt x="55" y="119"/>
                      <a:pt x="51" y="114"/>
                      <a:pt x="51" y="109"/>
                    </a:cubicBezTo>
                    <a:cubicBezTo>
                      <a:pt x="51" y="104"/>
                      <a:pt x="55" y="100"/>
                      <a:pt x="60" y="100"/>
                    </a:cubicBezTo>
                    <a:cubicBezTo>
                      <a:pt x="64" y="100"/>
                      <a:pt x="68" y="103"/>
                      <a:pt x="69" y="107"/>
                    </a:cubicBezTo>
                    <a:cubicBezTo>
                      <a:pt x="78" y="107"/>
                      <a:pt x="78" y="107"/>
                      <a:pt x="78" y="107"/>
                    </a:cubicBezTo>
                    <a:cubicBezTo>
                      <a:pt x="77" y="98"/>
                      <a:pt x="69" y="91"/>
                      <a:pt x="60" y="91"/>
                    </a:cubicBezTo>
                    <a:cubicBezTo>
                      <a:pt x="59" y="91"/>
                      <a:pt x="58" y="91"/>
                      <a:pt x="57" y="91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5" y="63"/>
                      <a:pt x="46" y="63"/>
                      <a:pt x="47" y="62"/>
                    </a:cubicBezTo>
                    <a:cubicBezTo>
                      <a:pt x="47" y="62"/>
                      <a:pt x="47" y="62"/>
                      <a:pt x="47" y="61"/>
                    </a:cubicBezTo>
                    <a:cubicBezTo>
                      <a:pt x="51" y="59"/>
                      <a:pt x="54" y="56"/>
                      <a:pt x="57" y="5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5" name="Freeform 110"/>
              <p:cNvSpPr/>
              <p:nvPr/>
            </p:nvSpPr>
            <p:spPr bwMode="auto">
              <a:xfrm>
                <a:off x="2505" y="1531"/>
                <a:ext cx="318" cy="154"/>
              </a:xfrm>
              <a:custGeom>
                <a:avLst/>
                <a:gdLst>
                  <a:gd name="T0" fmla="*/ 15 w 186"/>
                  <a:gd name="T1" fmla="*/ 30 h 90"/>
                  <a:gd name="T2" fmla="*/ 30 w 186"/>
                  <a:gd name="T3" fmla="*/ 15 h 90"/>
                  <a:gd name="T4" fmla="*/ 156 w 186"/>
                  <a:gd name="T5" fmla="*/ 15 h 90"/>
                  <a:gd name="T6" fmla="*/ 171 w 186"/>
                  <a:gd name="T7" fmla="*/ 30 h 90"/>
                  <a:gd name="T8" fmla="*/ 171 w 186"/>
                  <a:gd name="T9" fmla="*/ 90 h 90"/>
                  <a:gd name="T10" fmla="*/ 186 w 186"/>
                  <a:gd name="T11" fmla="*/ 90 h 90"/>
                  <a:gd name="T12" fmla="*/ 186 w 186"/>
                  <a:gd name="T13" fmla="*/ 30 h 90"/>
                  <a:gd name="T14" fmla="*/ 156 w 186"/>
                  <a:gd name="T15" fmla="*/ 0 h 90"/>
                  <a:gd name="T16" fmla="*/ 30 w 186"/>
                  <a:gd name="T17" fmla="*/ 0 h 90"/>
                  <a:gd name="T18" fmla="*/ 0 w 186"/>
                  <a:gd name="T19" fmla="*/ 30 h 90"/>
                  <a:gd name="T20" fmla="*/ 0 w 186"/>
                  <a:gd name="T21" fmla="*/ 90 h 90"/>
                  <a:gd name="T22" fmla="*/ 15 w 186"/>
                  <a:gd name="T23" fmla="*/ 90 h 90"/>
                  <a:gd name="T24" fmla="*/ 15 w 186"/>
                  <a:gd name="T25" fmla="*/ 3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6" h="90">
                    <a:moveTo>
                      <a:pt x="15" y="30"/>
                    </a:moveTo>
                    <a:cubicBezTo>
                      <a:pt x="15" y="22"/>
                      <a:pt x="22" y="15"/>
                      <a:pt x="30" y="15"/>
                    </a:cubicBezTo>
                    <a:cubicBezTo>
                      <a:pt x="156" y="15"/>
                      <a:pt x="156" y="15"/>
                      <a:pt x="156" y="15"/>
                    </a:cubicBezTo>
                    <a:cubicBezTo>
                      <a:pt x="164" y="15"/>
                      <a:pt x="171" y="22"/>
                      <a:pt x="171" y="30"/>
                    </a:cubicBezTo>
                    <a:cubicBezTo>
                      <a:pt x="171" y="90"/>
                      <a:pt x="171" y="90"/>
                      <a:pt x="171" y="90"/>
                    </a:cubicBezTo>
                    <a:cubicBezTo>
                      <a:pt x="186" y="90"/>
                      <a:pt x="186" y="90"/>
                      <a:pt x="186" y="90"/>
                    </a:cubicBezTo>
                    <a:cubicBezTo>
                      <a:pt x="186" y="30"/>
                      <a:pt x="186" y="30"/>
                      <a:pt x="186" y="30"/>
                    </a:cubicBezTo>
                    <a:cubicBezTo>
                      <a:pt x="186" y="13"/>
                      <a:pt x="173" y="0"/>
                      <a:pt x="15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3"/>
                      <a:pt x="0" y="3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15" y="90"/>
                      <a:pt x="15" y="90"/>
                      <a:pt x="15" y="90"/>
                    </a:cubicBezTo>
                    <a:lnTo>
                      <a:pt x="15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6" name="Freeform 111"/>
              <p:cNvSpPr/>
              <p:nvPr/>
            </p:nvSpPr>
            <p:spPr bwMode="auto">
              <a:xfrm>
                <a:off x="2505" y="1696"/>
                <a:ext cx="318" cy="154"/>
              </a:xfrm>
              <a:custGeom>
                <a:avLst/>
                <a:gdLst>
                  <a:gd name="T0" fmla="*/ 171 w 186"/>
                  <a:gd name="T1" fmla="*/ 60 h 90"/>
                  <a:gd name="T2" fmla="*/ 156 w 186"/>
                  <a:gd name="T3" fmla="*/ 75 h 90"/>
                  <a:gd name="T4" fmla="*/ 30 w 186"/>
                  <a:gd name="T5" fmla="*/ 75 h 90"/>
                  <a:gd name="T6" fmla="*/ 15 w 186"/>
                  <a:gd name="T7" fmla="*/ 60 h 90"/>
                  <a:gd name="T8" fmla="*/ 15 w 186"/>
                  <a:gd name="T9" fmla="*/ 0 h 90"/>
                  <a:gd name="T10" fmla="*/ 0 w 186"/>
                  <a:gd name="T11" fmla="*/ 0 h 90"/>
                  <a:gd name="T12" fmla="*/ 0 w 186"/>
                  <a:gd name="T13" fmla="*/ 60 h 90"/>
                  <a:gd name="T14" fmla="*/ 30 w 186"/>
                  <a:gd name="T15" fmla="*/ 90 h 90"/>
                  <a:gd name="T16" fmla="*/ 156 w 186"/>
                  <a:gd name="T17" fmla="*/ 90 h 90"/>
                  <a:gd name="T18" fmla="*/ 186 w 186"/>
                  <a:gd name="T19" fmla="*/ 60 h 90"/>
                  <a:gd name="T20" fmla="*/ 186 w 186"/>
                  <a:gd name="T21" fmla="*/ 0 h 90"/>
                  <a:gd name="T22" fmla="*/ 171 w 186"/>
                  <a:gd name="T23" fmla="*/ 0 h 90"/>
                  <a:gd name="T24" fmla="*/ 171 w 186"/>
                  <a:gd name="T25" fmla="*/ 6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6" h="90">
                    <a:moveTo>
                      <a:pt x="171" y="60"/>
                    </a:moveTo>
                    <a:cubicBezTo>
                      <a:pt x="171" y="68"/>
                      <a:pt x="164" y="75"/>
                      <a:pt x="156" y="75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22" y="75"/>
                      <a:pt x="15" y="68"/>
                      <a:pt x="15" y="6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77"/>
                      <a:pt x="13" y="90"/>
                      <a:pt x="30" y="90"/>
                    </a:cubicBezTo>
                    <a:cubicBezTo>
                      <a:pt x="156" y="90"/>
                      <a:pt x="156" y="90"/>
                      <a:pt x="156" y="90"/>
                    </a:cubicBezTo>
                    <a:cubicBezTo>
                      <a:pt x="173" y="90"/>
                      <a:pt x="186" y="77"/>
                      <a:pt x="186" y="60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71" y="0"/>
                      <a:pt x="171" y="0"/>
                      <a:pt x="171" y="0"/>
                    </a:cubicBezTo>
                    <a:lnTo>
                      <a:pt x="171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7" name="Freeform 112"/>
              <p:cNvSpPr/>
              <p:nvPr/>
            </p:nvSpPr>
            <p:spPr bwMode="auto">
              <a:xfrm>
                <a:off x="2651" y="1726"/>
                <a:ext cx="34" cy="28"/>
              </a:xfrm>
              <a:custGeom>
                <a:avLst/>
                <a:gdLst>
                  <a:gd name="T0" fmla="*/ 12 w 20"/>
                  <a:gd name="T1" fmla="*/ 8 h 16"/>
                  <a:gd name="T2" fmla="*/ 4 w 20"/>
                  <a:gd name="T3" fmla="*/ 0 h 16"/>
                  <a:gd name="T4" fmla="*/ 0 w 20"/>
                  <a:gd name="T5" fmla="*/ 4 h 16"/>
                  <a:gd name="T6" fmla="*/ 12 w 20"/>
                  <a:gd name="T7" fmla="*/ 16 h 16"/>
                  <a:gd name="T8" fmla="*/ 20 w 20"/>
                  <a:gd name="T9" fmla="*/ 8 h 16"/>
                  <a:gd name="T10" fmla="*/ 16 w 20"/>
                  <a:gd name="T11" fmla="*/ 4 h 16"/>
                  <a:gd name="T12" fmla="*/ 12 w 20"/>
                  <a:gd name="T13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6">
                    <a:moveTo>
                      <a:pt x="12" y="8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5"/>
                      <a:pt x="13" y="7"/>
                      <a:pt x="12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8" name="Freeform 113"/>
              <p:cNvSpPr/>
              <p:nvPr/>
            </p:nvSpPr>
            <p:spPr bwMode="auto">
              <a:xfrm>
                <a:off x="2567" y="1588"/>
                <a:ext cx="207" cy="205"/>
              </a:xfrm>
              <a:custGeom>
                <a:avLst/>
                <a:gdLst>
                  <a:gd name="T0" fmla="*/ 95 w 121"/>
                  <a:gd name="T1" fmla="*/ 48 h 120"/>
                  <a:gd name="T2" fmla="*/ 97 w 121"/>
                  <a:gd name="T3" fmla="*/ 46 h 120"/>
                  <a:gd name="T4" fmla="*/ 99 w 121"/>
                  <a:gd name="T5" fmla="*/ 38 h 120"/>
                  <a:gd name="T6" fmla="*/ 100 w 121"/>
                  <a:gd name="T7" fmla="*/ 27 h 120"/>
                  <a:gd name="T8" fmla="*/ 115 w 121"/>
                  <a:gd name="T9" fmla="*/ 21 h 120"/>
                  <a:gd name="T10" fmla="*/ 115 w 121"/>
                  <a:gd name="T11" fmla="*/ 6 h 120"/>
                  <a:gd name="T12" fmla="*/ 100 w 121"/>
                  <a:gd name="T13" fmla="*/ 5 h 120"/>
                  <a:gd name="T14" fmla="*/ 93 w 121"/>
                  <a:gd name="T15" fmla="*/ 20 h 120"/>
                  <a:gd name="T16" fmla="*/ 83 w 121"/>
                  <a:gd name="T17" fmla="*/ 21 h 120"/>
                  <a:gd name="T18" fmla="*/ 75 w 121"/>
                  <a:gd name="T19" fmla="*/ 23 h 120"/>
                  <a:gd name="T20" fmla="*/ 73 w 121"/>
                  <a:gd name="T21" fmla="*/ 26 h 120"/>
                  <a:gd name="T22" fmla="*/ 55 w 121"/>
                  <a:gd name="T23" fmla="*/ 29 h 120"/>
                  <a:gd name="T24" fmla="*/ 26 w 121"/>
                  <a:gd name="T25" fmla="*/ 57 h 120"/>
                  <a:gd name="T26" fmla="*/ 21 w 121"/>
                  <a:gd name="T27" fmla="*/ 63 h 120"/>
                  <a:gd name="T28" fmla="*/ 0 w 121"/>
                  <a:gd name="T29" fmla="*/ 83 h 120"/>
                  <a:gd name="T30" fmla="*/ 37 w 121"/>
                  <a:gd name="T31" fmla="*/ 120 h 120"/>
                  <a:gd name="T32" fmla="*/ 47 w 121"/>
                  <a:gd name="T33" fmla="*/ 110 h 120"/>
                  <a:gd name="T34" fmla="*/ 43 w 121"/>
                  <a:gd name="T35" fmla="*/ 107 h 120"/>
                  <a:gd name="T36" fmla="*/ 37 w 121"/>
                  <a:gd name="T37" fmla="*/ 113 h 120"/>
                  <a:gd name="T38" fmla="*/ 8 w 121"/>
                  <a:gd name="T39" fmla="*/ 83 h 120"/>
                  <a:gd name="T40" fmla="*/ 29 w 121"/>
                  <a:gd name="T41" fmla="*/ 63 h 120"/>
                  <a:gd name="T42" fmla="*/ 34 w 121"/>
                  <a:gd name="T43" fmla="*/ 57 h 120"/>
                  <a:gd name="T44" fmla="*/ 59 w 121"/>
                  <a:gd name="T45" fmla="*/ 33 h 120"/>
                  <a:gd name="T46" fmla="*/ 74 w 121"/>
                  <a:gd name="T47" fmla="*/ 33 h 120"/>
                  <a:gd name="T48" fmla="*/ 88 w 121"/>
                  <a:gd name="T49" fmla="*/ 46 h 120"/>
                  <a:gd name="T50" fmla="*/ 91 w 121"/>
                  <a:gd name="T51" fmla="*/ 57 h 120"/>
                  <a:gd name="T52" fmla="*/ 88 w 121"/>
                  <a:gd name="T53" fmla="*/ 62 h 120"/>
                  <a:gd name="T54" fmla="*/ 88 w 121"/>
                  <a:gd name="T55" fmla="*/ 63 h 120"/>
                  <a:gd name="T56" fmla="*/ 83 w 121"/>
                  <a:gd name="T57" fmla="*/ 67 h 120"/>
                  <a:gd name="T58" fmla="*/ 78 w 121"/>
                  <a:gd name="T59" fmla="*/ 63 h 120"/>
                  <a:gd name="T60" fmla="*/ 75 w 121"/>
                  <a:gd name="T61" fmla="*/ 59 h 120"/>
                  <a:gd name="T62" fmla="*/ 72 w 121"/>
                  <a:gd name="T63" fmla="*/ 63 h 120"/>
                  <a:gd name="T64" fmla="*/ 71 w 121"/>
                  <a:gd name="T65" fmla="*/ 63 h 120"/>
                  <a:gd name="T66" fmla="*/ 83 w 121"/>
                  <a:gd name="T67" fmla="*/ 75 h 120"/>
                  <a:gd name="T68" fmla="*/ 92 w 121"/>
                  <a:gd name="T69" fmla="*/ 66 h 120"/>
                  <a:gd name="T70" fmla="*/ 94 w 121"/>
                  <a:gd name="T71" fmla="*/ 63 h 120"/>
                  <a:gd name="T72" fmla="*/ 96 w 121"/>
                  <a:gd name="T73" fmla="*/ 57 h 120"/>
                  <a:gd name="T74" fmla="*/ 95 w 121"/>
                  <a:gd name="T75" fmla="*/ 4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1" h="120">
                    <a:moveTo>
                      <a:pt x="95" y="48"/>
                    </a:moveTo>
                    <a:cubicBezTo>
                      <a:pt x="97" y="46"/>
                      <a:pt x="97" y="46"/>
                      <a:pt x="97" y="46"/>
                    </a:cubicBezTo>
                    <a:cubicBezTo>
                      <a:pt x="97" y="46"/>
                      <a:pt x="101" y="43"/>
                      <a:pt x="99" y="38"/>
                    </a:cubicBezTo>
                    <a:cubicBezTo>
                      <a:pt x="97" y="32"/>
                      <a:pt x="98" y="30"/>
                      <a:pt x="100" y="27"/>
                    </a:cubicBezTo>
                    <a:cubicBezTo>
                      <a:pt x="105" y="23"/>
                      <a:pt x="109" y="27"/>
                      <a:pt x="115" y="21"/>
                    </a:cubicBezTo>
                    <a:cubicBezTo>
                      <a:pt x="121" y="15"/>
                      <a:pt x="118" y="9"/>
                      <a:pt x="115" y="6"/>
                    </a:cubicBezTo>
                    <a:cubicBezTo>
                      <a:pt x="111" y="2"/>
                      <a:pt x="106" y="0"/>
                      <a:pt x="100" y="5"/>
                    </a:cubicBezTo>
                    <a:cubicBezTo>
                      <a:pt x="94" y="12"/>
                      <a:pt x="98" y="16"/>
                      <a:pt x="93" y="20"/>
                    </a:cubicBezTo>
                    <a:cubicBezTo>
                      <a:pt x="91" y="23"/>
                      <a:pt x="88" y="23"/>
                      <a:pt x="83" y="21"/>
                    </a:cubicBezTo>
                    <a:cubicBezTo>
                      <a:pt x="78" y="20"/>
                      <a:pt x="75" y="23"/>
                      <a:pt x="75" y="23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67" y="23"/>
                      <a:pt x="60" y="24"/>
                      <a:pt x="55" y="29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37" y="120"/>
                      <a:pt x="37" y="120"/>
                      <a:pt x="37" y="120"/>
                    </a:cubicBezTo>
                    <a:cubicBezTo>
                      <a:pt x="47" y="110"/>
                      <a:pt x="47" y="110"/>
                      <a:pt x="47" y="110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0" y="110"/>
                      <a:pt x="38" y="112"/>
                      <a:pt x="37" y="113"/>
                    </a:cubicBezTo>
                    <a:cubicBezTo>
                      <a:pt x="34" y="110"/>
                      <a:pt x="11" y="86"/>
                      <a:pt x="8" y="83"/>
                    </a:cubicBezTo>
                    <a:cubicBezTo>
                      <a:pt x="9" y="82"/>
                      <a:pt x="19" y="73"/>
                      <a:pt x="29" y="63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46" y="45"/>
                      <a:pt x="59" y="33"/>
                      <a:pt x="59" y="33"/>
                    </a:cubicBezTo>
                    <a:cubicBezTo>
                      <a:pt x="63" y="28"/>
                      <a:pt x="70" y="28"/>
                      <a:pt x="74" y="33"/>
                    </a:cubicBezTo>
                    <a:cubicBezTo>
                      <a:pt x="88" y="46"/>
                      <a:pt x="88" y="46"/>
                      <a:pt x="88" y="46"/>
                    </a:cubicBezTo>
                    <a:cubicBezTo>
                      <a:pt x="91" y="49"/>
                      <a:pt x="92" y="54"/>
                      <a:pt x="91" y="57"/>
                    </a:cubicBezTo>
                    <a:cubicBezTo>
                      <a:pt x="90" y="59"/>
                      <a:pt x="89" y="61"/>
                      <a:pt x="88" y="62"/>
                    </a:cubicBezTo>
                    <a:cubicBezTo>
                      <a:pt x="88" y="62"/>
                      <a:pt x="88" y="62"/>
                      <a:pt x="88" y="63"/>
                    </a:cubicBezTo>
                    <a:cubicBezTo>
                      <a:pt x="87" y="63"/>
                      <a:pt x="85" y="65"/>
                      <a:pt x="83" y="67"/>
                    </a:cubicBezTo>
                    <a:cubicBezTo>
                      <a:pt x="78" y="63"/>
                      <a:pt x="78" y="63"/>
                      <a:pt x="78" y="63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83" y="75"/>
                      <a:pt x="83" y="75"/>
                      <a:pt x="83" y="75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3" y="65"/>
                      <a:pt x="94" y="64"/>
                      <a:pt x="94" y="63"/>
                    </a:cubicBezTo>
                    <a:cubicBezTo>
                      <a:pt x="95" y="61"/>
                      <a:pt x="96" y="59"/>
                      <a:pt x="96" y="57"/>
                    </a:cubicBezTo>
                    <a:cubicBezTo>
                      <a:pt x="97" y="54"/>
                      <a:pt x="96" y="51"/>
                      <a:pt x="95" y="4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9" name="Freeform 114"/>
              <p:cNvSpPr/>
              <p:nvPr/>
            </p:nvSpPr>
            <p:spPr bwMode="auto">
              <a:xfrm>
                <a:off x="2669" y="1708"/>
                <a:ext cx="35" cy="27"/>
              </a:xfrm>
              <a:custGeom>
                <a:avLst/>
                <a:gdLst>
                  <a:gd name="T0" fmla="*/ 12 w 20"/>
                  <a:gd name="T1" fmla="*/ 8 h 16"/>
                  <a:gd name="T2" fmla="*/ 4 w 20"/>
                  <a:gd name="T3" fmla="*/ 0 h 16"/>
                  <a:gd name="T4" fmla="*/ 0 w 20"/>
                  <a:gd name="T5" fmla="*/ 4 h 16"/>
                  <a:gd name="T6" fmla="*/ 8 w 20"/>
                  <a:gd name="T7" fmla="*/ 12 h 16"/>
                  <a:gd name="T8" fmla="*/ 8 w 20"/>
                  <a:gd name="T9" fmla="*/ 12 h 16"/>
                  <a:gd name="T10" fmla="*/ 12 w 20"/>
                  <a:gd name="T11" fmla="*/ 16 h 16"/>
                  <a:gd name="T12" fmla="*/ 20 w 20"/>
                  <a:gd name="T13" fmla="*/ 8 h 16"/>
                  <a:gd name="T14" fmla="*/ 16 w 20"/>
                  <a:gd name="T15" fmla="*/ 4 h 16"/>
                  <a:gd name="T16" fmla="*/ 12 w 20"/>
                  <a:gd name="T17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6">
                    <a:moveTo>
                      <a:pt x="12" y="8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5"/>
                      <a:pt x="13" y="7"/>
                      <a:pt x="12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0" name="Freeform 115"/>
              <p:cNvSpPr/>
              <p:nvPr/>
            </p:nvSpPr>
            <p:spPr bwMode="auto">
              <a:xfrm>
                <a:off x="2632" y="1745"/>
                <a:ext cx="34" cy="28"/>
              </a:xfrm>
              <a:custGeom>
                <a:avLst/>
                <a:gdLst>
                  <a:gd name="T0" fmla="*/ 12 w 20"/>
                  <a:gd name="T1" fmla="*/ 8 h 16"/>
                  <a:gd name="T2" fmla="*/ 4 w 20"/>
                  <a:gd name="T3" fmla="*/ 0 h 16"/>
                  <a:gd name="T4" fmla="*/ 0 w 20"/>
                  <a:gd name="T5" fmla="*/ 4 h 16"/>
                  <a:gd name="T6" fmla="*/ 12 w 20"/>
                  <a:gd name="T7" fmla="*/ 16 h 16"/>
                  <a:gd name="T8" fmla="*/ 20 w 20"/>
                  <a:gd name="T9" fmla="*/ 7 h 16"/>
                  <a:gd name="T10" fmla="*/ 16 w 20"/>
                  <a:gd name="T11" fmla="*/ 4 h 16"/>
                  <a:gd name="T12" fmla="*/ 12 w 20"/>
                  <a:gd name="T13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6">
                    <a:moveTo>
                      <a:pt x="12" y="8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5"/>
                      <a:pt x="13" y="7"/>
                      <a:pt x="12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1" name="Freeform 116"/>
              <p:cNvSpPr/>
              <p:nvPr/>
            </p:nvSpPr>
            <p:spPr bwMode="auto">
              <a:xfrm>
                <a:off x="2963" y="1689"/>
                <a:ext cx="318" cy="154"/>
              </a:xfrm>
              <a:custGeom>
                <a:avLst/>
                <a:gdLst>
                  <a:gd name="T0" fmla="*/ 171 w 186"/>
                  <a:gd name="T1" fmla="*/ 60 h 90"/>
                  <a:gd name="T2" fmla="*/ 156 w 186"/>
                  <a:gd name="T3" fmla="*/ 75 h 90"/>
                  <a:gd name="T4" fmla="*/ 30 w 186"/>
                  <a:gd name="T5" fmla="*/ 75 h 90"/>
                  <a:gd name="T6" fmla="*/ 15 w 186"/>
                  <a:gd name="T7" fmla="*/ 60 h 90"/>
                  <a:gd name="T8" fmla="*/ 15 w 186"/>
                  <a:gd name="T9" fmla="*/ 0 h 90"/>
                  <a:gd name="T10" fmla="*/ 0 w 186"/>
                  <a:gd name="T11" fmla="*/ 0 h 90"/>
                  <a:gd name="T12" fmla="*/ 0 w 186"/>
                  <a:gd name="T13" fmla="*/ 60 h 90"/>
                  <a:gd name="T14" fmla="*/ 30 w 186"/>
                  <a:gd name="T15" fmla="*/ 90 h 90"/>
                  <a:gd name="T16" fmla="*/ 156 w 186"/>
                  <a:gd name="T17" fmla="*/ 90 h 90"/>
                  <a:gd name="T18" fmla="*/ 186 w 186"/>
                  <a:gd name="T19" fmla="*/ 60 h 90"/>
                  <a:gd name="T20" fmla="*/ 186 w 186"/>
                  <a:gd name="T21" fmla="*/ 0 h 90"/>
                  <a:gd name="T22" fmla="*/ 171 w 186"/>
                  <a:gd name="T23" fmla="*/ 0 h 90"/>
                  <a:gd name="T24" fmla="*/ 171 w 186"/>
                  <a:gd name="T25" fmla="*/ 6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6" h="90">
                    <a:moveTo>
                      <a:pt x="171" y="60"/>
                    </a:moveTo>
                    <a:cubicBezTo>
                      <a:pt x="171" y="68"/>
                      <a:pt x="164" y="75"/>
                      <a:pt x="156" y="75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22" y="75"/>
                      <a:pt x="15" y="68"/>
                      <a:pt x="15" y="6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77"/>
                      <a:pt x="13" y="90"/>
                      <a:pt x="30" y="90"/>
                    </a:cubicBezTo>
                    <a:cubicBezTo>
                      <a:pt x="156" y="90"/>
                      <a:pt x="156" y="90"/>
                      <a:pt x="156" y="90"/>
                    </a:cubicBezTo>
                    <a:cubicBezTo>
                      <a:pt x="173" y="90"/>
                      <a:pt x="186" y="77"/>
                      <a:pt x="186" y="60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71" y="0"/>
                      <a:pt x="171" y="0"/>
                      <a:pt x="171" y="0"/>
                    </a:cubicBezTo>
                    <a:lnTo>
                      <a:pt x="171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2" name="Freeform 117"/>
              <p:cNvSpPr/>
              <p:nvPr/>
            </p:nvSpPr>
            <p:spPr bwMode="auto">
              <a:xfrm>
                <a:off x="2963" y="1525"/>
                <a:ext cx="318" cy="154"/>
              </a:xfrm>
              <a:custGeom>
                <a:avLst/>
                <a:gdLst>
                  <a:gd name="T0" fmla="*/ 15 w 186"/>
                  <a:gd name="T1" fmla="*/ 30 h 90"/>
                  <a:gd name="T2" fmla="*/ 30 w 186"/>
                  <a:gd name="T3" fmla="*/ 15 h 90"/>
                  <a:gd name="T4" fmla="*/ 156 w 186"/>
                  <a:gd name="T5" fmla="*/ 15 h 90"/>
                  <a:gd name="T6" fmla="*/ 171 w 186"/>
                  <a:gd name="T7" fmla="*/ 30 h 90"/>
                  <a:gd name="T8" fmla="*/ 171 w 186"/>
                  <a:gd name="T9" fmla="*/ 90 h 90"/>
                  <a:gd name="T10" fmla="*/ 186 w 186"/>
                  <a:gd name="T11" fmla="*/ 90 h 90"/>
                  <a:gd name="T12" fmla="*/ 186 w 186"/>
                  <a:gd name="T13" fmla="*/ 30 h 90"/>
                  <a:gd name="T14" fmla="*/ 156 w 186"/>
                  <a:gd name="T15" fmla="*/ 0 h 90"/>
                  <a:gd name="T16" fmla="*/ 30 w 186"/>
                  <a:gd name="T17" fmla="*/ 0 h 90"/>
                  <a:gd name="T18" fmla="*/ 0 w 186"/>
                  <a:gd name="T19" fmla="*/ 30 h 90"/>
                  <a:gd name="T20" fmla="*/ 0 w 186"/>
                  <a:gd name="T21" fmla="*/ 90 h 90"/>
                  <a:gd name="T22" fmla="*/ 15 w 186"/>
                  <a:gd name="T23" fmla="*/ 90 h 90"/>
                  <a:gd name="T24" fmla="*/ 15 w 186"/>
                  <a:gd name="T25" fmla="*/ 3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6" h="90">
                    <a:moveTo>
                      <a:pt x="15" y="30"/>
                    </a:moveTo>
                    <a:cubicBezTo>
                      <a:pt x="15" y="22"/>
                      <a:pt x="22" y="15"/>
                      <a:pt x="30" y="15"/>
                    </a:cubicBezTo>
                    <a:cubicBezTo>
                      <a:pt x="156" y="15"/>
                      <a:pt x="156" y="15"/>
                      <a:pt x="156" y="15"/>
                    </a:cubicBezTo>
                    <a:cubicBezTo>
                      <a:pt x="164" y="15"/>
                      <a:pt x="171" y="22"/>
                      <a:pt x="171" y="30"/>
                    </a:cubicBezTo>
                    <a:cubicBezTo>
                      <a:pt x="171" y="90"/>
                      <a:pt x="171" y="90"/>
                      <a:pt x="171" y="90"/>
                    </a:cubicBezTo>
                    <a:cubicBezTo>
                      <a:pt x="186" y="90"/>
                      <a:pt x="186" y="90"/>
                      <a:pt x="186" y="90"/>
                    </a:cubicBezTo>
                    <a:cubicBezTo>
                      <a:pt x="186" y="30"/>
                      <a:pt x="186" y="30"/>
                      <a:pt x="186" y="30"/>
                    </a:cubicBezTo>
                    <a:cubicBezTo>
                      <a:pt x="186" y="13"/>
                      <a:pt x="173" y="0"/>
                      <a:pt x="15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3"/>
                      <a:pt x="0" y="3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15" y="90"/>
                      <a:pt x="15" y="90"/>
                      <a:pt x="15" y="90"/>
                    </a:cubicBezTo>
                    <a:lnTo>
                      <a:pt x="15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3" name="Freeform 118"/>
              <p:cNvSpPr/>
              <p:nvPr/>
            </p:nvSpPr>
            <p:spPr bwMode="auto">
              <a:xfrm>
                <a:off x="3020" y="1576"/>
                <a:ext cx="205" cy="53"/>
              </a:xfrm>
              <a:custGeom>
                <a:avLst/>
                <a:gdLst>
                  <a:gd name="T0" fmla="*/ 24 w 205"/>
                  <a:gd name="T1" fmla="*/ 22 h 53"/>
                  <a:gd name="T2" fmla="*/ 181 w 205"/>
                  <a:gd name="T3" fmla="*/ 22 h 53"/>
                  <a:gd name="T4" fmla="*/ 181 w 205"/>
                  <a:gd name="T5" fmla="*/ 53 h 53"/>
                  <a:gd name="T6" fmla="*/ 205 w 205"/>
                  <a:gd name="T7" fmla="*/ 53 h 53"/>
                  <a:gd name="T8" fmla="*/ 205 w 205"/>
                  <a:gd name="T9" fmla="*/ 0 h 53"/>
                  <a:gd name="T10" fmla="*/ 0 w 205"/>
                  <a:gd name="T11" fmla="*/ 0 h 53"/>
                  <a:gd name="T12" fmla="*/ 0 w 205"/>
                  <a:gd name="T13" fmla="*/ 53 h 53"/>
                  <a:gd name="T14" fmla="*/ 24 w 205"/>
                  <a:gd name="T15" fmla="*/ 53 h 53"/>
                  <a:gd name="T16" fmla="*/ 24 w 205"/>
                  <a:gd name="T17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53">
                    <a:moveTo>
                      <a:pt x="24" y="22"/>
                    </a:moveTo>
                    <a:lnTo>
                      <a:pt x="181" y="22"/>
                    </a:lnTo>
                    <a:lnTo>
                      <a:pt x="181" y="53"/>
                    </a:lnTo>
                    <a:lnTo>
                      <a:pt x="205" y="53"/>
                    </a:lnTo>
                    <a:lnTo>
                      <a:pt x="205" y="0"/>
                    </a:lnTo>
                    <a:lnTo>
                      <a:pt x="0" y="0"/>
                    </a:lnTo>
                    <a:lnTo>
                      <a:pt x="0" y="53"/>
                    </a:lnTo>
                    <a:lnTo>
                      <a:pt x="24" y="53"/>
                    </a:lnTo>
                    <a:lnTo>
                      <a:pt x="2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4" name="Freeform 119"/>
              <p:cNvSpPr/>
              <p:nvPr/>
            </p:nvSpPr>
            <p:spPr bwMode="auto">
              <a:xfrm>
                <a:off x="3020" y="1641"/>
                <a:ext cx="205" cy="53"/>
              </a:xfrm>
              <a:custGeom>
                <a:avLst/>
                <a:gdLst>
                  <a:gd name="T0" fmla="*/ 106 w 120"/>
                  <a:gd name="T1" fmla="*/ 0 h 31"/>
                  <a:gd name="T2" fmla="*/ 106 w 120"/>
                  <a:gd name="T3" fmla="*/ 18 h 31"/>
                  <a:gd name="T4" fmla="*/ 102 w 120"/>
                  <a:gd name="T5" fmla="*/ 18 h 31"/>
                  <a:gd name="T6" fmla="*/ 93 w 120"/>
                  <a:gd name="T7" fmla="*/ 15 h 31"/>
                  <a:gd name="T8" fmla="*/ 84 w 120"/>
                  <a:gd name="T9" fmla="*/ 18 h 31"/>
                  <a:gd name="T10" fmla="*/ 76 w 120"/>
                  <a:gd name="T11" fmla="*/ 18 h 31"/>
                  <a:gd name="T12" fmla="*/ 78 w 120"/>
                  <a:gd name="T13" fmla="*/ 12 h 31"/>
                  <a:gd name="T14" fmla="*/ 74 w 120"/>
                  <a:gd name="T15" fmla="*/ 12 h 31"/>
                  <a:gd name="T16" fmla="*/ 61 w 120"/>
                  <a:gd name="T17" fmla="*/ 24 h 31"/>
                  <a:gd name="T18" fmla="*/ 48 w 120"/>
                  <a:gd name="T19" fmla="*/ 12 h 31"/>
                  <a:gd name="T20" fmla="*/ 45 w 120"/>
                  <a:gd name="T21" fmla="*/ 12 h 31"/>
                  <a:gd name="T22" fmla="*/ 47 w 120"/>
                  <a:gd name="T23" fmla="*/ 18 h 31"/>
                  <a:gd name="T24" fmla="*/ 14 w 120"/>
                  <a:gd name="T25" fmla="*/ 18 h 31"/>
                  <a:gd name="T26" fmla="*/ 14 w 120"/>
                  <a:gd name="T27" fmla="*/ 0 h 31"/>
                  <a:gd name="T28" fmla="*/ 0 w 120"/>
                  <a:gd name="T29" fmla="*/ 0 h 31"/>
                  <a:gd name="T30" fmla="*/ 0 w 120"/>
                  <a:gd name="T31" fmla="*/ 22 h 31"/>
                  <a:gd name="T32" fmla="*/ 0 w 120"/>
                  <a:gd name="T33" fmla="*/ 28 h 31"/>
                  <a:gd name="T34" fmla="*/ 0 w 120"/>
                  <a:gd name="T35" fmla="*/ 31 h 31"/>
                  <a:gd name="T36" fmla="*/ 79 w 120"/>
                  <a:gd name="T37" fmla="*/ 31 h 31"/>
                  <a:gd name="T38" fmla="*/ 93 w 120"/>
                  <a:gd name="T39" fmla="*/ 19 h 31"/>
                  <a:gd name="T40" fmla="*/ 107 w 120"/>
                  <a:gd name="T41" fmla="*/ 31 h 31"/>
                  <a:gd name="T42" fmla="*/ 117 w 120"/>
                  <a:gd name="T43" fmla="*/ 31 h 31"/>
                  <a:gd name="T44" fmla="*/ 117 w 120"/>
                  <a:gd name="T45" fmla="*/ 31 h 31"/>
                  <a:gd name="T46" fmla="*/ 120 w 120"/>
                  <a:gd name="T47" fmla="*/ 31 h 31"/>
                  <a:gd name="T48" fmla="*/ 120 w 120"/>
                  <a:gd name="T49" fmla="*/ 28 h 31"/>
                  <a:gd name="T50" fmla="*/ 120 w 120"/>
                  <a:gd name="T51" fmla="*/ 22 h 31"/>
                  <a:gd name="T52" fmla="*/ 120 w 120"/>
                  <a:gd name="T53" fmla="*/ 0 h 31"/>
                  <a:gd name="T54" fmla="*/ 106 w 120"/>
                  <a:gd name="T5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0" h="31">
                    <a:moveTo>
                      <a:pt x="106" y="0"/>
                    </a:moveTo>
                    <a:cubicBezTo>
                      <a:pt x="106" y="18"/>
                      <a:pt x="106" y="18"/>
                      <a:pt x="106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99" y="16"/>
                      <a:pt x="96" y="15"/>
                      <a:pt x="93" y="15"/>
                    </a:cubicBezTo>
                    <a:cubicBezTo>
                      <a:pt x="90" y="15"/>
                      <a:pt x="87" y="16"/>
                      <a:pt x="84" y="18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7" y="16"/>
                      <a:pt x="78" y="14"/>
                      <a:pt x="78" y="12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4" y="18"/>
                      <a:pt x="68" y="24"/>
                      <a:pt x="61" y="24"/>
                    </a:cubicBezTo>
                    <a:cubicBezTo>
                      <a:pt x="55" y="24"/>
                      <a:pt x="49" y="18"/>
                      <a:pt x="48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4"/>
                      <a:pt x="46" y="16"/>
                      <a:pt x="47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80" y="24"/>
                      <a:pt x="86" y="19"/>
                      <a:pt x="93" y="19"/>
                    </a:cubicBezTo>
                    <a:cubicBezTo>
                      <a:pt x="100" y="19"/>
                      <a:pt x="106" y="24"/>
                      <a:pt x="107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0" y="28"/>
                      <a:pt x="120" y="28"/>
                      <a:pt x="120" y="28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10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5" name="Freeform 120"/>
              <p:cNvSpPr/>
              <p:nvPr/>
            </p:nvSpPr>
            <p:spPr bwMode="auto">
              <a:xfrm>
                <a:off x="3097" y="1631"/>
                <a:ext cx="56" cy="25"/>
              </a:xfrm>
              <a:custGeom>
                <a:avLst/>
                <a:gdLst>
                  <a:gd name="T0" fmla="*/ 3 w 33"/>
                  <a:gd name="T1" fmla="*/ 15 h 15"/>
                  <a:gd name="T2" fmla="*/ 16 w 33"/>
                  <a:gd name="T3" fmla="*/ 3 h 15"/>
                  <a:gd name="T4" fmla="*/ 29 w 33"/>
                  <a:gd name="T5" fmla="*/ 15 h 15"/>
                  <a:gd name="T6" fmla="*/ 33 w 33"/>
                  <a:gd name="T7" fmla="*/ 15 h 15"/>
                  <a:gd name="T8" fmla="*/ 16 w 33"/>
                  <a:gd name="T9" fmla="*/ 0 h 15"/>
                  <a:gd name="T10" fmla="*/ 0 w 33"/>
                  <a:gd name="T11" fmla="*/ 15 h 15"/>
                  <a:gd name="T12" fmla="*/ 3 w 33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5">
                    <a:moveTo>
                      <a:pt x="3" y="15"/>
                    </a:moveTo>
                    <a:cubicBezTo>
                      <a:pt x="4" y="9"/>
                      <a:pt x="10" y="3"/>
                      <a:pt x="16" y="3"/>
                    </a:cubicBezTo>
                    <a:cubicBezTo>
                      <a:pt x="23" y="3"/>
                      <a:pt x="29" y="9"/>
                      <a:pt x="29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8" y="0"/>
                      <a:pt x="1" y="7"/>
                      <a:pt x="0" y="15"/>
                    </a:cubicBez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6" name="Freeform 121"/>
              <p:cNvSpPr/>
              <p:nvPr/>
            </p:nvSpPr>
            <p:spPr bwMode="auto">
              <a:xfrm>
                <a:off x="3150" y="1699"/>
                <a:ext cx="58" cy="26"/>
              </a:xfrm>
              <a:custGeom>
                <a:avLst/>
                <a:gdLst>
                  <a:gd name="T0" fmla="*/ 31 w 34"/>
                  <a:gd name="T1" fmla="*/ 0 h 15"/>
                  <a:gd name="T2" fmla="*/ 17 w 34"/>
                  <a:gd name="T3" fmla="*/ 12 h 15"/>
                  <a:gd name="T4" fmla="*/ 3 w 34"/>
                  <a:gd name="T5" fmla="*/ 0 h 15"/>
                  <a:gd name="T6" fmla="*/ 0 w 34"/>
                  <a:gd name="T7" fmla="*/ 0 h 15"/>
                  <a:gd name="T8" fmla="*/ 17 w 34"/>
                  <a:gd name="T9" fmla="*/ 15 h 15"/>
                  <a:gd name="T10" fmla="*/ 34 w 34"/>
                  <a:gd name="T11" fmla="*/ 0 h 15"/>
                  <a:gd name="T12" fmla="*/ 31 w 34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5">
                    <a:moveTo>
                      <a:pt x="31" y="0"/>
                    </a:moveTo>
                    <a:cubicBezTo>
                      <a:pt x="30" y="6"/>
                      <a:pt x="24" y="12"/>
                      <a:pt x="17" y="12"/>
                    </a:cubicBezTo>
                    <a:cubicBezTo>
                      <a:pt x="10" y="12"/>
                      <a:pt x="4" y="6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8"/>
                      <a:pt x="8" y="15"/>
                      <a:pt x="17" y="15"/>
                    </a:cubicBezTo>
                    <a:cubicBezTo>
                      <a:pt x="26" y="15"/>
                      <a:pt x="33" y="8"/>
                      <a:pt x="34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7" name="Freeform 122"/>
              <p:cNvSpPr/>
              <p:nvPr/>
            </p:nvSpPr>
            <p:spPr bwMode="auto">
              <a:xfrm>
                <a:off x="3134" y="1749"/>
                <a:ext cx="29" cy="34"/>
              </a:xfrm>
              <a:custGeom>
                <a:avLst/>
                <a:gdLst>
                  <a:gd name="T0" fmla="*/ 13 w 17"/>
                  <a:gd name="T1" fmla="*/ 0 h 20"/>
                  <a:gd name="T2" fmla="*/ 8 w 17"/>
                  <a:gd name="T3" fmla="*/ 8 h 20"/>
                  <a:gd name="T4" fmla="*/ 4 w 17"/>
                  <a:gd name="T5" fmla="*/ 0 h 20"/>
                  <a:gd name="T6" fmla="*/ 0 w 17"/>
                  <a:gd name="T7" fmla="*/ 0 h 20"/>
                  <a:gd name="T8" fmla="*/ 7 w 17"/>
                  <a:gd name="T9" fmla="*/ 12 h 20"/>
                  <a:gd name="T10" fmla="*/ 2 w 17"/>
                  <a:gd name="T11" fmla="*/ 12 h 20"/>
                  <a:gd name="T12" fmla="*/ 2 w 17"/>
                  <a:gd name="T13" fmla="*/ 15 h 20"/>
                  <a:gd name="T14" fmla="*/ 7 w 17"/>
                  <a:gd name="T15" fmla="*/ 15 h 20"/>
                  <a:gd name="T16" fmla="*/ 7 w 17"/>
                  <a:gd name="T17" fmla="*/ 20 h 20"/>
                  <a:gd name="T18" fmla="*/ 10 w 17"/>
                  <a:gd name="T19" fmla="*/ 20 h 20"/>
                  <a:gd name="T20" fmla="*/ 10 w 17"/>
                  <a:gd name="T21" fmla="*/ 15 h 20"/>
                  <a:gd name="T22" fmla="*/ 15 w 17"/>
                  <a:gd name="T23" fmla="*/ 15 h 20"/>
                  <a:gd name="T24" fmla="*/ 15 w 17"/>
                  <a:gd name="T25" fmla="*/ 12 h 20"/>
                  <a:gd name="T26" fmla="*/ 10 w 17"/>
                  <a:gd name="T27" fmla="*/ 12 h 20"/>
                  <a:gd name="T28" fmla="*/ 17 w 17"/>
                  <a:gd name="T29" fmla="*/ 0 h 20"/>
                  <a:gd name="T30" fmla="*/ 13 w 17"/>
                  <a:gd name="T3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20">
                    <a:moveTo>
                      <a:pt x="13" y="0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7" y="12"/>
                      <a:pt x="7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7" y="0"/>
                      <a:pt x="17" y="0"/>
                      <a:pt x="17" y="0"/>
                    </a:cubicBez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8" name="Freeform 123"/>
              <p:cNvSpPr/>
              <p:nvPr/>
            </p:nvSpPr>
            <p:spPr bwMode="auto">
              <a:xfrm>
                <a:off x="3056" y="1714"/>
                <a:ext cx="22" cy="33"/>
              </a:xfrm>
              <a:custGeom>
                <a:avLst/>
                <a:gdLst>
                  <a:gd name="T0" fmla="*/ 13 w 13"/>
                  <a:gd name="T1" fmla="*/ 5 h 19"/>
                  <a:gd name="T2" fmla="*/ 8 w 13"/>
                  <a:gd name="T3" fmla="*/ 0 h 19"/>
                  <a:gd name="T4" fmla="*/ 2 w 13"/>
                  <a:gd name="T5" fmla="*/ 5 h 19"/>
                  <a:gd name="T6" fmla="*/ 2 w 13"/>
                  <a:gd name="T7" fmla="*/ 8 h 19"/>
                  <a:gd name="T8" fmla="*/ 0 w 13"/>
                  <a:gd name="T9" fmla="*/ 8 h 19"/>
                  <a:gd name="T10" fmla="*/ 0 w 13"/>
                  <a:gd name="T11" fmla="*/ 12 h 19"/>
                  <a:gd name="T12" fmla="*/ 2 w 13"/>
                  <a:gd name="T13" fmla="*/ 12 h 19"/>
                  <a:gd name="T14" fmla="*/ 2 w 13"/>
                  <a:gd name="T15" fmla="*/ 19 h 19"/>
                  <a:gd name="T16" fmla="*/ 6 w 13"/>
                  <a:gd name="T17" fmla="*/ 19 h 19"/>
                  <a:gd name="T18" fmla="*/ 6 w 13"/>
                  <a:gd name="T19" fmla="*/ 12 h 19"/>
                  <a:gd name="T20" fmla="*/ 8 w 13"/>
                  <a:gd name="T21" fmla="*/ 12 h 19"/>
                  <a:gd name="T22" fmla="*/ 8 w 13"/>
                  <a:gd name="T23" fmla="*/ 8 h 19"/>
                  <a:gd name="T24" fmla="*/ 6 w 13"/>
                  <a:gd name="T25" fmla="*/ 8 h 19"/>
                  <a:gd name="T26" fmla="*/ 6 w 13"/>
                  <a:gd name="T27" fmla="*/ 5 h 19"/>
                  <a:gd name="T28" fmla="*/ 8 w 13"/>
                  <a:gd name="T29" fmla="*/ 3 h 19"/>
                  <a:gd name="T30" fmla="*/ 10 w 13"/>
                  <a:gd name="T31" fmla="*/ 5 h 19"/>
                  <a:gd name="T32" fmla="*/ 13 w 13"/>
                  <a:gd name="T33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19">
                    <a:moveTo>
                      <a:pt x="13" y="5"/>
                    </a:move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2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3"/>
                      <a:pt x="8" y="3"/>
                    </a:cubicBezTo>
                    <a:cubicBezTo>
                      <a:pt x="9" y="3"/>
                      <a:pt x="10" y="4"/>
                      <a:pt x="10" y="5"/>
                    </a:cubicBezTo>
                    <a:lnTo>
                      <a:pt x="1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9" name="Freeform 124"/>
              <p:cNvSpPr/>
              <p:nvPr/>
            </p:nvSpPr>
            <p:spPr bwMode="auto">
              <a:xfrm>
                <a:off x="3071" y="1728"/>
                <a:ext cx="14" cy="19"/>
              </a:xfrm>
              <a:custGeom>
                <a:avLst/>
                <a:gdLst>
                  <a:gd name="T0" fmla="*/ 4 w 8"/>
                  <a:gd name="T1" fmla="*/ 0 h 11"/>
                  <a:gd name="T2" fmla="*/ 0 w 8"/>
                  <a:gd name="T3" fmla="*/ 0 h 11"/>
                  <a:gd name="T4" fmla="*/ 0 w 8"/>
                  <a:gd name="T5" fmla="*/ 11 h 11"/>
                  <a:gd name="T6" fmla="*/ 4 w 8"/>
                  <a:gd name="T7" fmla="*/ 11 h 11"/>
                  <a:gd name="T8" fmla="*/ 4 w 8"/>
                  <a:gd name="T9" fmla="*/ 6 h 11"/>
                  <a:gd name="T10" fmla="*/ 8 w 8"/>
                  <a:gd name="T11" fmla="*/ 3 h 11"/>
                  <a:gd name="T12" fmla="*/ 8 w 8"/>
                  <a:gd name="T13" fmla="*/ 0 h 11"/>
                  <a:gd name="T14" fmla="*/ 4 w 8"/>
                  <a:gd name="T15" fmla="*/ 2 h 11"/>
                  <a:gd name="T16" fmla="*/ 4 w 8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1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4"/>
                      <a:pt x="6" y="4"/>
                      <a:pt x="8" y="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2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0" name="Freeform 125"/>
              <p:cNvSpPr/>
              <p:nvPr/>
            </p:nvSpPr>
            <p:spPr bwMode="auto">
              <a:xfrm>
                <a:off x="3121" y="1766"/>
                <a:ext cx="56" cy="25"/>
              </a:xfrm>
              <a:custGeom>
                <a:avLst/>
                <a:gdLst>
                  <a:gd name="T0" fmla="*/ 16 w 33"/>
                  <a:gd name="T1" fmla="*/ 12 h 15"/>
                  <a:gd name="T2" fmla="*/ 3 w 33"/>
                  <a:gd name="T3" fmla="*/ 0 h 15"/>
                  <a:gd name="T4" fmla="*/ 0 w 33"/>
                  <a:gd name="T5" fmla="*/ 0 h 15"/>
                  <a:gd name="T6" fmla="*/ 16 w 33"/>
                  <a:gd name="T7" fmla="*/ 15 h 15"/>
                  <a:gd name="T8" fmla="*/ 33 w 33"/>
                  <a:gd name="T9" fmla="*/ 0 h 15"/>
                  <a:gd name="T10" fmla="*/ 29 w 33"/>
                  <a:gd name="T11" fmla="*/ 0 h 15"/>
                  <a:gd name="T12" fmla="*/ 16 w 33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5">
                    <a:moveTo>
                      <a:pt x="16" y="12"/>
                    </a:moveTo>
                    <a:cubicBezTo>
                      <a:pt x="9" y="12"/>
                      <a:pt x="4" y="7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7" y="15"/>
                      <a:pt x="16" y="15"/>
                    </a:cubicBezTo>
                    <a:cubicBezTo>
                      <a:pt x="25" y="15"/>
                      <a:pt x="32" y="8"/>
                      <a:pt x="3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7"/>
                      <a:pt x="23" y="12"/>
                      <a:pt x="16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1" name="Freeform 126"/>
              <p:cNvSpPr/>
              <p:nvPr/>
            </p:nvSpPr>
            <p:spPr bwMode="auto">
              <a:xfrm>
                <a:off x="3121" y="1735"/>
                <a:ext cx="56" cy="26"/>
              </a:xfrm>
              <a:custGeom>
                <a:avLst/>
                <a:gdLst>
                  <a:gd name="T0" fmla="*/ 16 w 33"/>
                  <a:gd name="T1" fmla="*/ 3 h 15"/>
                  <a:gd name="T2" fmla="*/ 29 w 33"/>
                  <a:gd name="T3" fmla="*/ 15 h 15"/>
                  <a:gd name="T4" fmla="*/ 33 w 33"/>
                  <a:gd name="T5" fmla="*/ 15 h 15"/>
                  <a:gd name="T6" fmla="*/ 16 w 33"/>
                  <a:gd name="T7" fmla="*/ 0 h 15"/>
                  <a:gd name="T8" fmla="*/ 0 w 33"/>
                  <a:gd name="T9" fmla="*/ 15 h 15"/>
                  <a:gd name="T10" fmla="*/ 3 w 33"/>
                  <a:gd name="T11" fmla="*/ 15 h 15"/>
                  <a:gd name="T12" fmla="*/ 16 w 33"/>
                  <a:gd name="T1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5">
                    <a:moveTo>
                      <a:pt x="16" y="3"/>
                    </a:moveTo>
                    <a:cubicBezTo>
                      <a:pt x="23" y="3"/>
                      <a:pt x="29" y="9"/>
                      <a:pt x="29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9"/>
                      <a:pt x="9" y="3"/>
                      <a:pt x="16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2" name="Freeform 127"/>
              <p:cNvSpPr/>
              <p:nvPr/>
            </p:nvSpPr>
            <p:spPr bwMode="auto">
              <a:xfrm>
                <a:off x="3040" y="1733"/>
                <a:ext cx="57" cy="28"/>
              </a:xfrm>
              <a:custGeom>
                <a:avLst/>
                <a:gdLst>
                  <a:gd name="T0" fmla="*/ 17 w 33"/>
                  <a:gd name="T1" fmla="*/ 12 h 16"/>
                  <a:gd name="T2" fmla="*/ 4 w 33"/>
                  <a:gd name="T3" fmla="*/ 0 h 16"/>
                  <a:gd name="T4" fmla="*/ 0 w 33"/>
                  <a:gd name="T5" fmla="*/ 0 h 16"/>
                  <a:gd name="T6" fmla="*/ 17 w 33"/>
                  <a:gd name="T7" fmla="*/ 16 h 16"/>
                  <a:gd name="T8" fmla="*/ 33 w 33"/>
                  <a:gd name="T9" fmla="*/ 0 h 16"/>
                  <a:gd name="T10" fmla="*/ 30 w 33"/>
                  <a:gd name="T11" fmla="*/ 0 h 16"/>
                  <a:gd name="T12" fmla="*/ 17 w 33"/>
                  <a:gd name="T13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6">
                    <a:moveTo>
                      <a:pt x="17" y="12"/>
                    </a:moveTo>
                    <a:cubicBezTo>
                      <a:pt x="10" y="12"/>
                      <a:pt x="4" y="7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9"/>
                      <a:pt x="8" y="16"/>
                      <a:pt x="17" y="16"/>
                    </a:cubicBezTo>
                    <a:cubicBezTo>
                      <a:pt x="25" y="16"/>
                      <a:pt x="33" y="9"/>
                      <a:pt x="3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7"/>
                      <a:pt x="24" y="12"/>
                      <a:pt x="17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3" name="Freeform 128"/>
              <p:cNvSpPr/>
              <p:nvPr/>
            </p:nvSpPr>
            <p:spPr bwMode="auto">
              <a:xfrm>
                <a:off x="3040" y="1704"/>
                <a:ext cx="57" cy="26"/>
              </a:xfrm>
              <a:custGeom>
                <a:avLst/>
                <a:gdLst>
                  <a:gd name="T0" fmla="*/ 17 w 33"/>
                  <a:gd name="T1" fmla="*/ 3 h 15"/>
                  <a:gd name="T2" fmla="*/ 30 w 33"/>
                  <a:gd name="T3" fmla="*/ 15 h 15"/>
                  <a:gd name="T4" fmla="*/ 33 w 33"/>
                  <a:gd name="T5" fmla="*/ 15 h 15"/>
                  <a:gd name="T6" fmla="*/ 17 w 33"/>
                  <a:gd name="T7" fmla="*/ 0 h 15"/>
                  <a:gd name="T8" fmla="*/ 0 w 33"/>
                  <a:gd name="T9" fmla="*/ 15 h 15"/>
                  <a:gd name="T10" fmla="*/ 4 w 33"/>
                  <a:gd name="T11" fmla="*/ 15 h 15"/>
                  <a:gd name="T12" fmla="*/ 17 w 33"/>
                  <a:gd name="T1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5">
                    <a:moveTo>
                      <a:pt x="17" y="3"/>
                    </a:moveTo>
                    <a:cubicBezTo>
                      <a:pt x="24" y="3"/>
                      <a:pt x="29" y="8"/>
                      <a:pt x="30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6"/>
                      <a:pt x="25" y="0"/>
                      <a:pt x="17" y="0"/>
                    </a:cubicBezTo>
                    <a:cubicBezTo>
                      <a:pt x="8" y="0"/>
                      <a:pt x="1" y="6"/>
                      <a:pt x="0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8"/>
                      <a:pt x="10" y="3"/>
                      <a:pt x="17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4" name="Freeform 129"/>
              <p:cNvSpPr/>
              <p:nvPr/>
            </p:nvSpPr>
            <p:spPr bwMode="auto">
              <a:xfrm>
                <a:off x="3167" y="1679"/>
                <a:ext cx="24" cy="32"/>
              </a:xfrm>
              <a:custGeom>
                <a:avLst/>
                <a:gdLst>
                  <a:gd name="T0" fmla="*/ 0 w 14"/>
                  <a:gd name="T1" fmla="*/ 8 h 19"/>
                  <a:gd name="T2" fmla="*/ 0 w 14"/>
                  <a:gd name="T3" fmla="*/ 12 h 19"/>
                  <a:gd name="T4" fmla="*/ 3 w 14"/>
                  <a:gd name="T5" fmla="*/ 12 h 19"/>
                  <a:gd name="T6" fmla="*/ 3 w 14"/>
                  <a:gd name="T7" fmla="*/ 12 h 19"/>
                  <a:gd name="T8" fmla="*/ 1 w 14"/>
                  <a:gd name="T9" fmla="*/ 16 h 19"/>
                  <a:gd name="T10" fmla="*/ 1 w 14"/>
                  <a:gd name="T11" fmla="*/ 16 h 19"/>
                  <a:gd name="T12" fmla="*/ 1 w 14"/>
                  <a:gd name="T13" fmla="*/ 19 h 19"/>
                  <a:gd name="T14" fmla="*/ 13 w 14"/>
                  <a:gd name="T15" fmla="*/ 19 h 19"/>
                  <a:gd name="T16" fmla="*/ 13 w 14"/>
                  <a:gd name="T17" fmla="*/ 16 h 19"/>
                  <a:gd name="T18" fmla="*/ 5 w 14"/>
                  <a:gd name="T19" fmla="*/ 16 h 19"/>
                  <a:gd name="T20" fmla="*/ 6 w 14"/>
                  <a:gd name="T21" fmla="*/ 12 h 19"/>
                  <a:gd name="T22" fmla="*/ 6 w 14"/>
                  <a:gd name="T23" fmla="*/ 12 h 19"/>
                  <a:gd name="T24" fmla="*/ 8 w 14"/>
                  <a:gd name="T25" fmla="*/ 12 h 19"/>
                  <a:gd name="T26" fmla="*/ 8 w 14"/>
                  <a:gd name="T27" fmla="*/ 8 h 19"/>
                  <a:gd name="T28" fmla="*/ 5 w 14"/>
                  <a:gd name="T29" fmla="*/ 8 h 19"/>
                  <a:gd name="T30" fmla="*/ 4 w 14"/>
                  <a:gd name="T31" fmla="*/ 6 h 19"/>
                  <a:gd name="T32" fmla="*/ 7 w 14"/>
                  <a:gd name="T33" fmla="*/ 3 h 19"/>
                  <a:gd name="T34" fmla="*/ 11 w 14"/>
                  <a:gd name="T35" fmla="*/ 6 h 19"/>
                  <a:gd name="T36" fmla="*/ 14 w 14"/>
                  <a:gd name="T37" fmla="*/ 6 h 19"/>
                  <a:gd name="T38" fmla="*/ 7 w 14"/>
                  <a:gd name="T39" fmla="*/ 0 h 19"/>
                  <a:gd name="T40" fmla="*/ 1 w 14"/>
                  <a:gd name="T41" fmla="*/ 6 h 19"/>
                  <a:gd name="T42" fmla="*/ 1 w 14"/>
                  <a:gd name="T43" fmla="*/ 8 h 19"/>
                  <a:gd name="T44" fmla="*/ 0 w 14"/>
                  <a:gd name="T45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19">
                    <a:moveTo>
                      <a:pt x="0" y="8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2" y="15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5"/>
                      <a:pt x="6" y="13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7"/>
                      <a:pt x="4" y="6"/>
                      <a:pt x="4" y="6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1" y="3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5" name="Freeform 130"/>
              <p:cNvSpPr/>
              <p:nvPr/>
            </p:nvSpPr>
            <p:spPr bwMode="auto">
              <a:xfrm>
                <a:off x="3112" y="1639"/>
                <a:ext cx="26" cy="40"/>
              </a:xfrm>
              <a:custGeom>
                <a:avLst/>
                <a:gdLst>
                  <a:gd name="T0" fmla="*/ 10 w 15"/>
                  <a:gd name="T1" fmla="*/ 11 h 23"/>
                  <a:gd name="T2" fmla="*/ 9 w 15"/>
                  <a:gd name="T3" fmla="*/ 10 h 23"/>
                  <a:gd name="T4" fmla="*/ 9 w 15"/>
                  <a:gd name="T5" fmla="*/ 6 h 23"/>
                  <a:gd name="T6" fmla="*/ 11 w 15"/>
                  <a:gd name="T7" fmla="*/ 8 h 23"/>
                  <a:gd name="T8" fmla="*/ 14 w 15"/>
                  <a:gd name="T9" fmla="*/ 8 h 23"/>
                  <a:gd name="T10" fmla="*/ 9 w 15"/>
                  <a:gd name="T11" fmla="*/ 2 h 23"/>
                  <a:gd name="T12" fmla="*/ 9 w 15"/>
                  <a:gd name="T13" fmla="*/ 0 h 23"/>
                  <a:gd name="T14" fmla="*/ 6 w 15"/>
                  <a:gd name="T15" fmla="*/ 0 h 23"/>
                  <a:gd name="T16" fmla="*/ 6 w 15"/>
                  <a:gd name="T17" fmla="*/ 9 h 23"/>
                  <a:gd name="T18" fmla="*/ 6 w 15"/>
                  <a:gd name="T19" fmla="*/ 9 h 23"/>
                  <a:gd name="T20" fmla="*/ 3 w 15"/>
                  <a:gd name="T21" fmla="*/ 8 h 23"/>
                  <a:gd name="T22" fmla="*/ 4 w 15"/>
                  <a:gd name="T23" fmla="*/ 6 h 23"/>
                  <a:gd name="T24" fmla="*/ 4 w 15"/>
                  <a:gd name="T25" fmla="*/ 3 h 23"/>
                  <a:gd name="T26" fmla="*/ 0 w 15"/>
                  <a:gd name="T27" fmla="*/ 8 h 23"/>
                  <a:gd name="T28" fmla="*/ 6 w 15"/>
                  <a:gd name="T29" fmla="*/ 13 h 23"/>
                  <a:gd name="T30" fmla="*/ 6 w 15"/>
                  <a:gd name="T31" fmla="*/ 18 h 23"/>
                  <a:gd name="T32" fmla="*/ 3 w 15"/>
                  <a:gd name="T33" fmla="*/ 15 h 23"/>
                  <a:gd name="T34" fmla="*/ 0 w 15"/>
                  <a:gd name="T35" fmla="*/ 15 h 23"/>
                  <a:gd name="T36" fmla="*/ 6 w 15"/>
                  <a:gd name="T37" fmla="*/ 21 h 23"/>
                  <a:gd name="T38" fmla="*/ 6 w 15"/>
                  <a:gd name="T39" fmla="*/ 23 h 23"/>
                  <a:gd name="T40" fmla="*/ 9 w 15"/>
                  <a:gd name="T41" fmla="*/ 23 h 23"/>
                  <a:gd name="T42" fmla="*/ 9 w 15"/>
                  <a:gd name="T43" fmla="*/ 14 h 23"/>
                  <a:gd name="T44" fmla="*/ 12 w 15"/>
                  <a:gd name="T45" fmla="*/ 16 h 23"/>
                  <a:gd name="T46" fmla="*/ 11 w 15"/>
                  <a:gd name="T47" fmla="*/ 17 h 23"/>
                  <a:gd name="T48" fmla="*/ 11 w 15"/>
                  <a:gd name="T49" fmla="*/ 21 h 23"/>
                  <a:gd name="T50" fmla="*/ 15 w 15"/>
                  <a:gd name="T51" fmla="*/ 15 h 23"/>
                  <a:gd name="T52" fmla="*/ 10 w 15"/>
                  <a:gd name="T5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23">
                    <a:moveTo>
                      <a:pt x="10" y="11"/>
                    </a:moveTo>
                    <a:cubicBezTo>
                      <a:pt x="9" y="10"/>
                      <a:pt x="9" y="10"/>
                      <a:pt x="9" y="10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1" y="6"/>
                      <a:pt x="11" y="7"/>
                      <a:pt x="11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3" y="3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9"/>
                      <a:pt x="3" y="9"/>
                      <a:pt x="3" y="8"/>
                    </a:cubicBezTo>
                    <a:cubicBezTo>
                      <a:pt x="3" y="7"/>
                      <a:pt x="3" y="6"/>
                      <a:pt x="4" y="6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0" y="11"/>
                      <a:pt x="3" y="12"/>
                      <a:pt x="6" y="13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4" y="17"/>
                      <a:pt x="3" y="16"/>
                      <a:pt x="3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2" y="20"/>
                      <a:pt x="6" y="21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1" y="14"/>
                      <a:pt x="12" y="15"/>
                      <a:pt x="12" y="16"/>
                    </a:cubicBezTo>
                    <a:cubicBezTo>
                      <a:pt x="12" y="16"/>
                      <a:pt x="11" y="17"/>
                      <a:pt x="11" y="17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3" y="20"/>
                      <a:pt x="15" y="19"/>
                      <a:pt x="15" y="15"/>
                    </a:cubicBezTo>
                    <a:cubicBezTo>
                      <a:pt x="15" y="13"/>
                      <a:pt x="13" y="11"/>
                      <a:pt x="10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6" name="Freeform 131"/>
              <p:cNvSpPr/>
              <p:nvPr/>
            </p:nvSpPr>
            <p:spPr bwMode="auto">
              <a:xfrm>
                <a:off x="3662" y="1632"/>
                <a:ext cx="31" cy="52"/>
              </a:xfrm>
              <a:custGeom>
                <a:avLst/>
                <a:gdLst>
                  <a:gd name="T0" fmla="*/ 3 w 18"/>
                  <a:gd name="T1" fmla="*/ 0 h 30"/>
                  <a:gd name="T2" fmla="*/ 0 w 18"/>
                  <a:gd name="T3" fmla="*/ 0 h 30"/>
                  <a:gd name="T4" fmla="*/ 0 w 18"/>
                  <a:gd name="T5" fmla="*/ 30 h 30"/>
                  <a:gd name="T6" fmla="*/ 3 w 18"/>
                  <a:gd name="T7" fmla="*/ 30 h 30"/>
                  <a:gd name="T8" fmla="*/ 18 w 18"/>
                  <a:gd name="T9" fmla="*/ 15 h 30"/>
                  <a:gd name="T10" fmla="*/ 3 w 18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30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" y="30"/>
                      <a:pt x="2" y="30"/>
                      <a:pt x="3" y="30"/>
                    </a:cubicBezTo>
                    <a:cubicBezTo>
                      <a:pt x="11" y="30"/>
                      <a:pt x="18" y="23"/>
                      <a:pt x="18" y="15"/>
                    </a:cubicBezTo>
                    <a:cubicBezTo>
                      <a:pt x="18" y="7"/>
                      <a:pt x="11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7" name="Freeform 132"/>
              <p:cNvSpPr/>
              <p:nvPr/>
            </p:nvSpPr>
            <p:spPr bwMode="auto">
              <a:xfrm>
                <a:off x="3437" y="1519"/>
                <a:ext cx="328" cy="160"/>
              </a:xfrm>
              <a:custGeom>
                <a:avLst/>
                <a:gdLst>
                  <a:gd name="T0" fmla="*/ 54 w 192"/>
                  <a:gd name="T1" fmla="*/ 57 h 93"/>
                  <a:gd name="T2" fmla="*/ 135 w 192"/>
                  <a:gd name="T3" fmla="*/ 57 h 93"/>
                  <a:gd name="T4" fmla="*/ 159 w 192"/>
                  <a:gd name="T5" fmla="*/ 81 h 93"/>
                  <a:gd name="T6" fmla="*/ 155 w 192"/>
                  <a:gd name="T7" fmla="*/ 93 h 93"/>
                  <a:gd name="T8" fmla="*/ 192 w 192"/>
                  <a:gd name="T9" fmla="*/ 93 h 93"/>
                  <a:gd name="T10" fmla="*/ 96 w 192"/>
                  <a:gd name="T11" fmla="*/ 0 h 93"/>
                  <a:gd name="T12" fmla="*/ 0 w 192"/>
                  <a:gd name="T13" fmla="*/ 93 h 93"/>
                  <a:gd name="T14" fmla="*/ 54 w 192"/>
                  <a:gd name="T15" fmla="*/ 93 h 93"/>
                  <a:gd name="T16" fmla="*/ 54 w 192"/>
                  <a:gd name="T17" fmla="*/ 5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93">
                    <a:moveTo>
                      <a:pt x="54" y="57"/>
                    </a:moveTo>
                    <a:cubicBezTo>
                      <a:pt x="54" y="57"/>
                      <a:pt x="134" y="57"/>
                      <a:pt x="135" y="57"/>
                    </a:cubicBezTo>
                    <a:cubicBezTo>
                      <a:pt x="148" y="57"/>
                      <a:pt x="159" y="68"/>
                      <a:pt x="159" y="81"/>
                    </a:cubicBezTo>
                    <a:cubicBezTo>
                      <a:pt x="159" y="86"/>
                      <a:pt x="157" y="90"/>
                      <a:pt x="155" y="93"/>
                    </a:cubicBezTo>
                    <a:cubicBezTo>
                      <a:pt x="192" y="93"/>
                      <a:pt x="192" y="93"/>
                      <a:pt x="192" y="93"/>
                    </a:cubicBezTo>
                    <a:cubicBezTo>
                      <a:pt x="190" y="41"/>
                      <a:pt x="148" y="0"/>
                      <a:pt x="96" y="0"/>
                    </a:cubicBezTo>
                    <a:cubicBezTo>
                      <a:pt x="44" y="0"/>
                      <a:pt x="2" y="41"/>
                      <a:pt x="0" y="93"/>
                    </a:cubicBezTo>
                    <a:cubicBezTo>
                      <a:pt x="54" y="93"/>
                      <a:pt x="54" y="93"/>
                      <a:pt x="54" y="93"/>
                    </a:cubicBezTo>
                    <a:lnTo>
                      <a:pt x="54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8" name="Freeform 133"/>
              <p:cNvSpPr/>
              <p:nvPr/>
            </p:nvSpPr>
            <p:spPr bwMode="auto">
              <a:xfrm>
                <a:off x="3437" y="1689"/>
                <a:ext cx="328" cy="159"/>
              </a:xfrm>
              <a:custGeom>
                <a:avLst/>
                <a:gdLst>
                  <a:gd name="T0" fmla="*/ 135 w 192"/>
                  <a:gd name="T1" fmla="*/ 6 h 93"/>
                  <a:gd name="T2" fmla="*/ 132 w 192"/>
                  <a:gd name="T3" fmla="*/ 6 h 93"/>
                  <a:gd name="T4" fmla="*/ 132 w 192"/>
                  <a:gd name="T5" fmla="*/ 12 h 93"/>
                  <a:gd name="T6" fmla="*/ 124 w 192"/>
                  <a:gd name="T7" fmla="*/ 23 h 93"/>
                  <a:gd name="T8" fmla="*/ 161 w 192"/>
                  <a:gd name="T9" fmla="*/ 23 h 93"/>
                  <a:gd name="T10" fmla="*/ 148 w 192"/>
                  <a:gd name="T11" fmla="*/ 36 h 93"/>
                  <a:gd name="T12" fmla="*/ 38 w 192"/>
                  <a:gd name="T13" fmla="*/ 36 h 93"/>
                  <a:gd name="T14" fmla="*/ 25 w 192"/>
                  <a:gd name="T15" fmla="*/ 23 h 93"/>
                  <a:gd name="T16" fmla="*/ 62 w 192"/>
                  <a:gd name="T17" fmla="*/ 23 h 93"/>
                  <a:gd name="T18" fmla="*/ 54 w 192"/>
                  <a:gd name="T19" fmla="*/ 12 h 93"/>
                  <a:gd name="T20" fmla="*/ 54 w 192"/>
                  <a:gd name="T21" fmla="*/ 0 h 93"/>
                  <a:gd name="T22" fmla="*/ 0 w 192"/>
                  <a:gd name="T23" fmla="*/ 0 h 93"/>
                  <a:gd name="T24" fmla="*/ 96 w 192"/>
                  <a:gd name="T25" fmla="*/ 93 h 93"/>
                  <a:gd name="T26" fmla="*/ 192 w 192"/>
                  <a:gd name="T27" fmla="*/ 0 h 93"/>
                  <a:gd name="T28" fmla="*/ 151 w 192"/>
                  <a:gd name="T29" fmla="*/ 0 h 93"/>
                  <a:gd name="T30" fmla="*/ 135 w 192"/>
                  <a:gd name="T31" fmla="*/ 6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2" h="93">
                    <a:moveTo>
                      <a:pt x="135" y="6"/>
                    </a:moveTo>
                    <a:cubicBezTo>
                      <a:pt x="134" y="6"/>
                      <a:pt x="133" y="6"/>
                      <a:pt x="132" y="6"/>
                    </a:cubicBezTo>
                    <a:cubicBezTo>
                      <a:pt x="132" y="12"/>
                      <a:pt x="132" y="12"/>
                      <a:pt x="132" y="12"/>
                    </a:cubicBezTo>
                    <a:cubicBezTo>
                      <a:pt x="132" y="17"/>
                      <a:pt x="128" y="21"/>
                      <a:pt x="124" y="23"/>
                    </a:cubicBezTo>
                    <a:cubicBezTo>
                      <a:pt x="161" y="23"/>
                      <a:pt x="161" y="23"/>
                      <a:pt x="161" y="23"/>
                    </a:cubicBezTo>
                    <a:cubicBezTo>
                      <a:pt x="161" y="30"/>
                      <a:pt x="156" y="36"/>
                      <a:pt x="148" y="36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30" y="36"/>
                      <a:pt x="25" y="30"/>
                      <a:pt x="25" y="23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58" y="21"/>
                      <a:pt x="54" y="17"/>
                      <a:pt x="54" y="12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52"/>
                      <a:pt x="44" y="93"/>
                      <a:pt x="96" y="93"/>
                    </a:cubicBezTo>
                    <a:cubicBezTo>
                      <a:pt x="148" y="93"/>
                      <a:pt x="190" y="52"/>
                      <a:pt x="192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46" y="4"/>
                      <a:pt x="141" y="6"/>
                      <a:pt x="135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9" name="Rectangle 134"/>
              <p:cNvSpPr>
                <a:spLocks noChangeArrowheads="1"/>
              </p:cNvSpPr>
              <p:nvPr/>
            </p:nvSpPr>
            <p:spPr bwMode="auto">
              <a:xfrm>
                <a:off x="3999" y="1725"/>
                <a:ext cx="73" cy="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0" name="Freeform 135"/>
              <p:cNvSpPr/>
              <p:nvPr/>
            </p:nvSpPr>
            <p:spPr bwMode="auto">
              <a:xfrm>
                <a:off x="4086" y="1653"/>
                <a:ext cx="74" cy="56"/>
              </a:xfrm>
              <a:custGeom>
                <a:avLst/>
                <a:gdLst>
                  <a:gd name="T0" fmla="*/ 74 w 74"/>
                  <a:gd name="T1" fmla="*/ 56 h 56"/>
                  <a:gd name="T2" fmla="*/ 74 w 74"/>
                  <a:gd name="T3" fmla="*/ 0 h 56"/>
                  <a:gd name="T4" fmla="*/ 26 w 74"/>
                  <a:gd name="T5" fmla="*/ 0 h 56"/>
                  <a:gd name="T6" fmla="*/ 41 w 74"/>
                  <a:gd name="T7" fmla="*/ 17 h 56"/>
                  <a:gd name="T8" fmla="*/ 29 w 74"/>
                  <a:gd name="T9" fmla="*/ 27 h 56"/>
                  <a:gd name="T10" fmla="*/ 7 w 74"/>
                  <a:gd name="T11" fmla="*/ 0 h 56"/>
                  <a:gd name="T12" fmla="*/ 0 w 74"/>
                  <a:gd name="T13" fmla="*/ 0 h 56"/>
                  <a:gd name="T14" fmla="*/ 0 w 74"/>
                  <a:gd name="T15" fmla="*/ 56 h 56"/>
                  <a:gd name="T16" fmla="*/ 74 w 74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56">
                    <a:moveTo>
                      <a:pt x="74" y="56"/>
                    </a:moveTo>
                    <a:lnTo>
                      <a:pt x="74" y="0"/>
                    </a:lnTo>
                    <a:lnTo>
                      <a:pt x="26" y="0"/>
                    </a:lnTo>
                    <a:lnTo>
                      <a:pt x="41" y="17"/>
                    </a:lnTo>
                    <a:lnTo>
                      <a:pt x="29" y="27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56"/>
                    </a:lnTo>
                    <a:lnTo>
                      <a:pt x="74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1" name="Freeform 136"/>
              <p:cNvSpPr/>
              <p:nvPr/>
            </p:nvSpPr>
            <p:spPr bwMode="auto">
              <a:xfrm>
                <a:off x="3999" y="1653"/>
                <a:ext cx="73" cy="56"/>
              </a:xfrm>
              <a:custGeom>
                <a:avLst/>
                <a:gdLst>
                  <a:gd name="T0" fmla="*/ 73 w 73"/>
                  <a:gd name="T1" fmla="*/ 0 h 56"/>
                  <a:gd name="T2" fmla="*/ 67 w 73"/>
                  <a:gd name="T3" fmla="*/ 0 h 56"/>
                  <a:gd name="T4" fmla="*/ 44 w 73"/>
                  <a:gd name="T5" fmla="*/ 27 h 56"/>
                  <a:gd name="T6" fmla="*/ 32 w 73"/>
                  <a:gd name="T7" fmla="*/ 17 h 56"/>
                  <a:gd name="T8" fmla="*/ 48 w 73"/>
                  <a:gd name="T9" fmla="*/ 0 h 56"/>
                  <a:gd name="T10" fmla="*/ 0 w 73"/>
                  <a:gd name="T11" fmla="*/ 0 h 56"/>
                  <a:gd name="T12" fmla="*/ 0 w 73"/>
                  <a:gd name="T13" fmla="*/ 56 h 56"/>
                  <a:gd name="T14" fmla="*/ 73 w 73"/>
                  <a:gd name="T15" fmla="*/ 56 h 56"/>
                  <a:gd name="T16" fmla="*/ 73 w 73"/>
                  <a:gd name="T1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56">
                    <a:moveTo>
                      <a:pt x="73" y="0"/>
                    </a:moveTo>
                    <a:lnTo>
                      <a:pt x="67" y="0"/>
                    </a:lnTo>
                    <a:lnTo>
                      <a:pt x="44" y="27"/>
                    </a:lnTo>
                    <a:lnTo>
                      <a:pt x="32" y="17"/>
                    </a:lnTo>
                    <a:lnTo>
                      <a:pt x="48" y="0"/>
                    </a:lnTo>
                    <a:lnTo>
                      <a:pt x="0" y="0"/>
                    </a:lnTo>
                    <a:lnTo>
                      <a:pt x="0" y="56"/>
                    </a:lnTo>
                    <a:lnTo>
                      <a:pt x="73" y="56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2" name="Rectangle 137"/>
              <p:cNvSpPr>
                <a:spLocks noChangeArrowheads="1"/>
              </p:cNvSpPr>
              <p:nvPr/>
            </p:nvSpPr>
            <p:spPr bwMode="auto">
              <a:xfrm>
                <a:off x="4086" y="1725"/>
                <a:ext cx="74" cy="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3" name="Freeform 138"/>
              <p:cNvSpPr/>
              <p:nvPr/>
            </p:nvSpPr>
            <p:spPr bwMode="auto">
              <a:xfrm>
                <a:off x="4008" y="1586"/>
                <a:ext cx="143" cy="62"/>
              </a:xfrm>
              <a:custGeom>
                <a:avLst/>
                <a:gdLst>
                  <a:gd name="T0" fmla="*/ 42 w 84"/>
                  <a:gd name="T1" fmla="*/ 29 h 36"/>
                  <a:gd name="T2" fmla="*/ 46 w 84"/>
                  <a:gd name="T3" fmla="*/ 33 h 36"/>
                  <a:gd name="T4" fmla="*/ 46 w 84"/>
                  <a:gd name="T5" fmla="*/ 34 h 36"/>
                  <a:gd name="T6" fmla="*/ 47 w 84"/>
                  <a:gd name="T7" fmla="*/ 36 h 36"/>
                  <a:gd name="T8" fmla="*/ 58 w 84"/>
                  <a:gd name="T9" fmla="*/ 35 h 36"/>
                  <a:gd name="T10" fmla="*/ 50 w 84"/>
                  <a:gd name="T11" fmla="*/ 25 h 36"/>
                  <a:gd name="T12" fmla="*/ 58 w 84"/>
                  <a:gd name="T13" fmla="*/ 17 h 36"/>
                  <a:gd name="T14" fmla="*/ 64 w 84"/>
                  <a:gd name="T15" fmla="*/ 12 h 36"/>
                  <a:gd name="T16" fmla="*/ 74 w 84"/>
                  <a:gd name="T17" fmla="*/ 10 h 36"/>
                  <a:gd name="T18" fmla="*/ 75 w 84"/>
                  <a:gd name="T19" fmla="*/ 16 h 36"/>
                  <a:gd name="T20" fmla="*/ 67 w 84"/>
                  <a:gd name="T21" fmla="*/ 21 h 36"/>
                  <a:gd name="T22" fmla="*/ 59 w 84"/>
                  <a:gd name="T23" fmla="*/ 21 h 36"/>
                  <a:gd name="T24" fmla="*/ 55 w 84"/>
                  <a:gd name="T25" fmla="*/ 25 h 36"/>
                  <a:gd name="T26" fmla="*/ 58 w 84"/>
                  <a:gd name="T27" fmla="*/ 29 h 36"/>
                  <a:gd name="T28" fmla="*/ 67 w 84"/>
                  <a:gd name="T29" fmla="*/ 29 h 36"/>
                  <a:gd name="T30" fmla="*/ 82 w 84"/>
                  <a:gd name="T31" fmla="*/ 20 h 36"/>
                  <a:gd name="T32" fmla="*/ 80 w 84"/>
                  <a:gd name="T33" fmla="*/ 6 h 36"/>
                  <a:gd name="T34" fmla="*/ 71 w 84"/>
                  <a:gd name="T35" fmla="*/ 1 h 36"/>
                  <a:gd name="T36" fmla="*/ 57 w 84"/>
                  <a:gd name="T37" fmla="*/ 6 h 36"/>
                  <a:gd name="T38" fmla="*/ 42 w 84"/>
                  <a:gd name="T39" fmla="*/ 21 h 36"/>
                  <a:gd name="T40" fmla="*/ 27 w 84"/>
                  <a:gd name="T41" fmla="*/ 6 h 36"/>
                  <a:gd name="T42" fmla="*/ 13 w 84"/>
                  <a:gd name="T43" fmla="*/ 1 h 36"/>
                  <a:gd name="T44" fmla="*/ 4 w 84"/>
                  <a:gd name="T45" fmla="*/ 6 h 36"/>
                  <a:gd name="T46" fmla="*/ 2 w 84"/>
                  <a:gd name="T47" fmla="*/ 20 h 36"/>
                  <a:gd name="T48" fmla="*/ 17 w 84"/>
                  <a:gd name="T49" fmla="*/ 29 h 36"/>
                  <a:gd name="T50" fmla="*/ 26 w 84"/>
                  <a:gd name="T51" fmla="*/ 29 h 36"/>
                  <a:gd name="T52" fmla="*/ 29 w 84"/>
                  <a:gd name="T53" fmla="*/ 25 h 36"/>
                  <a:gd name="T54" fmla="*/ 25 w 84"/>
                  <a:gd name="T55" fmla="*/ 21 h 36"/>
                  <a:gd name="T56" fmla="*/ 17 w 84"/>
                  <a:gd name="T57" fmla="*/ 21 h 36"/>
                  <a:gd name="T58" fmla="*/ 9 w 84"/>
                  <a:gd name="T59" fmla="*/ 16 h 36"/>
                  <a:gd name="T60" fmla="*/ 10 w 84"/>
                  <a:gd name="T61" fmla="*/ 11 h 36"/>
                  <a:gd name="T62" fmla="*/ 21 w 84"/>
                  <a:gd name="T63" fmla="*/ 12 h 36"/>
                  <a:gd name="T64" fmla="*/ 26 w 84"/>
                  <a:gd name="T65" fmla="*/ 17 h 36"/>
                  <a:gd name="T66" fmla="*/ 34 w 84"/>
                  <a:gd name="T67" fmla="*/ 25 h 36"/>
                  <a:gd name="T68" fmla="*/ 26 w 84"/>
                  <a:gd name="T69" fmla="*/ 35 h 36"/>
                  <a:gd name="T70" fmla="*/ 37 w 84"/>
                  <a:gd name="T71" fmla="*/ 36 h 36"/>
                  <a:gd name="T72" fmla="*/ 38 w 84"/>
                  <a:gd name="T73" fmla="*/ 34 h 36"/>
                  <a:gd name="T74" fmla="*/ 38 w 84"/>
                  <a:gd name="T75" fmla="*/ 33 h 36"/>
                  <a:gd name="T76" fmla="*/ 42 w 84"/>
                  <a:gd name="T77" fmla="*/ 2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4" h="36">
                    <a:moveTo>
                      <a:pt x="42" y="29"/>
                    </a:move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61" y="14"/>
                      <a:pt x="64" y="12"/>
                      <a:pt x="64" y="12"/>
                    </a:cubicBezTo>
                    <a:cubicBezTo>
                      <a:pt x="67" y="9"/>
                      <a:pt x="71" y="8"/>
                      <a:pt x="74" y="10"/>
                    </a:cubicBezTo>
                    <a:cubicBezTo>
                      <a:pt x="76" y="13"/>
                      <a:pt x="75" y="15"/>
                      <a:pt x="75" y="16"/>
                    </a:cubicBezTo>
                    <a:cubicBezTo>
                      <a:pt x="74" y="18"/>
                      <a:pt x="70" y="21"/>
                      <a:pt x="67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7" y="23"/>
                      <a:pt x="55" y="25"/>
                      <a:pt x="55" y="25"/>
                    </a:cubicBezTo>
                    <a:cubicBezTo>
                      <a:pt x="55" y="26"/>
                      <a:pt x="56" y="28"/>
                      <a:pt x="58" y="29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73" y="29"/>
                      <a:pt x="79" y="25"/>
                      <a:pt x="82" y="20"/>
                    </a:cubicBezTo>
                    <a:cubicBezTo>
                      <a:pt x="84" y="15"/>
                      <a:pt x="84" y="10"/>
                      <a:pt x="80" y="6"/>
                    </a:cubicBezTo>
                    <a:cubicBezTo>
                      <a:pt x="78" y="3"/>
                      <a:pt x="75" y="1"/>
                      <a:pt x="71" y="1"/>
                    </a:cubicBezTo>
                    <a:cubicBezTo>
                      <a:pt x="64" y="0"/>
                      <a:pt x="58" y="5"/>
                      <a:pt x="57" y="6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6" y="5"/>
                      <a:pt x="20" y="0"/>
                      <a:pt x="13" y="1"/>
                    </a:cubicBezTo>
                    <a:cubicBezTo>
                      <a:pt x="9" y="1"/>
                      <a:pt x="6" y="3"/>
                      <a:pt x="4" y="6"/>
                    </a:cubicBezTo>
                    <a:cubicBezTo>
                      <a:pt x="0" y="10"/>
                      <a:pt x="0" y="15"/>
                      <a:pt x="2" y="20"/>
                    </a:cubicBezTo>
                    <a:cubicBezTo>
                      <a:pt x="5" y="25"/>
                      <a:pt x="11" y="29"/>
                      <a:pt x="17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8" y="28"/>
                      <a:pt x="29" y="26"/>
                      <a:pt x="29" y="25"/>
                    </a:cubicBezTo>
                    <a:cubicBezTo>
                      <a:pt x="29" y="25"/>
                      <a:pt x="27" y="23"/>
                      <a:pt x="25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4" y="21"/>
                      <a:pt x="10" y="19"/>
                      <a:pt x="9" y="16"/>
                    </a:cubicBezTo>
                    <a:cubicBezTo>
                      <a:pt x="9" y="14"/>
                      <a:pt x="9" y="12"/>
                      <a:pt x="10" y="11"/>
                    </a:cubicBezTo>
                    <a:cubicBezTo>
                      <a:pt x="12" y="9"/>
                      <a:pt x="16" y="7"/>
                      <a:pt x="21" y="12"/>
                    </a:cubicBezTo>
                    <a:cubicBezTo>
                      <a:pt x="21" y="12"/>
                      <a:pt x="23" y="14"/>
                      <a:pt x="26" y="17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3"/>
                      <a:pt x="38" y="33"/>
                      <a:pt x="38" y="33"/>
                    </a:cubicBezTo>
                    <a:lnTo>
                      <a:pt x="42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4" name="Freeform 139"/>
              <p:cNvSpPr/>
              <p:nvPr/>
            </p:nvSpPr>
            <p:spPr bwMode="auto">
              <a:xfrm>
                <a:off x="3914" y="1689"/>
                <a:ext cx="331" cy="161"/>
              </a:xfrm>
              <a:custGeom>
                <a:avLst/>
                <a:gdLst>
                  <a:gd name="T0" fmla="*/ 97 w 194"/>
                  <a:gd name="T1" fmla="*/ 79 h 94"/>
                  <a:gd name="T2" fmla="*/ 15 w 194"/>
                  <a:gd name="T3" fmla="*/ 0 h 94"/>
                  <a:gd name="T4" fmla="*/ 0 w 194"/>
                  <a:gd name="T5" fmla="*/ 0 h 94"/>
                  <a:gd name="T6" fmla="*/ 97 w 194"/>
                  <a:gd name="T7" fmla="*/ 94 h 94"/>
                  <a:gd name="T8" fmla="*/ 194 w 194"/>
                  <a:gd name="T9" fmla="*/ 0 h 94"/>
                  <a:gd name="T10" fmla="*/ 179 w 194"/>
                  <a:gd name="T11" fmla="*/ 0 h 94"/>
                  <a:gd name="T12" fmla="*/ 97 w 194"/>
                  <a:gd name="T13" fmla="*/ 7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94">
                    <a:moveTo>
                      <a:pt x="97" y="79"/>
                    </a:moveTo>
                    <a:cubicBezTo>
                      <a:pt x="53" y="79"/>
                      <a:pt x="17" y="44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52"/>
                      <a:pt x="44" y="94"/>
                      <a:pt x="97" y="94"/>
                    </a:cubicBezTo>
                    <a:cubicBezTo>
                      <a:pt x="150" y="94"/>
                      <a:pt x="193" y="52"/>
                      <a:pt x="194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44"/>
                      <a:pt x="141" y="79"/>
                      <a:pt x="97" y="7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5" name="Freeform 140"/>
              <p:cNvSpPr/>
              <p:nvPr/>
            </p:nvSpPr>
            <p:spPr bwMode="auto">
              <a:xfrm>
                <a:off x="3914" y="1518"/>
                <a:ext cx="331" cy="161"/>
              </a:xfrm>
              <a:custGeom>
                <a:avLst/>
                <a:gdLst>
                  <a:gd name="T0" fmla="*/ 97 w 194"/>
                  <a:gd name="T1" fmla="*/ 15 h 94"/>
                  <a:gd name="T2" fmla="*/ 179 w 194"/>
                  <a:gd name="T3" fmla="*/ 94 h 94"/>
                  <a:gd name="T4" fmla="*/ 194 w 194"/>
                  <a:gd name="T5" fmla="*/ 94 h 94"/>
                  <a:gd name="T6" fmla="*/ 97 w 194"/>
                  <a:gd name="T7" fmla="*/ 0 h 94"/>
                  <a:gd name="T8" fmla="*/ 0 w 194"/>
                  <a:gd name="T9" fmla="*/ 94 h 94"/>
                  <a:gd name="T10" fmla="*/ 15 w 194"/>
                  <a:gd name="T11" fmla="*/ 94 h 94"/>
                  <a:gd name="T12" fmla="*/ 97 w 194"/>
                  <a:gd name="T13" fmla="*/ 1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94">
                    <a:moveTo>
                      <a:pt x="97" y="15"/>
                    </a:moveTo>
                    <a:cubicBezTo>
                      <a:pt x="141" y="15"/>
                      <a:pt x="177" y="50"/>
                      <a:pt x="179" y="94"/>
                    </a:cubicBezTo>
                    <a:cubicBezTo>
                      <a:pt x="194" y="94"/>
                      <a:pt x="194" y="94"/>
                      <a:pt x="194" y="94"/>
                    </a:cubicBezTo>
                    <a:cubicBezTo>
                      <a:pt x="193" y="42"/>
                      <a:pt x="150" y="0"/>
                      <a:pt x="97" y="0"/>
                    </a:cubicBezTo>
                    <a:cubicBezTo>
                      <a:pt x="44" y="0"/>
                      <a:pt x="1" y="42"/>
                      <a:pt x="0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7" y="50"/>
                      <a:pt x="53" y="15"/>
                      <a:pt x="97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6" name="Freeform 141"/>
              <p:cNvSpPr/>
              <p:nvPr/>
            </p:nvSpPr>
            <p:spPr bwMode="auto">
              <a:xfrm>
                <a:off x="4392" y="1702"/>
                <a:ext cx="318" cy="154"/>
              </a:xfrm>
              <a:custGeom>
                <a:avLst/>
                <a:gdLst>
                  <a:gd name="T0" fmla="*/ 171 w 186"/>
                  <a:gd name="T1" fmla="*/ 60 h 90"/>
                  <a:gd name="T2" fmla="*/ 156 w 186"/>
                  <a:gd name="T3" fmla="*/ 75 h 90"/>
                  <a:gd name="T4" fmla="*/ 30 w 186"/>
                  <a:gd name="T5" fmla="*/ 75 h 90"/>
                  <a:gd name="T6" fmla="*/ 15 w 186"/>
                  <a:gd name="T7" fmla="*/ 60 h 90"/>
                  <a:gd name="T8" fmla="*/ 15 w 186"/>
                  <a:gd name="T9" fmla="*/ 0 h 90"/>
                  <a:gd name="T10" fmla="*/ 0 w 186"/>
                  <a:gd name="T11" fmla="*/ 0 h 90"/>
                  <a:gd name="T12" fmla="*/ 0 w 186"/>
                  <a:gd name="T13" fmla="*/ 60 h 90"/>
                  <a:gd name="T14" fmla="*/ 30 w 186"/>
                  <a:gd name="T15" fmla="*/ 90 h 90"/>
                  <a:gd name="T16" fmla="*/ 156 w 186"/>
                  <a:gd name="T17" fmla="*/ 90 h 90"/>
                  <a:gd name="T18" fmla="*/ 186 w 186"/>
                  <a:gd name="T19" fmla="*/ 60 h 90"/>
                  <a:gd name="T20" fmla="*/ 186 w 186"/>
                  <a:gd name="T21" fmla="*/ 0 h 90"/>
                  <a:gd name="T22" fmla="*/ 171 w 186"/>
                  <a:gd name="T23" fmla="*/ 0 h 90"/>
                  <a:gd name="T24" fmla="*/ 171 w 186"/>
                  <a:gd name="T25" fmla="*/ 6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6" h="90">
                    <a:moveTo>
                      <a:pt x="171" y="60"/>
                    </a:moveTo>
                    <a:cubicBezTo>
                      <a:pt x="171" y="68"/>
                      <a:pt x="164" y="75"/>
                      <a:pt x="156" y="75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22" y="75"/>
                      <a:pt x="15" y="68"/>
                      <a:pt x="15" y="6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77"/>
                      <a:pt x="13" y="90"/>
                      <a:pt x="30" y="90"/>
                    </a:cubicBezTo>
                    <a:cubicBezTo>
                      <a:pt x="156" y="90"/>
                      <a:pt x="156" y="90"/>
                      <a:pt x="156" y="90"/>
                    </a:cubicBezTo>
                    <a:cubicBezTo>
                      <a:pt x="173" y="90"/>
                      <a:pt x="186" y="77"/>
                      <a:pt x="186" y="60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71" y="0"/>
                      <a:pt x="171" y="0"/>
                      <a:pt x="171" y="0"/>
                    </a:cubicBezTo>
                    <a:lnTo>
                      <a:pt x="171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7" name="Freeform 142"/>
              <p:cNvSpPr/>
              <p:nvPr/>
            </p:nvSpPr>
            <p:spPr bwMode="auto">
              <a:xfrm>
                <a:off x="4392" y="1538"/>
                <a:ext cx="318" cy="154"/>
              </a:xfrm>
              <a:custGeom>
                <a:avLst/>
                <a:gdLst>
                  <a:gd name="T0" fmla="*/ 15 w 186"/>
                  <a:gd name="T1" fmla="*/ 30 h 90"/>
                  <a:gd name="T2" fmla="*/ 30 w 186"/>
                  <a:gd name="T3" fmla="*/ 15 h 90"/>
                  <a:gd name="T4" fmla="*/ 156 w 186"/>
                  <a:gd name="T5" fmla="*/ 15 h 90"/>
                  <a:gd name="T6" fmla="*/ 171 w 186"/>
                  <a:gd name="T7" fmla="*/ 30 h 90"/>
                  <a:gd name="T8" fmla="*/ 171 w 186"/>
                  <a:gd name="T9" fmla="*/ 90 h 90"/>
                  <a:gd name="T10" fmla="*/ 186 w 186"/>
                  <a:gd name="T11" fmla="*/ 90 h 90"/>
                  <a:gd name="T12" fmla="*/ 186 w 186"/>
                  <a:gd name="T13" fmla="*/ 30 h 90"/>
                  <a:gd name="T14" fmla="*/ 156 w 186"/>
                  <a:gd name="T15" fmla="*/ 0 h 90"/>
                  <a:gd name="T16" fmla="*/ 30 w 186"/>
                  <a:gd name="T17" fmla="*/ 0 h 90"/>
                  <a:gd name="T18" fmla="*/ 0 w 186"/>
                  <a:gd name="T19" fmla="*/ 30 h 90"/>
                  <a:gd name="T20" fmla="*/ 0 w 186"/>
                  <a:gd name="T21" fmla="*/ 90 h 90"/>
                  <a:gd name="T22" fmla="*/ 15 w 186"/>
                  <a:gd name="T23" fmla="*/ 90 h 90"/>
                  <a:gd name="T24" fmla="*/ 15 w 186"/>
                  <a:gd name="T25" fmla="*/ 3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6" h="90">
                    <a:moveTo>
                      <a:pt x="15" y="30"/>
                    </a:moveTo>
                    <a:cubicBezTo>
                      <a:pt x="15" y="22"/>
                      <a:pt x="22" y="15"/>
                      <a:pt x="30" y="15"/>
                    </a:cubicBezTo>
                    <a:cubicBezTo>
                      <a:pt x="156" y="15"/>
                      <a:pt x="156" y="15"/>
                      <a:pt x="156" y="15"/>
                    </a:cubicBezTo>
                    <a:cubicBezTo>
                      <a:pt x="164" y="15"/>
                      <a:pt x="171" y="22"/>
                      <a:pt x="171" y="30"/>
                    </a:cubicBezTo>
                    <a:cubicBezTo>
                      <a:pt x="171" y="90"/>
                      <a:pt x="171" y="90"/>
                      <a:pt x="171" y="90"/>
                    </a:cubicBezTo>
                    <a:cubicBezTo>
                      <a:pt x="186" y="90"/>
                      <a:pt x="186" y="90"/>
                      <a:pt x="186" y="90"/>
                    </a:cubicBezTo>
                    <a:cubicBezTo>
                      <a:pt x="186" y="30"/>
                      <a:pt x="186" y="30"/>
                      <a:pt x="186" y="30"/>
                    </a:cubicBezTo>
                    <a:cubicBezTo>
                      <a:pt x="186" y="13"/>
                      <a:pt x="173" y="0"/>
                      <a:pt x="15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3"/>
                      <a:pt x="0" y="3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15" y="90"/>
                      <a:pt x="15" y="90"/>
                      <a:pt x="15" y="90"/>
                    </a:cubicBezTo>
                    <a:lnTo>
                      <a:pt x="15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8" name="Freeform 143"/>
              <p:cNvSpPr/>
              <p:nvPr/>
            </p:nvSpPr>
            <p:spPr bwMode="auto">
              <a:xfrm>
                <a:off x="4447" y="1605"/>
                <a:ext cx="80" cy="200"/>
              </a:xfrm>
              <a:custGeom>
                <a:avLst/>
                <a:gdLst>
                  <a:gd name="T0" fmla="*/ 0 w 47"/>
                  <a:gd name="T1" fmla="*/ 95 h 117"/>
                  <a:gd name="T2" fmla="*/ 20 w 47"/>
                  <a:gd name="T3" fmla="*/ 117 h 117"/>
                  <a:gd name="T4" fmla="*/ 40 w 47"/>
                  <a:gd name="T5" fmla="*/ 89 h 117"/>
                  <a:gd name="T6" fmla="*/ 40 w 47"/>
                  <a:gd name="T7" fmla="*/ 57 h 117"/>
                  <a:gd name="T8" fmla="*/ 40 w 47"/>
                  <a:gd name="T9" fmla="*/ 52 h 117"/>
                  <a:gd name="T10" fmla="*/ 37 w 47"/>
                  <a:gd name="T11" fmla="*/ 57 h 117"/>
                  <a:gd name="T12" fmla="*/ 33 w 47"/>
                  <a:gd name="T13" fmla="*/ 61 h 117"/>
                  <a:gd name="T14" fmla="*/ 33 w 47"/>
                  <a:gd name="T15" fmla="*/ 89 h 117"/>
                  <a:gd name="T16" fmla="*/ 20 w 47"/>
                  <a:gd name="T17" fmla="*/ 109 h 117"/>
                  <a:gd name="T18" fmla="*/ 8 w 47"/>
                  <a:gd name="T19" fmla="*/ 95 h 117"/>
                  <a:gd name="T20" fmla="*/ 24 w 47"/>
                  <a:gd name="T21" fmla="*/ 65 h 117"/>
                  <a:gd name="T22" fmla="*/ 33 w 47"/>
                  <a:gd name="T23" fmla="*/ 57 h 117"/>
                  <a:gd name="T24" fmla="*/ 33 w 47"/>
                  <a:gd name="T25" fmla="*/ 57 h 117"/>
                  <a:gd name="T26" fmla="*/ 36 w 47"/>
                  <a:gd name="T27" fmla="*/ 52 h 117"/>
                  <a:gd name="T28" fmla="*/ 40 w 47"/>
                  <a:gd name="T29" fmla="*/ 38 h 117"/>
                  <a:gd name="T30" fmla="*/ 40 w 47"/>
                  <a:gd name="T31" fmla="*/ 31 h 117"/>
                  <a:gd name="T32" fmla="*/ 46 w 47"/>
                  <a:gd name="T33" fmla="*/ 31 h 117"/>
                  <a:gd name="T34" fmla="*/ 46 w 47"/>
                  <a:gd name="T35" fmla="*/ 23 h 117"/>
                  <a:gd name="T36" fmla="*/ 40 w 47"/>
                  <a:gd name="T37" fmla="*/ 23 h 117"/>
                  <a:gd name="T38" fmla="*/ 40 w 47"/>
                  <a:gd name="T39" fmla="*/ 20 h 117"/>
                  <a:gd name="T40" fmla="*/ 46 w 47"/>
                  <a:gd name="T41" fmla="*/ 20 h 117"/>
                  <a:gd name="T42" fmla="*/ 46 w 47"/>
                  <a:gd name="T43" fmla="*/ 13 h 117"/>
                  <a:gd name="T44" fmla="*/ 40 w 47"/>
                  <a:gd name="T45" fmla="*/ 13 h 117"/>
                  <a:gd name="T46" fmla="*/ 42 w 47"/>
                  <a:gd name="T47" fmla="*/ 9 h 117"/>
                  <a:gd name="T48" fmla="*/ 45 w 47"/>
                  <a:gd name="T49" fmla="*/ 8 h 117"/>
                  <a:gd name="T50" fmla="*/ 46 w 47"/>
                  <a:gd name="T51" fmla="*/ 8 h 117"/>
                  <a:gd name="T52" fmla="*/ 47 w 47"/>
                  <a:gd name="T53" fmla="*/ 0 h 117"/>
                  <a:gd name="T54" fmla="*/ 45 w 47"/>
                  <a:gd name="T55" fmla="*/ 0 h 117"/>
                  <a:gd name="T56" fmla="*/ 37 w 47"/>
                  <a:gd name="T57" fmla="*/ 3 h 117"/>
                  <a:gd name="T58" fmla="*/ 33 w 47"/>
                  <a:gd name="T59" fmla="*/ 15 h 117"/>
                  <a:gd name="T60" fmla="*/ 33 w 47"/>
                  <a:gd name="T61" fmla="*/ 39 h 117"/>
                  <a:gd name="T62" fmla="*/ 27 w 47"/>
                  <a:gd name="T63" fmla="*/ 52 h 117"/>
                  <a:gd name="T64" fmla="*/ 23 w 47"/>
                  <a:gd name="T65" fmla="*/ 57 h 117"/>
                  <a:gd name="T66" fmla="*/ 19 w 47"/>
                  <a:gd name="T67" fmla="*/ 60 h 117"/>
                  <a:gd name="T68" fmla="*/ 0 w 47"/>
                  <a:gd name="T69" fmla="*/ 9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7" h="117">
                    <a:moveTo>
                      <a:pt x="0" y="95"/>
                    </a:moveTo>
                    <a:cubicBezTo>
                      <a:pt x="0" y="108"/>
                      <a:pt x="8" y="117"/>
                      <a:pt x="20" y="117"/>
                    </a:cubicBezTo>
                    <a:cubicBezTo>
                      <a:pt x="27" y="117"/>
                      <a:pt x="40" y="113"/>
                      <a:pt x="40" y="89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39" y="54"/>
                      <a:pt x="38" y="55"/>
                      <a:pt x="37" y="57"/>
                    </a:cubicBezTo>
                    <a:cubicBezTo>
                      <a:pt x="35" y="59"/>
                      <a:pt x="33" y="61"/>
                      <a:pt x="33" y="61"/>
                    </a:cubicBezTo>
                    <a:cubicBezTo>
                      <a:pt x="33" y="89"/>
                      <a:pt x="33" y="89"/>
                      <a:pt x="33" y="89"/>
                    </a:cubicBezTo>
                    <a:cubicBezTo>
                      <a:pt x="33" y="102"/>
                      <a:pt x="28" y="109"/>
                      <a:pt x="20" y="109"/>
                    </a:cubicBezTo>
                    <a:cubicBezTo>
                      <a:pt x="9" y="109"/>
                      <a:pt x="8" y="99"/>
                      <a:pt x="8" y="95"/>
                    </a:cubicBezTo>
                    <a:cubicBezTo>
                      <a:pt x="8" y="81"/>
                      <a:pt x="16" y="74"/>
                      <a:pt x="24" y="65"/>
                    </a:cubicBezTo>
                    <a:cubicBezTo>
                      <a:pt x="27" y="63"/>
                      <a:pt x="30" y="60"/>
                      <a:pt x="33" y="57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3" y="56"/>
                      <a:pt x="35" y="54"/>
                      <a:pt x="36" y="52"/>
                    </a:cubicBezTo>
                    <a:cubicBezTo>
                      <a:pt x="38" y="49"/>
                      <a:pt x="40" y="44"/>
                      <a:pt x="40" y="38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2"/>
                      <a:pt x="41" y="10"/>
                      <a:pt x="42" y="9"/>
                    </a:cubicBezTo>
                    <a:cubicBezTo>
                      <a:pt x="43" y="8"/>
                      <a:pt x="45" y="8"/>
                      <a:pt x="45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0"/>
                      <a:pt x="40" y="0"/>
                      <a:pt x="37" y="3"/>
                    </a:cubicBezTo>
                    <a:cubicBezTo>
                      <a:pt x="34" y="6"/>
                      <a:pt x="33" y="10"/>
                      <a:pt x="33" y="15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2" y="44"/>
                      <a:pt x="30" y="48"/>
                      <a:pt x="27" y="52"/>
                    </a:cubicBezTo>
                    <a:cubicBezTo>
                      <a:pt x="26" y="54"/>
                      <a:pt x="24" y="55"/>
                      <a:pt x="23" y="57"/>
                    </a:cubicBezTo>
                    <a:cubicBezTo>
                      <a:pt x="21" y="58"/>
                      <a:pt x="20" y="59"/>
                      <a:pt x="19" y="60"/>
                    </a:cubicBezTo>
                    <a:cubicBezTo>
                      <a:pt x="10" y="69"/>
                      <a:pt x="0" y="78"/>
                      <a:pt x="0" y="9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9" name="Freeform 144"/>
              <p:cNvSpPr/>
              <p:nvPr/>
            </p:nvSpPr>
            <p:spPr bwMode="auto">
              <a:xfrm>
                <a:off x="4530" y="1646"/>
                <a:ext cx="125" cy="156"/>
              </a:xfrm>
              <a:custGeom>
                <a:avLst/>
                <a:gdLst>
                  <a:gd name="T0" fmla="*/ 65 w 73"/>
                  <a:gd name="T1" fmla="*/ 0 h 91"/>
                  <a:gd name="T2" fmla="*/ 65 w 73"/>
                  <a:gd name="T3" fmla="*/ 12 h 91"/>
                  <a:gd name="T4" fmla="*/ 60 w 73"/>
                  <a:gd name="T5" fmla="*/ 17 h 91"/>
                  <a:gd name="T6" fmla="*/ 13 w 73"/>
                  <a:gd name="T7" fmla="*/ 17 h 91"/>
                  <a:gd name="T8" fmla="*/ 8 w 73"/>
                  <a:gd name="T9" fmla="*/ 12 h 91"/>
                  <a:gd name="T10" fmla="*/ 8 w 73"/>
                  <a:gd name="T11" fmla="*/ 0 h 91"/>
                  <a:gd name="T12" fmla="*/ 0 w 73"/>
                  <a:gd name="T13" fmla="*/ 0 h 91"/>
                  <a:gd name="T14" fmla="*/ 0 w 73"/>
                  <a:gd name="T15" fmla="*/ 28 h 91"/>
                  <a:gd name="T16" fmla="*/ 0 w 73"/>
                  <a:gd name="T17" fmla="*/ 33 h 91"/>
                  <a:gd name="T18" fmla="*/ 0 w 73"/>
                  <a:gd name="T19" fmla="*/ 81 h 91"/>
                  <a:gd name="T20" fmla="*/ 11 w 73"/>
                  <a:gd name="T21" fmla="*/ 91 h 91"/>
                  <a:gd name="T22" fmla="*/ 62 w 73"/>
                  <a:gd name="T23" fmla="*/ 91 h 91"/>
                  <a:gd name="T24" fmla="*/ 73 w 73"/>
                  <a:gd name="T25" fmla="*/ 81 h 91"/>
                  <a:gd name="T26" fmla="*/ 73 w 73"/>
                  <a:gd name="T27" fmla="*/ 33 h 91"/>
                  <a:gd name="T28" fmla="*/ 73 w 73"/>
                  <a:gd name="T29" fmla="*/ 28 h 91"/>
                  <a:gd name="T30" fmla="*/ 73 w 73"/>
                  <a:gd name="T31" fmla="*/ 0 h 91"/>
                  <a:gd name="T32" fmla="*/ 65 w 73"/>
                  <a:gd name="T33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3" h="91">
                    <a:moveTo>
                      <a:pt x="65" y="0"/>
                    </a:moveTo>
                    <a:cubicBezTo>
                      <a:pt x="65" y="12"/>
                      <a:pt x="65" y="12"/>
                      <a:pt x="65" y="12"/>
                    </a:cubicBezTo>
                    <a:cubicBezTo>
                      <a:pt x="65" y="14"/>
                      <a:pt x="63" y="17"/>
                      <a:pt x="60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0" y="17"/>
                      <a:pt x="8" y="14"/>
                      <a:pt x="8" y="1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6"/>
                      <a:pt x="5" y="91"/>
                      <a:pt x="11" y="91"/>
                    </a:cubicBezTo>
                    <a:cubicBezTo>
                      <a:pt x="62" y="91"/>
                      <a:pt x="62" y="91"/>
                      <a:pt x="62" y="91"/>
                    </a:cubicBezTo>
                    <a:cubicBezTo>
                      <a:pt x="68" y="91"/>
                      <a:pt x="73" y="86"/>
                      <a:pt x="73" y="81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6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0" name="Freeform 145"/>
              <p:cNvSpPr/>
              <p:nvPr/>
            </p:nvSpPr>
            <p:spPr bwMode="auto">
              <a:xfrm>
                <a:off x="4530" y="1590"/>
                <a:ext cx="125" cy="51"/>
              </a:xfrm>
              <a:custGeom>
                <a:avLst/>
                <a:gdLst>
                  <a:gd name="T0" fmla="*/ 62 w 73"/>
                  <a:gd name="T1" fmla="*/ 0 h 30"/>
                  <a:gd name="T2" fmla="*/ 11 w 73"/>
                  <a:gd name="T3" fmla="*/ 0 h 30"/>
                  <a:gd name="T4" fmla="*/ 0 w 73"/>
                  <a:gd name="T5" fmla="*/ 11 h 30"/>
                  <a:gd name="T6" fmla="*/ 0 w 73"/>
                  <a:gd name="T7" fmla="*/ 30 h 30"/>
                  <a:gd name="T8" fmla="*/ 8 w 73"/>
                  <a:gd name="T9" fmla="*/ 30 h 30"/>
                  <a:gd name="T10" fmla="*/ 8 w 73"/>
                  <a:gd name="T11" fmla="*/ 18 h 30"/>
                  <a:gd name="T12" fmla="*/ 13 w 73"/>
                  <a:gd name="T13" fmla="*/ 13 h 30"/>
                  <a:gd name="T14" fmla="*/ 60 w 73"/>
                  <a:gd name="T15" fmla="*/ 13 h 30"/>
                  <a:gd name="T16" fmla="*/ 65 w 73"/>
                  <a:gd name="T17" fmla="*/ 18 h 30"/>
                  <a:gd name="T18" fmla="*/ 65 w 73"/>
                  <a:gd name="T19" fmla="*/ 30 h 30"/>
                  <a:gd name="T20" fmla="*/ 73 w 73"/>
                  <a:gd name="T21" fmla="*/ 30 h 30"/>
                  <a:gd name="T22" fmla="*/ 73 w 73"/>
                  <a:gd name="T23" fmla="*/ 11 h 30"/>
                  <a:gd name="T24" fmla="*/ 62 w 73"/>
                  <a:gd name="T2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3" h="30">
                    <a:moveTo>
                      <a:pt x="6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5"/>
                      <a:pt x="10" y="13"/>
                      <a:pt x="13" y="13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3" y="13"/>
                      <a:pt x="65" y="15"/>
                      <a:pt x="65" y="18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11"/>
                      <a:pt x="73" y="11"/>
                      <a:pt x="73" y="11"/>
                    </a:cubicBezTo>
                    <a:cubicBezTo>
                      <a:pt x="73" y="5"/>
                      <a:pt x="68" y="0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1" name="Freeform 146"/>
              <p:cNvSpPr/>
              <p:nvPr/>
            </p:nvSpPr>
            <p:spPr bwMode="auto">
              <a:xfrm>
                <a:off x="5923" y="1667"/>
                <a:ext cx="91" cy="83"/>
              </a:xfrm>
              <a:custGeom>
                <a:avLst/>
                <a:gdLst>
                  <a:gd name="T0" fmla="*/ 24 w 53"/>
                  <a:gd name="T1" fmla="*/ 18 h 49"/>
                  <a:gd name="T2" fmla="*/ 26 w 53"/>
                  <a:gd name="T3" fmla="*/ 22 h 49"/>
                  <a:gd name="T4" fmla="*/ 9 w 53"/>
                  <a:gd name="T5" fmla="*/ 17 h 49"/>
                  <a:gd name="T6" fmla="*/ 4 w 53"/>
                  <a:gd name="T7" fmla="*/ 0 h 49"/>
                  <a:gd name="T8" fmla="*/ 0 w 53"/>
                  <a:gd name="T9" fmla="*/ 19 h 49"/>
                  <a:gd name="T10" fmla="*/ 8 w 53"/>
                  <a:gd name="T11" fmla="*/ 43 h 49"/>
                  <a:gd name="T12" fmla="*/ 13 w 53"/>
                  <a:gd name="T13" fmla="*/ 49 h 49"/>
                  <a:gd name="T14" fmla="*/ 53 w 53"/>
                  <a:gd name="T15" fmla="*/ 10 h 49"/>
                  <a:gd name="T16" fmla="*/ 44 w 53"/>
                  <a:gd name="T17" fmla="*/ 13 h 49"/>
                  <a:gd name="T18" fmla="*/ 24 w 53"/>
                  <a:gd name="T19" fmla="*/ 1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49">
                    <a:moveTo>
                      <a:pt x="24" y="18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17" y="23"/>
                      <a:pt x="9" y="17"/>
                    </a:cubicBezTo>
                    <a:cubicBezTo>
                      <a:pt x="2" y="11"/>
                      <a:pt x="4" y="0"/>
                      <a:pt x="4" y="0"/>
                    </a:cubicBezTo>
                    <a:cubicBezTo>
                      <a:pt x="4" y="0"/>
                      <a:pt x="0" y="6"/>
                      <a:pt x="0" y="19"/>
                    </a:cubicBezTo>
                    <a:cubicBezTo>
                      <a:pt x="0" y="27"/>
                      <a:pt x="2" y="36"/>
                      <a:pt x="8" y="43"/>
                    </a:cubicBezTo>
                    <a:cubicBezTo>
                      <a:pt x="10" y="45"/>
                      <a:pt x="11" y="47"/>
                      <a:pt x="13" y="49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0" y="11"/>
                      <a:pt x="46" y="12"/>
                      <a:pt x="44" y="13"/>
                    </a:cubicBezTo>
                    <a:cubicBezTo>
                      <a:pt x="33" y="17"/>
                      <a:pt x="24" y="18"/>
                      <a:pt x="2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2" name="Freeform 147"/>
              <p:cNvSpPr/>
              <p:nvPr/>
            </p:nvSpPr>
            <p:spPr bwMode="auto">
              <a:xfrm>
                <a:off x="5978" y="1706"/>
                <a:ext cx="140" cy="85"/>
              </a:xfrm>
              <a:custGeom>
                <a:avLst/>
                <a:gdLst>
                  <a:gd name="T0" fmla="*/ 47 w 82"/>
                  <a:gd name="T1" fmla="*/ 50 h 50"/>
                  <a:gd name="T2" fmla="*/ 41 w 82"/>
                  <a:gd name="T3" fmla="*/ 18 h 50"/>
                  <a:gd name="T4" fmla="*/ 43 w 82"/>
                  <a:gd name="T5" fmla="*/ 17 h 50"/>
                  <a:gd name="T6" fmla="*/ 44 w 82"/>
                  <a:gd name="T7" fmla="*/ 19 h 50"/>
                  <a:gd name="T8" fmla="*/ 52 w 82"/>
                  <a:gd name="T9" fmla="*/ 49 h 50"/>
                  <a:gd name="T10" fmla="*/ 82 w 82"/>
                  <a:gd name="T11" fmla="*/ 34 h 50"/>
                  <a:gd name="T12" fmla="*/ 71 w 82"/>
                  <a:gd name="T13" fmla="*/ 30 h 50"/>
                  <a:gd name="T14" fmla="*/ 82 w 82"/>
                  <a:gd name="T15" fmla="*/ 23 h 50"/>
                  <a:gd name="T16" fmla="*/ 40 w 82"/>
                  <a:gd name="T17" fmla="*/ 0 h 50"/>
                  <a:gd name="T18" fmla="*/ 0 w 82"/>
                  <a:gd name="T19" fmla="*/ 40 h 50"/>
                  <a:gd name="T20" fmla="*/ 47 w 82"/>
                  <a:gd name="T21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50">
                    <a:moveTo>
                      <a:pt x="47" y="50"/>
                    </a:moveTo>
                    <a:cubicBezTo>
                      <a:pt x="32" y="36"/>
                      <a:pt x="41" y="18"/>
                      <a:pt x="41" y="18"/>
                    </a:cubicBezTo>
                    <a:cubicBezTo>
                      <a:pt x="41" y="17"/>
                      <a:pt x="42" y="17"/>
                      <a:pt x="43" y="17"/>
                    </a:cubicBezTo>
                    <a:cubicBezTo>
                      <a:pt x="44" y="18"/>
                      <a:pt x="44" y="19"/>
                      <a:pt x="44" y="19"/>
                    </a:cubicBezTo>
                    <a:cubicBezTo>
                      <a:pt x="43" y="20"/>
                      <a:pt x="35" y="37"/>
                      <a:pt x="52" y="49"/>
                    </a:cubicBezTo>
                    <a:cubicBezTo>
                      <a:pt x="73" y="47"/>
                      <a:pt x="82" y="34"/>
                      <a:pt x="82" y="34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68" y="7"/>
                      <a:pt x="50" y="2"/>
                      <a:pt x="40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7" y="49"/>
                      <a:pt x="34" y="50"/>
                      <a:pt x="47" y="5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3" name="Freeform 148"/>
              <p:cNvSpPr/>
              <p:nvPr/>
            </p:nvSpPr>
            <p:spPr bwMode="auto">
              <a:xfrm>
                <a:off x="5928" y="1619"/>
                <a:ext cx="70" cy="63"/>
              </a:xfrm>
              <a:custGeom>
                <a:avLst/>
                <a:gdLst>
                  <a:gd name="T0" fmla="*/ 21 w 41"/>
                  <a:gd name="T1" fmla="*/ 24 h 37"/>
                  <a:gd name="T2" fmla="*/ 39 w 41"/>
                  <a:gd name="T3" fmla="*/ 27 h 37"/>
                  <a:gd name="T4" fmla="*/ 33 w 41"/>
                  <a:gd name="T5" fmla="*/ 15 h 37"/>
                  <a:gd name="T6" fmla="*/ 41 w 41"/>
                  <a:gd name="T7" fmla="*/ 0 h 37"/>
                  <a:gd name="T8" fmla="*/ 8 w 41"/>
                  <a:gd name="T9" fmla="*/ 16 h 37"/>
                  <a:gd name="T10" fmla="*/ 4 w 41"/>
                  <a:gd name="T11" fmla="*/ 37 h 37"/>
                  <a:gd name="T12" fmla="*/ 21 w 41"/>
                  <a:gd name="T13" fmla="*/ 2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7">
                    <a:moveTo>
                      <a:pt x="21" y="24"/>
                    </a:moveTo>
                    <a:cubicBezTo>
                      <a:pt x="30" y="23"/>
                      <a:pt x="39" y="27"/>
                      <a:pt x="39" y="27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19" y="1"/>
                      <a:pt x="8" y="16"/>
                    </a:cubicBezTo>
                    <a:cubicBezTo>
                      <a:pt x="0" y="26"/>
                      <a:pt x="4" y="37"/>
                      <a:pt x="4" y="37"/>
                    </a:cubicBezTo>
                    <a:cubicBezTo>
                      <a:pt x="7" y="29"/>
                      <a:pt x="14" y="25"/>
                      <a:pt x="21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4" name="Freeform 149"/>
              <p:cNvSpPr/>
              <p:nvPr/>
            </p:nvSpPr>
            <p:spPr bwMode="auto">
              <a:xfrm>
                <a:off x="6118" y="1607"/>
                <a:ext cx="29" cy="121"/>
              </a:xfrm>
              <a:custGeom>
                <a:avLst/>
                <a:gdLst>
                  <a:gd name="T0" fmla="*/ 9 w 17"/>
                  <a:gd name="T1" fmla="*/ 66 h 71"/>
                  <a:gd name="T2" fmla="*/ 4 w 17"/>
                  <a:gd name="T3" fmla="*/ 59 h 71"/>
                  <a:gd name="T4" fmla="*/ 7 w 17"/>
                  <a:gd name="T5" fmla="*/ 59 h 71"/>
                  <a:gd name="T6" fmla="*/ 0 w 17"/>
                  <a:gd name="T7" fmla="*/ 47 h 71"/>
                  <a:gd name="T8" fmla="*/ 0 w 17"/>
                  <a:gd name="T9" fmla="*/ 61 h 71"/>
                  <a:gd name="T10" fmla="*/ 3 w 17"/>
                  <a:gd name="T11" fmla="*/ 69 h 71"/>
                  <a:gd name="T12" fmla="*/ 9 w 17"/>
                  <a:gd name="T13" fmla="*/ 71 h 71"/>
                  <a:gd name="T14" fmla="*/ 17 w 17"/>
                  <a:gd name="T15" fmla="*/ 61 h 71"/>
                  <a:gd name="T16" fmla="*/ 17 w 17"/>
                  <a:gd name="T17" fmla="*/ 0 h 71"/>
                  <a:gd name="T18" fmla="*/ 12 w 17"/>
                  <a:gd name="T19" fmla="*/ 4 h 71"/>
                  <a:gd name="T20" fmla="*/ 12 w 17"/>
                  <a:gd name="T21" fmla="*/ 61 h 71"/>
                  <a:gd name="T22" fmla="*/ 9 w 17"/>
                  <a:gd name="T23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71">
                    <a:moveTo>
                      <a:pt x="9" y="66"/>
                    </a:moveTo>
                    <a:cubicBezTo>
                      <a:pt x="4" y="67"/>
                      <a:pt x="4" y="59"/>
                      <a:pt x="4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2"/>
                      <a:pt x="0" y="66"/>
                      <a:pt x="3" y="69"/>
                    </a:cubicBezTo>
                    <a:cubicBezTo>
                      <a:pt x="4" y="70"/>
                      <a:pt x="7" y="71"/>
                      <a:pt x="9" y="71"/>
                    </a:cubicBezTo>
                    <a:cubicBezTo>
                      <a:pt x="11" y="71"/>
                      <a:pt x="17" y="70"/>
                      <a:pt x="17" y="6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5"/>
                      <a:pt x="10" y="66"/>
                      <a:pt x="9" y="6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5" name="Freeform 150"/>
              <p:cNvSpPr/>
              <p:nvPr/>
            </p:nvSpPr>
            <p:spPr bwMode="auto">
              <a:xfrm>
                <a:off x="5877" y="1519"/>
                <a:ext cx="328" cy="329"/>
              </a:xfrm>
              <a:custGeom>
                <a:avLst/>
                <a:gdLst>
                  <a:gd name="T0" fmla="*/ 158 w 192"/>
                  <a:gd name="T1" fmla="*/ 23 h 192"/>
                  <a:gd name="T2" fmla="*/ 34 w 192"/>
                  <a:gd name="T3" fmla="*/ 148 h 192"/>
                  <a:gd name="T4" fmla="*/ 31 w 192"/>
                  <a:gd name="T5" fmla="*/ 144 h 192"/>
                  <a:gd name="T6" fmla="*/ 15 w 192"/>
                  <a:gd name="T7" fmla="*/ 96 h 192"/>
                  <a:gd name="T8" fmla="*/ 96 w 192"/>
                  <a:gd name="T9" fmla="*/ 15 h 192"/>
                  <a:gd name="T10" fmla="*/ 144 w 192"/>
                  <a:gd name="T11" fmla="*/ 31 h 192"/>
                  <a:gd name="T12" fmla="*/ 145 w 192"/>
                  <a:gd name="T13" fmla="*/ 31 h 192"/>
                  <a:gd name="T14" fmla="*/ 155 w 192"/>
                  <a:gd name="T15" fmla="*/ 21 h 192"/>
                  <a:gd name="T16" fmla="*/ 96 w 192"/>
                  <a:gd name="T17" fmla="*/ 0 h 192"/>
                  <a:gd name="T18" fmla="*/ 0 w 192"/>
                  <a:gd name="T19" fmla="*/ 96 h 192"/>
                  <a:gd name="T20" fmla="*/ 34 w 192"/>
                  <a:gd name="T21" fmla="*/ 169 h 192"/>
                  <a:gd name="T22" fmla="*/ 121 w 192"/>
                  <a:gd name="T23" fmla="*/ 81 h 192"/>
                  <a:gd name="T24" fmla="*/ 121 w 192"/>
                  <a:gd name="T25" fmla="*/ 81 h 192"/>
                  <a:gd name="T26" fmla="*/ 158 w 192"/>
                  <a:gd name="T27" fmla="*/ 44 h 192"/>
                  <a:gd name="T28" fmla="*/ 161 w 192"/>
                  <a:gd name="T29" fmla="*/ 48 h 192"/>
                  <a:gd name="T30" fmla="*/ 177 w 192"/>
                  <a:gd name="T31" fmla="*/ 96 h 192"/>
                  <a:gd name="T32" fmla="*/ 96 w 192"/>
                  <a:gd name="T33" fmla="*/ 177 h 192"/>
                  <a:gd name="T34" fmla="*/ 48 w 192"/>
                  <a:gd name="T35" fmla="*/ 161 h 192"/>
                  <a:gd name="T36" fmla="*/ 47 w 192"/>
                  <a:gd name="T37" fmla="*/ 161 h 192"/>
                  <a:gd name="T38" fmla="*/ 37 w 192"/>
                  <a:gd name="T39" fmla="*/ 171 h 192"/>
                  <a:gd name="T40" fmla="*/ 96 w 192"/>
                  <a:gd name="T41" fmla="*/ 192 h 192"/>
                  <a:gd name="T42" fmla="*/ 192 w 192"/>
                  <a:gd name="T43" fmla="*/ 96 h 192"/>
                  <a:gd name="T44" fmla="*/ 158 w 192"/>
                  <a:gd name="T45" fmla="*/ 2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2" h="192">
                    <a:moveTo>
                      <a:pt x="158" y="23"/>
                    </a:moveTo>
                    <a:cubicBezTo>
                      <a:pt x="34" y="148"/>
                      <a:pt x="34" y="148"/>
                      <a:pt x="34" y="148"/>
                    </a:cubicBezTo>
                    <a:cubicBezTo>
                      <a:pt x="33" y="146"/>
                      <a:pt x="32" y="145"/>
                      <a:pt x="31" y="144"/>
                    </a:cubicBezTo>
                    <a:cubicBezTo>
                      <a:pt x="21" y="131"/>
                      <a:pt x="15" y="114"/>
                      <a:pt x="15" y="96"/>
                    </a:cubicBezTo>
                    <a:cubicBezTo>
                      <a:pt x="15" y="51"/>
                      <a:pt x="51" y="15"/>
                      <a:pt x="96" y="15"/>
                    </a:cubicBezTo>
                    <a:cubicBezTo>
                      <a:pt x="114" y="15"/>
                      <a:pt x="131" y="21"/>
                      <a:pt x="144" y="31"/>
                    </a:cubicBezTo>
                    <a:cubicBezTo>
                      <a:pt x="144" y="31"/>
                      <a:pt x="144" y="31"/>
                      <a:pt x="145" y="3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39" y="8"/>
                      <a:pt x="118" y="0"/>
                      <a:pt x="96" y="0"/>
                    </a:cubicBezTo>
                    <a:cubicBezTo>
                      <a:pt x="43" y="0"/>
                      <a:pt x="0" y="43"/>
                      <a:pt x="0" y="96"/>
                    </a:cubicBezTo>
                    <a:cubicBezTo>
                      <a:pt x="0" y="125"/>
                      <a:pt x="13" y="151"/>
                      <a:pt x="34" y="169"/>
                    </a:cubicBezTo>
                    <a:cubicBezTo>
                      <a:pt x="121" y="81"/>
                      <a:pt x="121" y="81"/>
                      <a:pt x="121" y="81"/>
                    </a:cubicBezTo>
                    <a:cubicBezTo>
                      <a:pt x="121" y="81"/>
                      <a:pt x="121" y="81"/>
                      <a:pt x="121" y="81"/>
                    </a:cubicBezTo>
                    <a:cubicBezTo>
                      <a:pt x="158" y="44"/>
                      <a:pt x="158" y="44"/>
                      <a:pt x="158" y="44"/>
                    </a:cubicBezTo>
                    <a:cubicBezTo>
                      <a:pt x="159" y="46"/>
                      <a:pt x="160" y="47"/>
                      <a:pt x="161" y="48"/>
                    </a:cubicBezTo>
                    <a:cubicBezTo>
                      <a:pt x="171" y="61"/>
                      <a:pt x="177" y="78"/>
                      <a:pt x="177" y="96"/>
                    </a:cubicBezTo>
                    <a:cubicBezTo>
                      <a:pt x="177" y="141"/>
                      <a:pt x="141" y="177"/>
                      <a:pt x="96" y="177"/>
                    </a:cubicBezTo>
                    <a:cubicBezTo>
                      <a:pt x="78" y="177"/>
                      <a:pt x="61" y="171"/>
                      <a:pt x="48" y="161"/>
                    </a:cubicBezTo>
                    <a:cubicBezTo>
                      <a:pt x="48" y="161"/>
                      <a:pt x="47" y="161"/>
                      <a:pt x="47" y="161"/>
                    </a:cubicBezTo>
                    <a:cubicBezTo>
                      <a:pt x="37" y="171"/>
                      <a:pt x="37" y="171"/>
                      <a:pt x="37" y="171"/>
                    </a:cubicBezTo>
                    <a:cubicBezTo>
                      <a:pt x="53" y="184"/>
                      <a:pt x="74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67"/>
                      <a:pt x="179" y="41"/>
                      <a:pt x="158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6" name="Freeform 151"/>
              <p:cNvSpPr/>
              <p:nvPr/>
            </p:nvSpPr>
            <p:spPr bwMode="auto">
              <a:xfrm>
                <a:off x="6390" y="1617"/>
                <a:ext cx="37" cy="44"/>
              </a:xfrm>
              <a:custGeom>
                <a:avLst/>
                <a:gdLst>
                  <a:gd name="T0" fmla="*/ 0 w 22"/>
                  <a:gd name="T1" fmla="*/ 26 h 26"/>
                  <a:gd name="T2" fmla="*/ 18 w 22"/>
                  <a:gd name="T3" fmla="*/ 26 h 26"/>
                  <a:gd name="T4" fmla="*/ 22 w 22"/>
                  <a:gd name="T5" fmla="*/ 12 h 26"/>
                  <a:gd name="T6" fmla="*/ 9 w 22"/>
                  <a:gd name="T7" fmla="*/ 0 h 26"/>
                  <a:gd name="T8" fmla="*/ 0 w 2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6">
                    <a:moveTo>
                      <a:pt x="0" y="26"/>
                    </a:move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4"/>
                      <a:pt x="18" y="17"/>
                      <a:pt x="22" y="1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3" y="6"/>
                      <a:pt x="0" y="15"/>
                      <a:pt x="0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7" name="Freeform 152"/>
              <p:cNvSpPr/>
              <p:nvPr/>
            </p:nvSpPr>
            <p:spPr bwMode="auto">
              <a:xfrm>
                <a:off x="6386" y="1733"/>
                <a:ext cx="50" cy="57"/>
              </a:xfrm>
              <a:custGeom>
                <a:avLst/>
                <a:gdLst>
                  <a:gd name="T0" fmla="*/ 19 w 29"/>
                  <a:gd name="T1" fmla="*/ 0 h 33"/>
                  <a:gd name="T2" fmla="*/ 19 w 29"/>
                  <a:gd name="T3" fmla="*/ 0 h 33"/>
                  <a:gd name="T4" fmla="*/ 0 w 29"/>
                  <a:gd name="T5" fmla="*/ 0 h 33"/>
                  <a:gd name="T6" fmla="*/ 15 w 29"/>
                  <a:gd name="T7" fmla="*/ 33 h 33"/>
                  <a:gd name="T8" fmla="*/ 29 w 29"/>
                  <a:gd name="T9" fmla="*/ 19 h 33"/>
                  <a:gd name="T10" fmla="*/ 19 w 29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3"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7" y="28"/>
                      <a:pt x="15" y="33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0" y="16"/>
                      <a:pt x="19" y="5"/>
                      <a:pt x="1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8" name="Freeform 153"/>
              <p:cNvSpPr/>
              <p:nvPr/>
            </p:nvSpPr>
            <p:spPr bwMode="auto">
              <a:xfrm>
                <a:off x="6439" y="1733"/>
                <a:ext cx="64" cy="65"/>
              </a:xfrm>
              <a:custGeom>
                <a:avLst/>
                <a:gdLst>
                  <a:gd name="T0" fmla="*/ 4 w 37"/>
                  <a:gd name="T1" fmla="*/ 38 h 38"/>
                  <a:gd name="T2" fmla="*/ 37 w 37"/>
                  <a:gd name="T3" fmla="*/ 1 h 38"/>
                  <a:gd name="T4" fmla="*/ 37 w 37"/>
                  <a:gd name="T5" fmla="*/ 0 h 38"/>
                  <a:gd name="T6" fmla="*/ 0 w 37"/>
                  <a:gd name="T7" fmla="*/ 38 h 38"/>
                  <a:gd name="T8" fmla="*/ 4 w 37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8">
                    <a:moveTo>
                      <a:pt x="4" y="38"/>
                    </a:moveTo>
                    <a:cubicBezTo>
                      <a:pt x="24" y="38"/>
                      <a:pt x="37" y="23"/>
                      <a:pt x="37" y="1"/>
                    </a:cubicBezTo>
                    <a:cubicBezTo>
                      <a:pt x="37" y="1"/>
                      <a:pt x="37" y="1"/>
                      <a:pt x="37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2" y="38"/>
                      <a:pt x="3" y="38"/>
                      <a:pt x="4" y="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9" name="Freeform 154"/>
              <p:cNvSpPr/>
              <p:nvPr/>
            </p:nvSpPr>
            <p:spPr bwMode="auto">
              <a:xfrm>
                <a:off x="6431" y="1672"/>
                <a:ext cx="65" cy="61"/>
              </a:xfrm>
              <a:custGeom>
                <a:avLst/>
                <a:gdLst>
                  <a:gd name="T0" fmla="*/ 17 w 38"/>
                  <a:gd name="T1" fmla="*/ 0 h 36"/>
                  <a:gd name="T2" fmla="*/ 3 w 38"/>
                  <a:gd name="T3" fmla="*/ 5 h 36"/>
                  <a:gd name="T4" fmla="*/ 0 w 38"/>
                  <a:gd name="T5" fmla="*/ 5 h 36"/>
                  <a:gd name="T6" fmla="*/ 0 w 38"/>
                  <a:gd name="T7" fmla="*/ 21 h 36"/>
                  <a:gd name="T8" fmla="*/ 22 w 38"/>
                  <a:gd name="T9" fmla="*/ 36 h 36"/>
                  <a:gd name="T10" fmla="*/ 38 w 38"/>
                  <a:gd name="T11" fmla="*/ 21 h 36"/>
                  <a:gd name="T12" fmla="*/ 17 w 38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6">
                    <a:moveTo>
                      <a:pt x="17" y="0"/>
                    </a:moveTo>
                    <a:cubicBezTo>
                      <a:pt x="14" y="5"/>
                      <a:pt x="7" y="5"/>
                      <a:pt x="3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9" y="21"/>
                      <a:pt x="22" y="22"/>
                      <a:pt x="22" y="36"/>
                    </a:cubicBezTo>
                    <a:cubicBezTo>
                      <a:pt x="38" y="21"/>
                      <a:pt x="38" y="21"/>
                      <a:pt x="38" y="21"/>
                    </a:cubicBez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0" name="Freeform 155"/>
              <p:cNvSpPr/>
              <p:nvPr/>
            </p:nvSpPr>
            <p:spPr bwMode="auto">
              <a:xfrm>
                <a:off x="6426" y="1600"/>
                <a:ext cx="71" cy="72"/>
              </a:xfrm>
              <a:custGeom>
                <a:avLst/>
                <a:gdLst>
                  <a:gd name="T0" fmla="*/ 42 w 42"/>
                  <a:gd name="T1" fmla="*/ 31 h 42"/>
                  <a:gd name="T2" fmla="*/ 12 w 42"/>
                  <a:gd name="T3" fmla="*/ 0 h 42"/>
                  <a:gd name="T4" fmla="*/ 0 w 42"/>
                  <a:gd name="T5" fmla="*/ 2 h 42"/>
                  <a:gd name="T6" fmla="*/ 40 w 42"/>
                  <a:gd name="T7" fmla="*/ 42 h 42"/>
                  <a:gd name="T8" fmla="*/ 42 w 42"/>
                  <a:gd name="T9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42" y="31"/>
                    </a:moveTo>
                    <a:cubicBezTo>
                      <a:pt x="42" y="8"/>
                      <a:pt x="25" y="0"/>
                      <a:pt x="12" y="0"/>
                    </a:cubicBezTo>
                    <a:cubicBezTo>
                      <a:pt x="8" y="0"/>
                      <a:pt x="4" y="1"/>
                      <a:pt x="0" y="2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42" y="39"/>
                      <a:pt x="42" y="35"/>
                      <a:pt x="42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1" name="Freeform 156"/>
              <p:cNvSpPr/>
              <p:nvPr/>
            </p:nvSpPr>
            <p:spPr bwMode="auto">
              <a:xfrm>
                <a:off x="6588" y="1619"/>
                <a:ext cx="50" cy="169"/>
              </a:xfrm>
              <a:custGeom>
                <a:avLst/>
                <a:gdLst>
                  <a:gd name="T0" fmla="*/ 9 w 29"/>
                  <a:gd name="T1" fmla="*/ 47 h 99"/>
                  <a:gd name="T2" fmla="*/ 0 w 29"/>
                  <a:gd name="T3" fmla="*/ 86 h 99"/>
                  <a:gd name="T4" fmla="*/ 13 w 29"/>
                  <a:gd name="T5" fmla="*/ 99 h 99"/>
                  <a:gd name="T6" fmla="*/ 29 w 29"/>
                  <a:gd name="T7" fmla="*/ 47 h 99"/>
                  <a:gd name="T8" fmla="*/ 18 w 29"/>
                  <a:gd name="T9" fmla="*/ 0 h 99"/>
                  <a:gd name="T10" fmla="*/ 5 w 29"/>
                  <a:gd name="T11" fmla="*/ 13 h 99"/>
                  <a:gd name="T12" fmla="*/ 9 w 29"/>
                  <a:gd name="T13" fmla="*/ 4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99">
                    <a:moveTo>
                      <a:pt x="9" y="47"/>
                    </a:moveTo>
                    <a:cubicBezTo>
                      <a:pt x="9" y="70"/>
                      <a:pt x="7" y="82"/>
                      <a:pt x="0" y="86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24" y="91"/>
                      <a:pt x="29" y="74"/>
                      <a:pt x="29" y="47"/>
                    </a:cubicBezTo>
                    <a:cubicBezTo>
                      <a:pt x="29" y="25"/>
                      <a:pt x="25" y="9"/>
                      <a:pt x="18" y="0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9"/>
                      <a:pt x="9" y="30"/>
                      <a:pt x="9" y="4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2" name="Freeform 157"/>
              <p:cNvSpPr/>
              <p:nvPr/>
            </p:nvSpPr>
            <p:spPr bwMode="auto">
              <a:xfrm>
                <a:off x="6523" y="1735"/>
                <a:ext cx="63" cy="63"/>
              </a:xfrm>
              <a:custGeom>
                <a:avLst/>
                <a:gdLst>
                  <a:gd name="T0" fmla="*/ 33 w 37"/>
                  <a:gd name="T1" fmla="*/ 37 h 37"/>
                  <a:gd name="T2" fmla="*/ 37 w 37"/>
                  <a:gd name="T3" fmla="*/ 36 h 37"/>
                  <a:gd name="T4" fmla="*/ 0 w 37"/>
                  <a:gd name="T5" fmla="*/ 0 h 37"/>
                  <a:gd name="T6" fmla="*/ 33 w 37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37">
                    <a:moveTo>
                      <a:pt x="33" y="37"/>
                    </a:moveTo>
                    <a:cubicBezTo>
                      <a:pt x="34" y="37"/>
                      <a:pt x="35" y="37"/>
                      <a:pt x="37" y="3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25"/>
                      <a:pt x="14" y="37"/>
                      <a:pt x="33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3" name="Freeform 158"/>
              <p:cNvSpPr/>
              <p:nvPr/>
            </p:nvSpPr>
            <p:spPr bwMode="auto">
              <a:xfrm>
                <a:off x="6530" y="1682"/>
                <a:ext cx="25" cy="51"/>
              </a:xfrm>
              <a:custGeom>
                <a:avLst/>
                <a:gdLst>
                  <a:gd name="T0" fmla="*/ 15 w 15"/>
                  <a:gd name="T1" fmla="*/ 0 h 30"/>
                  <a:gd name="T2" fmla="*/ 0 w 15"/>
                  <a:gd name="T3" fmla="*/ 15 h 30"/>
                  <a:gd name="T4" fmla="*/ 15 w 15"/>
                  <a:gd name="T5" fmla="*/ 30 h 30"/>
                  <a:gd name="T6" fmla="*/ 14 w 15"/>
                  <a:gd name="T7" fmla="*/ 10 h 30"/>
                  <a:gd name="T8" fmla="*/ 15 w 15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0">
                    <a:moveTo>
                      <a:pt x="15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4"/>
                      <a:pt x="14" y="18"/>
                      <a:pt x="14" y="10"/>
                    </a:cubicBezTo>
                    <a:cubicBezTo>
                      <a:pt x="14" y="6"/>
                      <a:pt x="15" y="3"/>
                      <a:pt x="1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4" name="Freeform 159"/>
              <p:cNvSpPr/>
              <p:nvPr/>
            </p:nvSpPr>
            <p:spPr bwMode="auto">
              <a:xfrm>
                <a:off x="6521" y="1600"/>
                <a:ext cx="77" cy="82"/>
              </a:xfrm>
              <a:custGeom>
                <a:avLst/>
                <a:gdLst>
                  <a:gd name="T0" fmla="*/ 45 w 45"/>
                  <a:gd name="T1" fmla="*/ 2 h 48"/>
                  <a:gd name="T2" fmla="*/ 34 w 45"/>
                  <a:gd name="T3" fmla="*/ 0 h 48"/>
                  <a:gd name="T4" fmla="*/ 0 w 45"/>
                  <a:gd name="T5" fmla="*/ 48 h 48"/>
                  <a:gd name="T6" fmla="*/ 45 w 45"/>
                  <a:gd name="T7" fmla="*/ 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8">
                    <a:moveTo>
                      <a:pt x="45" y="2"/>
                    </a:moveTo>
                    <a:cubicBezTo>
                      <a:pt x="42" y="1"/>
                      <a:pt x="38" y="0"/>
                      <a:pt x="34" y="0"/>
                    </a:cubicBezTo>
                    <a:cubicBezTo>
                      <a:pt x="13" y="0"/>
                      <a:pt x="2" y="15"/>
                      <a:pt x="0" y="48"/>
                    </a:cubicBezTo>
                    <a:lnTo>
                      <a:pt x="4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5" name="Freeform 160"/>
              <p:cNvSpPr/>
              <p:nvPr/>
            </p:nvSpPr>
            <p:spPr bwMode="auto">
              <a:xfrm>
                <a:off x="6352" y="1547"/>
                <a:ext cx="321" cy="321"/>
              </a:xfrm>
              <a:custGeom>
                <a:avLst/>
                <a:gdLst>
                  <a:gd name="T0" fmla="*/ 321 w 321"/>
                  <a:gd name="T1" fmla="*/ 311 h 321"/>
                  <a:gd name="T2" fmla="*/ 169 w 321"/>
                  <a:gd name="T3" fmla="*/ 161 h 321"/>
                  <a:gd name="T4" fmla="*/ 321 w 321"/>
                  <a:gd name="T5" fmla="*/ 8 h 321"/>
                  <a:gd name="T6" fmla="*/ 316 w 321"/>
                  <a:gd name="T7" fmla="*/ 3 h 321"/>
                  <a:gd name="T8" fmla="*/ 313 w 321"/>
                  <a:gd name="T9" fmla="*/ 0 h 321"/>
                  <a:gd name="T10" fmla="*/ 161 w 321"/>
                  <a:gd name="T11" fmla="*/ 152 h 321"/>
                  <a:gd name="T12" fmla="*/ 9 w 321"/>
                  <a:gd name="T13" fmla="*/ 0 h 321"/>
                  <a:gd name="T14" fmla="*/ 5 w 321"/>
                  <a:gd name="T15" fmla="*/ 3 h 321"/>
                  <a:gd name="T16" fmla="*/ 0 w 321"/>
                  <a:gd name="T17" fmla="*/ 8 h 321"/>
                  <a:gd name="T18" fmla="*/ 152 w 321"/>
                  <a:gd name="T19" fmla="*/ 161 h 321"/>
                  <a:gd name="T20" fmla="*/ 0 w 321"/>
                  <a:gd name="T21" fmla="*/ 311 h 321"/>
                  <a:gd name="T22" fmla="*/ 5 w 321"/>
                  <a:gd name="T23" fmla="*/ 316 h 321"/>
                  <a:gd name="T24" fmla="*/ 9 w 321"/>
                  <a:gd name="T25" fmla="*/ 321 h 321"/>
                  <a:gd name="T26" fmla="*/ 161 w 321"/>
                  <a:gd name="T27" fmla="*/ 169 h 321"/>
                  <a:gd name="T28" fmla="*/ 313 w 321"/>
                  <a:gd name="T29" fmla="*/ 321 h 321"/>
                  <a:gd name="T30" fmla="*/ 316 w 321"/>
                  <a:gd name="T31" fmla="*/ 316 h 321"/>
                  <a:gd name="T32" fmla="*/ 321 w 321"/>
                  <a:gd name="T33" fmla="*/ 31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1" h="321">
                    <a:moveTo>
                      <a:pt x="321" y="311"/>
                    </a:moveTo>
                    <a:lnTo>
                      <a:pt x="169" y="161"/>
                    </a:lnTo>
                    <a:lnTo>
                      <a:pt x="321" y="8"/>
                    </a:lnTo>
                    <a:lnTo>
                      <a:pt x="316" y="3"/>
                    </a:lnTo>
                    <a:lnTo>
                      <a:pt x="313" y="0"/>
                    </a:lnTo>
                    <a:lnTo>
                      <a:pt x="161" y="152"/>
                    </a:lnTo>
                    <a:lnTo>
                      <a:pt x="9" y="0"/>
                    </a:lnTo>
                    <a:lnTo>
                      <a:pt x="5" y="3"/>
                    </a:lnTo>
                    <a:lnTo>
                      <a:pt x="0" y="8"/>
                    </a:lnTo>
                    <a:lnTo>
                      <a:pt x="152" y="161"/>
                    </a:lnTo>
                    <a:lnTo>
                      <a:pt x="0" y="311"/>
                    </a:lnTo>
                    <a:lnTo>
                      <a:pt x="5" y="316"/>
                    </a:lnTo>
                    <a:lnTo>
                      <a:pt x="9" y="321"/>
                    </a:lnTo>
                    <a:lnTo>
                      <a:pt x="161" y="169"/>
                    </a:lnTo>
                    <a:lnTo>
                      <a:pt x="313" y="321"/>
                    </a:lnTo>
                    <a:lnTo>
                      <a:pt x="316" y="316"/>
                    </a:lnTo>
                    <a:lnTo>
                      <a:pt x="321" y="3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6" name="Freeform 161"/>
              <p:cNvSpPr/>
              <p:nvPr/>
            </p:nvSpPr>
            <p:spPr bwMode="auto">
              <a:xfrm>
                <a:off x="6468" y="1501"/>
                <a:ext cx="14" cy="27"/>
              </a:xfrm>
              <a:custGeom>
                <a:avLst/>
                <a:gdLst>
                  <a:gd name="T0" fmla="*/ 2 w 8"/>
                  <a:gd name="T1" fmla="*/ 3 h 16"/>
                  <a:gd name="T2" fmla="*/ 5 w 8"/>
                  <a:gd name="T3" fmla="*/ 8 h 16"/>
                  <a:gd name="T4" fmla="*/ 2 w 8"/>
                  <a:gd name="T5" fmla="*/ 13 h 16"/>
                  <a:gd name="T6" fmla="*/ 0 w 8"/>
                  <a:gd name="T7" fmla="*/ 13 h 16"/>
                  <a:gd name="T8" fmla="*/ 0 w 8"/>
                  <a:gd name="T9" fmla="*/ 16 h 16"/>
                  <a:gd name="T10" fmla="*/ 2 w 8"/>
                  <a:gd name="T11" fmla="*/ 16 h 16"/>
                  <a:gd name="T12" fmla="*/ 8 w 8"/>
                  <a:gd name="T13" fmla="*/ 7 h 16"/>
                  <a:gd name="T14" fmla="*/ 2 w 8"/>
                  <a:gd name="T15" fmla="*/ 0 h 16"/>
                  <a:gd name="T16" fmla="*/ 0 w 8"/>
                  <a:gd name="T17" fmla="*/ 0 h 16"/>
                  <a:gd name="T18" fmla="*/ 0 w 8"/>
                  <a:gd name="T19" fmla="*/ 3 h 16"/>
                  <a:gd name="T20" fmla="*/ 2 w 8"/>
                  <a:gd name="T21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6">
                    <a:moveTo>
                      <a:pt x="2" y="3"/>
                    </a:moveTo>
                    <a:cubicBezTo>
                      <a:pt x="3" y="3"/>
                      <a:pt x="5" y="3"/>
                      <a:pt x="5" y="8"/>
                    </a:cubicBezTo>
                    <a:cubicBezTo>
                      <a:pt x="5" y="10"/>
                      <a:pt x="4" y="13"/>
                      <a:pt x="2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7" y="16"/>
                      <a:pt x="8" y="11"/>
                      <a:pt x="8" y="7"/>
                    </a:cubicBezTo>
                    <a:cubicBezTo>
                      <a:pt x="8" y="4"/>
                      <a:pt x="7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7" name="Freeform 162"/>
              <p:cNvSpPr/>
              <p:nvPr/>
            </p:nvSpPr>
            <p:spPr bwMode="auto">
              <a:xfrm>
                <a:off x="6461" y="1501"/>
                <a:ext cx="6" cy="27"/>
              </a:xfrm>
              <a:custGeom>
                <a:avLst/>
                <a:gdLst>
                  <a:gd name="T0" fmla="*/ 6 w 6"/>
                  <a:gd name="T1" fmla="*/ 22 h 27"/>
                  <a:gd name="T2" fmla="*/ 6 w 6"/>
                  <a:gd name="T3" fmla="*/ 22 h 27"/>
                  <a:gd name="T4" fmla="*/ 6 w 6"/>
                  <a:gd name="T5" fmla="*/ 5 h 27"/>
                  <a:gd name="T6" fmla="*/ 6 w 6"/>
                  <a:gd name="T7" fmla="*/ 5 h 27"/>
                  <a:gd name="T8" fmla="*/ 6 w 6"/>
                  <a:gd name="T9" fmla="*/ 0 h 27"/>
                  <a:gd name="T10" fmla="*/ 0 w 6"/>
                  <a:gd name="T11" fmla="*/ 0 h 27"/>
                  <a:gd name="T12" fmla="*/ 0 w 6"/>
                  <a:gd name="T13" fmla="*/ 27 h 27"/>
                  <a:gd name="T14" fmla="*/ 6 w 6"/>
                  <a:gd name="T15" fmla="*/ 27 h 27"/>
                  <a:gd name="T16" fmla="*/ 6 w 6"/>
                  <a:gd name="T17" fmla="*/ 2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7">
                    <a:moveTo>
                      <a:pt x="6" y="22"/>
                    </a:moveTo>
                    <a:lnTo>
                      <a:pt x="6" y="22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27"/>
                    </a:lnTo>
                    <a:lnTo>
                      <a:pt x="6" y="27"/>
                    </a:lnTo>
                    <a:lnTo>
                      <a:pt x="6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8" name="Freeform 163"/>
              <p:cNvSpPr/>
              <p:nvPr/>
            </p:nvSpPr>
            <p:spPr bwMode="auto">
              <a:xfrm>
                <a:off x="6496" y="1499"/>
                <a:ext cx="10" cy="29"/>
              </a:xfrm>
              <a:custGeom>
                <a:avLst/>
                <a:gdLst>
                  <a:gd name="T0" fmla="*/ 3 w 6"/>
                  <a:gd name="T1" fmla="*/ 9 h 17"/>
                  <a:gd name="T2" fmla="*/ 0 w 6"/>
                  <a:gd name="T3" fmla="*/ 14 h 17"/>
                  <a:gd name="T4" fmla="*/ 0 w 6"/>
                  <a:gd name="T5" fmla="*/ 17 h 17"/>
                  <a:gd name="T6" fmla="*/ 6 w 6"/>
                  <a:gd name="T7" fmla="*/ 9 h 17"/>
                  <a:gd name="T8" fmla="*/ 0 w 6"/>
                  <a:gd name="T9" fmla="*/ 0 h 17"/>
                  <a:gd name="T10" fmla="*/ 0 w 6"/>
                  <a:gd name="T11" fmla="*/ 3 h 17"/>
                  <a:gd name="T12" fmla="*/ 3 w 6"/>
                  <a:gd name="T13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7">
                    <a:moveTo>
                      <a:pt x="3" y="9"/>
                    </a:moveTo>
                    <a:cubicBezTo>
                      <a:pt x="3" y="13"/>
                      <a:pt x="2" y="14"/>
                      <a:pt x="0" y="1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17"/>
                      <a:pt x="6" y="15"/>
                      <a:pt x="6" y="9"/>
                    </a:cubicBezTo>
                    <a:cubicBezTo>
                      <a:pt x="6" y="2"/>
                      <a:pt x="2" y="1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3" y="5"/>
                      <a:pt x="3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9" name="Freeform 164"/>
              <p:cNvSpPr/>
              <p:nvPr/>
            </p:nvSpPr>
            <p:spPr bwMode="auto">
              <a:xfrm>
                <a:off x="6484" y="1499"/>
                <a:ext cx="10" cy="29"/>
              </a:xfrm>
              <a:custGeom>
                <a:avLst/>
                <a:gdLst>
                  <a:gd name="T0" fmla="*/ 3 w 6"/>
                  <a:gd name="T1" fmla="*/ 9 h 17"/>
                  <a:gd name="T2" fmla="*/ 6 w 6"/>
                  <a:gd name="T3" fmla="*/ 3 h 17"/>
                  <a:gd name="T4" fmla="*/ 6 w 6"/>
                  <a:gd name="T5" fmla="*/ 0 h 17"/>
                  <a:gd name="T6" fmla="*/ 0 w 6"/>
                  <a:gd name="T7" fmla="*/ 9 h 17"/>
                  <a:gd name="T8" fmla="*/ 6 w 6"/>
                  <a:gd name="T9" fmla="*/ 17 h 17"/>
                  <a:gd name="T10" fmla="*/ 6 w 6"/>
                  <a:gd name="T11" fmla="*/ 14 h 17"/>
                  <a:gd name="T12" fmla="*/ 3 w 6"/>
                  <a:gd name="T13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7">
                    <a:moveTo>
                      <a:pt x="3" y="9"/>
                    </a:moveTo>
                    <a:cubicBezTo>
                      <a:pt x="3" y="5"/>
                      <a:pt x="5" y="3"/>
                      <a:pt x="6" y="3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0" y="2"/>
                      <a:pt x="0" y="9"/>
                    </a:cubicBezTo>
                    <a:cubicBezTo>
                      <a:pt x="0" y="15"/>
                      <a:pt x="4" y="17"/>
                      <a:pt x="6" y="17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5" y="14"/>
                      <a:pt x="3" y="13"/>
                      <a:pt x="3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0" name="Freeform 165"/>
              <p:cNvSpPr/>
              <p:nvPr/>
            </p:nvSpPr>
            <p:spPr bwMode="auto">
              <a:xfrm>
                <a:off x="6509" y="1501"/>
                <a:ext cx="19" cy="27"/>
              </a:xfrm>
              <a:custGeom>
                <a:avLst/>
                <a:gdLst>
                  <a:gd name="T0" fmla="*/ 19 w 19"/>
                  <a:gd name="T1" fmla="*/ 0 h 27"/>
                  <a:gd name="T2" fmla="*/ 16 w 19"/>
                  <a:gd name="T3" fmla="*/ 0 h 27"/>
                  <a:gd name="T4" fmla="*/ 16 w 19"/>
                  <a:gd name="T5" fmla="*/ 18 h 27"/>
                  <a:gd name="T6" fmla="*/ 16 w 19"/>
                  <a:gd name="T7" fmla="*/ 18 h 27"/>
                  <a:gd name="T8" fmla="*/ 5 w 19"/>
                  <a:gd name="T9" fmla="*/ 0 h 27"/>
                  <a:gd name="T10" fmla="*/ 0 w 19"/>
                  <a:gd name="T11" fmla="*/ 0 h 27"/>
                  <a:gd name="T12" fmla="*/ 0 w 19"/>
                  <a:gd name="T13" fmla="*/ 27 h 27"/>
                  <a:gd name="T14" fmla="*/ 5 w 19"/>
                  <a:gd name="T15" fmla="*/ 27 h 27"/>
                  <a:gd name="T16" fmla="*/ 5 w 19"/>
                  <a:gd name="T17" fmla="*/ 6 h 27"/>
                  <a:gd name="T18" fmla="*/ 5 w 19"/>
                  <a:gd name="T19" fmla="*/ 6 h 27"/>
                  <a:gd name="T20" fmla="*/ 16 w 19"/>
                  <a:gd name="T21" fmla="*/ 27 h 27"/>
                  <a:gd name="T22" fmla="*/ 19 w 19"/>
                  <a:gd name="T23" fmla="*/ 27 h 27"/>
                  <a:gd name="T24" fmla="*/ 19 w 19"/>
                  <a:gd name="T2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27">
                    <a:moveTo>
                      <a:pt x="19" y="0"/>
                    </a:moveTo>
                    <a:lnTo>
                      <a:pt x="16" y="0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27"/>
                    </a:lnTo>
                    <a:lnTo>
                      <a:pt x="5" y="27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16" y="27"/>
                    </a:lnTo>
                    <a:lnTo>
                      <a:pt x="19" y="27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1" name="Freeform 166"/>
              <p:cNvSpPr/>
              <p:nvPr/>
            </p:nvSpPr>
            <p:spPr bwMode="auto">
              <a:xfrm>
                <a:off x="6533" y="1501"/>
                <a:ext cx="5" cy="10"/>
              </a:xfrm>
              <a:custGeom>
                <a:avLst/>
                <a:gdLst>
                  <a:gd name="T0" fmla="*/ 0 w 3"/>
                  <a:gd name="T1" fmla="*/ 5 h 6"/>
                  <a:gd name="T2" fmla="*/ 0 w 3"/>
                  <a:gd name="T3" fmla="*/ 6 h 6"/>
                  <a:gd name="T4" fmla="*/ 3 w 3"/>
                  <a:gd name="T5" fmla="*/ 2 h 6"/>
                  <a:gd name="T6" fmla="*/ 3 w 3"/>
                  <a:gd name="T7" fmla="*/ 0 h 6"/>
                  <a:gd name="T8" fmla="*/ 0 w 3"/>
                  <a:gd name="T9" fmla="*/ 0 h 6"/>
                  <a:gd name="T10" fmla="*/ 0 w 3"/>
                  <a:gd name="T11" fmla="*/ 3 h 6"/>
                  <a:gd name="T12" fmla="*/ 2 w 3"/>
                  <a:gd name="T13" fmla="*/ 3 h 6"/>
                  <a:gd name="T14" fmla="*/ 0 w 3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0" y="5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3" y="5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4"/>
                      <a:pt x="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2" name="Freeform 167"/>
              <p:cNvSpPr/>
              <p:nvPr/>
            </p:nvSpPr>
            <p:spPr bwMode="auto">
              <a:xfrm>
                <a:off x="6545" y="1501"/>
                <a:ext cx="19" cy="27"/>
              </a:xfrm>
              <a:custGeom>
                <a:avLst/>
                <a:gdLst>
                  <a:gd name="T0" fmla="*/ 7 w 19"/>
                  <a:gd name="T1" fmla="*/ 27 h 27"/>
                  <a:gd name="T2" fmla="*/ 12 w 19"/>
                  <a:gd name="T3" fmla="*/ 27 h 27"/>
                  <a:gd name="T4" fmla="*/ 12 w 19"/>
                  <a:gd name="T5" fmla="*/ 5 h 27"/>
                  <a:gd name="T6" fmla="*/ 19 w 19"/>
                  <a:gd name="T7" fmla="*/ 5 h 27"/>
                  <a:gd name="T8" fmla="*/ 19 w 19"/>
                  <a:gd name="T9" fmla="*/ 0 h 27"/>
                  <a:gd name="T10" fmla="*/ 0 w 19"/>
                  <a:gd name="T11" fmla="*/ 0 h 27"/>
                  <a:gd name="T12" fmla="*/ 0 w 19"/>
                  <a:gd name="T13" fmla="*/ 5 h 27"/>
                  <a:gd name="T14" fmla="*/ 7 w 19"/>
                  <a:gd name="T15" fmla="*/ 5 h 27"/>
                  <a:gd name="T16" fmla="*/ 7 w 19"/>
                  <a:gd name="T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27">
                    <a:moveTo>
                      <a:pt x="7" y="27"/>
                    </a:moveTo>
                    <a:lnTo>
                      <a:pt x="12" y="27"/>
                    </a:lnTo>
                    <a:lnTo>
                      <a:pt x="12" y="5"/>
                    </a:lnTo>
                    <a:lnTo>
                      <a:pt x="19" y="5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7" y="5"/>
                    </a:lnTo>
                    <a:lnTo>
                      <a:pt x="7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3" name="Freeform 168"/>
              <p:cNvSpPr/>
              <p:nvPr/>
            </p:nvSpPr>
            <p:spPr bwMode="auto">
              <a:xfrm>
                <a:off x="6410" y="1545"/>
                <a:ext cx="19" cy="27"/>
              </a:xfrm>
              <a:custGeom>
                <a:avLst/>
                <a:gdLst>
                  <a:gd name="T0" fmla="*/ 0 w 19"/>
                  <a:gd name="T1" fmla="*/ 5 h 27"/>
                  <a:gd name="T2" fmla="*/ 7 w 19"/>
                  <a:gd name="T3" fmla="*/ 5 h 27"/>
                  <a:gd name="T4" fmla="*/ 7 w 19"/>
                  <a:gd name="T5" fmla="*/ 27 h 27"/>
                  <a:gd name="T6" fmla="*/ 12 w 19"/>
                  <a:gd name="T7" fmla="*/ 27 h 27"/>
                  <a:gd name="T8" fmla="*/ 12 w 19"/>
                  <a:gd name="T9" fmla="*/ 5 h 27"/>
                  <a:gd name="T10" fmla="*/ 19 w 19"/>
                  <a:gd name="T11" fmla="*/ 5 h 27"/>
                  <a:gd name="T12" fmla="*/ 19 w 19"/>
                  <a:gd name="T13" fmla="*/ 0 h 27"/>
                  <a:gd name="T14" fmla="*/ 0 w 19"/>
                  <a:gd name="T15" fmla="*/ 0 h 27"/>
                  <a:gd name="T16" fmla="*/ 0 w 19"/>
                  <a:gd name="T17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27">
                    <a:moveTo>
                      <a:pt x="0" y="5"/>
                    </a:moveTo>
                    <a:lnTo>
                      <a:pt x="7" y="5"/>
                    </a:lnTo>
                    <a:lnTo>
                      <a:pt x="7" y="27"/>
                    </a:lnTo>
                    <a:lnTo>
                      <a:pt x="12" y="27"/>
                    </a:lnTo>
                    <a:lnTo>
                      <a:pt x="12" y="5"/>
                    </a:lnTo>
                    <a:lnTo>
                      <a:pt x="19" y="5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4" name="Freeform 169"/>
              <p:cNvSpPr/>
              <p:nvPr/>
            </p:nvSpPr>
            <p:spPr bwMode="auto">
              <a:xfrm>
                <a:off x="6432" y="1545"/>
                <a:ext cx="19" cy="27"/>
              </a:xfrm>
              <a:custGeom>
                <a:avLst/>
                <a:gdLst>
                  <a:gd name="T0" fmla="*/ 10 w 11"/>
                  <a:gd name="T1" fmla="*/ 12 h 16"/>
                  <a:gd name="T2" fmla="*/ 9 w 11"/>
                  <a:gd name="T3" fmla="*/ 9 h 16"/>
                  <a:gd name="T4" fmla="*/ 11 w 11"/>
                  <a:gd name="T5" fmla="*/ 5 h 16"/>
                  <a:gd name="T6" fmla="*/ 6 w 11"/>
                  <a:gd name="T7" fmla="*/ 0 h 16"/>
                  <a:gd name="T8" fmla="*/ 0 w 11"/>
                  <a:gd name="T9" fmla="*/ 0 h 16"/>
                  <a:gd name="T10" fmla="*/ 0 w 11"/>
                  <a:gd name="T11" fmla="*/ 16 h 16"/>
                  <a:gd name="T12" fmla="*/ 2 w 11"/>
                  <a:gd name="T13" fmla="*/ 16 h 16"/>
                  <a:gd name="T14" fmla="*/ 2 w 11"/>
                  <a:gd name="T15" fmla="*/ 10 h 16"/>
                  <a:gd name="T16" fmla="*/ 2 w 11"/>
                  <a:gd name="T17" fmla="*/ 10 h 16"/>
                  <a:gd name="T18" fmla="*/ 2 w 11"/>
                  <a:gd name="T19" fmla="*/ 7 h 16"/>
                  <a:gd name="T20" fmla="*/ 2 w 11"/>
                  <a:gd name="T21" fmla="*/ 7 h 16"/>
                  <a:gd name="T22" fmla="*/ 2 w 11"/>
                  <a:gd name="T23" fmla="*/ 3 h 16"/>
                  <a:gd name="T24" fmla="*/ 6 w 11"/>
                  <a:gd name="T25" fmla="*/ 3 h 16"/>
                  <a:gd name="T26" fmla="*/ 8 w 11"/>
                  <a:gd name="T27" fmla="*/ 5 h 16"/>
                  <a:gd name="T28" fmla="*/ 6 w 11"/>
                  <a:gd name="T29" fmla="*/ 7 h 16"/>
                  <a:gd name="T30" fmla="*/ 3 w 11"/>
                  <a:gd name="T31" fmla="*/ 7 h 16"/>
                  <a:gd name="T32" fmla="*/ 3 w 11"/>
                  <a:gd name="T33" fmla="*/ 10 h 16"/>
                  <a:gd name="T34" fmla="*/ 5 w 11"/>
                  <a:gd name="T35" fmla="*/ 10 h 16"/>
                  <a:gd name="T36" fmla="*/ 7 w 11"/>
                  <a:gd name="T37" fmla="*/ 13 h 16"/>
                  <a:gd name="T38" fmla="*/ 8 w 11"/>
                  <a:gd name="T39" fmla="*/ 16 h 16"/>
                  <a:gd name="T40" fmla="*/ 11 w 11"/>
                  <a:gd name="T41" fmla="*/ 16 h 16"/>
                  <a:gd name="T42" fmla="*/ 11 w 11"/>
                  <a:gd name="T43" fmla="*/ 16 h 16"/>
                  <a:gd name="T44" fmla="*/ 10 w 11"/>
                  <a:gd name="T4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16">
                    <a:moveTo>
                      <a:pt x="10" y="12"/>
                    </a:moveTo>
                    <a:cubicBezTo>
                      <a:pt x="10" y="10"/>
                      <a:pt x="10" y="9"/>
                      <a:pt x="9" y="9"/>
                    </a:cubicBezTo>
                    <a:cubicBezTo>
                      <a:pt x="10" y="8"/>
                      <a:pt x="11" y="6"/>
                      <a:pt x="11" y="5"/>
                    </a:cubicBezTo>
                    <a:cubicBezTo>
                      <a:pt x="11" y="3"/>
                      <a:pt x="10" y="0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8" y="4"/>
                      <a:pt x="8" y="5"/>
                    </a:cubicBezTo>
                    <a:cubicBezTo>
                      <a:pt x="8" y="7"/>
                      <a:pt x="7" y="7"/>
                      <a:pt x="6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7" y="10"/>
                      <a:pt x="7" y="11"/>
                      <a:pt x="7" y="13"/>
                    </a:cubicBezTo>
                    <a:cubicBezTo>
                      <a:pt x="7" y="14"/>
                      <a:pt x="8" y="15"/>
                      <a:pt x="8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10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5" name="Freeform 170"/>
              <p:cNvSpPr/>
              <p:nvPr/>
            </p:nvSpPr>
            <p:spPr bwMode="auto">
              <a:xfrm>
                <a:off x="6455" y="1545"/>
                <a:ext cx="18" cy="27"/>
              </a:xfrm>
              <a:custGeom>
                <a:avLst/>
                <a:gdLst>
                  <a:gd name="T0" fmla="*/ 8 w 11"/>
                  <a:gd name="T1" fmla="*/ 11 h 16"/>
                  <a:gd name="T2" fmla="*/ 5 w 11"/>
                  <a:gd name="T3" fmla="*/ 14 h 16"/>
                  <a:gd name="T4" fmla="*/ 3 w 11"/>
                  <a:gd name="T5" fmla="*/ 11 h 16"/>
                  <a:gd name="T6" fmla="*/ 3 w 11"/>
                  <a:gd name="T7" fmla="*/ 0 h 16"/>
                  <a:gd name="T8" fmla="*/ 0 w 11"/>
                  <a:gd name="T9" fmla="*/ 0 h 16"/>
                  <a:gd name="T10" fmla="*/ 0 w 11"/>
                  <a:gd name="T11" fmla="*/ 11 h 16"/>
                  <a:gd name="T12" fmla="*/ 1 w 11"/>
                  <a:gd name="T13" fmla="*/ 15 h 16"/>
                  <a:gd name="T14" fmla="*/ 5 w 11"/>
                  <a:gd name="T15" fmla="*/ 16 h 16"/>
                  <a:gd name="T16" fmla="*/ 11 w 11"/>
                  <a:gd name="T17" fmla="*/ 11 h 16"/>
                  <a:gd name="T18" fmla="*/ 11 w 11"/>
                  <a:gd name="T19" fmla="*/ 0 h 16"/>
                  <a:gd name="T20" fmla="*/ 8 w 11"/>
                  <a:gd name="T21" fmla="*/ 0 h 16"/>
                  <a:gd name="T22" fmla="*/ 8 w 11"/>
                  <a:gd name="T23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16">
                    <a:moveTo>
                      <a:pt x="8" y="11"/>
                    </a:moveTo>
                    <a:cubicBezTo>
                      <a:pt x="8" y="13"/>
                      <a:pt x="7" y="14"/>
                      <a:pt x="5" y="14"/>
                    </a:cubicBezTo>
                    <a:cubicBezTo>
                      <a:pt x="4" y="14"/>
                      <a:pt x="3" y="13"/>
                      <a:pt x="3" y="1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4"/>
                      <a:pt x="1" y="15"/>
                    </a:cubicBezTo>
                    <a:cubicBezTo>
                      <a:pt x="2" y="16"/>
                      <a:pt x="4" y="16"/>
                      <a:pt x="5" y="16"/>
                    </a:cubicBezTo>
                    <a:cubicBezTo>
                      <a:pt x="9" y="16"/>
                      <a:pt x="11" y="15"/>
                      <a:pt x="11" y="1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8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6" name="Freeform 171"/>
              <p:cNvSpPr/>
              <p:nvPr/>
            </p:nvSpPr>
            <p:spPr bwMode="auto">
              <a:xfrm>
                <a:off x="6477" y="1545"/>
                <a:ext cx="19" cy="27"/>
              </a:xfrm>
              <a:custGeom>
                <a:avLst/>
                <a:gdLst>
                  <a:gd name="T0" fmla="*/ 8 w 11"/>
                  <a:gd name="T1" fmla="*/ 7 h 16"/>
                  <a:gd name="T2" fmla="*/ 4 w 11"/>
                  <a:gd name="T3" fmla="*/ 6 h 16"/>
                  <a:gd name="T4" fmla="*/ 3 w 11"/>
                  <a:gd name="T5" fmla="*/ 5 h 16"/>
                  <a:gd name="T6" fmla="*/ 5 w 11"/>
                  <a:gd name="T7" fmla="*/ 3 h 16"/>
                  <a:gd name="T8" fmla="*/ 8 w 11"/>
                  <a:gd name="T9" fmla="*/ 5 h 16"/>
                  <a:gd name="T10" fmla="*/ 11 w 11"/>
                  <a:gd name="T11" fmla="*/ 5 h 16"/>
                  <a:gd name="T12" fmla="*/ 5 w 11"/>
                  <a:gd name="T13" fmla="*/ 0 h 16"/>
                  <a:gd name="T14" fmla="*/ 0 w 11"/>
                  <a:gd name="T15" fmla="*/ 5 h 16"/>
                  <a:gd name="T16" fmla="*/ 5 w 11"/>
                  <a:gd name="T17" fmla="*/ 9 h 16"/>
                  <a:gd name="T18" fmla="*/ 6 w 11"/>
                  <a:gd name="T19" fmla="*/ 10 h 16"/>
                  <a:gd name="T20" fmla="*/ 8 w 11"/>
                  <a:gd name="T21" fmla="*/ 12 h 16"/>
                  <a:gd name="T22" fmla="*/ 6 w 11"/>
                  <a:gd name="T23" fmla="*/ 14 h 16"/>
                  <a:gd name="T24" fmla="*/ 3 w 11"/>
                  <a:gd name="T25" fmla="*/ 11 h 16"/>
                  <a:gd name="T26" fmla="*/ 0 w 11"/>
                  <a:gd name="T27" fmla="*/ 11 h 16"/>
                  <a:gd name="T28" fmla="*/ 6 w 11"/>
                  <a:gd name="T29" fmla="*/ 16 h 16"/>
                  <a:gd name="T30" fmla="*/ 11 w 11"/>
                  <a:gd name="T31" fmla="*/ 11 h 16"/>
                  <a:gd name="T32" fmla="*/ 8 w 11"/>
                  <a:gd name="T33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6">
                    <a:moveTo>
                      <a:pt x="8" y="7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3" y="6"/>
                      <a:pt x="3" y="5"/>
                    </a:cubicBezTo>
                    <a:cubicBezTo>
                      <a:pt x="3" y="3"/>
                      <a:pt x="4" y="3"/>
                      <a:pt x="5" y="3"/>
                    </a:cubicBezTo>
                    <a:cubicBezTo>
                      <a:pt x="8" y="3"/>
                      <a:pt x="8" y="4"/>
                      <a:pt x="8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3"/>
                      <a:pt x="10" y="0"/>
                      <a:pt x="5" y="0"/>
                    </a:cubicBezTo>
                    <a:cubicBezTo>
                      <a:pt x="1" y="0"/>
                      <a:pt x="0" y="3"/>
                      <a:pt x="0" y="5"/>
                    </a:cubicBezTo>
                    <a:cubicBezTo>
                      <a:pt x="0" y="8"/>
                      <a:pt x="2" y="9"/>
                      <a:pt x="5" y="9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8" y="10"/>
                      <a:pt x="8" y="12"/>
                    </a:cubicBezTo>
                    <a:cubicBezTo>
                      <a:pt x="8" y="13"/>
                      <a:pt x="7" y="14"/>
                      <a:pt x="6" y="14"/>
                    </a:cubicBezTo>
                    <a:cubicBezTo>
                      <a:pt x="3" y="14"/>
                      <a:pt x="3" y="12"/>
                      <a:pt x="3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1" y="16"/>
                      <a:pt x="6" y="16"/>
                    </a:cubicBezTo>
                    <a:cubicBezTo>
                      <a:pt x="7" y="16"/>
                      <a:pt x="11" y="16"/>
                      <a:pt x="11" y="11"/>
                    </a:cubicBezTo>
                    <a:cubicBezTo>
                      <a:pt x="11" y="8"/>
                      <a:pt x="9" y="8"/>
                      <a:pt x="8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7" name="Freeform 172"/>
              <p:cNvSpPr/>
              <p:nvPr/>
            </p:nvSpPr>
            <p:spPr bwMode="auto">
              <a:xfrm>
                <a:off x="6497" y="1545"/>
                <a:ext cx="19" cy="27"/>
              </a:xfrm>
              <a:custGeom>
                <a:avLst/>
                <a:gdLst>
                  <a:gd name="T0" fmla="*/ 0 w 19"/>
                  <a:gd name="T1" fmla="*/ 5 h 27"/>
                  <a:gd name="T2" fmla="*/ 7 w 19"/>
                  <a:gd name="T3" fmla="*/ 5 h 27"/>
                  <a:gd name="T4" fmla="*/ 7 w 19"/>
                  <a:gd name="T5" fmla="*/ 27 h 27"/>
                  <a:gd name="T6" fmla="*/ 12 w 19"/>
                  <a:gd name="T7" fmla="*/ 27 h 27"/>
                  <a:gd name="T8" fmla="*/ 12 w 19"/>
                  <a:gd name="T9" fmla="*/ 5 h 27"/>
                  <a:gd name="T10" fmla="*/ 19 w 19"/>
                  <a:gd name="T11" fmla="*/ 5 h 27"/>
                  <a:gd name="T12" fmla="*/ 19 w 19"/>
                  <a:gd name="T13" fmla="*/ 0 h 27"/>
                  <a:gd name="T14" fmla="*/ 0 w 19"/>
                  <a:gd name="T15" fmla="*/ 0 h 27"/>
                  <a:gd name="T16" fmla="*/ 0 w 19"/>
                  <a:gd name="T17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27">
                    <a:moveTo>
                      <a:pt x="0" y="5"/>
                    </a:moveTo>
                    <a:lnTo>
                      <a:pt x="7" y="5"/>
                    </a:lnTo>
                    <a:lnTo>
                      <a:pt x="7" y="27"/>
                    </a:lnTo>
                    <a:lnTo>
                      <a:pt x="12" y="27"/>
                    </a:lnTo>
                    <a:lnTo>
                      <a:pt x="12" y="5"/>
                    </a:lnTo>
                    <a:lnTo>
                      <a:pt x="19" y="5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8" name="Freeform 173"/>
              <p:cNvSpPr/>
              <p:nvPr/>
            </p:nvSpPr>
            <p:spPr bwMode="auto">
              <a:xfrm>
                <a:off x="6540" y="1545"/>
                <a:ext cx="10" cy="27"/>
              </a:xfrm>
              <a:custGeom>
                <a:avLst/>
                <a:gdLst>
                  <a:gd name="T0" fmla="*/ 0 w 6"/>
                  <a:gd name="T1" fmla="*/ 0 h 16"/>
                  <a:gd name="T2" fmla="*/ 0 w 6"/>
                  <a:gd name="T3" fmla="*/ 3 h 16"/>
                  <a:gd name="T4" fmla="*/ 3 w 6"/>
                  <a:gd name="T5" fmla="*/ 8 h 16"/>
                  <a:gd name="T6" fmla="*/ 0 w 6"/>
                  <a:gd name="T7" fmla="*/ 14 h 16"/>
                  <a:gd name="T8" fmla="*/ 0 w 6"/>
                  <a:gd name="T9" fmla="*/ 16 h 16"/>
                  <a:gd name="T10" fmla="*/ 6 w 6"/>
                  <a:gd name="T11" fmla="*/ 8 h 16"/>
                  <a:gd name="T12" fmla="*/ 0 w 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6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3" y="4"/>
                      <a:pt x="3" y="8"/>
                    </a:cubicBezTo>
                    <a:cubicBezTo>
                      <a:pt x="3" y="12"/>
                      <a:pt x="1" y="13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" y="16"/>
                      <a:pt x="6" y="15"/>
                      <a:pt x="6" y="8"/>
                    </a:cubicBezTo>
                    <a:cubicBezTo>
                      <a:pt x="6" y="1"/>
                      <a:pt x="2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9" name="Freeform 174"/>
              <p:cNvSpPr/>
              <p:nvPr/>
            </p:nvSpPr>
            <p:spPr bwMode="auto">
              <a:xfrm>
                <a:off x="6528" y="1545"/>
                <a:ext cx="10" cy="27"/>
              </a:xfrm>
              <a:custGeom>
                <a:avLst/>
                <a:gdLst>
                  <a:gd name="T0" fmla="*/ 2 w 6"/>
                  <a:gd name="T1" fmla="*/ 8 h 16"/>
                  <a:gd name="T2" fmla="*/ 6 w 6"/>
                  <a:gd name="T3" fmla="*/ 3 h 16"/>
                  <a:gd name="T4" fmla="*/ 6 w 6"/>
                  <a:gd name="T5" fmla="*/ 0 h 16"/>
                  <a:gd name="T6" fmla="*/ 0 w 6"/>
                  <a:gd name="T7" fmla="*/ 8 h 16"/>
                  <a:gd name="T8" fmla="*/ 6 w 6"/>
                  <a:gd name="T9" fmla="*/ 16 h 16"/>
                  <a:gd name="T10" fmla="*/ 6 w 6"/>
                  <a:gd name="T11" fmla="*/ 14 h 16"/>
                  <a:gd name="T12" fmla="*/ 2 w 6"/>
                  <a:gd name="T13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6">
                    <a:moveTo>
                      <a:pt x="2" y="8"/>
                    </a:moveTo>
                    <a:cubicBezTo>
                      <a:pt x="2" y="4"/>
                      <a:pt x="4" y="3"/>
                      <a:pt x="6" y="3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1"/>
                      <a:pt x="0" y="8"/>
                    </a:cubicBezTo>
                    <a:cubicBezTo>
                      <a:pt x="0" y="15"/>
                      <a:pt x="3" y="16"/>
                      <a:pt x="6" y="1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4" y="13"/>
                      <a:pt x="2" y="12"/>
                      <a:pt x="2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0" name="Freeform 175"/>
              <p:cNvSpPr/>
              <p:nvPr/>
            </p:nvSpPr>
            <p:spPr bwMode="auto">
              <a:xfrm>
                <a:off x="6552" y="1545"/>
                <a:ext cx="21" cy="27"/>
              </a:xfrm>
              <a:custGeom>
                <a:avLst/>
                <a:gdLst>
                  <a:gd name="T0" fmla="*/ 10 w 21"/>
                  <a:gd name="T1" fmla="*/ 21 h 27"/>
                  <a:gd name="T2" fmla="*/ 10 w 21"/>
                  <a:gd name="T3" fmla="*/ 21 h 27"/>
                  <a:gd name="T4" fmla="*/ 5 w 21"/>
                  <a:gd name="T5" fmla="*/ 0 h 27"/>
                  <a:gd name="T6" fmla="*/ 0 w 21"/>
                  <a:gd name="T7" fmla="*/ 0 h 27"/>
                  <a:gd name="T8" fmla="*/ 7 w 21"/>
                  <a:gd name="T9" fmla="*/ 27 h 27"/>
                  <a:gd name="T10" fmla="*/ 12 w 21"/>
                  <a:gd name="T11" fmla="*/ 27 h 27"/>
                  <a:gd name="T12" fmla="*/ 21 w 21"/>
                  <a:gd name="T13" fmla="*/ 0 h 27"/>
                  <a:gd name="T14" fmla="*/ 15 w 21"/>
                  <a:gd name="T15" fmla="*/ 0 h 27"/>
                  <a:gd name="T16" fmla="*/ 10 w 21"/>
                  <a:gd name="T17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7">
                    <a:moveTo>
                      <a:pt x="10" y="21"/>
                    </a:moveTo>
                    <a:lnTo>
                      <a:pt x="10" y="21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7" y="27"/>
                    </a:lnTo>
                    <a:lnTo>
                      <a:pt x="12" y="27"/>
                    </a:lnTo>
                    <a:lnTo>
                      <a:pt x="21" y="0"/>
                    </a:lnTo>
                    <a:lnTo>
                      <a:pt x="15" y="0"/>
                    </a:lnTo>
                    <a:lnTo>
                      <a:pt x="1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1" name="Freeform 176"/>
              <p:cNvSpPr/>
              <p:nvPr/>
            </p:nvSpPr>
            <p:spPr bwMode="auto">
              <a:xfrm>
                <a:off x="6574" y="1545"/>
                <a:ext cx="19" cy="27"/>
              </a:xfrm>
              <a:custGeom>
                <a:avLst/>
                <a:gdLst>
                  <a:gd name="T0" fmla="*/ 5 w 19"/>
                  <a:gd name="T1" fmla="*/ 16 h 27"/>
                  <a:gd name="T2" fmla="*/ 17 w 19"/>
                  <a:gd name="T3" fmla="*/ 16 h 27"/>
                  <a:gd name="T4" fmla="*/ 17 w 19"/>
                  <a:gd name="T5" fmla="*/ 10 h 27"/>
                  <a:gd name="T6" fmla="*/ 5 w 19"/>
                  <a:gd name="T7" fmla="*/ 10 h 27"/>
                  <a:gd name="T8" fmla="*/ 5 w 19"/>
                  <a:gd name="T9" fmla="*/ 5 h 27"/>
                  <a:gd name="T10" fmla="*/ 17 w 19"/>
                  <a:gd name="T11" fmla="*/ 5 h 27"/>
                  <a:gd name="T12" fmla="*/ 17 w 19"/>
                  <a:gd name="T13" fmla="*/ 0 h 27"/>
                  <a:gd name="T14" fmla="*/ 0 w 19"/>
                  <a:gd name="T15" fmla="*/ 0 h 27"/>
                  <a:gd name="T16" fmla="*/ 0 w 19"/>
                  <a:gd name="T17" fmla="*/ 27 h 27"/>
                  <a:gd name="T18" fmla="*/ 19 w 19"/>
                  <a:gd name="T19" fmla="*/ 27 h 27"/>
                  <a:gd name="T20" fmla="*/ 19 w 19"/>
                  <a:gd name="T21" fmla="*/ 22 h 27"/>
                  <a:gd name="T22" fmla="*/ 5 w 19"/>
                  <a:gd name="T23" fmla="*/ 22 h 27"/>
                  <a:gd name="T24" fmla="*/ 5 w 19"/>
                  <a:gd name="T25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27">
                    <a:moveTo>
                      <a:pt x="5" y="16"/>
                    </a:moveTo>
                    <a:lnTo>
                      <a:pt x="17" y="16"/>
                    </a:lnTo>
                    <a:lnTo>
                      <a:pt x="17" y="10"/>
                    </a:lnTo>
                    <a:lnTo>
                      <a:pt x="5" y="10"/>
                    </a:lnTo>
                    <a:lnTo>
                      <a:pt x="5" y="5"/>
                    </a:lnTo>
                    <a:lnTo>
                      <a:pt x="17" y="5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0" y="27"/>
                    </a:lnTo>
                    <a:lnTo>
                      <a:pt x="19" y="27"/>
                    </a:lnTo>
                    <a:lnTo>
                      <a:pt x="19" y="22"/>
                    </a:lnTo>
                    <a:lnTo>
                      <a:pt x="5" y="22"/>
                    </a:lnTo>
                    <a:lnTo>
                      <a:pt x="5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2" name="Freeform 177"/>
              <p:cNvSpPr/>
              <p:nvPr/>
            </p:nvSpPr>
            <p:spPr bwMode="auto">
              <a:xfrm>
                <a:off x="6596" y="1545"/>
                <a:ext cx="19" cy="27"/>
              </a:xfrm>
              <a:custGeom>
                <a:avLst/>
                <a:gdLst>
                  <a:gd name="T0" fmla="*/ 11 w 11"/>
                  <a:gd name="T1" fmla="*/ 12 h 16"/>
                  <a:gd name="T2" fmla="*/ 9 w 11"/>
                  <a:gd name="T3" fmla="*/ 9 h 16"/>
                  <a:gd name="T4" fmla="*/ 11 w 11"/>
                  <a:gd name="T5" fmla="*/ 5 h 16"/>
                  <a:gd name="T6" fmla="*/ 7 w 11"/>
                  <a:gd name="T7" fmla="*/ 0 h 16"/>
                  <a:gd name="T8" fmla="*/ 0 w 11"/>
                  <a:gd name="T9" fmla="*/ 0 h 16"/>
                  <a:gd name="T10" fmla="*/ 0 w 11"/>
                  <a:gd name="T11" fmla="*/ 16 h 16"/>
                  <a:gd name="T12" fmla="*/ 3 w 11"/>
                  <a:gd name="T13" fmla="*/ 16 h 16"/>
                  <a:gd name="T14" fmla="*/ 3 w 11"/>
                  <a:gd name="T15" fmla="*/ 10 h 16"/>
                  <a:gd name="T16" fmla="*/ 3 w 11"/>
                  <a:gd name="T17" fmla="*/ 10 h 16"/>
                  <a:gd name="T18" fmla="*/ 3 w 11"/>
                  <a:gd name="T19" fmla="*/ 7 h 16"/>
                  <a:gd name="T20" fmla="*/ 3 w 11"/>
                  <a:gd name="T21" fmla="*/ 7 h 16"/>
                  <a:gd name="T22" fmla="*/ 3 w 11"/>
                  <a:gd name="T23" fmla="*/ 3 h 16"/>
                  <a:gd name="T24" fmla="*/ 6 w 11"/>
                  <a:gd name="T25" fmla="*/ 3 h 16"/>
                  <a:gd name="T26" fmla="*/ 8 w 11"/>
                  <a:gd name="T27" fmla="*/ 5 h 16"/>
                  <a:gd name="T28" fmla="*/ 6 w 11"/>
                  <a:gd name="T29" fmla="*/ 7 h 16"/>
                  <a:gd name="T30" fmla="*/ 4 w 11"/>
                  <a:gd name="T31" fmla="*/ 7 h 16"/>
                  <a:gd name="T32" fmla="*/ 4 w 11"/>
                  <a:gd name="T33" fmla="*/ 10 h 16"/>
                  <a:gd name="T34" fmla="*/ 6 w 11"/>
                  <a:gd name="T35" fmla="*/ 10 h 16"/>
                  <a:gd name="T36" fmla="*/ 8 w 11"/>
                  <a:gd name="T37" fmla="*/ 13 h 16"/>
                  <a:gd name="T38" fmla="*/ 8 w 11"/>
                  <a:gd name="T39" fmla="*/ 16 h 16"/>
                  <a:gd name="T40" fmla="*/ 11 w 11"/>
                  <a:gd name="T41" fmla="*/ 16 h 16"/>
                  <a:gd name="T42" fmla="*/ 11 w 11"/>
                  <a:gd name="T43" fmla="*/ 16 h 16"/>
                  <a:gd name="T44" fmla="*/ 11 w 11"/>
                  <a:gd name="T4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16">
                    <a:moveTo>
                      <a:pt x="11" y="12"/>
                    </a:moveTo>
                    <a:cubicBezTo>
                      <a:pt x="11" y="10"/>
                      <a:pt x="10" y="9"/>
                      <a:pt x="9" y="9"/>
                    </a:cubicBezTo>
                    <a:cubicBezTo>
                      <a:pt x="10" y="8"/>
                      <a:pt x="11" y="6"/>
                      <a:pt x="11" y="5"/>
                    </a:cubicBezTo>
                    <a:cubicBezTo>
                      <a:pt x="11" y="3"/>
                      <a:pt x="10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8" y="3"/>
                      <a:pt x="8" y="4"/>
                      <a:pt x="8" y="5"/>
                    </a:cubicBezTo>
                    <a:cubicBezTo>
                      <a:pt x="8" y="7"/>
                      <a:pt x="7" y="7"/>
                      <a:pt x="6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8" y="10"/>
                      <a:pt x="8" y="11"/>
                      <a:pt x="8" y="13"/>
                    </a:cubicBezTo>
                    <a:cubicBezTo>
                      <a:pt x="8" y="14"/>
                      <a:pt x="8" y="15"/>
                      <a:pt x="8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5"/>
                      <a:pt x="11" y="15"/>
                      <a:pt x="11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3" name="Freeform 178"/>
              <p:cNvSpPr/>
              <p:nvPr/>
            </p:nvSpPr>
            <p:spPr bwMode="auto">
              <a:xfrm>
                <a:off x="1026" y="2024"/>
                <a:ext cx="352" cy="299"/>
              </a:xfrm>
              <a:custGeom>
                <a:avLst/>
                <a:gdLst>
                  <a:gd name="T0" fmla="*/ 158 w 206"/>
                  <a:gd name="T1" fmla="*/ 158 h 175"/>
                  <a:gd name="T2" fmla="*/ 48 w 206"/>
                  <a:gd name="T3" fmla="*/ 158 h 175"/>
                  <a:gd name="T4" fmla="*/ 18 w 206"/>
                  <a:gd name="T5" fmla="*/ 0 h 175"/>
                  <a:gd name="T6" fmla="*/ 0 w 206"/>
                  <a:gd name="T7" fmla="*/ 0 h 175"/>
                  <a:gd name="T8" fmla="*/ 34 w 206"/>
                  <a:gd name="T9" fmla="*/ 175 h 175"/>
                  <a:gd name="T10" fmla="*/ 172 w 206"/>
                  <a:gd name="T11" fmla="*/ 175 h 175"/>
                  <a:gd name="T12" fmla="*/ 206 w 206"/>
                  <a:gd name="T13" fmla="*/ 0 h 175"/>
                  <a:gd name="T14" fmla="*/ 188 w 206"/>
                  <a:gd name="T15" fmla="*/ 0 h 175"/>
                  <a:gd name="T16" fmla="*/ 158 w 206"/>
                  <a:gd name="T17" fmla="*/ 158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75">
                    <a:moveTo>
                      <a:pt x="158" y="158"/>
                    </a:moveTo>
                    <a:cubicBezTo>
                      <a:pt x="48" y="158"/>
                      <a:pt x="48" y="158"/>
                      <a:pt x="48" y="158"/>
                    </a:cubicBezTo>
                    <a:cubicBezTo>
                      <a:pt x="46" y="146"/>
                      <a:pt x="23" y="28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4" y="175"/>
                      <a:pt x="34" y="175"/>
                      <a:pt x="34" y="175"/>
                    </a:cubicBezTo>
                    <a:cubicBezTo>
                      <a:pt x="172" y="175"/>
                      <a:pt x="172" y="175"/>
                      <a:pt x="172" y="175"/>
                    </a:cubicBezTo>
                    <a:cubicBezTo>
                      <a:pt x="206" y="0"/>
                      <a:pt x="206" y="0"/>
                      <a:pt x="206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28"/>
                      <a:pt x="160" y="146"/>
                      <a:pt x="158" y="15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4" name="Freeform 179"/>
              <p:cNvSpPr/>
              <p:nvPr/>
            </p:nvSpPr>
            <p:spPr bwMode="auto">
              <a:xfrm>
                <a:off x="1214" y="2048"/>
                <a:ext cx="59" cy="139"/>
              </a:xfrm>
              <a:custGeom>
                <a:avLst/>
                <a:gdLst>
                  <a:gd name="T0" fmla="*/ 3 w 35"/>
                  <a:gd name="T1" fmla="*/ 55 h 81"/>
                  <a:gd name="T2" fmla="*/ 3 w 35"/>
                  <a:gd name="T3" fmla="*/ 81 h 81"/>
                  <a:gd name="T4" fmla="*/ 15 w 35"/>
                  <a:gd name="T5" fmla="*/ 58 h 81"/>
                  <a:gd name="T6" fmla="*/ 26 w 35"/>
                  <a:gd name="T7" fmla="*/ 12 h 81"/>
                  <a:gd name="T8" fmla="*/ 34 w 35"/>
                  <a:gd name="T9" fmla="*/ 9 h 81"/>
                  <a:gd name="T10" fmla="*/ 35 w 35"/>
                  <a:gd name="T11" fmla="*/ 6 h 81"/>
                  <a:gd name="T12" fmla="*/ 9 w 35"/>
                  <a:gd name="T13" fmla="*/ 0 h 81"/>
                  <a:gd name="T14" fmla="*/ 8 w 35"/>
                  <a:gd name="T15" fmla="*/ 3 h 81"/>
                  <a:gd name="T16" fmla="*/ 14 w 35"/>
                  <a:gd name="T17" fmla="*/ 9 h 81"/>
                  <a:gd name="T18" fmla="*/ 3 w 35"/>
                  <a:gd name="T19" fmla="*/ 5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81">
                    <a:moveTo>
                      <a:pt x="3" y="55"/>
                    </a:moveTo>
                    <a:cubicBezTo>
                      <a:pt x="3" y="55"/>
                      <a:pt x="0" y="72"/>
                      <a:pt x="3" y="81"/>
                    </a:cubicBezTo>
                    <a:cubicBezTo>
                      <a:pt x="11" y="75"/>
                      <a:pt x="15" y="58"/>
                      <a:pt x="15" y="58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4" y="9"/>
                      <a:pt x="14" y="9"/>
                      <a:pt x="14" y="9"/>
                    </a:cubicBezTo>
                    <a:lnTo>
                      <a:pt x="3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5" name="Freeform 180"/>
              <p:cNvSpPr/>
              <p:nvPr/>
            </p:nvSpPr>
            <p:spPr bwMode="auto">
              <a:xfrm>
                <a:off x="1246" y="2086"/>
                <a:ext cx="61" cy="44"/>
              </a:xfrm>
              <a:custGeom>
                <a:avLst/>
                <a:gdLst>
                  <a:gd name="T0" fmla="*/ 58 w 61"/>
                  <a:gd name="T1" fmla="*/ 25 h 44"/>
                  <a:gd name="T2" fmla="*/ 61 w 61"/>
                  <a:gd name="T3" fmla="*/ 12 h 44"/>
                  <a:gd name="T4" fmla="*/ 24 w 61"/>
                  <a:gd name="T5" fmla="*/ 15 h 44"/>
                  <a:gd name="T6" fmla="*/ 12 w 61"/>
                  <a:gd name="T7" fmla="*/ 0 h 44"/>
                  <a:gd name="T8" fmla="*/ 0 w 61"/>
                  <a:gd name="T9" fmla="*/ 44 h 44"/>
                  <a:gd name="T10" fmla="*/ 58 w 61"/>
                  <a:gd name="T11" fmla="*/ 2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44">
                    <a:moveTo>
                      <a:pt x="58" y="25"/>
                    </a:moveTo>
                    <a:lnTo>
                      <a:pt x="61" y="12"/>
                    </a:lnTo>
                    <a:lnTo>
                      <a:pt x="24" y="15"/>
                    </a:lnTo>
                    <a:lnTo>
                      <a:pt x="12" y="0"/>
                    </a:lnTo>
                    <a:lnTo>
                      <a:pt x="0" y="44"/>
                    </a:lnTo>
                    <a:lnTo>
                      <a:pt x="58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6" name="Freeform 181"/>
              <p:cNvSpPr/>
              <p:nvPr/>
            </p:nvSpPr>
            <p:spPr bwMode="auto">
              <a:xfrm>
                <a:off x="1178" y="2067"/>
                <a:ext cx="53" cy="58"/>
              </a:xfrm>
              <a:custGeom>
                <a:avLst/>
                <a:gdLst>
                  <a:gd name="T0" fmla="*/ 42 w 53"/>
                  <a:gd name="T1" fmla="*/ 58 h 58"/>
                  <a:gd name="T2" fmla="*/ 53 w 53"/>
                  <a:gd name="T3" fmla="*/ 12 h 58"/>
                  <a:gd name="T4" fmla="*/ 36 w 53"/>
                  <a:gd name="T5" fmla="*/ 20 h 58"/>
                  <a:gd name="T6" fmla="*/ 3 w 53"/>
                  <a:gd name="T7" fmla="*/ 0 h 58"/>
                  <a:gd name="T8" fmla="*/ 0 w 53"/>
                  <a:gd name="T9" fmla="*/ 15 h 58"/>
                  <a:gd name="T10" fmla="*/ 42 w 53"/>
                  <a:gd name="T11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58">
                    <a:moveTo>
                      <a:pt x="42" y="58"/>
                    </a:moveTo>
                    <a:lnTo>
                      <a:pt x="53" y="12"/>
                    </a:lnTo>
                    <a:lnTo>
                      <a:pt x="36" y="20"/>
                    </a:lnTo>
                    <a:lnTo>
                      <a:pt x="3" y="0"/>
                    </a:lnTo>
                    <a:lnTo>
                      <a:pt x="0" y="15"/>
                    </a:lnTo>
                    <a:lnTo>
                      <a:pt x="42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7" name="Freeform 182"/>
              <p:cNvSpPr/>
              <p:nvPr/>
            </p:nvSpPr>
            <p:spPr bwMode="auto">
              <a:xfrm>
                <a:off x="1140" y="2199"/>
                <a:ext cx="29" cy="13"/>
              </a:xfrm>
              <a:custGeom>
                <a:avLst/>
                <a:gdLst>
                  <a:gd name="T0" fmla="*/ 1 w 17"/>
                  <a:gd name="T1" fmla="*/ 0 h 8"/>
                  <a:gd name="T2" fmla="*/ 0 w 17"/>
                  <a:gd name="T3" fmla="*/ 3 h 8"/>
                  <a:gd name="T4" fmla="*/ 15 w 17"/>
                  <a:gd name="T5" fmla="*/ 8 h 8"/>
                  <a:gd name="T6" fmla="*/ 17 w 17"/>
                  <a:gd name="T7" fmla="*/ 5 h 8"/>
                  <a:gd name="T8" fmla="*/ 1 w 1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8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7"/>
                      <a:pt x="16" y="6"/>
                      <a:pt x="17" y="5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8" name="Freeform 183"/>
              <p:cNvSpPr/>
              <p:nvPr/>
            </p:nvSpPr>
            <p:spPr bwMode="auto">
              <a:xfrm>
                <a:off x="1101" y="2204"/>
                <a:ext cx="162" cy="78"/>
              </a:xfrm>
              <a:custGeom>
                <a:avLst/>
                <a:gdLst>
                  <a:gd name="T0" fmla="*/ 89 w 95"/>
                  <a:gd name="T1" fmla="*/ 28 h 46"/>
                  <a:gd name="T2" fmla="*/ 67 w 95"/>
                  <a:gd name="T3" fmla="*/ 21 h 46"/>
                  <a:gd name="T4" fmla="*/ 64 w 95"/>
                  <a:gd name="T5" fmla="*/ 7 h 46"/>
                  <a:gd name="T6" fmla="*/ 43 w 95"/>
                  <a:gd name="T7" fmla="*/ 0 h 46"/>
                  <a:gd name="T8" fmla="*/ 35 w 95"/>
                  <a:gd name="T9" fmla="*/ 11 h 46"/>
                  <a:gd name="T10" fmla="*/ 0 w 95"/>
                  <a:gd name="T11" fmla="*/ 0 h 46"/>
                  <a:gd name="T12" fmla="*/ 10 w 95"/>
                  <a:gd name="T13" fmla="*/ 24 h 46"/>
                  <a:gd name="T14" fmla="*/ 79 w 95"/>
                  <a:gd name="T15" fmla="*/ 46 h 46"/>
                  <a:gd name="T16" fmla="*/ 95 w 95"/>
                  <a:gd name="T17" fmla="*/ 37 h 46"/>
                  <a:gd name="T18" fmla="*/ 89 w 95"/>
                  <a:gd name="T19" fmla="*/ 2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" h="46">
                    <a:moveTo>
                      <a:pt x="89" y="28"/>
                    </a:moveTo>
                    <a:cubicBezTo>
                      <a:pt x="89" y="28"/>
                      <a:pt x="67" y="21"/>
                      <a:pt x="67" y="21"/>
                    </a:cubicBezTo>
                    <a:cubicBezTo>
                      <a:pt x="67" y="21"/>
                      <a:pt x="64" y="8"/>
                      <a:pt x="64" y="7"/>
                    </a:cubicBezTo>
                    <a:cubicBezTo>
                      <a:pt x="63" y="7"/>
                      <a:pt x="44" y="1"/>
                      <a:pt x="43" y="0"/>
                    </a:cubicBezTo>
                    <a:cubicBezTo>
                      <a:pt x="43" y="1"/>
                      <a:pt x="35" y="11"/>
                      <a:pt x="35" y="11"/>
                    </a:cubicBezTo>
                    <a:cubicBezTo>
                      <a:pt x="35" y="11"/>
                      <a:pt x="3" y="1"/>
                      <a:pt x="0" y="0"/>
                    </a:cubicBezTo>
                    <a:cubicBezTo>
                      <a:pt x="1" y="3"/>
                      <a:pt x="10" y="23"/>
                      <a:pt x="10" y="24"/>
                    </a:cubicBezTo>
                    <a:cubicBezTo>
                      <a:pt x="11" y="24"/>
                      <a:pt x="78" y="45"/>
                      <a:pt x="79" y="46"/>
                    </a:cubicBezTo>
                    <a:cubicBezTo>
                      <a:pt x="80" y="45"/>
                      <a:pt x="94" y="38"/>
                      <a:pt x="95" y="37"/>
                    </a:cubicBezTo>
                    <a:cubicBezTo>
                      <a:pt x="95" y="36"/>
                      <a:pt x="90" y="29"/>
                      <a:pt x="89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9" name="Freeform 184"/>
              <p:cNvSpPr/>
              <p:nvPr/>
            </p:nvSpPr>
            <p:spPr bwMode="auto">
              <a:xfrm>
                <a:off x="1082" y="1988"/>
                <a:ext cx="79" cy="195"/>
              </a:xfrm>
              <a:custGeom>
                <a:avLst/>
                <a:gdLst>
                  <a:gd name="T0" fmla="*/ 48 w 79"/>
                  <a:gd name="T1" fmla="*/ 195 h 195"/>
                  <a:gd name="T2" fmla="*/ 79 w 79"/>
                  <a:gd name="T3" fmla="*/ 192 h 195"/>
                  <a:gd name="T4" fmla="*/ 65 w 79"/>
                  <a:gd name="T5" fmla="*/ 130 h 195"/>
                  <a:gd name="T6" fmla="*/ 73 w 79"/>
                  <a:gd name="T7" fmla="*/ 115 h 195"/>
                  <a:gd name="T8" fmla="*/ 17 w 79"/>
                  <a:gd name="T9" fmla="*/ 12 h 195"/>
                  <a:gd name="T10" fmla="*/ 12 w 79"/>
                  <a:gd name="T11" fmla="*/ 16 h 195"/>
                  <a:gd name="T12" fmla="*/ 8 w 79"/>
                  <a:gd name="T13" fmla="*/ 7 h 195"/>
                  <a:gd name="T14" fmla="*/ 12 w 79"/>
                  <a:gd name="T15" fmla="*/ 5 h 195"/>
                  <a:gd name="T16" fmla="*/ 10 w 79"/>
                  <a:gd name="T17" fmla="*/ 2 h 195"/>
                  <a:gd name="T18" fmla="*/ 7 w 79"/>
                  <a:gd name="T19" fmla="*/ 4 h 195"/>
                  <a:gd name="T20" fmla="*/ 5 w 79"/>
                  <a:gd name="T21" fmla="*/ 0 h 195"/>
                  <a:gd name="T22" fmla="*/ 0 w 79"/>
                  <a:gd name="T23" fmla="*/ 4 h 195"/>
                  <a:gd name="T24" fmla="*/ 7 w 79"/>
                  <a:gd name="T25" fmla="*/ 17 h 195"/>
                  <a:gd name="T26" fmla="*/ 3 w 79"/>
                  <a:gd name="T27" fmla="*/ 21 h 195"/>
                  <a:gd name="T28" fmla="*/ 34 w 79"/>
                  <a:gd name="T29" fmla="*/ 75 h 195"/>
                  <a:gd name="T30" fmla="*/ 8 w 79"/>
                  <a:gd name="T31" fmla="*/ 87 h 195"/>
                  <a:gd name="T32" fmla="*/ 15 w 79"/>
                  <a:gd name="T33" fmla="*/ 99 h 195"/>
                  <a:gd name="T34" fmla="*/ 41 w 79"/>
                  <a:gd name="T35" fmla="*/ 87 h 195"/>
                  <a:gd name="T36" fmla="*/ 43 w 79"/>
                  <a:gd name="T37" fmla="*/ 91 h 195"/>
                  <a:gd name="T38" fmla="*/ 26 w 79"/>
                  <a:gd name="T39" fmla="*/ 108 h 195"/>
                  <a:gd name="T40" fmla="*/ 31 w 79"/>
                  <a:gd name="T41" fmla="*/ 118 h 195"/>
                  <a:gd name="T42" fmla="*/ 48 w 79"/>
                  <a:gd name="T43" fmla="*/ 101 h 195"/>
                  <a:gd name="T44" fmla="*/ 51 w 79"/>
                  <a:gd name="T45" fmla="*/ 108 h 195"/>
                  <a:gd name="T46" fmla="*/ 48 w 79"/>
                  <a:gd name="T47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9" h="195">
                    <a:moveTo>
                      <a:pt x="48" y="195"/>
                    </a:moveTo>
                    <a:lnTo>
                      <a:pt x="79" y="192"/>
                    </a:lnTo>
                    <a:lnTo>
                      <a:pt x="65" y="130"/>
                    </a:lnTo>
                    <a:lnTo>
                      <a:pt x="73" y="115"/>
                    </a:lnTo>
                    <a:lnTo>
                      <a:pt x="17" y="12"/>
                    </a:lnTo>
                    <a:lnTo>
                      <a:pt x="12" y="16"/>
                    </a:lnTo>
                    <a:lnTo>
                      <a:pt x="8" y="7"/>
                    </a:lnTo>
                    <a:lnTo>
                      <a:pt x="12" y="5"/>
                    </a:lnTo>
                    <a:lnTo>
                      <a:pt x="10" y="2"/>
                    </a:lnTo>
                    <a:lnTo>
                      <a:pt x="7" y="4"/>
                    </a:lnTo>
                    <a:lnTo>
                      <a:pt x="5" y="0"/>
                    </a:lnTo>
                    <a:lnTo>
                      <a:pt x="0" y="4"/>
                    </a:lnTo>
                    <a:lnTo>
                      <a:pt x="7" y="17"/>
                    </a:lnTo>
                    <a:lnTo>
                      <a:pt x="3" y="21"/>
                    </a:lnTo>
                    <a:lnTo>
                      <a:pt x="34" y="75"/>
                    </a:lnTo>
                    <a:lnTo>
                      <a:pt x="8" y="87"/>
                    </a:lnTo>
                    <a:lnTo>
                      <a:pt x="15" y="99"/>
                    </a:lnTo>
                    <a:lnTo>
                      <a:pt x="41" y="87"/>
                    </a:lnTo>
                    <a:lnTo>
                      <a:pt x="43" y="91"/>
                    </a:lnTo>
                    <a:lnTo>
                      <a:pt x="26" y="108"/>
                    </a:lnTo>
                    <a:lnTo>
                      <a:pt x="31" y="118"/>
                    </a:lnTo>
                    <a:lnTo>
                      <a:pt x="48" y="101"/>
                    </a:lnTo>
                    <a:lnTo>
                      <a:pt x="51" y="108"/>
                    </a:lnTo>
                    <a:lnTo>
                      <a:pt x="48" y="1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0" name="Freeform 185"/>
              <p:cNvSpPr/>
              <p:nvPr/>
            </p:nvSpPr>
            <p:spPr bwMode="auto">
              <a:xfrm>
                <a:off x="1128" y="2050"/>
                <a:ext cx="29" cy="42"/>
              </a:xfrm>
              <a:custGeom>
                <a:avLst/>
                <a:gdLst>
                  <a:gd name="T0" fmla="*/ 5 w 17"/>
                  <a:gd name="T1" fmla="*/ 4 h 25"/>
                  <a:gd name="T2" fmla="*/ 13 w 17"/>
                  <a:gd name="T3" fmla="*/ 18 h 25"/>
                  <a:gd name="T4" fmla="*/ 12 w 17"/>
                  <a:gd name="T5" fmla="*/ 21 h 25"/>
                  <a:gd name="T6" fmla="*/ 14 w 17"/>
                  <a:gd name="T7" fmla="*/ 25 h 25"/>
                  <a:gd name="T8" fmla="*/ 17 w 17"/>
                  <a:gd name="T9" fmla="*/ 18 h 25"/>
                  <a:gd name="T10" fmla="*/ 7 w 17"/>
                  <a:gd name="T11" fmla="*/ 1 h 25"/>
                  <a:gd name="T12" fmla="*/ 0 w 17"/>
                  <a:gd name="T13" fmla="*/ 0 h 25"/>
                  <a:gd name="T14" fmla="*/ 2 w 17"/>
                  <a:gd name="T15" fmla="*/ 4 h 25"/>
                  <a:gd name="T16" fmla="*/ 5 w 17"/>
                  <a:gd name="T17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25">
                    <a:moveTo>
                      <a:pt x="5" y="4"/>
                    </a:moveTo>
                    <a:cubicBezTo>
                      <a:pt x="6" y="5"/>
                      <a:pt x="12" y="17"/>
                      <a:pt x="13" y="18"/>
                    </a:cubicBezTo>
                    <a:cubicBezTo>
                      <a:pt x="13" y="19"/>
                      <a:pt x="12" y="20"/>
                      <a:pt x="12" y="21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4"/>
                      <a:pt x="5" y="4"/>
                      <a:pt x="5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1" name="Freeform 186"/>
              <p:cNvSpPr/>
              <p:nvPr/>
            </p:nvSpPr>
            <p:spPr bwMode="auto">
              <a:xfrm>
                <a:off x="1225" y="2135"/>
                <a:ext cx="89" cy="106"/>
              </a:xfrm>
              <a:custGeom>
                <a:avLst/>
                <a:gdLst>
                  <a:gd name="T0" fmla="*/ 37 w 52"/>
                  <a:gd name="T1" fmla="*/ 4 h 62"/>
                  <a:gd name="T2" fmla="*/ 37 w 52"/>
                  <a:gd name="T3" fmla="*/ 9 h 62"/>
                  <a:gd name="T4" fmla="*/ 28 w 52"/>
                  <a:gd name="T5" fmla="*/ 16 h 62"/>
                  <a:gd name="T6" fmla="*/ 6 w 52"/>
                  <a:gd name="T7" fmla="*/ 46 h 62"/>
                  <a:gd name="T8" fmla="*/ 6 w 52"/>
                  <a:gd name="T9" fmla="*/ 58 h 62"/>
                  <a:gd name="T10" fmla="*/ 18 w 52"/>
                  <a:gd name="T11" fmla="*/ 55 h 62"/>
                  <a:gd name="T12" fmla="*/ 40 w 52"/>
                  <a:gd name="T13" fmla="*/ 24 h 62"/>
                  <a:gd name="T14" fmla="*/ 44 w 52"/>
                  <a:gd name="T15" fmla="*/ 14 h 62"/>
                  <a:gd name="T16" fmla="*/ 49 w 52"/>
                  <a:gd name="T17" fmla="*/ 12 h 62"/>
                  <a:gd name="T18" fmla="*/ 52 w 52"/>
                  <a:gd name="T19" fmla="*/ 8 h 62"/>
                  <a:gd name="T20" fmla="*/ 40 w 52"/>
                  <a:gd name="T21" fmla="*/ 0 h 62"/>
                  <a:gd name="T22" fmla="*/ 37 w 52"/>
                  <a:gd name="T23" fmla="*/ 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62">
                    <a:moveTo>
                      <a:pt x="37" y="4"/>
                    </a:moveTo>
                    <a:cubicBezTo>
                      <a:pt x="37" y="9"/>
                      <a:pt x="37" y="9"/>
                      <a:pt x="37" y="9"/>
                    </a:cubicBezTo>
                    <a:cubicBezTo>
                      <a:pt x="35" y="10"/>
                      <a:pt x="31" y="12"/>
                      <a:pt x="28" y="16"/>
                    </a:cubicBezTo>
                    <a:cubicBezTo>
                      <a:pt x="24" y="21"/>
                      <a:pt x="6" y="46"/>
                      <a:pt x="6" y="46"/>
                    </a:cubicBezTo>
                    <a:cubicBezTo>
                      <a:pt x="6" y="46"/>
                      <a:pt x="0" y="54"/>
                      <a:pt x="6" y="58"/>
                    </a:cubicBezTo>
                    <a:cubicBezTo>
                      <a:pt x="12" y="62"/>
                      <a:pt x="18" y="55"/>
                      <a:pt x="18" y="55"/>
                    </a:cubicBezTo>
                    <a:cubicBezTo>
                      <a:pt x="18" y="55"/>
                      <a:pt x="36" y="29"/>
                      <a:pt x="40" y="24"/>
                    </a:cubicBezTo>
                    <a:cubicBezTo>
                      <a:pt x="43" y="20"/>
                      <a:pt x="44" y="16"/>
                      <a:pt x="44" y="14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40" y="0"/>
                      <a:pt x="40" y="0"/>
                      <a:pt x="40" y="0"/>
                    </a:cubicBezTo>
                    <a:lnTo>
                      <a:pt x="3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2" name="Freeform 187"/>
              <p:cNvSpPr/>
              <p:nvPr/>
            </p:nvSpPr>
            <p:spPr bwMode="auto">
              <a:xfrm>
                <a:off x="1511" y="2017"/>
                <a:ext cx="352" cy="320"/>
              </a:xfrm>
              <a:custGeom>
                <a:avLst/>
                <a:gdLst>
                  <a:gd name="T0" fmla="*/ 204 w 206"/>
                  <a:gd name="T1" fmla="*/ 29 h 187"/>
                  <a:gd name="T2" fmla="*/ 169 w 206"/>
                  <a:gd name="T3" fmla="*/ 14 h 187"/>
                  <a:gd name="T4" fmla="*/ 165 w 206"/>
                  <a:gd name="T5" fmla="*/ 12 h 187"/>
                  <a:gd name="T6" fmla="*/ 146 w 206"/>
                  <a:gd name="T7" fmla="*/ 3 h 187"/>
                  <a:gd name="T8" fmla="*/ 133 w 206"/>
                  <a:gd name="T9" fmla="*/ 0 h 187"/>
                  <a:gd name="T10" fmla="*/ 132 w 206"/>
                  <a:gd name="T11" fmla="*/ 6 h 187"/>
                  <a:gd name="T12" fmla="*/ 144 w 206"/>
                  <a:gd name="T13" fmla="*/ 9 h 187"/>
                  <a:gd name="T14" fmla="*/ 162 w 206"/>
                  <a:gd name="T15" fmla="*/ 17 h 187"/>
                  <a:gd name="T16" fmla="*/ 167 w 206"/>
                  <a:gd name="T17" fmla="*/ 19 h 187"/>
                  <a:gd name="T18" fmla="*/ 199 w 206"/>
                  <a:gd name="T19" fmla="*/ 34 h 187"/>
                  <a:gd name="T20" fmla="*/ 187 w 206"/>
                  <a:gd name="T21" fmla="*/ 74 h 187"/>
                  <a:gd name="T22" fmla="*/ 164 w 206"/>
                  <a:gd name="T23" fmla="*/ 65 h 187"/>
                  <a:gd name="T24" fmla="*/ 159 w 206"/>
                  <a:gd name="T25" fmla="*/ 63 h 187"/>
                  <a:gd name="T26" fmla="*/ 159 w 206"/>
                  <a:gd name="T27" fmla="*/ 68 h 187"/>
                  <a:gd name="T28" fmla="*/ 160 w 206"/>
                  <a:gd name="T29" fmla="*/ 82 h 187"/>
                  <a:gd name="T30" fmla="*/ 130 w 206"/>
                  <a:gd name="T31" fmla="*/ 179 h 187"/>
                  <a:gd name="T32" fmla="*/ 89 w 206"/>
                  <a:gd name="T33" fmla="*/ 166 h 187"/>
                  <a:gd name="T34" fmla="*/ 74 w 206"/>
                  <a:gd name="T35" fmla="*/ 167 h 187"/>
                  <a:gd name="T36" fmla="*/ 14 w 206"/>
                  <a:gd name="T37" fmla="*/ 153 h 187"/>
                  <a:gd name="T38" fmla="*/ 50 w 206"/>
                  <a:gd name="T39" fmla="*/ 67 h 187"/>
                  <a:gd name="T40" fmla="*/ 51 w 206"/>
                  <a:gd name="T41" fmla="*/ 60 h 187"/>
                  <a:gd name="T42" fmla="*/ 46 w 206"/>
                  <a:gd name="T43" fmla="*/ 65 h 187"/>
                  <a:gd name="T44" fmla="*/ 24 w 206"/>
                  <a:gd name="T45" fmla="*/ 76 h 187"/>
                  <a:gd name="T46" fmla="*/ 7 w 206"/>
                  <a:gd name="T47" fmla="*/ 43 h 187"/>
                  <a:gd name="T48" fmla="*/ 31 w 206"/>
                  <a:gd name="T49" fmla="*/ 29 h 187"/>
                  <a:gd name="T50" fmla="*/ 73 w 206"/>
                  <a:gd name="T51" fmla="*/ 7 h 187"/>
                  <a:gd name="T52" fmla="*/ 72 w 206"/>
                  <a:gd name="T53" fmla="*/ 1 h 187"/>
                  <a:gd name="T54" fmla="*/ 27 w 206"/>
                  <a:gd name="T55" fmla="*/ 24 h 187"/>
                  <a:gd name="T56" fmla="*/ 2 w 206"/>
                  <a:gd name="T57" fmla="*/ 39 h 187"/>
                  <a:gd name="T58" fmla="*/ 0 w 206"/>
                  <a:gd name="T59" fmla="*/ 40 h 187"/>
                  <a:gd name="T60" fmla="*/ 21 w 206"/>
                  <a:gd name="T61" fmla="*/ 83 h 187"/>
                  <a:gd name="T62" fmla="*/ 23 w 206"/>
                  <a:gd name="T63" fmla="*/ 82 h 187"/>
                  <a:gd name="T64" fmla="*/ 44 w 206"/>
                  <a:gd name="T65" fmla="*/ 73 h 187"/>
                  <a:gd name="T66" fmla="*/ 8 w 206"/>
                  <a:gd name="T67" fmla="*/ 151 h 187"/>
                  <a:gd name="T68" fmla="*/ 6 w 206"/>
                  <a:gd name="T69" fmla="*/ 153 h 187"/>
                  <a:gd name="T70" fmla="*/ 8 w 206"/>
                  <a:gd name="T71" fmla="*/ 155 h 187"/>
                  <a:gd name="T72" fmla="*/ 75 w 206"/>
                  <a:gd name="T73" fmla="*/ 172 h 187"/>
                  <a:gd name="T74" fmla="*/ 89 w 206"/>
                  <a:gd name="T75" fmla="*/ 172 h 187"/>
                  <a:gd name="T76" fmla="*/ 129 w 206"/>
                  <a:gd name="T77" fmla="*/ 185 h 187"/>
                  <a:gd name="T78" fmla="*/ 131 w 206"/>
                  <a:gd name="T79" fmla="*/ 187 h 187"/>
                  <a:gd name="T80" fmla="*/ 132 w 206"/>
                  <a:gd name="T81" fmla="*/ 185 h 187"/>
                  <a:gd name="T82" fmla="*/ 165 w 206"/>
                  <a:gd name="T83" fmla="*/ 83 h 187"/>
                  <a:gd name="T84" fmla="*/ 165 w 206"/>
                  <a:gd name="T85" fmla="*/ 73 h 187"/>
                  <a:gd name="T86" fmla="*/ 188 w 206"/>
                  <a:gd name="T87" fmla="*/ 80 h 187"/>
                  <a:gd name="T88" fmla="*/ 191 w 206"/>
                  <a:gd name="T89" fmla="*/ 80 h 187"/>
                  <a:gd name="T90" fmla="*/ 206 w 206"/>
                  <a:gd name="T91" fmla="*/ 30 h 187"/>
                  <a:gd name="T92" fmla="*/ 204 w 206"/>
                  <a:gd name="T93" fmla="*/ 29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6" h="187">
                    <a:moveTo>
                      <a:pt x="204" y="29"/>
                    </a:moveTo>
                    <a:cubicBezTo>
                      <a:pt x="203" y="29"/>
                      <a:pt x="191" y="26"/>
                      <a:pt x="169" y="14"/>
                    </a:cubicBezTo>
                    <a:cubicBezTo>
                      <a:pt x="165" y="12"/>
                      <a:pt x="165" y="12"/>
                      <a:pt x="165" y="12"/>
                    </a:cubicBezTo>
                    <a:cubicBezTo>
                      <a:pt x="157" y="8"/>
                      <a:pt x="152" y="5"/>
                      <a:pt x="146" y="3"/>
                    </a:cubicBezTo>
                    <a:cubicBezTo>
                      <a:pt x="141" y="2"/>
                      <a:pt x="136" y="1"/>
                      <a:pt x="133" y="0"/>
                    </a:cubicBezTo>
                    <a:cubicBezTo>
                      <a:pt x="132" y="2"/>
                      <a:pt x="132" y="4"/>
                      <a:pt x="132" y="6"/>
                    </a:cubicBezTo>
                    <a:cubicBezTo>
                      <a:pt x="135" y="7"/>
                      <a:pt x="140" y="7"/>
                      <a:pt x="144" y="9"/>
                    </a:cubicBezTo>
                    <a:cubicBezTo>
                      <a:pt x="149" y="10"/>
                      <a:pt x="155" y="13"/>
                      <a:pt x="162" y="17"/>
                    </a:cubicBezTo>
                    <a:cubicBezTo>
                      <a:pt x="167" y="19"/>
                      <a:pt x="167" y="19"/>
                      <a:pt x="167" y="19"/>
                    </a:cubicBezTo>
                    <a:cubicBezTo>
                      <a:pt x="183" y="28"/>
                      <a:pt x="194" y="32"/>
                      <a:pt x="199" y="34"/>
                    </a:cubicBezTo>
                    <a:cubicBezTo>
                      <a:pt x="198" y="38"/>
                      <a:pt x="188" y="70"/>
                      <a:pt x="187" y="74"/>
                    </a:cubicBezTo>
                    <a:cubicBezTo>
                      <a:pt x="182" y="73"/>
                      <a:pt x="171" y="70"/>
                      <a:pt x="164" y="65"/>
                    </a:cubicBezTo>
                    <a:cubicBezTo>
                      <a:pt x="159" y="63"/>
                      <a:pt x="159" y="63"/>
                      <a:pt x="159" y="63"/>
                    </a:cubicBezTo>
                    <a:cubicBezTo>
                      <a:pt x="159" y="68"/>
                      <a:pt x="159" y="68"/>
                      <a:pt x="159" y="68"/>
                    </a:cubicBezTo>
                    <a:cubicBezTo>
                      <a:pt x="159" y="68"/>
                      <a:pt x="160" y="74"/>
                      <a:pt x="160" y="82"/>
                    </a:cubicBezTo>
                    <a:cubicBezTo>
                      <a:pt x="160" y="105"/>
                      <a:pt x="156" y="154"/>
                      <a:pt x="130" y="179"/>
                    </a:cubicBezTo>
                    <a:cubicBezTo>
                      <a:pt x="125" y="175"/>
                      <a:pt x="109" y="166"/>
                      <a:pt x="89" y="166"/>
                    </a:cubicBezTo>
                    <a:cubicBezTo>
                      <a:pt x="85" y="166"/>
                      <a:pt x="80" y="166"/>
                      <a:pt x="74" y="167"/>
                    </a:cubicBezTo>
                    <a:cubicBezTo>
                      <a:pt x="55" y="168"/>
                      <a:pt x="33" y="170"/>
                      <a:pt x="14" y="153"/>
                    </a:cubicBezTo>
                    <a:cubicBezTo>
                      <a:pt x="22" y="144"/>
                      <a:pt x="49" y="110"/>
                      <a:pt x="50" y="67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46" y="65"/>
                      <a:pt x="38" y="72"/>
                      <a:pt x="24" y="76"/>
                    </a:cubicBezTo>
                    <a:cubicBezTo>
                      <a:pt x="22" y="73"/>
                      <a:pt x="10" y="48"/>
                      <a:pt x="7" y="43"/>
                    </a:cubicBezTo>
                    <a:cubicBezTo>
                      <a:pt x="12" y="41"/>
                      <a:pt x="23" y="36"/>
                      <a:pt x="31" y="29"/>
                    </a:cubicBezTo>
                    <a:cubicBezTo>
                      <a:pt x="53" y="11"/>
                      <a:pt x="63" y="9"/>
                      <a:pt x="73" y="7"/>
                    </a:cubicBezTo>
                    <a:cubicBezTo>
                      <a:pt x="73" y="5"/>
                      <a:pt x="72" y="3"/>
                      <a:pt x="72" y="1"/>
                    </a:cubicBezTo>
                    <a:cubicBezTo>
                      <a:pt x="61" y="3"/>
                      <a:pt x="50" y="6"/>
                      <a:pt x="27" y="24"/>
                    </a:cubicBezTo>
                    <a:cubicBezTo>
                      <a:pt x="17" y="33"/>
                      <a:pt x="3" y="39"/>
                      <a:pt x="2" y="3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1" y="83"/>
                      <a:pt x="21" y="83"/>
                      <a:pt x="21" y="83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33" y="80"/>
                      <a:pt x="40" y="76"/>
                      <a:pt x="44" y="73"/>
                    </a:cubicBezTo>
                    <a:cubicBezTo>
                      <a:pt x="40" y="117"/>
                      <a:pt x="8" y="151"/>
                      <a:pt x="8" y="151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8" y="155"/>
                      <a:pt x="8" y="155"/>
                      <a:pt x="8" y="155"/>
                    </a:cubicBezTo>
                    <a:cubicBezTo>
                      <a:pt x="29" y="176"/>
                      <a:pt x="54" y="174"/>
                      <a:pt x="75" y="172"/>
                    </a:cubicBezTo>
                    <a:cubicBezTo>
                      <a:pt x="80" y="172"/>
                      <a:pt x="85" y="172"/>
                      <a:pt x="89" y="172"/>
                    </a:cubicBezTo>
                    <a:cubicBezTo>
                      <a:pt x="111" y="172"/>
                      <a:pt x="129" y="185"/>
                      <a:pt x="129" y="185"/>
                    </a:cubicBezTo>
                    <a:cubicBezTo>
                      <a:pt x="131" y="187"/>
                      <a:pt x="131" y="187"/>
                      <a:pt x="131" y="187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62" y="159"/>
                      <a:pt x="165" y="108"/>
                      <a:pt x="165" y="83"/>
                    </a:cubicBezTo>
                    <a:cubicBezTo>
                      <a:pt x="165" y="79"/>
                      <a:pt x="165" y="75"/>
                      <a:pt x="165" y="73"/>
                    </a:cubicBezTo>
                    <a:cubicBezTo>
                      <a:pt x="176" y="78"/>
                      <a:pt x="188" y="80"/>
                      <a:pt x="188" y="80"/>
                    </a:cubicBezTo>
                    <a:cubicBezTo>
                      <a:pt x="191" y="80"/>
                      <a:pt x="191" y="80"/>
                      <a:pt x="191" y="80"/>
                    </a:cubicBezTo>
                    <a:cubicBezTo>
                      <a:pt x="206" y="30"/>
                      <a:pt x="206" y="30"/>
                      <a:pt x="206" y="30"/>
                    </a:cubicBezTo>
                    <a:lnTo>
                      <a:pt x="204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3" name="Freeform 188"/>
              <p:cNvSpPr/>
              <p:nvPr/>
            </p:nvSpPr>
            <p:spPr bwMode="auto">
              <a:xfrm>
                <a:off x="1641" y="2015"/>
                <a:ext cx="89" cy="47"/>
              </a:xfrm>
              <a:custGeom>
                <a:avLst/>
                <a:gdLst>
                  <a:gd name="T0" fmla="*/ 27 w 52"/>
                  <a:gd name="T1" fmla="*/ 27 h 27"/>
                  <a:gd name="T2" fmla="*/ 51 w 52"/>
                  <a:gd name="T3" fmla="*/ 8 h 27"/>
                  <a:gd name="T4" fmla="*/ 52 w 52"/>
                  <a:gd name="T5" fmla="*/ 1 h 27"/>
                  <a:gd name="T6" fmla="*/ 49 w 52"/>
                  <a:gd name="T7" fmla="*/ 1 h 27"/>
                  <a:gd name="T8" fmla="*/ 47 w 52"/>
                  <a:gd name="T9" fmla="*/ 1 h 27"/>
                  <a:gd name="T10" fmla="*/ 46 w 52"/>
                  <a:gd name="T11" fmla="*/ 3 h 27"/>
                  <a:gd name="T12" fmla="*/ 27 w 52"/>
                  <a:gd name="T13" fmla="*/ 21 h 27"/>
                  <a:gd name="T14" fmla="*/ 6 w 52"/>
                  <a:gd name="T15" fmla="*/ 3 h 27"/>
                  <a:gd name="T16" fmla="*/ 6 w 52"/>
                  <a:gd name="T17" fmla="*/ 0 h 27"/>
                  <a:gd name="T18" fmla="*/ 3 w 52"/>
                  <a:gd name="T19" fmla="*/ 1 h 27"/>
                  <a:gd name="T20" fmla="*/ 0 w 52"/>
                  <a:gd name="T21" fmla="*/ 1 h 27"/>
                  <a:gd name="T22" fmla="*/ 3 w 52"/>
                  <a:gd name="T23" fmla="*/ 11 h 27"/>
                  <a:gd name="T24" fmla="*/ 27 w 52"/>
                  <a:gd name="T2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7">
                    <a:moveTo>
                      <a:pt x="27" y="27"/>
                    </a:moveTo>
                    <a:cubicBezTo>
                      <a:pt x="41" y="27"/>
                      <a:pt x="49" y="16"/>
                      <a:pt x="51" y="8"/>
                    </a:cubicBezTo>
                    <a:cubicBezTo>
                      <a:pt x="52" y="6"/>
                      <a:pt x="52" y="3"/>
                      <a:pt x="52" y="1"/>
                    </a:cubicBezTo>
                    <a:cubicBezTo>
                      <a:pt x="51" y="1"/>
                      <a:pt x="49" y="1"/>
                      <a:pt x="49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4"/>
                      <a:pt x="43" y="21"/>
                      <a:pt x="27" y="21"/>
                    </a:cubicBezTo>
                    <a:cubicBezTo>
                      <a:pt x="10" y="21"/>
                      <a:pt x="6" y="4"/>
                      <a:pt x="6" y="3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4"/>
                      <a:pt x="2" y="8"/>
                      <a:pt x="3" y="11"/>
                    </a:cubicBezTo>
                    <a:cubicBezTo>
                      <a:pt x="6" y="19"/>
                      <a:pt x="14" y="27"/>
                      <a:pt x="27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4" name="Freeform 189"/>
              <p:cNvSpPr/>
              <p:nvPr/>
            </p:nvSpPr>
            <p:spPr bwMode="auto">
              <a:xfrm>
                <a:off x="1612" y="2151"/>
                <a:ext cx="17" cy="17"/>
              </a:xfrm>
              <a:custGeom>
                <a:avLst/>
                <a:gdLst>
                  <a:gd name="T0" fmla="*/ 5 w 10"/>
                  <a:gd name="T1" fmla="*/ 0 h 10"/>
                  <a:gd name="T2" fmla="*/ 0 w 10"/>
                  <a:gd name="T3" fmla="*/ 0 h 10"/>
                  <a:gd name="T4" fmla="*/ 10 w 10"/>
                  <a:gd name="T5" fmla="*/ 10 h 10"/>
                  <a:gd name="T6" fmla="*/ 10 w 10"/>
                  <a:gd name="T7" fmla="*/ 5 h 10"/>
                  <a:gd name="T8" fmla="*/ 5 w 1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9"/>
                      <a:pt x="10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6" y="5"/>
                      <a:pt x="5" y="2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5" name="Freeform 190"/>
              <p:cNvSpPr/>
              <p:nvPr/>
            </p:nvSpPr>
            <p:spPr bwMode="auto">
              <a:xfrm>
                <a:off x="1612" y="2118"/>
                <a:ext cx="17" cy="29"/>
              </a:xfrm>
              <a:custGeom>
                <a:avLst/>
                <a:gdLst>
                  <a:gd name="T0" fmla="*/ 8 w 10"/>
                  <a:gd name="T1" fmla="*/ 11 h 17"/>
                  <a:gd name="T2" fmla="*/ 5 w 10"/>
                  <a:gd name="T3" fmla="*/ 8 h 17"/>
                  <a:gd name="T4" fmla="*/ 10 w 10"/>
                  <a:gd name="T5" fmla="*/ 4 h 17"/>
                  <a:gd name="T6" fmla="*/ 10 w 10"/>
                  <a:gd name="T7" fmla="*/ 0 h 17"/>
                  <a:gd name="T8" fmla="*/ 0 w 10"/>
                  <a:gd name="T9" fmla="*/ 8 h 17"/>
                  <a:gd name="T10" fmla="*/ 8 w 10"/>
                  <a:gd name="T11" fmla="*/ 16 h 17"/>
                  <a:gd name="T12" fmla="*/ 10 w 10"/>
                  <a:gd name="T13" fmla="*/ 17 h 17"/>
                  <a:gd name="T14" fmla="*/ 10 w 10"/>
                  <a:gd name="T15" fmla="*/ 11 h 17"/>
                  <a:gd name="T16" fmla="*/ 8 w 10"/>
                  <a:gd name="T17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7">
                    <a:moveTo>
                      <a:pt x="8" y="11"/>
                    </a:moveTo>
                    <a:cubicBezTo>
                      <a:pt x="7" y="10"/>
                      <a:pt x="5" y="10"/>
                      <a:pt x="5" y="8"/>
                    </a:cubicBezTo>
                    <a:cubicBezTo>
                      <a:pt x="5" y="5"/>
                      <a:pt x="8" y="4"/>
                      <a:pt x="10" y="4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2" y="0"/>
                      <a:pt x="0" y="5"/>
                      <a:pt x="0" y="8"/>
                    </a:cubicBezTo>
                    <a:cubicBezTo>
                      <a:pt x="0" y="14"/>
                      <a:pt x="4" y="15"/>
                      <a:pt x="8" y="16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1"/>
                      <a:pt x="10" y="11"/>
                      <a:pt x="10" y="11"/>
                    </a:cubicBezTo>
                    <a:lnTo>
                      <a:pt x="8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6" name="Freeform 191"/>
              <p:cNvSpPr/>
              <p:nvPr/>
            </p:nvSpPr>
            <p:spPr bwMode="auto">
              <a:xfrm>
                <a:off x="1630" y="2118"/>
                <a:ext cx="16" cy="16"/>
              </a:xfrm>
              <a:custGeom>
                <a:avLst/>
                <a:gdLst>
                  <a:gd name="T0" fmla="*/ 4 w 9"/>
                  <a:gd name="T1" fmla="*/ 9 h 9"/>
                  <a:gd name="T2" fmla="*/ 9 w 9"/>
                  <a:gd name="T3" fmla="*/ 9 h 9"/>
                  <a:gd name="T4" fmla="*/ 0 w 9"/>
                  <a:gd name="T5" fmla="*/ 0 h 9"/>
                  <a:gd name="T6" fmla="*/ 0 w 9"/>
                  <a:gd name="T7" fmla="*/ 4 h 9"/>
                  <a:gd name="T8" fmla="*/ 4 w 9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4" y="9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7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5"/>
                      <a:pt x="4" y="7"/>
                      <a:pt x="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7" name="Freeform 192"/>
              <p:cNvSpPr/>
              <p:nvPr/>
            </p:nvSpPr>
            <p:spPr bwMode="auto">
              <a:xfrm>
                <a:off x="1630" y="2137"/>
                <a:ext cx="18" cy="31"/>
              </a:xfrm>
              <a:custGeom>
                <a:avLst/>
                <a:gdLst>
                  <a:gd name="T0" fmla="*/ 3 w 10"/>
                  <a:gd name="T1" fmla="*/ 1 h 18"/>
                  <a:gd name="T2" fmla="*/ 0 w 10"/>
                  <a:gd name="T3" fmla="*/ 0 h 18"/>
                  <a:gd name="T4" fmla="*/ 0 w 10"/>
                  <a:gd name="T5" fmla="*/ 6 h 18"/>
                  <a:gd name="T6" fmla="*/ 0 w 10"/>
                  <a:gd name="T7" fmla="*/ 6 h 18"/>
                  <a:gd name="T8" fmla="*/ 5 w 10"/>
                  <a:gd name="T9" fmla="*/ 9 h 18"/>
                  <a:gd name="T10" fmla="*/ 0 w 10"/>
                  <a:gd name="T11" fmla="*/ 13 h 18"/>
                  <a:gd name="T12" fmla="*/ 0 w 10"/>
                  <a:gd name="T13" fmla="*/ 18 h 18"/>
                  <a:gd name="T14" fmla="*/ 10 w 10"/>
                  <a:gd name="T15" fmla="*/ 9 h 18"/>
                  <a:gd name="T16" fmla="*/ 3 w 10"/>
                  <a:gd name="T17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8">
                    <a:moveTo>
                      <a:pt x="3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7"/>
                      <a:pt x="5" y="7"/>
                      <a:pt x="5" y="9"/>
                    </a:cubicBezTo>
                    <a:cubicBezTo>
                      <a:pt x="5" y="12"/>
                      <a:pt x="2" y="13"/>
                      <a:pt x="0" y="1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" y="18"/>
                      <a:pt x="10" y="17"/>
                      <a:pt x="10" y="9"/>
                    </a:cubicBezTo>
                    <a:cubicBezTo>
                      <a:pt x="10" y="4"/>
                      <a:pt x="6" y="2"/>
                      <a:pt x="3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8" name="Freeform 193"/>
              <p:cNvSpPr/>
              <p:nvPr/>
            </p:nvSpPr>
            <p:spPr bwMode="auto">
              <a:xfrm>
                <a:off x="1668" y="2118"/>
                <a:ext cx="24" cy="48"/>
              </a:xfrm>
              <a:custGeom>
                <a:avLst/>
                <a:gdLst>
                  <a:gd name="T0" fmla="*/ 9 w 24"/>
                  <a:gd name="T1" fmla="*/ 0 h 48"/>
                  <a:gd name="T2" fmla="*/ 0 w 24"/>
                  <a:gd name="T3" fmla="*/ 0 h 48"/>
                  <a:gd name="T4" fmla="*/ 14 w 24"/>
                  <a:gd name="T5" fmla="*/ 48 h 48"/>
                  <a:gd name="T6" fmla="*/ 24 w 24"/>
                  <a:gd name="T7" fmla="*/ 48 h 48"/>
                  <a:gd name="T8" fmla="*/ 9 w 24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8">
                    <a:moveTo>
                      <a:pt x="9" y="0"/>
                    </a:moveTo>
                    <a:lnTo>
                      <a:pt x="0" y="0"/>
                    </a:lnTo>
                    <a:lnTo>
                      <a:pt x="14" y="48"/>
                    </a:lnTo>
                    <a:lnTo>
                      <a:pt x="24" y="48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9" name="Freeform 194"/>
              <p:cNvSpPr/>
              <p:nvPr/>
            </p:nvSpPr>
            <p:spPr bwMode="auto">
              <a:xfrm>
                <a:off x="1651" y="2120"/>
                <a:ext cx="26" cy="46"/>
              </a:xfrm>
              <a:custGeom>
                <a:avLst/>
                <a:gdLst>
                  <a:gd name="T0" fmla="*/ 14 w 26"/>
                  <a:gd name="T1" fmla="*/ 29 h 46"/>
                  <a:gd name="T2" fmla="*/ 19 w 26"/>
                  <a:gd name="T3" fmla="*/ 14 h 46"/>
                  <a:gd name="T4" fmla="*/ 15 w 26"/>
                  <a:gd name="T5" fmla="*/ 0 h 46"/>
                  <a:gd name="T6" fmla="*/ 0 w 26"/>
                  <a:gd name="T7" fmla="*/ 46 h 46"/>
                  <a:gd name="T8" fmla="*/ 9 w 26"/>
                  <a:gd name="T9" fmla="*/ 46 h 46"/>
                  <a:gd name="T10" fmla="*/ 12 w 26"/>
                  <a:gd name="T11" fmla="*/ 36 h 46"/>
                  <a:gd name="T12" fmla="*/ 26 w 26"/>
                  <a:gd name="T13" fmla="*/ 36 h 46"/>
                  <a:gd name="T14" fmla="*/ 24 w 26"/>
                  <a:gd name="T15" fmla="*/ 29 h 46"/>
                  <a:gd name="T16" fmla="*/ 14 w 26"/>
                  <a:gd name="T17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46">
                    <a:moveTo>
                      <a:pt x="14" y="29"/>
                    </a:moveTo>
                    <a:lnTo>
                      <a:pt x="19" y="14"/>
                    </a:lnTo>
                    <a:lnTo>
                      <a:pt x="15" y="0"/>
                    </a:lnTo>
                    <a:lnTo>
                      <a:pt x="0" y="46"/>
                    </a:lnTo>
                    <a:lnTo>
                      <a:pt x="9" y="46"/>
                    </a:lnTo>
                    <a:lnTo>
                      <a:pt x="12" y="36"/>
                    </a:lnTo>
                    <a:lnTo>
                      <a:pt x="26" y="36"/>
                    </a:lnTo>
                    <a:lnTo>
                      <a:pt x="24" y="29"/>
                    </a:lnTo>
                    <a:lnTo>
                      <a:pt x="14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0" name="Freeform 195"/>
              <p:cNvSpPr/>
              <p:nvPr/>
            </p:nvSpPr>
            <p:spPr bwMode="auto">
              <a:xfrm>
                <a:off x="1697" y="2118"/>
                <a:ext cx="31" cy="48"/>
              </a:xfrm>
              <a:custGeom>
                <a:avLst/>
                <a:gdLst>
                  <a:gd name="T0" fmla="*/ 9 w 31"/>
                  <a:gd name="T1" fmla="*/ 0 h 48"/>
                  <a:gd name="T2" fmla="*/ 0 w 31"/>
                  <a:gd name="T3" fmla="*/ 0 h 48"/>
                  <a:gd name="T4" fmla="*/ 0 w 31"/>
                  <a:gd name="T5" fmla="*/ 48 h 48"/>
                  <a:gd name="T6" fmla="*/ 31 w 31"/>
                  <a:gd name="T7" fmla="*/ 48 h 48"/>
                  <a:gd name="T8" fmla="*/ 31 w 31"/>
                  <a:gd name="T9" fmla="*/ 39 h 48"/>
                  <a:gd name="T10" fmla="*/ 9 w 31"/>
                  <a:gd name="T11" fmla="*/ 39 h 48"/>
                  <a:gd name="T12" fmla="*/ 9 w 31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8">
                    <a:moveTo>
                      <a:pt x="9" y="0"/>
                    </a:moveTo>
                    <a:lnTo>
                      <a:pt x="0" y="0"/>
                    </a:lnTo>
                    <a:lnTo>
                      <a:pt x="0" y="48"/>
                    </a:lnTo>
                    <a:lnTo>
                      <a:pt x="31" y="48"/>
                    </a:lnTo>
                    <a:lnTo>
                      <a:pt x="31" y="39"/>
                    </a:lnTo>
                    <a:lnTo>
                      <a:pt x="9" y="39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1" name="Rectangle 196"/>
              <p:cNvSpPr>
                <a:spLocks noChangeArrowheads="1"/>
              </p:cNvSpPr>
              <p:nvPr/>
            </p:nvSpPr>
            <p:spPr bwMode="auto">
              <a:xfrm>
                <a:off x="1745" y="2118"/>
                <a:ext cx="20" cy="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2" name="Rectangle 197"/>
              <p:cNvSpPr>
                <a:spLocks noChangeArrowheads="1"/>
              </p:cNvSpPr>
              <p:nvPr/>
            </p:nvSpPr>
            <p:spPr bwMode="auto">
              <a:xfrm>
                <a:off x="1745" y="2157"/>
                <a:ext cx="22" cy="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3" name="Rectangle 198"/>
              <p:cNvSpPr>
                <a:spLocks noChangeArrowheads="1"/>
              </p:cNvSpPr>
              <p:nvPr/>
            </p:nvSpPr>
            <p:spPr bwMode="auto">
              <a:xfrm>
                <a:off x="1735" y="2118"/>
                <a:ext cx="8" cy="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4" name="Rectangle 199"/>
              <p:cNvSpPr>
                <a:spLocks noChangeArrowheads="1"/>
              </p:cNvSpPr>
              <p:nvPr/>
            </p:nvSpPr>
            <p:spPr bwMode="auto">
              <a:xfrm>
                <a:off x="1745" y="2137"/>
                <a:ext cx="19" cy="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5" name="Freeform 200"/>
              <p:cNvSpPr/>
              <p:nvPr/>
            </p:nvSpPr>
            <p:spPr bwMode="auto">
              <a:xfrm>
                <a:off x="2152" y="2175"/>
                <a:ext cx="32" cy="32"/>
              </a:xfrm>
              <a:custGeom>
                <a:avLst/>
                <a:gdLst>
                  <a:gd name="T0" fmla="*/ 16 w 19"/>
                  <a:gd name="T1" fmla="*/ 19 h 19"/>
                  <a:gd name="T2" fmla="*/ 19 w 19"/>
                  <a:gd name="T3" fmla="*/ 19 h 19"/>
                  <a:gd name="T4" fmla="*/ 0 w 19"/>
                  <a:gd name="T5" fmla="*/ 0 h 19"/>
                  <a:gd name="T6" fmla="*/ 0 w 19"/>
                  <a:gd name="T7" fmla="*/ 3 h 19"/>
                  <a:gd name="T8" fmla="*/ 16 w 19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6" y="19"/>
                    </a:moveTo>
                    <a:cubicBezTo>
                      <a:pt x="17" y="19"/>
                      <a:pt x="18" y="19"/>
                      <a:pt x="19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12"/>
                      <a:pt x="7" y="19"/>
                      <a:pt x="16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6" name="Freeform 201"/>
              <p:cNvSpPr/>
              <p:nvPr/>
            </p:nvSpPr>
            <p:spPr bwMode="auto">
              <a:xfrm>
                <a:off x="2092" y="2123"/>
                <a:ext cx="123" cy="115"/>
              </a:xfrm>
              <a:custGeom>
                <a:avLst/>
                <a:gdLst>
                  <a:gd name="T0" fmla="*/ 0 w 72"/>
                  <a:gd name="T1" fmla="*/ 67 h 67"/>
                  <a:gd name="T2" fmla="*/ 72 w 72"/>
                  <a:gd name="T3" fmla="*/ 67 h 67"/>
                  <a:gd name="T4" fmla="*/ 60 w 72"/>
                  <a:gd name="T5" fmla="*/ 55 h 67"/>
                  <a:gd name="T6" fmla="*/ 51 w 72"/>
                  <a:gd name="T7" fmla="*/ 56 h 67"/>
                  <a:gd name="T8" fmla="*/ 28 w 72"/>
                  <a:gd name="T9" fmla="*/ 33 h 67"/>
                  <a:gd name="T10" fmla="*/ 30 w 72"/>
                  <a:gd name="T11" fmla="*/ 25 h 67"/>
                  <a:gd name="T12" fmla="*/ 5 w 72"/>
                  <a:gd name="T13" fmla="*/ 0 h 67"/>
                  <a:gd name="T14" fmla="*/ 0 w 72"/>
                  <a:gd name="T15" fmla="*/ 0 h 67"/>
                  <a:gd name="T16" fmla="*/ 0 w 72"/>
                  <a:gd name="T1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67">
                    <a:moveTo>
                      <a:pt x="0" y="67"/>
                    </a:moveTo>
                    <a:cubicBezTo>
                      <a:pt x="72" y="67"/>
                      <a:pt x="72" y="67"/>
                      <a:pt x="72" y="67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57" y="56"/>
                      <a:pt x="54" y="56"/>
                      <a:pt x="51" y="56"/>
                    </a:cubicBezTo>
                    <a:cubicBezTo>
                      <a:pt x="38" y="56"/>
                      <a:pt x="28" y="46"/>
                      <a:pt x="28" y="33"/>
                    </a:cubicBezTo>
                    <a:cubicBezTo>
                      <a:pt x="28" y="30"/>
                      <a:pt x="29" y="27"/>
                      <a:pt x="30" y="2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7" name="Freeform 202"/>
              <p:cNvSpPr/>
              <p:nvPr/>
            </p:nvSpPr>
            <p:spPr bwMode="auto">
              <a:xfrm>
                <a:off x="2150" y="2094"/>
                <a:ext cx="116" cy="130"/>
              </a:xfrm>
              <a:custGeom>
                <a:avLst/>
                <a:gdLst>
                  <a:gd name="T0" fmla="*/ 35 w 68"/>
                  <a:gd name="T1" fmla="*/ 17 h 76"/>
                  <a:gd name="T2" fmla="*/ 33 w 68"/>
                  <a:gd name="T3" fmla="*/ 0 h 76"/>
                  <a:gd name="T4" fmla="*/ 1 w 68"/>
                  <a:gd name="T5" fmla="*/ 0 h 76"/>
                  <a:gd name="T6" fmla="*/ 0 w 68"/>
                  <a:gd name="T7" fmla="*/ 8 h 76"/>
                  <a:gd name="T8" fmla="*/ 19 w 68"/>
                  <a:gd name="T9" fmla="*/ 27 h 76"/>
                  <a:gd name="T10" fmla="*/ 40 w 68"/>
                  <a:gd name="T11" fmla="*/ 48 h 76"/>
                  <a:gd name="T12" fmla="*/ 68 w 68"/>
                  <a:gd name="T13" fmla="*/ 76 h 76"/>
                  <a:gd name="T14" fmla="*/ 68 w 68"/>
                  <a:gd name="T15" fmla="*/ 17 h 76"/>
                  <a:gd name="T16" fmla="*/ 35 w 68"/>
                  <a:gd name="T17" fmla="*/ 1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76">
                    <a:moveTo>
                      <a:pt x="35" y="17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30" y="28"/>
                      <a:pt x="39" y="37"/>
                      <a:pt x="40" y="48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8" y="17"/>
                      <a:pt x="68" y="17"/>
                      <a:pt x="68" y="17"/>
                    </a:cubicBezTo>
                    <a:lnTo>
                      <a:pt x="35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8" name="Freeform 203"/>
              <p:cNvSpPr/>
              <p:nvPr/>
            </p:nvSpPr>
            <p:spPr bwMode="auto">
              <a:xfrm>
                <a:off x="2015" y="2005"/>
                <a:ext cx="328" cy="329"/>
              </a:xfrm>
              <a:custGeom>
                <a:avLst/>
                <a:gdLst>
                  <a:gd name="T0" fmla="*/ 96 w 192"/>
                  <a:gd name="T1" fmla="*/ 0 h 192"/>
                  <a:gd name="T2" fmla="*/ 22 w 192"/>
                  <a:gd name="T3" fmla="*/ 34 h 192"/>
                  <a:gd name="T4" fmla="*/ 147 w 192"/>
                  <a:gd name="T5" fmla="*/ 158 h 192"/>
                  <a:gd name="T6" fmla="*/ 142 w 192"/>
                  <a:gd name="T7" fmla="*/ 161 h 192"/>
                  <a:gd name="T8" fmla="*/ 96 w 192"/>
                  <a:gd name="T9" fmla="*/ 176 h 192"/>
                  <a:gd name="T10" fmla="*/ 16 w 192"/>
                  <a:gd name="T11" fmla="*/ 96 h 192"/>
                  <a:gd name="T12" fmla="*/ 31 w 192"/>
                  <a:gd name="T13" fmla="*/ 50 h 192"/>
                  <a:gd name="T14" fmla="*/ 19 w 192"/>
                  <a:gd name="T15" fmla="*/ 38 h 192"/>
                  <a:gd name="T16" fmla="*/ 0 w 192"/>
                  <a:gd name="T17" fmla="*/ 96 h 192"/>
                  <a:gd name="T18" fmla="*/ 96 w 192"/>
                  <a:gd name="T19" fmla="*/ 192 h 192"/>
                  <a:gd name="T20" fmla="*/ 169 w 192"/>
                  <a:gd name="T21" fmla="*/ 158 h 192"/>
                  <a:gd name="T22" fmla="*/ 45 w 192"/>
                  <a:gd name="T23" fmla="*/ 34 h 192"/>
                  <a:gd name="T24" fmla="*/ 50 w 192"/>
                  <a:gd name="T25" fmla="*/ 31 h 192"/>
                  <a:gd name="T26" fmla="*/ 96 w 192"/>
                  <a:gd name="T27" fmla="*/ 16 h 192"/>
                  <a:gd name="T28" fmla="*/ 176 w 192"/>
                  <a:gd name="T29" fmla="*/ 96 h 192"/>
                  <a:gd name="T30" fmla="*/ 161 w 192"/>
                  <a:gd name="T31" fmla="*/ 142 h 192"/>
                  <a:gd name="T32" fmla="*/ 161 w 192"/>
                  <a:gd name="T33" fmla="*/ 142 h 192"/>
                  <a:gd name="T34" fmla="*/ 173 w 192"/>
                  <a:gd name="T35" fmla="*/ 154 h 192"/>
                  <a:gd name="T36" fmla="*/ 192 w 192"/>
                  <a:gd name="T37" fmla="*/ 96 h 192"/>
                  <a:gd name="T38" fmla="*/ 96 w 192"/>
                  <a:gd name="T3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2" h="192">
                    <a:moveTo>
                      <a:pt x="96" y="0"/>
                    </a:moveTo>
                    <a:cubicBezTo>
                      <a:pt x="67" y="0"/>
                      <a:pt x="40" y="13"/>
                      <a:pt x="22" y="34"/>
                    </a:cubicBezTo>
                    <a:cubicBezTo>
                      <a:pt x="147" y="158"/>
                      <a:pt x="147" y="158"/>
                      <a:pt x="147" y="158"/>
                    </a:cubicBezTo>
                    <a:cubicBezTo>
                      <a:pt x="145" y="159"/>
                      <a:pt x="144" y="160"/>
                      <a:pt x="142" y="161"/>
                    </a:cubicBezTo>
                    <a:cubicBezTo>
                      <a:pt x="129" y="171"/>
                      <a:pt x="113" y="176"/>
                      <a:pt x="96" y="176"/>
                    </a:cubicBezTo>
                    <a:cubicBezTo>
                      <a:pt x="52" y="176"/>
                      <a:pt x="16" y="140"/>
                      <a:pt x="16" y="96"/>
                    </a:cubicBezTo>
                    <a:cubicBezTo>
                      <a:pt x="16" y="79"/>
                      <a:pt x="21" y="63"/>
                      <a:pt x="31" y="50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7" y="54"/>
                      <a:pt x="0" y="74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25" y="192"/>
                      <a:pt x="152" y="179"/>
                      <a:pt x="169" y="158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7" y="33"/>
                      <a:pt x="48" y="32"/>
                      <a:pt x="50" y="31"/>
                    </a:cubicBezTo>
                    <a:cubicBezTo>
                      <a:pt x="63" y="21"/>
                      <a:pt x="79" y="16"/>
                      <a:pt x="96" y="16"/>
                    </a:cubicBezTo>
                    <a:cubicBezTo>
                      <a:pt x="140" y="16"/>
                      <a:pt x="176" y="52"/>
                      <a:pt x="176" y="96"/>
                    </a:cubicBezTo>
                    <a:cubicBezTo>
                      <a:pt x="176" y="113"/>
                      <a:pt x="171" y="129"/>
                      <a:pt x="161" y="142"/>
                    </a:cubicBezTo>
                    <a:cubicBezTo>
                      <a:pt x="161" y="142"/>
                      <a:pt x="161" y="142"/>
                      <a:pt x="161" y="142"/>
                    </a:cubicBezTo>
                    <a:cubicBezTo>
                      <a:pt x="173" y="154"/>
                      <a:pt x="173" y="154"/>
                      <a:pt x="173" y="154"/>
                    </a:cubicBezTo>
                    <a:cubicBezTo>
                      <a:pt x="185" y="138"/>
                      <a:pt x="192" y="118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9" name="Freeform 204"/>
              <p:cNvSpPr/>
              <p:nvPr/>
            </p:nvSpPr>
            <p:spPr bwMode="auto">
              <a:xfrm>
                <a:off x="2603" y="2075"/>
                <a:ext cx="143" cy="118"/>
              </a:xfrm>
              <a:custGeom>
                <a:avLst/>
                <a:gdLst>
                  <a:gd name="T0" fmla="*/ 84 w 84"/>
                  <a:gd name="T1" fmla="*/ 38 h 69"/>
                  <a:gd name="T2" fmla="*/ 46 w 84"/>
                  <a:gd name="T3" fmla="*/ 0 h 69"/>
                  <a:gd name="T4" fmla="*/ 0 w 84"/>
                  <a:gd name="T5" fmla="*/ 0 h 69"/>
                  <a:gd name="T6" fmla="*/ 23 w 84"/>
                  <a:gd name="T7" fmla="*/ 23 h 69"/>
                  <a:gd name="T8" fmla="*/ 46 w 84"/>
                  <a:gd name="T9" fmla="*/ 23 h 69"/>
                  <a:gd name="T10" fmla="*/ 61 w 84"/>
                  <a:gd name="T11" fmla="*/ 38 h 69"/>
                  <a:gd name="T12" fmla="*/ 52 w 84"/>
                  <a:gd name="T13" fmla="*/ 52 h 69"/>
                  <a:gd name="T14" fmla="*/ 69 w 84"/>
                  <a:gd name="T15" fmla="*/ 69 h 69"/>
                  <a:gd name="T16" fmla="*/ 84 w 84"/>
                  <a:gd name="T17" fmla="*/ 3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69">
                    <a:moveTo>
                      <a:pt x="84" y="38"/>
                    </a:moveTo>
                    <a:cubicBezTo>
                      <a:pt x="84" y="17"/>
                      <a:pt x="67" y="0"/>
                      <a:pt x="4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4" y="23"/>
                      <a:pt x="61" y="30"/>
                      <a:pt x="61" y="38"/>
                    </a:cubicBezTo>
                    <a:cubicBezTo>
                      <a:pt x="61" y="44"/>
                      <a:pt x="57" y="50"/>
                      <a:pt x="52" y="52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78" y="62"/>
                      <a:pt x="84" y="51"/>
                      <a:pt x="84" y="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3" name="Freeform 206"/>
            <p:cNvSpPr/>
            <p:nvPr/>
          </p:nvSpPr>
          <p:spPr bwMode="auto">
            <a:xfrm>
              <a:off x="2603" y="2139"/>
              <a:ext cx="65" cy="136"/>
            </a:xfrm>
            <a:custGeom>
              <a:avLst/>
              <a:gdLst>
                <a:gd name="T0" fmla="*/ 65 w 65"/>
                <a:gd name="T1" fmla="*/ 66 h 136"/>
                <a:gd name="T2" fmla="*/ 0 w 65"/>
                <a:gd name="T3" fmla="*/ 0 h 136"/>
                <a:gd name="T4" fmla="*/ 0 w 65"/>
                <a:gd name="T5" fmla="*/ 136 h 136"/>
                <a:gd name="T6" fmla="*/ 39 w 65"/>
                <a:gd name="T7" fmla="*/ 136 h 136"/>
                <a:gd name="T8" fmla="*/ 39 w 65"/>
                <a:gd name="T9" fmla="*/ 66 h 136"/>
                <a:gd name="T10" fmla="*/ 65 w 65"/>
                <a:gd name="T11" fmla="*/ 6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36">
                  <a:moveTo>
                    <a:pt x="65" y="66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39" y="136"/>
                  </a:lnTo>
                  <a:lnTo>
                    <a:pt x="39" y="66"/>
                  </a:lnTo>
                  <a:lnTo>
                    <a:pt x="6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207"/>
            <p:cNvSpPr/>
            <p:nvPr/>
          </p:nvSpPr>
          <p:spPr bwMode="auto">
            <a:xfrm>
              <a:off x="2500" y="2005"/>
              <a:ext cx="328" cy="329"/>
            </a:xfrm>
            <a:custGeom>
              <a:avLst/>
              <a:gdLst>
                <a:gd name="T0" fmla="*/ 45 w 192"/>
                <a:gd name="T1" fmla="*/ 34 h 192"/>
                <a:gd name="T2" fmla="*/ 50 w 192"/>
                <a:gd name="T3" fmla="*/ 31 h 192"/>
                <a:gd name="T4" fmla="*/ 96 w 192"/>
                <a:gd name="T5" fmla="*/ 16 h 192"/>
                <a:gd name="T6" fmla="*/ 176 w 192"/>
                <a:gd name="T7" fmla="*/ 96 h 192"/>
                <a:gd name="T8" fmla="*/ 161 w 192"/>
                <a:gd name="T9" fmla="*/ 142 h 192"/>
                <a:gd name="T10" fmla="*/ 161 w 192"/>
                <a:gd name="T11" fmla="*/ 143 h 192"/>
                <a:gd name="T12" fmla="*/ 173 w 192"/>
                <a:gd name="T13" fmla="*/ 154 h 192"/>
                <a:gd name="T14" fmla="*/ 192 w 192"/>
                <a:gd name="T15" fmla="*/ 96 h 192"/>
                <a:gd name="T16" fmla="*/ 96 w 192"/>
                <a:gd name="T17" fmla="*/ 0 h 192"/>
                <a:gd name="T18" fmla="*/ 23 w 192"/>
                <a:gd name="T19" fmla="*/ 34 h 192"/>
                <a:gd name="T20" fmla="*/ 147 w 192"/>
                <a:gd name="T21" fmla="*/ 158 h 192"/>
                <a:gd name="T22" fmla="*/ 142 w 192"/>
                <a:gd name="T23" fmla="*/ 161 h 192"/>
                <a:gd name="T24" fmla="*/ 96 w 192"/>
                <a:gd name="T25" fmla="*/ 176 h 192"/>
                <a:gd name="T26" fmla="*/ 16 w 192"/>
                <a:gd name="T27" fmla="*/ 96 h 192"/>
                <a:gd name="T28" fmla="*/ 31 w 192"/>
                <a:gd name="T29" fmla="*/ 50 h 192"/>
                <a:gd name="T30" fmla="*/ 31 w 192"/>
                <a:gd name="T31" fmla="*/ 49 h 192"/>
                <a:gd name="T32" fmla="*/ 19 w 192"/>
                <a:gd name="T33" fmla="*/ 38 h 192"/>
                <a:gd name="T34" fmla="*/ 0 w 192"/>
                <a:gd name="T35" fmla="*/ 96 h 192"/>
                <a:gd name="T36" fmla="*/ 96 w 192"/>
                <a:gd name="T37" fmla="*/ 192 h 192"/>
                <a:gd name="T38" fmla="*/ 169 w 192"/>
                <a:gd name="T39" fmla="*/ 158 h 192"/>
                <a:gd name="T40" fmla="*/ 45 w 192"/>
                <a:gd name="T41" fmla="*/ 3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2" h="192">
                  <a:moveTo>
                    <a:pt x="45" y="34"/>
                  </a:moveTo>
                  <a:cubicBezTo>
                    <a:pt x="47" y="33"/>
                    <a:pt x="48" y="32"/>
                    <a:pt x="50" y="31"/>
                  </a:cubicBezTo>
                  <a:cubicBezTo>
                    <a:pt x="63" y="21"/>
                    <a:pt x="79" y="16"/>
                    <a:pt x="96" y="16"/>
                  </a:cubicBezTo>
                  <a:cubicBezTo>
                    <a:pt x="140" y="16"/>
                    <a:pt x="176" y="52"/>
                    <a:pt x="176" y="96"/>
                  </a:cubicBezTo>
                  <a:cubicBezTo>
                    <a:pt x="176" y="113"/>
                    <a:pt x="171" y="129"/>
                    <a:pt x="161" y="142"/>
                  </a:cubicBezTo>
                  <a:cubicBezTo>
                    <a:pt x="161" y="142"/>
                    <a:pt x="161" y="143"/>
                    <a:pt x="161" y="143"/>
                  </a:cubicBezTo>
                  <a:cubicBezTo>
                    <a:pt x="173" y="154"/>
                    <a:pt x="173" y="154"/>
                    <a:pt x="173" y="154"/>
                  </a:cubicBezTo>
                  <a:cubicBezTo>
                    <a:pt x="185" y="138"/>
                    <a:pt x="192" y="118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ubicBezTo>
                    <a:pt x="67" y="0"/>
                    <a:pt x="40" y="13"/>
                    <a:pt x="23" y="34"/>
                  </a:cubicBezTo>
                  <a:cubicBezTo>
                    <a:pt x="147" y="158"/>
                    <a:pt x="147" y="158"/>
                    <a:pt x="147" y="158"/>
                  </a:cubicBezTo>
                  <a:cubicBezTo>
                    <a:pt x="145" y="159"/>
                    <a:pt x="144" y="160"/>
                    <a:pt x="142" y="161"/>
                  </a:cubicBezTo>
                  <a:cubicBezTo>
                    <a:pt x="129" y="171"/>
                    <a:pt x="113" y="176"/>
                    <a:pt x="96" y="176"/>
                  </a:cubicBezTo>
                  <a:cubicBezTo>
                    <a:pt x="52" y="176"/>
                    <a:pt x="16" y="140"/>
                    <a:pt x="16" y="96"/>
                  </a:cubicBezTo>
                  <a:cubicBezTo>
                    <a:pt x="16" y="79"/>
                    <a:pt x="21" y="63"/>
                    <a:pt x="31" y="50"/>
                  </a:cubicBezTo>
                  <a:cubicBezTo>
                    <a:pt x="31" y="50"/>
                    <a:pt x="31" y="49"/>
                    <a:pt x="31" y="4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7" y="54"/>
                    <a:pt x="0" y="74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25" y="192"/>
                    <a:pt x="152" y="179"/>
                    <a:pt x="169" y="158"/>
                  </a:cubicBezTo>
                  <a:lnTo>
                    <a:pt x="45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208"/>
            <p:cNvSpPr/>
            <p:nvPr/>
          </p:nvSpPr>
          <p:spPr bwMode="auto">
            <a:xfrm>
              <a:off x="3186" y="2123"/>
              <a:ext cx="66" cy="86"/>
            </a:xfrm>
            <a:custGeom>
              <a:avLst/>
              <a:gdLst>
                <a:gd name="T0" fmla="*/ 53 w 66"/>
                <a:gd name="T1" fmla="*/ 50 h 86"/>
                <a:gd name="T2" fmla="*/ 63 w 66"/>
                <a:gd name="T3" fmla="*/ 50 h 86"/>
                <a:gd name="T4" fmla="*/ 46 w 66"/>
                <a:gd name="T5" fmla="*/ 29 h 86"/>
                <a:gd name="T6" fmla="*/ 56 w 66"/>
                <a:gd name="T7" fmla="*/ 29 h 86"/>
                <a:gd name="T8" fmla="*/ 34 w 66"/>
                <a:gd name="T9" fmla="*/ 0 h 86"/>
                <a:gd name="T10" fmla="*/ 10 w 66"/>
                <a:gd name="T11" fmla="*/ 29 h 86"/>
                <a:gd name="T12" fmla="*/ 20 w 66"/>
                <a:gd name="T13" fmla="*/ 29 h 86"/>
                <a:gd name="T14" fmla="*/ 3 w 66"/>
                <a:gd name="T15" fmla="*/ 50 h 86"/>
                <a:gd name="T16" fmla="*/ 13 w 66"/>
                <a:gd name="T17" fmla="*/ 50 h 86"/>
                <a:gd name="T18" fmla="*/ 0 w 66"/>
                <a:gd name="T19" fmla="*/ 67 h 86"/>
                <a:gd name="T20" fmla="*/ 27 w 66"/>
                <a:gd name="T21" fmla="*/ 67 h 86"/>
                <a:gd name="T22" fmla="*/ 27 w 66"/>
                <a:gd name="T23" fmla="*/ 86 h 86"/>
                <a:gd name="T24" fmla="*/ 42 w 66"/>
                <a:gd name="T25" fmla="*/ 86 h 86"/>
                <a:gd name="T26" fmla="*/ 42 w 66"/>
                <a:gd name="T27" fmla="*/ 67 h 86"/>
                <a:gd name="T28" fmla="*/ 66 w 66"/>
                <a:gd name="T29" fmla="*/ 67 h 86"/>
                <a:gd name="T30" fmla="*/ 53 w 66"/>
                <a:gd name="T31" fmla="*/ 5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86">
                  <a:moveTo>
                    <a:pt x="53" y="50"/>
                  </a:moveTo>
                  <a:lnTo>
                    <a:pt x="63" y="50"/>
                  </a:lnTo>
                  <a:lnTo>
                    <a:pt x="46" y="29"/>
                  </a:lnTo>
                  <a:lnTo>
                    <a:pt x="56" y="29"/>
                  </a:lnTo>
                  <a:lnTo>
                    <a:pt x="34" y="0"/>
                  </a:lnTo>
                  <a:lnTo>
                    <a:pt x="10" y="29"/>
                  </a:lnTo>
                  <a:lnTo>
                    <a:pt x="20" y="29"/>
                  </a:lnTo>
                  <a:lnTo>
                    <a:pt x="3" y="50"/>
                  </a:lnTo>
                  <a:lnTo>
                    <a:pt x="13" y="50"/>
                  </a:lnTo>
                  <a:lnTo>
                    <a:pt x="0" y="67"/>
                  </a:lnTo>
                  <a:lnTo>
                    <a:pt x="27" y="67"/>
                  </a:lnTo>
                  <a:lnTo>
                    <a:pt x="27" y="86"/>
                  </a:lnTo>
                  <a:lnTo>
                    <a:pt x="42" y="86"/>
                  </a:lnTo>
                  <a:lnTo>
                    <a:pt x="42" y="67"/>
                  </a:lnTo>
                  <a:lnTo>
                    <a:pt x="66" y="67"/>
                  </a:lnTo>
                  <a:lnTo>
                    <a:pt x="53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209"/>
            <p:cNvSpPr/>
            <p:nvPr/>
          </p:nvSpPr>
          <p:spPr bwMode="auto">
            <a:xfrm>
              <a:off x="3136" y="2080"/>
              <a:ext cx="56" cy="74"/>
            </a:xfrm>
            <a:custGeom>
              <a:avLst/>
              <a:gdLst>
                <a:gd name="T0" fmla="*/ 56 w 56"/>
                <a:gd name="T1" fmla="*/ 57 h 74"/>
                <a:gd name="T2" fmla="*/ 44 w 56"/>
                <a:gd name="T3" fmla="*/ 43 h 74"/>
                <a:gd name="T4" fmla="*/ 53 w 56"/>
                <a:gd name="T5" fmla="*/ 43 h 74"/>
                <a:gd name="T6" fmla="*/ 39 w 56"/>
                <a:gd name="T7" fmla="*/ 26 h 74"/>
                <a:gd name="T8" fmla="*/ 48 w 56"/>
                <a:gd name="T9" fmla="*/ 26 h 74"/>
                <a:gd name="T10" fmla="*/ 27 w 56"/>
                <a:gd name="T11" fmla="*/ 0 h 74"/>
                <a:gd name="T12" fmla="*/ 9 w 56"/>
                <a:gd name="T13" fmla="*/ 26 h 74"/>
                <a:gd name="T14" fmla="*/ 17 w 56"/>
                <a:gd name="T15" fmla="*/ 26 h 74"/>
                <a:gd name="T16" fmla="*/ 3 w 56"/>
                <a:gd name="T17" fmla="*/ 43 h 74"/>
                <a:gd name="T18" fmla="*/ 12 w 56"/>
                <a:gd name="T19" fmla="*/ 43 h 74"/>
                <a:gd name="T20" fmla="*/ 0 w 56"/>
                <a:gd name="T21" fmla="*/ 57 h 74"/>
                <a:gd name="T22" fmla="*/ 22 w 56"/>
                <a:gd name="T23" fmla="*/ 57 h 74"/>
                <a:gd name="T24" fmla="*/ 22 w 56"/>
                <a:gd name="T25" fmla="*/ 74 h 74"/>
                <a:gd name="T26" fmla="*/ 36 w 56"/>
                <a:gd name="T27" fmla="*/ 74 h 74"/>
                <a:gd name="T28" fmla="*/ 36 w 56"/>
                <a:gd name="T29" fmla="*/ 57 h 74"/>
                <a:gd name="T30" fmla="*/ 56 w 56"/>
                <a:gd name="T31" fmla="*/ 5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" h="74">
                  <a:moveTo>
                    <a:pt x="56" y="57"/>
                  </a:moveTo>
                  <a:lnTo>
                    <a:pt x="44" y="43"/>
                  </a:lnTo>
                  <a:lnTo>
                    <a:pt x="53" y="43"/>
                  </a:lnTo>
                  <a:lnTo>
                    <a:pt x="39" y="26"/>
                  </a:lnTo>
                  <a:lnTo>
                    <a:pt x="48" y="26"/>
                  </a:lnTo>
                  <a:lnTo>
                    <a:pt x="27" y="0"/>
                  </a:lnTo>
                  <a:lnTo>
                    <a:pt x="9" y="26"/>
                  </a:lnTo>
                  <a:lnTo>
                    <a:pt x="17" y="26"/>
                  </a:lnTo>
                  <a:lnTo>
                    <a:pt x="3" y="43"/>
                  </a:lnTo>
                  <a:lnTo>
                    <a:pt x="12" y="43"/>
                  </a:lnTo>
                  <a:lnTo>
                    <a:pt x="0" y="57"/>
                  </a:lnTo>
                  <a:lnTo>
                    <a:pt x="22" y="57"/>
                  </a:lnTo>
                  <a:lnTo>
                    <a:pt x="22" y="74"/>
                  </a:lnTo>
                  <a:lnTo>
                    <a:pt x="36" y="74"/>
                  </a:lnTo>
                  <a:lnTo>
                    <a:pt x="36" y="57"/>
                  </a:lnTo>
                  <a:lnTo>
                    <a:pt x="5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210"/>
            <p:cNvSpPr/>
            <p:nvPr/>
          </p:nvSpPr>
          <p:spPr bwMode="auto">
            <a:xfrm>
              <a:off x="3097" y="2053"/>
              <a:ext cx="41" cy="51"/>
            </a:xfrm>
            <a:custGeom>
              <a:avLst/>
              <a:gdLst>
                <a:gd name="T0" fmla="*/ 41 w 41"/>
                <a:gd name="T1" fmla="*/ 41 h 51"/>
                <a:gd name="T2" fmla="*/ 32 w 41"/>
                <a:gd name="T3" fmla="*/ 31 h 51"/>
                <a:gd name="T4" fmla="*/ 39 w 41"/>
                <a:gd name="T5" fmla="*/ 31 h 51"/>
                <a:gd name="T6" fmla="*/ 29 w 41"/>
                <a:gd name="T7" fmla="*/ 17 h 51"/>
                <a:gd name="T8" fmla="*/ 34 w 41"/>
                <a:gd name="T9" fmla="*/ 17 h 51"/>
                <a:gd name="T10" fmla="*/ 20 w 41"/>
                <a:gd name="T11" fmla="*/ 0 h 51"/>
                <a:gd name="T12" fmla="*/ 7 w 41"/>
                <a:gd name="T13" fmla="*/ 17 h 51"/>
                <a:gd name="T14" fmla="*/ 12 w 41"/>
                <a:gd name="T15" fmla="*/ 17 h 51"/>
                <a:gd name="T16" fmla="*/ 1 w 41"/>
                <a:gd name="T17" fmla="*/ 31 h 51"/>
                <a:gd name="T18" fmla="*/ 8 w 41"/>
                <a:gd name="T19" fmla="*/ 31 h 51"/>
                <a:gd name="T20" fmla="*/ 0 w 41"/>
                <a:gd name="T21" fmla="*/ 41 h 51"/>
                <a:gd name="T22" fmla="*/ 17 w 41"/>
                <a:gd name="T23" fmla="*/ 41 h 51"/>
                <a:gd name="T24" fmla="*/ 17 w 41"/>
                <a:gd name="T25" fmla="*/ 51 h 51"/>
                <a:gd name="T26" fmla="*/ 25 w 41"/>
                <a:gd name="T27" fmla="*/ 51 h 51"/>
                <a:gd name="T28" fmla="*/ 25 w 41"/>
                <a:gd name="T29" fmla="*/ 41 h 51"/>
                <a:gd name="T30" fmla="*/ 41 w 41"/>
                <a:gd name="T31" fmla="*/ 4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51">
                  <a:moveTo>
                    <a:pt x="41" y="41"/>
                  </a:moveTo>
                  <a:lnTo>
                    <a:pt x="32" y="31"/>
                  </a:lnTo>
                  <a:lnTo>
                    <a:pt x="39" y="31"/>
                  </a:lnTo>
                  <a:lnTo>
                    <a:pt x="29" y="17"/>
                  </a:lnTo>
                  <a:lnTo>
                    <a:pt x="34" y="17"/>
                  </a:lnTo>
                  <a:lnTo>
                    <a:pt x="20" y="0"/>
                  </a:lnTo>
                  <a:lnTo>
                    <a:pt x="7" y="17"/>
                  </a:lnTo>
                  <a:lnTo>
                    <a:pt x="12" y="17"/>
                  </a:lnTo>
                  <a:lnTo>
                    <a:pt x="1" y="31"/>
                  </a:lnTo>
                  <a:lnTo>
                    <a:pt x="8" y="31"/>
                  </a:lnTo>
                  <a:lnTo>
                    <a:pt x="0" y="41"/>
                  </a:lnTo>
                  <a:lnTo>
                    <a:pt x="17" y="41"/>
                  </a:lnTo>
                  <a:lnTo>
                    <a:pt x="17" y="51"/>
                  </a:lnTo>
                  <a:lnTo>
                    <a:pt x="25" y="51"/>
                  </a:lnTo>
                  <a:lnTo>
                    <a:pt x="25" y="41"/>
                  </a:lnTo>
                  <a:lnTo>
                    <a:pt x="4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211"/>
            <p:cNvSpPr/>
            <p:nvPr/>
          </p:nvSpPr>
          <p:spPr bwMode="auto">
            <a:xfrm>
              <a:off x="3064" y="2171"/>
              <a:ext cx="118" cy="118"/>
            </a:xfrm>
            <a:custGeom>
              <a:avLst/>
              <a:gdLst>
                <a:gd name="T0" fmla="*/ 69 w 69"/>
                <a:gd name="T1" fmla="*/ 63 h 69"/>
                <a:gd name="T2" fmla="*/ 6 w 69"/>
                <a:gd name="T3" fmla="*/ 0 h 69"/>
                <a:gd name="T4" fmla="*/ 0 w 69"/>
                <a:gd name="T5" fmla="*/ 6 h 69"/>
                <a:gd name="T6" fmla="*/ 63 w 69"/>
                <a:gd name="T7" fmla="*/ 69 h 69"/>
                <a:gd name="T8" fmla="*/ 69 w 69"/>
                <a:gd name="T9" fmla="*/ 6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69" y="63"/>
                  </a:moveTo>
                  <a:cubicBezTo>
                    <a:pt x="68" y="61"/>
                    <a:pt x="19" y="13"/>
                    <a:pt x="6" y="0"/>
                  </a:cubicBezTo>
                  <a:cubicBezTo>
                    <a:pt x="5" y="1"/>
                    <a:pt x="3" y="3"/>
                    <a:pt x="0" y="6"/>
                  </a:cubicBezTo>
                  <a:cubicBezTo>
                    <a:pt x="14" y="19"/>
                    <a:pt x="62" y="67"/>
                    <a:pt x="63" y="69"/>
                  </a:cubicBezTo>
                  <a:cubicBezTo>
                    <a:pt x="65" y="67"/>
                    <a:pt x="68" y="64"/>
                    <a:pt x="69" y="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212"/>
            <p:cNvSpPr/>
            <p:nvPr/>
          </p:nvSpPr>
          <p:spPr bwMode="auto">
            <a:xfrm>
              <a:off x="3011" y="2144"/>
              <a:ext cx="60" cy="73"/>
            </a:xfrm>
            <a:custGeom>
              <a:avLst/>
              <a:gdLst>
                <a:gd name="T0" fmla="*/ 35 w 35"/>
                <a:gd name="T1" fmla="*/ 14 h 43"/>
                <a:gd name="T2" fmla="*/ 21 w 35"/>
                <a:gd name="T3" fmla="*/ 0 h 43"/>
                <a:gd name="T4" fmla="*/ 0 w 35"/>
                <a:gd name="T5" fmla="*/ 21 h 43"/>
                <a:gd name="T6" fmla="*/ 21 w 35"/>
                <a:gd name="T7" fmla="*/ 43 h 43"/>
                <a:gd name="T8" fmla="*/ 35 w 35"/>
                <a:gd name="T9" fmla="*/ 1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35" y="14"/>
                  </a:moveTo>
                  <a:cubicBezTo>
                    <a:pt x="33" y="12"/>
                    <a:pt x="23" y="1"/>
                    <a:pt x="21" y="0"/>
                  </a:cubicBezTo>
                  <a:cubicBezTo>
                    <a:pt x="19" y="1"/>
                    <a:pt x="1" y="20"/>
                    <a:pt x="0" y="21"/>
                  </a:cubicBezTo>
                  <a:cubicBezTo>
                    <a:pt x="4" y="36"/>
                    <a:pt x="17" y="42"/>
                    <a:pt x="21" y="43"/>
                  </a:cubicBezTo>
                  <a:cubicBezTo>
                    <a:pt x="23" y="26"/>
                    <a:pt x="32" y="17"/>
                    <a:pt x="35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213"/>
            <p:cNvSpPr/>
            <p:nvPr/>
          </p:nvSpPr>
          <p:spPr bwMode="auto">
            <a:xfrm>
              <a:off x="2965" y="2012"/>
              <a:ext cx="328" cy="328"/>
            </a:xfrm>
            <a:custGeom>
              <a:avLst/>
              <a:gdLst>
                <a:gd name="T0" fmla="*/ 45 w 192"/>
                <a:gd name="T1" fmla="*/ 34 h 192"/>
                <a:gd name="T2" fmla="*/ 49 w 192"/>
                <a:gd name="T3" fmla="*/ 31 h 192"/>
                <a:gd name="T4" fmla="*/ 96 w 192"/>
                <a:gd name="T5" fmla="*/ 16 h 192"/>
                <a:gd name="T6" fmla="*/ 176 w 192"/>
                <a:gd name="T7" fmla="*/ 96 h 192"/>
                <a:gd name="T8" fmla="*/ 161 w 192"/>
                <a:gd name="T9" fmla="*/ 142 h 192"/>
                <a:gd name="T10" fmla="*/ 173 w 192"/>
                <a:gd name="T11" fmla="*/ 154 h 192"/>
                <a:gd name="T12" fmla="*/ 192 w 192"/>
                <a:gd name="T13" fmla="*/ 96 h 192"/>
                <a:gd name="T14" fmla="*/ 96 w 192"/>
                <a:gd name="T15" fmla="*/ 0 h 192"/>
                <a:gd name="T16" fmla="*/ 23 w 192"/>
                <a:gd name="T17" fmla="*/ 34 h 192"/>
                <a:gd name="T18" fmla="*/ 147 w 192"/>
                <a:gd name="T19" fmla="*/ 158 h 192"/>
                <a:gd name="T20" fmla="*/ 143 w 192"/>
                <a:gd name="T21" fmla="*/ 161 h 192"/>
                <a:gd name="T22" fmla="*/ 96 w 192"/>
                <a:gd name="T23" fmla="*/ 176 h 192"/>
                <a:gd name="T24" fmla="*/ 16 w 192"/>
                <a:gd name="T25" fmla="*/ 96 h 192"/>
                <a:gd name="T26" fmla="*/ 31 w 192"/>
                <a:gd name="T27" fmla="*/ 50 h 192"/>
                <a:gd name="T28" fmla="*/ 19 w 192"/>
                <a:gd name="T29" fmla="*/ 38 h 192"/>
                <a:gd name="T30" fmla="*/ 0 w 192"/>
                <a:gd name="T31" fmla="*/ 96 h 192"/>
                <a:gd name="T32" fmla="*/ 96 w 192"/>
                <a:gd name="T33" fmla="*/ 192 h 192"/>
                <a:gd name="T34" fmla="*/ 169 w 192"/>
                <a:gd name="T35" fmla="*/ 158 h 192"/>
                <a:gd name="T36" fmla="*/ 45 w 192"/>
                <a:gd name="T37" fmla="*/ 3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2" h="192">
                  <a:moveTo>
                    <a:pt x="45" y="34"/>
                  </a:moveTo>
                  <a:cubicBezTo>
                    <a:pt x="47" y="33"/>
                    <a:pt x="48" y="32"/>
                    <a:pt x="49" y="31"/>
                  </a:cubicBezTo>
                  <a:cubicBezTo>
                    <a:pt x="62" y="22"/>
                    <a:pt x="78" y="16"/>
                    <a:pt x="96" y="16"/>
                  </a:cubicBezTo>
                  <a:cubicBezTo>
                    <a:pt x="140" y="16"/>
                    <a:pt x="176" y="52"/>
                    <a:pt x="176" y="96"/>
                  </a:cubicBezTo>
                  <a:cubicBezTo>
                    <a:pt x="176" y="113"/>
                    <a:pt x="170" y="129"/>
                    <a:pt x="161" y="142"/>
                  </a:cubicBezTo>
                  <a:cubicBezTo>
                    <a:pt x="173" y="154"/>
                    <a:pt x="173" y="154"/>
                    <a:pt x="173" y="154"/>
                  </a:cubicBezTo>
                  <a:cubicBezTo>
                    <a:pt x="185" y="138"/>
                    <a:pt x="192" y="118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ubicBezTo>
                    <a:pt x="67" y="0"/>
                    <a:pt x="40" y="13"/>
                    <a:pt x="23" y="34"/>
                  </a:cubicBezTo>
                  <a:cubicBezTo>
                    <a:pt x="147" y="158"/>
                    <a:pt x="147" y="158"/>
                    <a:pt x="147" y="158"/>
                  </a:cubicBezTo>
                  <a:cubicBezTo>
                    <a:pt x="145" y="159"/>
                    <a:pt x="144" y="160"/>
                    <a:pt x="143" y="161"/>
                  </a:cubicBezTo>
                  <a:cubicBezTo>
                    <a:pt x="130" y="170"/>
                    <a:pt x="114" y="176"/>
                    <a:pt x="96" y="176"/>
                  </a:cubicBezTo>
                  <a:cubicBezTo>
                    <a:pt x="52" y="176"/>
                    <a:pt x="16" y="140"/>
                    <a:pt x="16" y="96"/>
                  </a:cubicBezTo>
                  <a:cubicBezTo>
                    <a:pt x="16" y="79"/>
                    <a:pt x="22" y="63"/>
                    <a:pt x="31" y="50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7" y="54"/>
                    <a:pt x="0" y="74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25" y="192"/>
                    <a:pt x="152" y="179"/>
                    <a:pt x="169" y="158"/>
                  </a:cubicBezTo>
                  <a:lnTo>
                    <a:pt x="45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214"/>
            <p:cNvSpPr/>
            <p:nvPr/>
          </p:nvSpPr>
          <p:spPr bwMode="auto">
            <a:xfrm>
              <a:off x="3650" y="220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215"/>
            <p:cNvSpPr/>
            <p:nvPr/>
          </p:nvSpPr>
          <p:spPr bwMode="auto">
            <a:xfrm>
              <a:off x="3551" y="220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216"/>
            <p:cNvSpPr/>
            <p:nvPr/>
          </p:nvSpPr>
          <p:spPr bwMode="auto">
            <a:xfrm>
              <a:off x="3466" y="2041"/>
              <a:ext cx="270" cy="270"/>
            </a:xfrm>
            <a:custGeom>
              <a:avLst/>
              <a:gdLst>
                <a:gd name="T0" fmla="*/ 137 w 158"/>
                <a:gd name="T1" fmla="*/ 0 h 158"/>
                <a:gd name="T2" fmla="*/ 21 w 158"/>
                <a:gd name="T3" fmla="*/ 0 h 158"/>
                <a:gd name="T4" fmla="*/ 0 w 158"/>
                <a:gd name="T5" fmla="*/ 21 h 158"/>
                <a:gd name="T6" fmla="*/ 0 w 158"/>
                <a:gd name="T7" fmla="*/ 137 h 158"/>
                <a:gd name="T8" fmla="*/ 21 w 158"/>
                <a:gd name="T9" fmla="*/ 158 h 158"/>
                <a:gd name="T10" fmla="*/ 26 w 158"/>
                <a:gd name="T11" fmla="*/ 158 h 158"/>
                <a:gd name="T12" fmla="*/ 26 w 158"/>
                <a:gd name="T13" fmla="*/ 157 h 158"/>
                <a:gd name="T14" fmla="*/ 23 w 158"/>
                <a:gd name="T15" fmla="*/ 103 h 158"/>
                <a:gd name="T16" fmla="*/ 20 w 158"/>
                <a:gd name="T17" fmla="*/ 60 h 158"/>
                <a:gd name="T18" fmla="*/ 24 w 158"/>
                <a:gd name="T19" fmla="*/ 34 h 158"/>
                <a:gd name="T20" fmla="*/ 28 w 158"/>
                <a:gd name="T21" fmla="*/ 40 h 158"/>
                <a:gd name="T22" fmla="*/ 32 w 158"/>
                <a:gd name="T23" fmla="*/ 35 h 158"/>
                <a:gd name="T24" fmla="*/ 35 w 158"/>
                <a:gd name="T25" fmla="*/ 41 h 158"/>
                <a:gd name="T26" fmla="*/ 41 w 158"/>
                <a:gd name="T27" fmla="*/ 36 h 158"/>
                <a:gd name="T28" fmla="*/ 40 w 158"/>
                <a:gd name="T29" fmla="*/ 39 h 158"/>
                <a:gd name="T30" fmla="*/ 50 w 158"/>
                <a:gd name="T31" fmla="*/ 95 h 158"/>
                <a:gd name="T32" fmla="*/ 50 w 158"/>
                <a:gd name="T33" fmla="*/ 92 h 158"/>
                <a:gd name="T34" fmla="*/ 53 w 158"/>
                <a:gd name="T35" fmla="*/ 76 h 158"/>
                <a:gd name="T36" fmla="*/ 53 w 158"/>
                <a:gd name="T37" fmla="*/ 76 h 158"/>
                <a:gd name="T38" fmla="*/ 47 w 158"/>
                <a:gd name="T39" fmla="*/ 68 h 158"/>
                <a:gd name="T40" fmla="*/ 55 w 158"/>
                <a:gd name="T41" fmla="*/ 60 h 158"/>
                <a:gd name="T42" fmla="*/ 64 w 158"/>
                <a:gd name="T43" fmla="*/ 67 h 158"/>
                <a:gd name="T44" fmla="*/ 79 w 158"/>
                <a:gd name="T45" fmla="*/ 65 h 158"/>
                <a:gd name="T46" fmla="*/ 94 w 158"/>
                <a:gd name="T47" fmla="*/ 67 h 158"/>
                <a:gd name="T48" fmla="*/ 103 w 158"/>
                <a:gd name="T49" fmla="*/ 60 h 158"/>
                <a:gd name="T50" fmla="*/ 111 w 158"/>
                <a:gd name="T51" fmla="*/ 68 h 158"/>
                <a:gd name="T52" fmla="*/ 105 w 158"/>
                <a:gd name="T53" fmla="*/ 76 h 158"/>
                <a:gd name="T54" fmla="*/ 105 w 158"/>
                <a:gd name="T55" fmla="*/ 76 h 158"/>
                <a:gd name="T56" fmla="*/ 108 w 158"/>
                <a:gd name="T57" fmla="*/ 92 h 158"/>
                <a:gd name="T58" fmla="*/ 108 w 158"/>
                <a:gd name="T59" fmla="*/ 95 h 158"/>
                <a:gd name="T60" fmla="*/ 118 w 158"/>
                <a:gd name="T61" fmla="*/ 39 h 158"/>
                <a:gd name="T62" fmla="*/ 117 w 158"/>
                <a:gd name="T63" fmla="*/ 36 h 158"/>
                <a:gd name="T64" fmla="*/ 123 w 158"/>
                <a:gd name="T65" fmla="*/ 41 h 158"/>
                <a:gd name="T66" fmla="*/ 126 w 158"/>
                <a:gd name="T67" fmla="*/ 35 h 158"/>
                <a:gd name="T68" fmla="*/ 130 w 158"/>
                <a:gd name="T69" fmla="*/ 40 h 158"/>
                <a:gd name="T70" fmla="*/ 134 w 158"/>
                <a:gd name="T71" fmla="*/ 34 h 158"/>
                <a:gd name="T72" fmla="*/ 138 w 158"/>
                <a:gd name="T73" fmla="*/ 60 h 158"/>
                <a:gd name="T74" fmla="*/ 135 w 158"/>
                <a:gd name="T75" fmla="*/ 103 h 158"/>
                <a:gd name="T76" fmla="*/ 132 w 158"/>
                <a:gd name="T77" fmla="*/ 157 h 158"/>
                <a:gd name="T78" fmla="*/ 132 w 158"/>
                <a:gd name="T79" fmla="*/ 158 h 158"/>
                <a:gd name="T80" fmla="*/ 137 w 158"/>
                <a:gd name="T81" fmla="*/ 158 h 158"/>
                <a:gd name="T82" fmla="*/ 158 w 158"/>
                <a:gd name="T83" fmla="*/ 137 h 158"/>
                <a:gd name="T84" fmla="*/ 158 w 158"/>
                <a:gd name="T85" fmla="*/ 21 h 158"/>
                <a:gd name="T86" fmla="*/ 137 w 158"/>
                <a:gd name="T8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8" h="158">
                  <a:moveTo>
                    <a:pt x="13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9"/>
                    <a:pt x="9" y="158"/>
                    <a:pt x="21" y="158"/>
                  </a:cubicBezTo>
                  <a:cubicBezTo>
                    <a:pt x="26" y="158"/>
                    <a:pt x="26" y="158"/>
                    <a:pt x="26" y="158"/>
                  </a:cubicBezTo>
                  <a:cubicBezTo>
                    <a:pt x="26" y="157"/>
                    <a:pt x="26" y="157"/>
                    <a:pt x="26" y="157"/>
                  </a:cubicBezTo>
                  <a:cubicBezTo>
                    <a:pt x="26" y="157"/>
                    <a:pt x="27" y="137"/>
                    <a:pt x="23" y="103"/>
                  </a:cubicBezTo>
                  <a:cubicBezTo>
                    <a:pt x="22" y="92"/>
                    <a:pt x="19" y="69"/>
                    <a:pt x="20" y="60"/>
                  </a:cubicBezTo>
                  <a:cubicBezTo>
                    <a:pt x="20" y="43"/>
                    <a:pt x="24" y="34"/>
                    <a:pt x="24" y="34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71"/>
                    <a:pt x="46" y="89"/>
                    <a:pt x="50" y="95"/>
                  </a:cubicBezTo>
                  <a:cubicBezTo>
                    <a:pt x="50" y="94"/>
                    <a:pt x="50" y="93"/>
                    <a:pt x="50" y="92"/>
                  </a:cubicBezTo>
                  <a:cubicBezTo>
                    <a:pt x="50" y="83"/>
                    <a:pt x="53" y="76"/>
                    <a:pt x="53" y="76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0" y="75"/>
                    <a:pt x="47" y="72"/>
                    <a:pt x="47" y="68"/>
                  </a:cubicBezTo>
                  <a:cubicBezTo>
                    <a:pt x="47" y="64"/>
                    <a:pt x="51" y="60"/>
                    <a:pt x="55" y="60"/>
                  </a:cubicBezTo>
                  <a:cubicBezTo>
                    <a:pt x="60" y="60"/>
                    <a:pt x="63" y="63"/>
                    <a:pt x="64" y="67"/>
                  </a:cubicBezTo>
                  <a:cubicBezTo>
                    <a:pt x="66" y="66"/>
                    <a:pt x="71" y="65"/>
                    <a:pt x="79" y="65"/>
                  </a:cubicBezTo>
                  <a:cubicBezTo>
                    <a:pt x="87" y="65"/>
                    <a:pt x="92" y="66"/>
                    <a:pt x="94" y="67"/>
                  </a:cubicBezTo>
                  <a:cubicBezTo>
                    <a:pt x="95" y="63"/>
                    <a:pt x="98" y="60"/>
                    <a:pt x="103" y="60"/>
                  </a:cubicBezTo>
                  <a:cubicBezTo>
                    <a:pt x="107" y="60"/>
                    <a:pt x="111" y="64"/>
                    <a:pt x="111" y="68"/>
                  </a:cubicBezTo>
                  <a:cubicBezTo>
                    <a:pt x="111" y="72"/>
                    <a:pt x="108" y="75"/>
                    <a:pt x="105" y="76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5" y="76"/>
                    <a:pt x="108" y="83"/>
                    <a:pt x="108" y="92"/>
                  </a:cubicBezTo>
                  <a:cubicBezTo>
                    <a:pt x="108" y="93"/>
                    <a:pt x="108" y="94"/>
                    <a:pt x="108" y="95"/>
                  </a:cubicBezTo>
                  <a:cubicBezTo>
                    <a:pt x="112" y="89"/>
                    <a:pt x="119" y="71"/>
                    <a:pt x="118" y="39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34" y="34"/>
                    <a:pt x="134" y="34"/>
                    <a:pt x="134" y="34"/>
                  </a:cubicBezTo>
                  <a:cubicBezTo>
                    <a:pt x="134" y="34"/>
                    <a:pt x="138" y="43"/>
                    <a:pt x="138" y="60"/>
                  </a:cubicBezTo>
                  <a:cubicBezTo>
                    <a:pt x="139" y="69"/>
                    <a:pt x="136" y="92"/>
                    <a:pt x="135" y="103"/>
                  </a:cubicBezTo>
                  <a:cubicBezTo>
                    <a:pt x="131" y="137"/>
                    <a:pt x="132" y="157"/>
                    <a:pt x="132" y="157"/>
                  </a:cubicBezTo>
                  <a:cubicBezTo>
                    <a:pt x="132" y="158"/>
                    <a:pt x="132" y="158"/>
                    <a:pt x="132" y="158"/>
                  </a:cubicBezTo>
                  <a:cubicBezTo>
                    <a:pt x="137" y="158"/>
                    <a:pt x="137" y="158"/>
                    <a:pt x="137" y="158"/>
                  </a:cubicBezTo>
                  <a:cubicBezTo>
                    <a:pt x="149" y="158"/>
                    <a:pt x="158" y="149"/>
                    <a:pt x="158" y="137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8" y="9"/>
                    <a:pt x="149" y="0"/>
                    <a:pt x="1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217"/>
            <p:cNvSpPr/>
            <p:nvPr/>
          </p:nvSpPr>
          <p:spPr bwMode="auto">
            <a:xfrm>
              <a:off x="3613" y="2163"/>
              <a:ext cx="19" cy="15"/>
            </a:xfrm>
            <a:custGeom>
              <a:avLst/>
              <a:gdLst>
                <a:gd name="T0" fmla="*/ 8 w 11"/>
                <a:gd name="T1" fmla="*/ 8 h 9"/>
                <a:gd name="T2" fmla="*/ 9 w 11"/>
                <a:gd name="T3" fmla="*/ 0 h 9"/>
                <a:gd name="T4" fmla="*/ 0 w 11"/>
                <a:gd name="T5" fmla="*/ 6 h 9"/>
                <a:gd name="T6" fmla="*/ 8 w 11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8" y="8"/>
                  </a:moveTo>
                  <a:cubicBezTo>
                    <a:pt x="10" y="6"/>
                    <a:pt x="11" y="3"/>
                    <a:pt x="9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9"/>
                    <a:pt x="5" y="9"/>
                    <a:pt x="8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218"/>
            <p:cNvSpPr/>
            <p:nvPr/>
          </p:nvSpPr>
          <p:spPr bwMode="auto">
            <a:xfrm>
              <a:off x="3570" y="2163"/>
              <a:ext cx="19" cy="15"/>
            </a:xfrm>
            <a:custGeom>
              <a:avLst/>
              <a:gdLst>
                <a:gd name="T0" fmla="*/ 2 w 11"/>
                <a:gd name="T1" fmla="*/ 0 h 9"/>
                <a:gd name="T2" fmla="*/ 3 w 11"/>
                <a:gd name="T3" fmla="*/ 8 h 9"/>
                <a:gd name="T4" fmla="*/ 11 w 11"/>
                <a:gd name="T5" fmla="*/ 6 h 9"/>
                <a:gd name="T6" fmla="*/ 2 w 1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2" y="0"/>
                  </a:moveTo>
                  <a:cubicBezTo>
                    <a:pt x="0" y="3"/>
                    <a:pt x="1" y="6"/>
                    <a:pt x="3" y="8"/>
                  </a:cubicBezTo>
                  <a:cubicBezTo>
                    <a:pt x="6" y="9"/>
                    <a:pt x="9" y="9"/>
                    <a:pt x="11" y="6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219"/>
            <p:cNvSpPr/>
            <p:nvPr/>
          </p:nvSpPr>
          <p:spPr bwMode="auto">
            <a:xfrm>
              <a:off x="3580" y="2199"/>
              <a:ext cx="41" cy="29"/>
            </a:xfrm>
            <a:custGeom>
              <a:avLst/>
              <a:gdLst>
                <a:gd name="T0" fmla="*/ 0 w 24"/>
                <a:gd name="T1" fmla="*/ 5 h 17"/>
                <a:gd name="T2" fmla="*/ 4 w 24"/>
                <a:gd name="T3" fmla="*/ 17 h 17"/>
                <a:gd name="T4" fmla="*/ 7 w 24"/>
                <a:gd name="T5" fmla="*/ 13 h 17"/>
                <a:gd name="T6" fmla="*/ 9 w 24"/>
                <a:gd name="T7" fmla="*/ 17 h 17"/>
                <a:gd name="T8" fmla="*/ 12 w 24"/>
                <a:gd name="T9" fmla="*/ 13 h 17"/>
                <a:gd name="T10" fmla="*/ 15 w 24"/>
                <a:gd name="T11" fmla="*/ 17 h 17"/>
                <a:gd name="T12" fmla="*/ 17 w 24"/>
                <a:gd name="T13" fmla="*/ 13 h 17"/>
                <a:gd name="T14" fmla="*/ 20 w 24"/>
                <a:gd name="T15" fmla="*/ 17 h 17"/>
                <a:gd name="T16" fmla="*/ 24 w 24"/>
                <a:gd name="T17" fmla="*/ 5 h 17"/>
                <a:gd name="T18" fmla="*/ 20 w 24"/>
                <a:gd name="T19" fmla="*/ 0 h 17"/>
                <a:gd name="T20" fmla="*/ 17 w 24"/>
                <a:gd name="T21" fmla="*/ 3 h 17"/>
                <a:gd name="T22" fmla="*/ 15 w 24"/>
                <a:gd name="T23" fmla="*/ 0 h 17"/>
                <a:gd name="T24" fmla="*/ 12 w 24"/>
                <a:gd name="T25" fmla="*/ 3 h 17"/>
                <a:gd name="T26" fmla="*/ 9 w 24"/>
                <a:gd name="T27" fmla="*/ 0 h 17"/>
                <a:gd name="T28" fmla="*/ 7 w 24"/>
                <a:gd name="T29" fmla="*/ 3 h 17"/>
                <a:gd name="T30" fmla="*/ 4 w 24"/>
                <a:gd name="T31" fmla="*/ 0 h 17"/>
                <a:gd name="T32" fmla="*/ 0 w 24"/>
                <a:gd name="T3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17">
                  <a:moveTo>
                    <a:pt x="0" y="5"/>
                  </a:moveTo>
                  <a:cubicBezTo>
                    <a:pt x="0" y="8"/>
                    <a:pt x="2" y="12"/>
                    <a:pt x="4" y="17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2" y="12"/>
                    <a:pt x="24" y="8"/>
                    <a:pt x="24" y="5"/>
                  </a:cubicBezTo>
                  <a:cubicBezTo>
                    <a:pt x="24" y="0"/>
                    <a:pt x="20" y="0"/>
                    <a:pt x="20" y="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0" y="0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220"/>
            <p:cNvSpPr/>
            <p:nvPr/>
          </p:nvSpPr>
          <p:spPr bwMode="auto">
            <a:xfrm>
              <a:off x="3601" y="21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221"/>
            <p:cNvSpPr>
              <a:spLocks noEditPoints="1"/>
            </p:cNvSpPr>
            <p:nvPr/>
          </p:nvSpPr>
          <p:spPr bwMode="auto">
            <a:xfrm>
              <a:off x="3592" y="2176"/>
              <a:ext cx="17" cy="12"/>
            </a:xfrm>
            <a:custGeom>
              <a:avLst/>
              <a:gdLst>
                <a:gd name="T0" fmla="*/ 4 w 10"/>
                <a:gd name="T1" fmla="*/ 7 h 7"/>
                <a:gd name="T2" fmla="*/ 5 w 10"/>
                <a:gd name="T3" fmla="*/ 7 h 7"/>
                <a:gd name="T4" fmla="*/ 6 w 10"/>
                <a:gd name="T5" fmla="*/ 7 h 7"/>
                <a:gd name="T6" fmla="*/ 10 w 10"/>
                <a:gd name="T7" fmla="*/ 3 h 7"/>
                <a:gd name="T8" fmla="*/ 10 w 10"/>
                <a:gd name="T9" fmla="*/ 1 h 7"/>
                <a:gd name="T10" fmla="*/ 8 w 10"/>
                <a:gd name="T11" fmla="*/ 0 h 7"/>
                <a:gd name="T12" fmla="*/ 2 w 10"/>
                <a:gd name="T13" fmla="*/ 0 h 7"/>
                <a:gd name="T14" fmla="*/ 0 w 10"/>
                <a:gd name="T15" fmla="*/ 1 h 7"/>
                <a:gd name="T16" fmla="*/ 0 w 10"/>
                <a:gd name="T17" fmla="*/ 3 h 7"/>
                <a:gd name="T18" fmla="*/ 4 w 10"/>
                <a:gd name="T19" fmla="*/ 7 h 7"/>
                <a:gd name="T20" fmla="*/ 5 w 10"/>
                <a:gd name="T21" fmla="*/ 3 h 7"/>
                <a:gd name="T22" fmla="*/ 5 w 10"/>
                <a:gd name="T23" fmla="*/ 3 h 7"/>
                <a:gd name="T24" fmla="*/ 5 w 10"/>
                <a:gd name="T2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7"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4" y="7"/>
                  </a:ln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222"/>
            <p:cNvSpPr/>
            <p:nvPr/>
          </p:nvSpPr>
          <p:spPr bwMode="auto">
            <a:xfrm>
              <a:off x="3922" y="2080"/>
              <a:ext cx="67" cy="175"/>
            </a:xfrm>
            <a:custGeom>
              <a:avLst/>
              <a:gdLst>
                <a:gd name="T0" fmla="*/ 46 w 67"/>
                <a:gd name="T1" fmla="*/ 0 h 175"/>
                <a:gd name="T2" fmla="*/ 19 w 67"/>
                <a:gd name="T3" fmla="*/ 0 h 175"/>
                <a:gd name="T4" fmla="*/ 19 w 67"/>
                <a:gd name="T5" fmla="*/ 107 h 175"/>
                <a:gd name="T6" fmla="*/ 0 w 67"/>
                <a:gd name="T7" fmla="*/ 107 h 175"/>
                <a:gd name="T8" fmla="*/ 33 w 67"/>
                <a:gd name="T9" fmla="*/ 175 h 175"/>
                <a:gd name="T10" fmla="*/ 67 w 67"/>
                <a:gd name="T11" fmla="*/ 107 h 175"/>
                <a:gd name="T12" fmla="*/ 46 w 67"/>
                <a:gd name="T13" fmla="*/ 107 h 175"/>
                <a:gd name="T14" fmla="*/ 46 w 67"/>
                <a:gd name="T1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175">
                  <a:moveTo>
                    <a:pt x="46" y="0"/>
                  </a:moveTo>
                  <a:lnTo>
                    <a:pt x="19" y="0"/>
                  </a:lnTo>
                  <a:lnTo>
                    <a:pt x="19" y="107"/>
                  </a:lnTo>
                  <a:lnTo>
                    <a:pt x="0" y="107"/>
                  </a:lnTo>
                  <a:lnTo>
                    <a:pt x="33" y="175"/>
                  </a:lnTo>
                  <a:lnTo>
                    <a:pt x="67" y="107"/>
                  </a:lnTo>
                  <a:lnTo>
                    <a:pt x="46" y="107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223"/>
            <p:cNvSpPr/>
            <p:nvPr/>
          </p:nvSpPr>
          <p:spPr bwMode="auto">
            <a:xfrm>
              <a:off x="3996" y="2080"/>
              <a:ext cx="97" cy="178"/>
            </a:xfrm>
            <a:custGeom>
              <a:avLst/>
              <a:gdLst>
                <a:gd name="T0" fmla="*/ 30 w 57"/>
                <a:gd name="T1" fmla="*/ 84 h 104"/>
                <a:gd name="T2" fmla="*/ 21 w 57"/>
                <a:gd name="T3" fmla="*/ 51 h 104"/>
                <a:gd name="T4" fmla="*/ 29 w 57"/>
                <a:gd name="T5" fmla="*/ 20 h 104"/>
                <a:gd name="T6" fmla="*/ 37 w 57"/>
                <a:gd name="T7" fmla="*/ 37 h 104"/>
                <a:gd name="T8" fmla="*/ 57 w 57"/>
                <a:gd name="T9" fmla="*/ 37 h 104"/>
                <a:gd name="T10" fmla="*/ 57 w 57"/>
                <a:gd name="T11" fmla="*/ 33 h 104"/>
                <a:gd name="T12" fmla="*/ 29 w 57"/>
                <a:gd name="T13" fmla="*/ 0 h 104"/>
                <a:gd name="T14" fmla="*/ 0 w 57"/>
                <a:gd name="T15" fmla="*/ 51 h 104"/>
                <a:gd name="T16" fmla="*/ 28 w 57"/>
                <a:gd name="T17" fmla="*/ 104 h 104"/>
                <a:gd name="T18" fmla="*/ 57 w 57"/>
                <a:gd name="T19" fmla="*/ 66 h 104"/>
                <a:gd name="T20" fmla="*/ 57 w 57"/>
                <a:gd name="T21" fmla="*/ 63 h 104"/>
                <a:gd name="T22" fmla="*/ 38 w 57"/>
                <a:gd name="T23" fmla="*/ 63 h 104"/>
                <a:gd name="T24" fmla="*/ 30 w 57"/>
                <a:gd name="T25" fmla="*/ 8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104">
                  <a:moveTo>
                    <a:pt x="30" y="84"/>
                  </a:moveTo>
                  <a:cubicBezTo>
                    <a:pt x="22" y="84"/>
                    <a:pt x="21" y="78"/>
                    <a:pt x="21" y="51"/>
                  </a:cubicBezTo>
                  <a:cubicBezTo>
                    <a:pt x="21" y="29"/>
                    <a:pt x="21" y="20"/>
                    <a:pt x="29" y="20"/>
                  </a:cubicBezTo>
                  <a:cubicBezTo>
                    <a:pt x="36" y="20"/>
                    <a:pt x="38" y="25"/>
                    <a:pt x="3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9"/>
                    <a:pt x="47" y="0"/>
                    <a:pt x="29" y="0"/>
                  </a:cubicBezTo>
                  <a:cubicBezTo>
                    <a:pt x="1" y="0"/>
                    <a:pt x="0" y="26"/>
                    <a:pt x="0" y="51"/>
                  </a:cubicBezTo>
                  <a:cubicBezTo>
                    <a:pt x="0" y="81"/>
                    <a:pt x="2" y="104"/>
                    <a:pt x="28" y="104"/>
                  </a:cubicBezTo>
                  <a:cubicBezTo>
                    <a:pt x="52" y="104"/>
                    <a:pt x="57" y="88"/>
                    <a:pt x="57" y="66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75"/>
                    <a:pt x="37" y="84"/>
                    <a:pt x="30" y="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224"/>
            <p:cNvSpPr/>
            <p:nvPr/>
          </p:nvSpPr>
          <p:spPr bwMode="auto">
            <a:xfrm>
              <a:off x="4156" y="2080"/>
              <a:ext cx="48" cy="178"/>
            </a:xfrm>
            <a:custGeom>
              <a:avLst/>
              <a:gdLst>
                <a:gd name="T0" fmla="*/ 0 w 28"/>
                <a:gd name="T1" fmla="*/ 0 h 104"/>
                <a:gd name="T2" fmla="*/ 0 w 28"/>
                <a:gd name="T3" fmla="*/ 20 h 104"/>
                <a:gd name="T4" fmla="*/ 7 w 28"/>
                <a:gd name="T5" fmla="*/ 52 h 104"/>
                <a:gd name="T6" fmla="*/ 0 w 28"/>
                <a:gd name="T7" fmla="*/ 84 h 104"/>
                <a:gd name="T8" fmla="*/ 0 w 28"/>
                <a:gd name="T9" fmla="*/ 104 h 104"/>
                <a:gd name="T10" fmla="*/ 28 w 28"/>
                <a:gd name="T11" fmla="*/ 52 h 104"/>
                <a:gd name="T12" fmla="*/ 0 w 28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04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7" y="22"/>
                    <a:pt x="7" y="29"/>
                    <a:pt x="7" y="52"/>
                  </a:cubicBezTo>
                  <a:cubicBezTo>
                    <a:pt x="7" y="74"/>
                    <a:pt x="7" y="82"/>
                    <a:pt x="0" y="8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7" y="102"/>
                    <a:pt x="28" y="79"/>
                    <a:pt x="28" y="52"/>
                  </a:cubicBezTo>
                  <a:cubicBezTo>
                    <a:pt x="28" y="25"/>
                    <a:pt x="27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225"/>
            <p:cNvSpPr/>
            <p:nvPr/>
          </p:nvSpPr>
          <p:spPr bwMode="auto">
            <a:xfrm>
              <a:off x="4103" y="2080"/>
              <a:ext cx="46" cy="178"/>
            </a:xfrm>
            <a:custGeom>
              <a:avLst/>
              <a:gdLst>
                <a:gd name="T0" fmla="*/ 20 w 27"/>
                <a:gd name="T1" fmla="*/ 52 h 104"/>
                <a:gd name="T2" fmla="*/ 27 w 27"/>
                <a:gd name="T3" fmla="*/ 20 h 104"/>
                <a:gd name="T4" fmla="*/ 27 w 27"/>
                <a:gd name="T5" fmla="*/ 0 h 104"/>
                <a:gd name="T6" fmla="*/ 0 w 27"/>
                <a:gd name="T7" fmla="*/ 52 h 104"/>
                <a:gd name="T8" fmla="*/ 27 w 27"/>
                <a:gd name="T9" fmla="*/ 104 h 104"/>
                <a:gd name="T10" fmla="*/ 27 w 27"/>
                <a:gd name="T11" fmla="*/ 84 h 104"/>
                <a:gd name="T12" fmla="*/ 20 w 27"/>
                <a:gd name="T13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04">
                  <a:moveTo>
                    <a:pt x="20" y="52"/>
                  </a:moveTo>
                  <a:cubicBezTo>
                    <a:pt x="20" y="30"/>
                    <a:pt x="21" y="22"/>
                    <a:pt x="27" y="2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" y="1"/>
                    <a:pt x="0" y="21"/>
                    <a:pt x="0" y="52"/>
                  </a:cubicBezTo>
                  <a:cubicBezTo>
                    <a:pt x="0" y="83"/>
                    <a:pt x="3" y="103"/>
                    <a:pt x="27" y="10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1" y="82"/>
                    <a:pt x="20" y="74"/>
                    <a:pt x="2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226"/>
            <p:cNvSpPr/>
            <p:nvPr/>
          </p:nvSpPr>
          <p:spPr bwMode="auto">
            <a:xfrm>
              <a:off x="4207" y="2204"/>
              <a:ext cx="30" cy="53"/>
            </a:xfrm>
            <a:custGeom>
              <a:avLst/>
              <a:gdLst>
                <a:gd name="T0" fmla="*/ 7 w 17"/>
                <a:gd name="T1" fmla="*/ 26 h 31"/>
                <a:gd name="T2" fmla="*/ 13 w 17"/>
                <a:gd name="T3" fmla="*/ 19 h 31"/>
                <a:gd name="T4" fmla="*/ 17 w 17"/>
                <a:gd name="T5" fmla="*/ 8 h 31"/>
                <a:gd name="T6" fmla="*/ 8 w 17"/>
                <a:gd name="T7" fmla="*/ 0 h 31"/>
                <a:gd name="T8" fmla="*/ 0 w 17"/>
                <a:gd name="T9" fmla="*/ 9 h 31"/>
                <a:gd name="T10" fmla="*/ 0 w 17"/>
                <a:gd name="T11" fmla="*/ 10 h 31"/>
                <a:gd name="T12" fmla="*/ 6 w 17"/>
                <a:gd name="T13" fmla="*/ 10 h 31"/>
                <a:gd name="T14" fmla="*/ 8 w 17"/>
                <a:gd name="T15" fmla="*/ 4 h 31"/>
                <a:gd name="T16" fmla="*/ 10 w 17"/>
                <a:gd name="T17" fmla="*/ 9 h 31"/>
                <a:gd name="T18" fmla="*/ 6 w 17"/>
                <a:gd name="T19" fmla="*/ 17 h 31"/>
                <a:gd name="T20" fmla="*/ 0 w 17"/>
                <a:gd name="T21" fmla="*/ 31 h 31"/>
                <a:gd name="T22" fmla="*/ 17 w 17"/>
                <a:gd name="T23" fmla="*/ 31 h 31"/>
                <a:gd name="T24" fmla="*/ 17 w 17"/>
                <a:gd name="T25" fmla="*/ 26 h 31"/>
                <a:gd name="T26" fmla="*/ 7 w 17"/>
                <a:gd name="T27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1">
                  <a:moveTo>
                    <a:pt x="7" y="26"/>
                  </a:moveTo>
                  <a:cubicBezTo>
                    <a:pt x="8" y="24"/>
                    <a:pt x="10" y="22"/>
                    <a:pt x="13" y="19"/>
                  </a:cubicBezTo>
                  <a:cubicBezTo>
                    <a:pt x="16" y="15"/>
                    <a:pt x="17" y="13"/>
                    <a:pt x="17" y="8"/>
                  </a:cubicBezTo>
                  <a:cubicBezTo>
                    <a:pt x="17" y="3"/>
                    <a:pt x="15" y="0"/>
                    <a:pt x="8" y="0"/>
                  </a:cubicBezTo>
                  <a:cubicBezTo>
                    <a:pt x="3" y="0"/>
                    <a:pt x="0" y="3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8"/>
                    <a:pt x="6" y="4"/>
                    <a:pt x="8" y="4"/>
                  </a:cubicBezTo>
                  <a:cubicBezTo>
                    <a:pt x="10" y="4"/>
                    <a:pt x="10" y="6"/>
                    <a:pt x="10" y="9"/>
                  </a:cubicBezTo>
                  <a:cubicBezTo>
                    <a:pt x="10" y="11"/>
                    <a:pt x="10" y="12"/>
                    <a:pt x="6" y="17"/>
                  </a:cubicBezTo>
                  <a:cubicBezTo>
                    <a:pt x="3" y="19"/>
                    <a:pt x="0" y="24"/>
                    <a:pt x="0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6"/>
                    <a:pt x="17" y="26"/>
                    <a:pt x="17" y="26"/>
                  </a:cubicBezTo>
                  <a:lnTo>
                    <a:pt x="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227"/>
            <p:cNvSpPr/>
            <p:nvPr/>
          </p:nvSpPr>
          <p:spPr bwMode="auto">
            <a:xfrm>
              <a:off x="4418" y="2043"/>
              <a:ext cx="266" cy="267"/>
            </a:xfrm>
            <a:custGeom>
              <a:avLst/>
              <a:gdLst>
                <a:gd name="T0" fmla="*/ 72 w 156"/>
                <a:gd name="T1" fmla="*/ 91 h 156"/>
                <a:gd name="T2" fmla="*/ 72 w 156"/>
                <a:gd name="T3" fmla="*/ 143 h 156"/>
                <a:gd name="T4" fmla="*/ 34 w 156"/>
                <a:gd name="T5" fmla="*/ 125 h 156"/>
                <a:gd name="T6" fmla="*/ 23 w 156"/>
                <a:gd name="T7" fmla="*/ 133 h 156"/>
                <a:gd name="T8" fmla="*/ 78 w 156"/>
                <a:gd name="T9" fmla="*/ 156 h 156"/>
                <a:gd name="T10" fmla="*/ 133 w 156"/>
                <a:gd name="T11" fmla="*/ 133 h 156"/>
                <a:gd name="T12" fmla="*/ 123 w 156"/>
                <a:gd name="T13" fmla="*/ 125 h 156"/>
                <a:gd name="T14" fmla="*/ 84 w 156"/>
                <a:gd name="T15" fmla="*/ 143 h 156"/>
                <a:gd name="T16" fmla="*/ 84 w 156"/>
                <a:gd name="T17" fmla="*/ 91 h 156"/>
                <a:gd name="T18" fmla="*/ 136 w 156"/>
                <a:gd name="T19" fmla="*/ 130 h 156"/>
                <a:gd name="T20" fmla="*/ 156 w 156"/>
                <a:gd name="T21" fmla="*/ 78 h 156"/>
                <a:gd name="T22" fmla="*/ 89 w 156"/>
                <a:gd name="T23" fmla="*/ 1 h 156"/>
                <a:gd name="T24" fmla="*/ 89 w 156"/>
                <a:gd name="T25" fmla="*/ 14 h 156"/>
                <a:gd name="T26" fmla="*/ 143 w 156"/>
                <a:gd name="T27" fmla="*/ 78 h 156"/>
                <a:gd name="T28" fmla="*/ 133 w 156"/>
                <a:gd name="T29" fmla="*/ 112 h 156"/>
                <a:gd name="T30" fmla="*/ 84 w 156"/>
                <a:gd name="T31" fmla="*/ 74 h 156"/>
                <a:gd name="T32" fmla="*/ 84 w 156"/>
                <a:gd name="T33" fmla="*/ 0 h 156"/>
                <a:gd name="T34" fmla="*/ 78 w 156"/>
                <a:gd name="T35" fmla="*/ 0 h 156"/>
                <a:gd name="T36" fmla="*/ 71 w 156"/>
                <a:gd name="T37" fmla="*/ 1 h 156"/>
                <a:gd name="T38" fmla="*/ 72 w 156"/>
                <a:gd name="T39" fmla="*/ 74 h 156"/>
                <a:gd name="T40" fmla="*/ 23 w 156"/>
                <a:gd name="T41" fmla="*/ 112 h 156"/>
                <a:gd name="T42" fmla="*/ 13 w 156"/>
                <a:gd name="T43" fmla="*/ 78 h 156"/>
                <a:gd name="T44" fmla="*/ 67 w 156"/>
                <a:gd name="T45" fmla="*/ 14 h 156"/>
                <a:gd name="T46" fmla="*/ 67 w 156"/>
                <a:gd name="T47" fmla="*/ 1 h 156"/>
                <a:gd name="T48" fmla="*/ 0 w 156"/>
                <a:gd name="T49" fmla="*/ 78 h 156"/>
                <a:gd name="T50" fmla="*/ 20 w 156"/>
                <a:gd name="T51" fmla="*/ 130 h 156"/>
                <a:gd name="T52" fmla="*/ 72 w 156"/>
                <a:gd name="T53" fmla="*/ 9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6" h="156">
                  <a:moveTo>
                    <a:pt x="72" y="91"/>
                  </a:moveTo>
                  <a:cubicBezTo>
                    <a:pt x="72" y="143"/>
                    <a:pt x="72" y="143"/>
                    <a:pt x="72" y="143"/>
                  </a:cubicBezTo>
                  <a:cubicBezTo>
                    <a:pt x="57" y="141"/>
                    <a:pt x="44" y="135"/>
                    <a:pt x="34" y="125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37" y="147"/>
                    <a:pt x="57" y="156"/>
                    <a:pt x="78" y="156"/>
                  </a:cubicBezTo>
                  <a:cubicBezTo>
                    <a:pt x="99" y="156"/>
                    <a:pt x="119" y="147"/>
                    <a:pt x="133" y="133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12" y="135"/>
                    <a:pt x="99" y="141"/>
                    <a:pt x="84" y="143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48" y="116"/>
                    <a:pt x="156" y="98"/>
                    <a:pt x="156" y="78"/>
                  </a:cubicBezTo>
                  <a:cubicBezTo>
                    <a:pt x="156" y="39"/>
                    <a:pt x="127" y="6"/>
                    <a:pt x="89" y="1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119" y="19"/>
                    <a:pt x="143" y="46"/>
                    <a:pt x="143" y="78"/>
                  </a:cubicBezTo>
                  <a:cubicBezTo>
                    <a:pt x="143" y="90"/>
                    <a:pt x="139" y="102"/>
                    <a:pt x="133" y="112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2" y="0"/>
                    <a:pt x="80" y="0"/>
                    <a:pt x="78" y="0"/>
                  </a:cubicBezTo>
                  <a:cubicBezTo>
                    <a:pt x="76" y="0"/>
                    <a:pt x="74" y="0"/>
                    <a:pt x="71" y="1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17" y="102"/>
                    <a:pt x="13" y="90"/>
                    <a:pt x="13" y="78"/>
                  </a:cubicBezTo>
                  <a:cubicBezTo>
                    <a:pt x="13" y="46"/>
                    <a:pt x="37" y="19"/>
                    <a:pt x="67" y="14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29" y="6"/>
                    <a:pt x="0" y="39"/>
                    <a:pt x="0" y="78"/>
                  </a:cubicBezTo>
                  <a:cubicBezTo>
                    <a:pt x="0" y="98"/>
                    <a:pt x="8" y="116"/>
                    <a:pt x="20" y="130"/>
                  </a:cubicBezTo>
                  <a:lnTo>
                    <a:pt x="72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228"/>
            <p:cNvSpPr/>
            <p:nvPr/>
          </p:nvSpPr>
          <p:spPr bwMode="auto">
            <a:xfrm>
              <a:off x="4971" y="2178"/>
              <a:ext cx="156" cy="118"/>
            </a:xfrm>
            <a:custGeom>
              <a:avLst/>
              <a:gdLst>
                <a:gd name="T0" fmla="*/ 91 w 91"/>
                <a:gd name="T1" fmla="*/ 0 h 69"/>
                <a:gd name="T2" fmla="*/ 88 w 91"/>
                <a:gd name="T3" fmla="*/ 16 h 69"/>
                <a:gd name="T4" fmla="*/ 82 w 91"/>
                <a:gd name="T5" fmla="*/ 24 h 69"/>
                <a:gd name="T6" fmla="*/ 73 w 91"/>
                <a:gd name="T7" fmla="*/ 25 h 69"/>
                <a:gd name="T8" fmla="*/ 71 w 91"/>
                <a:gd name="T9" fmla="*/ 25 h 69"/>
                <a:gd name="T10" fmla="*/ 71 w 91"/>
                <a:gd name="T11" fmla="*/ 25 h 69"/>
                <a:gd name="T12" fmla="*/ 68 w 91"/>
                <a:gd name="T13" fmla="*/ 23 h 69"/>
                <a:gd name="T14" fmla="*/ 59 w 91"/>
                <a:gd name="T15" fmla="*/ 31 h 69"/>
                <a:gd name="T16" fmla="*/ 59 w 91"/>
                <a:gd name="T17" fmla="*/ 32 h 69"/>
                <a:gd name="T18" fmla="*/ 58 w 91"/>
                <a:gd name="T19" fmla="*/ 32 h 69"/>
                <a:gd name="T20" fmla="*/ 58 w 91"/>
                <a:gd name="T21" fmla="*/ 32 h 69"/>
                <a:gd name="T22" fmla="*/ 57 w 91"/>
                <a:gd name="T23" fmla="*/ 32 h 69"/>
                <a:gd name="T24" fmla="*/ 57 w 91"/>
                <a:gd name="T25" fmla="*/ 32 h 69"/>
                <a:gd name="T26" fmla="*/ 56 w 91"/>
                <a:gd name="T27" fmla="*/ 32 h 69"/>
                <a:gd name="T28" fmla="*/ 55 w 91"/>
                <a:gd name="T29" fmla="*/ 32 h 69"/>
                <a:gd name="T30" fmla="*/ 21 w 91"/>
                <a:gd name="T31" fmla="*/ 32 h 69"/>
                <a:gd name="T32" fmla="*/ 21 w 91"/>
                <a:gd name="T33" fmla="*/ 33 h 69"/>
                <a:gd name="T34" fmla="*/ 21 w 91"/>
                <a:gd name="T35" fmla="*/ 33 h 69"/>
                <a:gd name="T36" fmla="*/ 21 w 91"/>
                <a:gd name="T37" fmla="*/ 34 h 69"/>
                <a:gd name="T38" fmla="*/ 20 w 91"/>
                <a:gd name="T39" fmla="*/ 34 h 69"/>
                <a:gd name="T40" fmla="*/ 20 w 91"/>
                <a:gd name="T41" fmla="*/ 35 h 69"/>
                <a:gd name="T42" fmla="*/ 20 w 91"/>
                <a:gd name="T43" fmla="*/ 35 h 69"/>
                <a:gd name="T44" fmla="*/ 19 w 91"/>
                <a:gd name="T45" fmla="*/ 36 h 69"/>
                <a:gd name="T46" fmla="*/ 19 w 91"/>
                <a:gd name="T47" fmla="*/ 36 h 69"/>
                <a:gd name="T48" fmla="*/ 18 w 91"/>
                <a:gd name="T49" fmla="*/ 37 h 69"/>
                <a:gd name="T50" fmla="*/ 18 w 91"/>
                <a:gd name="T51" fmla="*/ 38 h 69"/>
                <a:gd name="T52" fmla="*/ 17 w 91"/>
                <a:gd name="T53" fmla="*/ 38 h 69"/>
                <a:gd name="T54" fmla="*/ 17 w 91"/>
                <a:gd name="T55" fmla="*/ 39 h 69"/>
                <a:gd name="T56" fmla="*/ 16 w 91"/>
                <a:gd name="T57" fmla="*/ 39 h 69"/>
                <a:gd name="T58" fmla="*/ 15 w 91"/>
                <a:gd name="T59" fmla="*/ 40 h 69"/>
                <a:gd name="T60" fmla="*/ 15 w 91"/>
                <a:gd name="T61" fmla="*/ 40 h 69"/>
                <a:gd name="T62" fmla="*/ 14 w 91"/>
                <a:gd name="T63" fmla="*/ 41 h 69"/>
                <a:gd name="T64" fmla="*/ 13 w 91"/>
                <a:gd name="T65" fmla="*/ 41 h 69"/>
                <a:gd name="T66" fmla="*/ 13 w 91"/>
                <a:gd name="T67" fmla="*/ 42 h 69"/>
                <a:gd name="T68" fmla="*/ 12 w 91"/>
                <a:gd name="T69" fmla="*/ 43 h 69"/>
                <a:gd name="T70" fmla="*/ 11 w 91"/>
                <a:gd name="T71" fmla="*/ 43 h 69"/>
                <a:gd name="T72" fmla="*/ 10 w 91"/>
                <a:gd name="T73" fmla="*/ 44 h 69"/>
                <a:gd name="T74" fmla="*/ 9 w 91"/>
                <a:gd name="T75" fmla="*/ 44 h 69"/>
                <a:gd name="T76" fmla="*/ 8 w 91"/>
                <a:gd name="T77" fmla="*/ 44 h 69"/>
                <a:gd name="T78" fmla="*/ 7 w 91"/>
                <a:gd name="T79" fmla="*/ 45 h 69"/>
                <a:gd name="T80" fmla="*/ 5 w 91"/>
                <a:gd name="T81" fmla="*/ 45 h 69"/>
                <a:gd name="T82" fmla="*/ 5 w 91"/>
                <a:gd name="T83" fmla="*/ 46 h 69"/>
                <a:gd name="T84" fmla="*/ 2 w 91"/>
                <a:gd name="T85" fmla="*/ 46 h 69"/>
                <a:gd name="T86" fmla="*/ 2 w 91"/>
                <a:gd name="T87" fmla="*/ 46 h 69"/>
                <a:gd name="T88" fmla="*/ 0 w 91"/>
                <a:gd name="T89" fmla="*/ 47 h 69"/>
                <a:gd name="T90" fmla="*/ 17 w 91"/>
                <a:gd name="T91" fmla="*/ 69 h 69"/>
                <a:gd name="T92" fmla="*/ 74 w 91"/>
                <a:gd name="T93" fmla="*/ 69 h 69"/>
                <a:gd name="T94" fmla="*/ 91 w 91"/>
                <a:gd name="T95" fmla="*/ 45 h 69"/>
                <a:gd name="T96" fmla="*/ 91 w 91"/>
                <a:gd name="T9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" h="69">
                  <a:moveTo>
                    <a:pt x="91" y="0"/>
                  </a:moveTo>
                  <a:cubicBezTo>
                    <a:pt x="88" y="16"/>
                    <a:pt x="88" y="16"/>
                    <a:pt x="88" y="16"/>
                  </a:cubicBezTo>
                  <a:cubicBezTo>
                    <a:pt x="87" y="19"/>
                    <a:pt x="85" y="22"/>
                    <a:pt x="82" y="24"/>
                  </a:cubicBezTo>
                  <a:cubicBezTo>
                    <a:pt x="79" y="26"/>
                    <a:pt x="76" y="26"/>
                    <a:pt x="73" y="25"/>
                  </a:cubicBezTo>
                  <a:cubicBezTo>
                    <a:pt x="72" y="25"/>
                    <a:pt x="72" y="25"/>
                    <a:pt x="71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0" y="25"/>
                    <a:pt x="69" y="24"/>
                    <a:pt x="68" y="23"/>
                  </a:cubicBezTo>
                  <a:cubicBezTo>
                    <a:pt x="66" y="27"/>
                    <a:pt x="63" y="30"/>
                    <a:pt x="59" y="31"/>
                  </a:cubicBezTo>
                  <a:cubicBezTo>
                    <a:pt x="59" y="31"/>
                    <a:pt x="59" y="31"/>
                    <a:pt x="59" y="32"/>
                  </a:cubicBezTo>
                  <a:cubicBezTo>
                    <a:pt x="59" y="32"/>
                    <a:pt x="59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2"/>
                    <a:pt x="55" y="32"/>
                    <a:pt x="55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4"/>
                    <a:pt x="21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5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3" y="4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2" y="42"/>
                    <a:pt x="12" y="42"/>
                    <a:pt x="12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0" y="43"/>
                    <a:pt x="10" y="43"/>
                    <a:pt x="10" y="44"/>
                  </a:cubicBezTo>
                  <a:cubicBezTo>
                    <a:pt x="10" y="44"/>
                    <a:pt x="9" y="44"/>
                    <a:pt x="9" y="44"/>
                  </a:cubicBezTo>
                  <a:cubicBezTo>
                    <a:pt x="9" y="44"/>
                    <a:pt x="8" y="44"/>
                    <a:pt x="8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5"/>
                    <a:pt x="6" y="45"/>
                    <a:pt x="5" y="45"/>
                  </a:cubicBezTo>
                  <a:cubicBezTo>
                    <a:pt x="5" y="45"/>
                    <a:pt x="5" y="46"/>
                    <a:pt x="5" y="46"/>
                  </a:cubicBezTo>
                  <a:cubicBezTo>
                    <a:pt x="4" y="46"/>
                    <a:pt x="3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7"/>
                    <a:pt x="0" y="47"/>
                    <a:pt x="0" y="47"/>
                  </a:cubicBezTo>
                  <a:cubicBezTo>
                    <a:pt x="3" y="51"/>
                    <a:pt x="16" y="68"/>
                    <a:pt x="17" y="69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5" y="67"/>
                    <a:pt x="90" y="46"/>
                    <a:pt x="91" y="45"/>
                  </a:cubicBezTo>
                  <a:cubicBezTo>
                    <a:pt x="91" y="45"/>
                    <a:pt x="91" y="19"/>
                    <a:pt x="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229"/>
            <p:cNvSpPr/>
            <p:nvPr/>
          </p:nvSpPr>
          <p:spPr bwMode="auto">
            <a:xfrm>
              <a:off x="5086" y="2113"/>
              <a:ext cx="46" cy="103"/>
            </a:xfrm>
            <a:custGeom>
              <a:avLst/>
              <a:gdLst>
                <a:gd name="T0" fmla="*/ 20 w 27"/>
                <a:gd name="T1" fmla="*/ 1 h 60"/>
                <a:gd name="T2" fmla="*/ 9 w 27"/>
                <a:gd name="T3" fmla="*/ 7 h 60"/>
                <a:gd name="T4" fmla="*/ 0 w 27"/>
                <a:gd name="T5" fmla="*/ 47 h 60"/>
                <a:gd name="T6" fmla="*/ 0 w 27"/>
                <a:gd name="T7" fmla="*/ 47 h 60"/>
                <a:gd name="T8" fmla="*/ 0 w 27"/>
                <a:gd name="T9" fmla="*/ 47 h 60"/>
                <a:gd name="T10" fmla="*/ 0 w 27"/>
                <a:gd name="T11" fmla="*/ 49 h 60"/>
                <a:gd name="T12" fmla="*/ 2 w 27"/>
                <a:gd name="T13" fmla="*/ 54 h 60"/>
                <a:gd name="T14" fmla="*/ 2 w 27"/>
                <a:gd name="T15" fmla="*/ 54 h 60"/>
                <a:gd name="T16" fmla="*/ 2 w 27"/>
                <a:gd name="T17" fmla="*/ 56 h 60"/>
                <a:gd name="T18" fmla="*/ 2 w 27"/>
                <a:gd name="T19" fmla="*/ 56 h 60"/>
                <a:gd name="T20" fmla="*/ 2 w 27"/>
                <a:gd name="T21" fmla="*/ 57 h 60"/>
                <a:gd name="T22" fmla="*/ 7 w 27"/>
                <a:gd name="T23" fmla="*/ 60 h 60"/>
                <a:gd name="T24" fmla="*/ 13 w 27"/>
                <a:gd name="T25" fmla="*/ 59 h 60"/>
                <a:gd name="T26" fmla="*/ 14 w 27"/>
                <a:gd name="T27" fmla="*/ 58 h 60"/>
                <a:gd name="T28" fmla="*/ 17 w 27"/>
                <a:gd name="T29" fmla="*/ 53 h 60"/>
                <a:gd name="T30" fmla="*/ 26 w 27"/>
                <a:gd name="T31" fmla="*/ 12 h 60"/>
                <a:gd name="T32" fmla="*/ 20 w 27"/>
                <a:gd name="T33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60">
                  <a:moveTo>
                    <a:pt x="20" y="1"/>
                  </a:moveTo>
                  <a:cubicBezTo>
                    <a:pt x="15" y="0"/>
                    <a:pt x="11" y="2"/>
                    <a:pt x="9" y="7"/>
                  </a:cubicBezTo>
                  <a:cubicBezTo>
                    <a:pt x="9" y="11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8"/>
                    <a:pt x="0" y="49"/>
                    <a:pt x="0" y="49"/>
                  </a:cubicBezTo>
                  <a:cubicBezTo>
                    <a:pt x="1" y="51"/>
                    <a:pt x="1" y="52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5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3" y="58"/>
                    <a:pt x="5" y="59"/>
                    <a:pt x="7" y="60"/>
                  </a:cubicBezTo>
                  <a:cubicBezTo>
                    <a:pt x="9" y="60"/>
                    <a:pt x="11" y="60"/>
                    <a:pt x="13" y="59"/>
                  </a:cubicBezTo>
                  <a:cubicBezTo>
                    <a:pt x="14" y="59"/>
                    <a:pt x="14" y="58"/>
                    <a:pt x="14" y="58"/>
                  </a:cubicBezTo>
                  <a:cubicBezTo>
                    <a:pt x="16" y="57"/>
                    <a:pt x="17" y="55"/>
                    <a:pt x="17" y="5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7"/>
                    <a:pt x="24" y="2"/>
                    <a:pt x="2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230"/>
            <p:cNvSpPr/>
            <p:nvPr/>
          </p:nvSpPr>
          <p:spPr bwMode="auto">
            <a:xfrm>
              <a:off x="5050" y="2101"/>
              <a:ext cx="46" cy="91"/>
            </a:xfrm>
            <a:custGeom>
              <a:avLst/>
              <a:gdLst>
                <a:gd name="T0" fmla="*/ 10 w 27"/>
                <a:gd name="T1" fmla="*/ 7 h 53"/>
                <a:gd name="T2" fmla="*/ 9 w 27"/>
                <a:gd name="T3" fmla="*/ 8 h 53"/>
                <a:gd name="T4" fmla="*/ 1 w 27"/>
                <a:gd name="T5" fmla="*/ 46 h 53"/>
                <a:gd name="T6" fmla="*/ 0 w 27"/>
                <a:gd name="T7" fmla="*/ 49 h 53"/>
                <a:gd name="T8" fmla="*/ 9 w 27"/>
                <a:gd name="T9" fmla="*/ 49 h 53"/>
                <a:gd name="T10" fmla="*/ 10 w 27"/>
                <a:gd name="T11" fmla="*/ 49 h 53"/>
                <a:gd name="T12" fmla="*/ 11 w 27"/>
                <a:gd name="T13" fmla="*/ 49 h 53"/>
                <a:gd name="T14" fmla="*/ 12 w 27"/>
                <a:gd name="T15" fmla="*/ 50 h 53"/>
                <a:gd name="T16" fmla="*/ 12 w 27"/>
                <a:gd name="T17" fmla="*/ 50 h 53"/>
                <a:gd name="T18" fmla="*/ 13 w 27"/>
                <a:gd name="T19" fmla="*/ 50 h 53"/>
                <a:gd name="T20" fmla="*/ 18 w 27"/>
                <a:gd name="T21" fmla="*/ 53 h 53"/>
                <a:gd name="T22" fmla="*/ 27 w 27"/>
                <a:gd name="T23" fmla="*/ 11 h 53"/>
                <a:gd name="T24" fmla="*/ 27 w 27"/>
                <a:gd name="T25" fmla="*/ 9 h 53"/>
                <a:gd name="T26" fmla="*/ 20 w 27"/>
                <a:gd name="T27" fmla="*/ 1 h 53"/>
                <a:gd name="T28" fmla="*/ 15 w 27"/>
                <a:gd name="T29" fmla="*/ 1 h 53"/>
                <a:gd name="T30" fmla="*/ 10 w 27"/>
                <a:gd name="T31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53">
                  <a:moveTo>
                    <a:pt x="10" y="7"/>
                  </a:moveTo>
                  <a:cubicBezTo>
                    <a:pt x="10" y="7"/>
                    <a:pt x="10" y="8"/>
                    <a:pt x="9" y="8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8"/>
                    <a:pt x="0" y="49"/>
                    <a:pt x="0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9"/>
                    <a:pt x="10" y="49"/>
                    <a:pt x="10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2" y="49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5" y="50"/>
                    <a:pt x="16" y="51"/>
                    <a:pt x="18" y="53"/>
                  </a:cubicBezTo>
                  <a:cubicBezTo>
                    <a:pt x="18" y="50"/>
                    <a:pt x="27" y="11"/>
                    <a:pt x="27" y="11"/>
                  </a:cubicBezTo>
                  <a:cubicBezTo>
                    <a:pt x="27" y="11"/>
                    <a:pt x="27" y="10"/>
                    <a:pt x="27" y="9"/>
                  </a:cubicBezTo>
                  <a:cubicBezTo>
                    <a:pt x="27" y="5"/>
                    <a:pt x="24" y="1"/>
                    <a:pt x="20" y="1"/>
                  </a:cubicBezTo>
                  <a:cubicBezTo>
                    <a:pt x="18" y="0"/>
                    <a:pt x="17" y="0"/>
                    <a:pt x="15" y="1"/>
                  </a:cubicBezTo>
                  <a:cubicBezTo>
                    <a:pt x="12" y="2"/>
                    <a:pt x="10" y="5"/>
                    <a:pt x="1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231"/>
            <p:cNvSpPr/>
            <p:nvPr/>
          </p:nvSpPr>
          <p:spPr bwMode="auto">
            <a:xfrm>
              <a:off x="4956" y="2041"/>
              <a:ext cx="123" cy="144"/>
            </a:xfrm>
            <a:custGeom>
              <a:avLst/>
              <a:gdLst>
                <a:gd name="T0" fmla="*/ 52 w 72"/>
                <a:gd name="T1" fmla="*/ 84 h 84"/>
                <a:gd name="T2" fmla="*/ 61 w 72"/>
                <a:gd name="T3" fmla="*/ 42 h 84"/>
                <a:gd name="T4" fmla="*/ 68 w 72"/>
                <a:gd name="T5" fmla="*/ 33 h 84"/>
                <a:gd name="T6" fmla="*/ 72 w 72"/>
                <a:gd name="T7" fmla="*/ 18 h 84"/>
                <a:gd name="T8" fmla="*/ 72 w 72"/>
                <a:gd name="T9" fmla="*/ 15 h 84"/>
                <a:gd name="T10" fmla="*/ 62 w 72"/>
                <a:gd name="T11" fmla="*/ 2 h 84"/>
                <a:gd name="T12" fmla="*/ 52 w 72"/>
                <a:gd name="T13" fmla="*/ 3 h 84"/>
                <a:gd name="T14" fmla="*/ 46 w 72"/>
                <a:gd name="T15" fmla="*/ 11 h 84"/>
                <a:gd name="T16" fmla="*/ 36 w 72"/>
                <a:gd name="T17" fmla="*/ 46 h 84"/>
                <a:gd name="T18" fmla="*/ 26 w 72"/>
                <a:gd name="T19" fmla="*/ 11 h 84"/>
                <a:gd name="T20" fmla="*/ 9 w 72"/>
                <a:gd name="T21" fmla="*/ 2 h 84"/>
                <a:gd name="T22" fmla="*/ 0 w 72"/>
                <a:gd name="T23" fmla="*/ 15 h 84"/>
                <a:gd name="T24" fmla="*/ 0 w 72"/>
                <a:gd name="T25" fmla="*/ 18 h 84"/>
                <a:gd name="T26" fmla="*/ 15 w 72"/>
                <a:gd name="T27" fmla="*/ 73 h 84"/>
                <a:gd name="T28" fmla="*/ 7 w 72"/>
                <a:gd name="T29" fmla="*/ 84 h 84"/>
                <a:gd name="T30" fmla="*/ 52 w 72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84">
                  <a:moveTo>
                    <a:pt x="52" y="84"/>
                  </a:moveTo>
                  <a:cubicBezTo>
                    <a:pt x="52" y="82"/>
                    <a:pt x="61" y="42"/>
                    <a:pt x="61" y="42"/>
                  </a:cubicBezTo>
                  <a:cubicBezTo>
                    <a:pt x="62" y="38"/>
                    <a:pt x="64" y="35"/>
                    <a:pt x="68" y="33"/>
                  </a:cubicBezTo>
                  <a:cubicBezTo>
                    <a:pt x="68" y="32"/>
                    <a:pt x="72" y="18"/>
                    <a:pt x="72" y="18"/>
                  </a:cubicBezTo>
                  <a:cubicBezTo>
                    <a:pt x="72" y="17"/>
                    <a:pt x="72" y="16"/>
                    <a:pt x="72" y="15"/>
                  </a:cubicBezTo>
                  <a:cubicBezTo>
                    <a:pt x="72" y="9"/>
                    <a:pt x="68" y="3"/>
                    <a:pt x="62" y="2"/>
                  </a:cubicBezTo>
                  <a:cubicBezTo>
                    <a:pt x="59" y="1"/>
                    <a:pt x="55" y="1"/>
                    <a:pt x="52" y="3"/>
                  </a:cubicBezTo>
                  <a:cubicBezTo>
                    <a:pt x="49" y="5"/>
                    <a:pt x="47" y="8"/>
                    <a:pt x="46" y="11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4" y="4"/>
                    <a:pt x="17" y="0"/>
                    <a:pt x="9" y="2"/>
                  </a:cubicBezTo>
                  <a:cubicBezTo>
                    <a:pt x="3" y="3"/>
                    <a:pt x="0" y="9"/>
                    <a:pt x="0" y="15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7" y="84"/>
                    <a:pt x="7" y="84"/>
                    <a:pt x="7" y="84"/>
                  </a:cubicBezTo>
                  <a:lnTo>
                    <a:pt x="52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232"/>
            <p:cNvSpPr/>
            <p:nvPr/>
          </p:nvSpPr>
          <p:spPr bwMode="auto">
            <a:xfrm>
              <a:off x="4968" y="2192"/>
              <a:ext cx="114" cy="60"/>
            </a:xfrm>
            <a:custGeom>
              <a:avLst/>
              <a:gdLst>
                <a:gd name="T0" fmla="*/ 21 w 67"/>
                <a:gd name="T1" fmla="*/ 22 h 35"/>
                <a:gd name="T2" fmla="*/ 21 w 67"/>
                <a:gd name="T3" fmla="*/ 21 h 35"/>
                <a:gd name="T4" fmla="*/ 57 w 67"/>
                <a:gd name="T5" fmla="*/ 21 h 35"/>
                <a:gd name="T6" fmla="*/ 60 w 67"/>
                <a:gd name="T7" fmla="*/ 20 h 35"/>
                <a:gd name="T8" fmla="*/ 67 w 67"/>
                <a:gd name="T9" fmla="*/ 11 h 35"/>
                <a:gd name="T10" fmla="*/ 67 w 67"/>
                <a:gd name="T11" fmla="*/ 10 h 35"/>
                <a:gd name="T12" fmla="*/ 65 w 67"/>
                <a:gd name="T13" fmla="*/ 4 h 35"/>
                <a:gd name="T14" fmla="*/ 65 w 67"/>
                <a:gd name="T15" fmla="*/ 4 h 35"/>
                <a:gd name="T16" fmla="*/ 57 w 67"/>
                <a:gd name="T17" fmla="*/ 0 h 35"/>
                <a:gd name="T18" fmla="*/ 48 w 67"/>
                <a:gd name="T19" fmla="*/ 0 h 35"/>
                <a:gd name="T20" fmla="*/ 44 w 67"/>
                <a:gd name="T21" fmla="*/ 0 h 35"/>
                <a:gd name="T22" fmla="*/ 0 w 67"/>
                <a:gd name="T23" fmla="*/ 0 h 35"/>
                <a:gd name="T24" fmla="*/ 0 w 67"/>
                <a:gd name="T25" fmla="*/ 35 h 35"/>
                <a:gd name="T26" fmla="*/ 21 w 67"/>
                <a:gd name="T27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35">
                  <a:moveTo>
                    <a:pt x="21" y="22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1"/>
                    <a:pt x="59" y="20"/>
                    <a:pt x="60" y="20"/>
                  </a:cubicBezTo>
                  <a:cubicBezTo>
                    <a:pt x="64" y="19"/>
                    <a:pt x="67" y="16"/>
                    <a:pt x="67" y="11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8"/>
                    <a:pt x="67" y="6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3" y="2"/>
                    <a:pt x="60" y="0"/>
                    <a:pt x="57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5" y="33"/>
                    <a:pt x="19" y="24"/>
                    <a:pt x="21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233"/>
            <p:cNvSpPr/>
            <p:nvPr/>
          </p:nvSpPr>
          <p:spPr bwMode="auto">
            <a:xfrm>
              <a:off x="5405" y="2058"/>
              <a:ext cx="123" cy="117"/>
            </a:xfrm>
            <a:custGeom>
              <a:avLst/>
              <a:gdLst>
                <a:gd name="T0" fmla="*/ 1 w 72"/>
                <a:gd name="T1" fmla="*/ 10 h 68"/>
                <a:gd name="T2" fmla="*/ 6 w 72"/>
                <a:gd name="T3" fmla="*/ 12 h 68"/>
                <a:gd name="T4" fmla="*/ 9 w 72"/>
                <a:gd name="T5" fmla="*/ 14 h 68"/>
                <a:gd name="T6" fmla="*/ 10 w 72"/>
                <a:gd name="T7" fmla="*/ 19 h 68"/>
                <a:gd name="T8" fmla="*/ 10 w 72"/>
                <a:gd name="T9" fmla="*/ 31 h 68"/>
                <a:gd name="T10" fmla="*/ 10 w 72"/>
                <a:gd name="T11" fmla="*/ 44 h 68"/>
                <a:gd name="T12" fmla="*/ 10 w 72"/>
                <a:gd name="T13" fmla="*/ 55 h 68"/>
                <a:gd name="T14" fmla="*/ 6 w 72"/>
                <a:gd name="T15" fmla="*/ 59 h 68"/>
                <a:gd name="T16" fmla="*/ 2 w 72"/>
                <a:gd name="T17" fmla="*/ 61 h 68"/>
                <a:gd name="T18" fmla="*/ 1 w 72"/>
                <a:gd name="T19" fmla="*/ 63 h 68"/>
                <a:gd name="T20" fmla="*/ 3 w 72"/>
                <a:gd name="T21" fmla="*/ 66 h 68"/>
                <a:gd name="T22" fmla="*/ 9 w 72"/>
                <a:gd name="T23" fmla="*/ 67 h 68"/>
                <a:gd name="T24" fmla="*/ 49 w 72"/>
                <a:gd name="T25" fmla="*/ 67 h 68"/>
                <a:gd name="T26" fmla="*/ 61 w 72"/>
                <a:gd name="T27" fmla="*/ 68 h 68"/>
                <a:gd name="T28" fmla="*/ 64 w 72"/>
                <a:gd name="T29" fmla="*/ 68 h 68"/>
                <a:gd name="T30" fmla="*/ 67 w 72"/>
                <a:gd name="T31" fmla="*/ 65 h 68"/>
                <a:gd name="T32" fmla="*/ 72 w 72"/>
                <a:gd name="T33" fmla="*/ 52 h 68"/>
                <a:gd name="T34" fmla="*/ 70 w 72"/>
                <a:gd name="T35" fmla="*/ 46 h 68"/>
                <a:gd name="T36" fmla="*/ 65 w 72"/>
                <a:gd name="T37" fmla="*/ 44 h 68"/>
                <a:gd name="T38" fmla="*/ 62 w 72"/>
                <a:gd name="T39" fmla="*/ 47 h 68"/>
                <a:gd name="T40" fmla="*/ 56 w 72"/>
                <a:gd name="T41" fmla="*/ 54 h 68"/>
                <a:gd name="T42" fmla="*/ 46 w 72"/>
                <a:gd name="T43" fmla="*/ 57 h 68"/>
                <a:gd name="T44" fmla="*/ 38 w 72"/>
                <a:gd name="T45" fmla="*/ 54 h 68"/>
                <a:gd name="T46" fmla="*/ 37 w 72"/>
                <a:gd name="T47" fmla="*/ 44 h 68"/>
                <a:gd name="T48" fmla="*/ 37 w 72"/>
                <a:gd name="T49" fmla="*/ 22 h 68"/>
                <a:gd name="T50" fmla="*/ 37 w 72"/>
                <a:gd name="T51" fmla="*/ 14 h 68"/>
                <a:gd name="T52" fmla="*/ 40 w 72"/>
                <a:gd name="T53" fmla="*/ 11 h 68"/>
                <a:gd name="T54" fmla="*/ 45 w 72"/>
                <a:gd name="T55" fmla="*/ 9 h 68"/>
                <a:gd name="T56" fmla="*/ 46 w 72"/>
                <a:gd name="T57" fmla="*/ 6 h 68"/>
                <a:gd name="T58" fmla="*/ 39 w 72"/>
                <a:gd name="T59" fmla="*/ 1 h 68"/>
                <a:gd name="T60" fmla="*/ 22 w 72"/>
                <a:gd name="T61" fmla="*/ 0 h 68"/>
                <a:gd name="T62" fmla="*/ 6 w 72"/>
                <a:gd name="T63" fmla="*/ 2 h 68"/>
                <a:gd name="T64" fmla="*/ 0 w 72"/>
                <a:gd name="T65" fmla="*/ 7 h 68"/>
                <a:gd name="T66" fmla="*/ 1 w 72"/>
                <a:gd name="T67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" h="68">
                  <a:moveTo>
                    <a:pt x="1" y="10"/>
                  </a:moveTo>
                  <a:cubicBezTo>
                    <a:pt x="2" y="10"/>
                    <a:pt x="4" y="11"/>
                    <a:pt x="6" y="12"/>
                  </a:cubicBezTo>
                  <a:cubicBezTo>
                    <a:pt x="8" y="12"/>
                    <a:pt x="9" y="13"/>
                    <a:pt x="9" y="14"/>
                  </a:cubicBezTo>
                  <a:cubicBezTo>
                    <a:pt x="10" y="15"/>
                    <a:pt x="10" y="16"/>
                    <a:pt x="10" y="19"/>
                  </a:cubicBezTo>
                  <a:cubicBezTo>
                    <a:pt x="10" y="22"/>
                    <a:pt x="10" y="26"/>
                    <a:pt x="10" y="31"/>
                  </a:cubicBezTo>
                  <a:cubicBezTo>
                    <a:pt x="10" y="37"/>
                    <a:pt x="10" y="41"/>
                    <a:pt x="10" y="44"/>
                  </a:cubicBezTo>
                  <a:cubicBezTo>
                    <a:pt x="10" y="50"/>
                    <a:pt x="10" y="54"/>
                    <a:pt x="10" y="55"/>
                  </a:cubicBezTo>
                  <a:cubicBezTo>
                    <a:pt x="9" y="57"/>
                    <a:pt x="8" y="58"/>
                    <a:pt x="6" y="59"/>
                  </a:cubicBezTo>
                  <a:cubicBezTo>
                    <a:pt x="4" y="60"/>
                    <a:pt x="2" y="61"/>
                    <a:pt x="2" y="61"/>
                  </a:cubicBezTo>
                  <a:cubicBezTo>
                    <a:pt x="1" y="61"/>
                    <a:pt x="1" y="62"/>
                    <a:pt x="1" y="63"/>
                  </a:cubicBezTo>
                  <a:cubicBezTo>
                    <a:pt x="1" y="64"/>
                    <a:pt x="2" y="66"/>
                    <a:pt x="3" y="66"/>
                  </a:cubicBezTo>
                  <a:cubicBezTo>
                    <a:pt x="5" y="67"/>
                    <a:pt x="6" y="67"/>
                    <a:pt x="9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2" y="68"/>
                    <a:pt x="63" y="68"/>
                    <a:pt x="64" y="68"/>
                  </a:cubicBezTo>
                  <a:cubicBezTo>
                    <a:pt x="65" y="67"/>
                    <a:pt x="66" y="66"/>
                    <a:pt x="67" y="65"/>
                  </a:cubicBezTo>
                  <a:cubicBezTo>
                    <a:pt x="70" y="60"/>
                    <a:pt x="72" y="56"/>
                    <a:pt x="72" y="52"/>
                  </a:cubicBezTo>
                  <a:cubicBezTo>
                    <a:pt x="72" y="49"/>
                    <a:pt x="72" y="47"/>
                    <a:pt x="70" y="46"/>
                  </a:cubicBezTo>
                  <a:cubicBezTo>
                    <a:pt x="69" y="44"/>
                    <a:pt x="67" y="44"/>
                    <a:pt x="65" y="44"/>
                  </a:cubicBezTo>
                  <a:cubicBezTo>
                    <a:pt x="63" y="44"/>
                    <a:pt x="62" y="45"/>
                    <a:pt x="62" y="47"/>
                  </a:cubicBezTo>
                  <a:cubicBezTo>
                    <a:pt x="61" y="50"/>
                    <a:pt x="59" y="53"/>
                    <a:pt x="56" y="54"/>
                  </a:cubicBezTo>
                  <a:cubicBezTo>
                    <a:pt x="54" y="56"/>
                    <a:pt x="50" y="57"/>
                    <a:pt x="46" y="57"/>
                  </a:cubicBezTo>
                  <a:cubicBezTo>
                    <a:pt x="42" y="57"/>
                    <a:pt x="40" y="56"/>
                    <a:pt x="38" y="54"/>
                  </a:cubicBezTo>
                  <a:cubicBezTo>
                    <a:pt x="37" y="53"/>
                    <a:pt x="37" y="49"/>
                    <a:pt x="37" y="44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18"/>
                    <a:pt x="37" y="15"/>
                    <a:pt x="37" y="14"/>
                  </a:cubicBezTo>
                  <a:cubicBezTo>
                    <a:pt x="38" y="12"/>
                    <a:pt x="39" y="11"/>
                    <a:pt x="40" y="11"/>
                  </a:cubicBezTo>
                  <a:cubicBezTo>
                    <a:pt x="42" y="10"/>
                    <a:pt x="44" y="9"/>
                    <a:pt x="45" y="9"/>
                  </a:cubicBezTo>
                  <a:cubicBezTo>
                    <a:pt x="45" y="8"/>
                    <a:pt x="46" y="7"/>
                    <a:pt x="46" y="6"/>
                  </a:cubicBezTo>
                  <a:cubicBezTo>
                    <a:pt x="46" y="4"/>
                    <a:pt x="43" y="2"/>
                    <a:pt x="39" y="1"/>
                  </a:cubicBezTo>
                  <a:cubicBezTo>
                    <a:pt x="35" y="0"/>
                    <a:pt x="29" y="0"/>
                    <a:pt x="22" y="0"/>
                  </a:cubicBezTo>
                  <a:cubicBezTo>
                    <a:pt x="16" y="0"/>
                    <a:pt x="10" y="1"/>
                    <a:pt x="6" y="2"/>
                  </a:cubicBezTo>
                  <a:cubicBezTo>
                    <a:pt x="2" y="3"/>
                    <a:pt x="0" y="5"/>
                    <a:pt x="0" y="7"/>
                  </a:cubicBezTo>
                  <a:cubicBezTo>
                    <a:pt x="0" y="8"/>
                    <a:pt x="0" y="9"/>
                    <a:pt x="1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234"/>
            <p:cNvSpPr/>
            <p:nvPr/>
          </p:nvSpPr>
          <p:spPr bwMode="auto">
            <a:xfrm>
              <a:off x="5535" y="2062"/>
              <a:ext cx="82" cy="113"/>
            </a:xfrm>
            <a:custGeom>
              <a:avLst/>
              <a:gdLst>
                <a:gd name="T0" fmla="*/ 21 w 48"/>
                <a:gd name="T1" fmla="*/ 63 h 66"/>
                <a:gd name="T2" fmla="*/ 38 w 48"/>
                <a:gd name="T3" fmla="*/ 66 h 66"/>
                <a:gd name="T4" fmla="*/ 48 w 48"/>
                <a:gd name="T5" fmla="*/ 65 h 66"/>
                <a:gd name="T6" fmla="*/ 43 w 48"/>
                <a:gd name="T7" fmla="*/ 52 h 66"/>
                <a:gd name="T8" fmla="*/ 42 w 48"/>
                <a:gd name="T9" fmla="*/ 52 h 66"/>
                <a:gd name="T10" fmla="*/ 38 w 48"/>
                <a:gd name="T11" fmla="*/ 51 h 66"/>
                <a:gd name="T12" fmla="*/ 34 w 48"/>
                <a:gd name="T13" fmla="*/ 47 h 66"/>
                <a:gd name="T14" fmla="*/ 28 w 48"/>
                <a:gd name="T15" fmla="*/ 34 h 66"/>
                <a:gd name="T16" fmla="*/ 25 w 48"/>
                <a:gd name="T17" fmla="*/ 22 h 66"/>
                <a:gd name="T18" fmla="*/ 27 w 48"/>
                <a:gd name="T19" fmla="*/ 15 h 66"/>
                <a:gd name="T20" fmla="*/ 28 w 48"/>
                <a:gd name="T21" fmla="*/ 14 h 66"/>
                <a:gd name="T22" fmla="*/ 23 w 48"/>
                <a:gd name="T23" fmla="*/ 0 h 66"/>
                <a:gd name="T24" fmla="*/ 7 w 48"/>
                <a:gd name="T25" fmla="*/ 12 h 66"/>
                <a:gd name="T26" fmla="*/ 0 w 48"/>
                <a:gd name="T27" fmla="*/ 32 h 66"/>
                <a:gd name="T28" fmla="*/ 6 w 48"/>
                <a:gd name="T29" fmla="*/ 50 h 66"/>
                <a:gd name="T30" fmla="*/ 21 w 48"/>
                <a:gd name="T31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66">
                  <a:moveTo>
                    <a:pt x="21" y="63"/>
                  </a:moveTo>
                  <a:cubicBezTo>
                    <a:pt x="26" y="65"/>
                    <a:pt x="32" y="66"/>
                    <a:pt x="38" y="66"/>
                  </a:cubicBezTo>
                  <a:cubicBezTo>
                    <a:pt x="41" y="66"/>
                    <a:pt x="45" y="66"/>
                    <a:pt x="48" y="65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2"/>
                    <a:pt x="43" y="52"/>
                    <a:pt x="42" y="52"/>
                  </a:cubicBezTo>
                  <a:cubicBezTo>
                    <a:pt x="41" y="52"/>
                    <a:pt x="39" y="52"/>
                    <a:pt x="38" y="51"/>
                  </a:cubicBezTo>
                  <a:cubicBezTo>
                    <a:pt x="36" y="50"/>
                    <a:pt x="35" y="49"/>
                    <a:pt x="34" y="47"/>
                  </a:cubicBezTo>
                  <a:cubicBezTo>
                    <a:pt x="31" y="43"/>
                    <a:pt x="29" y="39"/>
                    <a:pt x="28" y="34"/>
                  </a:cubicBezTo>
                  <a:cubicBezTo>
                    <a:pt x="26" y="30"/>
                    <a:pt x="25" y="25"/>
                    <a:pt x="25" y="22"/>
                  </a:cubicBezTo>
                  <a:cubicBezTo>
                    <a:pt x="25" y="19"/>
                    <a:pt x="26" y="17"/>
                    <a:pt x="27" y="15"/>
                  </a:cubicBezTo>
                  <a:cubicBezTo>
                    <a:pt x="28" y="15"/>
                    <a:pt x="28" y="14"/>
                    <a:pt x="28" y="1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6" y="3"/>
                    <a:pt x="11" y="7"/>
                    <a:pt x="7" y="12"/>
                  </a:cubicBezTo>
                  <a:cubicBezTo>
                    <a:pt x="3" y="18"/>
                    <a:pt x="0" y="24"/>
                    <a:pt x="0" y="32"/>
                  </a:cubicBezTo>
                  <a:cubicBezTo>
                    <a:pt x="0" y="39"/>
                    <a:pt x="2" y="45"/>
                    <a:pt x="6" y="50"/>
                  </a:cubicBezTo>
                  <a:cubicBezTo>
                    <a:pt x="9" y="56"/>
                    <a:pt x="14" y="60"/>
                    <a:pt x="21" y="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235"/>
            <p:cNvSpPr/>
            <p:nvPr/>
          </p:nvSpPr>
          <p:spPr bwMode="auto">
            <a:xfrm>
              <a:off x="5585" y="2058"/>
              <a:ext cx="80" cy="111"/>
            </a:xfrm>
            <a:custGeom>
              <a:avLst/>
              <a:gdLst>
                <a:gd name="T0" fmla="*/ 5 w 47"/>
                <a:gd name="T1" fmla="*/ 14 h 65"/>
                <a:gd name="T2" fmla="*/ 10 w 47"/>
                <a:gd name="T3" fmla="*/ 15 h 65"/>
                <a:gd name="T4" fmla="*/ 15 w 47"/>
                <a:gd name="T5" fmla="*/ 20 h 65"/>
                <a:gd name="T6" fmla="*/ 20 w 47"/>
                <a:gd name="T7" fmla="*/ 32 h 65"/>
                <a:gd name="T8" fmla="*/ 22 w 47"/>
                <a:gd name="T9" fmla="*/ 44 h 65"/>
                <a:gd name="T10" fmla="*/ 19 w 47"/>
                <a:gd name="T11" fmla="*/ 51 h 65"/>
                <a:gd name="T12" fmla="*/ 19 w 47"/>
                <a:gd name="T13" fmla="*/ 51 h 65"/>
                <a:gd name="T14" fmla="*/ 25 w 47"/>
                <a:gd name="T15" fmla="*/ 65 h 65"/>
                <a:gd name="T16" fmla="*/ 40 w 47"/>
                <a:gd name="T17" fmla="*/ 55 h 65"/>
                <a:gd name="T18" fmla="*/ 47 w 47"/>
                <a:gd name="T19" fmla="*/ 35 h 65"/>
                <a:gd name="T20" fmla="*/ 43 w 47"/>
                <a:gd name="T21" fmla="*/ 20 h 65"/>
                <a:gd name="T22" fmla="*/ 33 w 47"/>
                <a:gd name="T23" fmla="*/ 7 h 65"/>
                <a:gd name="T24" fmla="*/ 10 w 47"/>
                <a:gd name="T25" fmla="*/ 0 h 65"/>
                <a:gd name="T26" fmla="*/ 0 w 47"/>
                <a:gd name="T27" fmla="*/ 1 h 65"/>
                <a:gd name="T28" fmla="*/ 5 w 47"/>
                <a:gd name="T29" fmla="*/ 14 h 65"/>
                <a:gd name="T30" fmla="*/ 5 w 47"/>
                <a:gd name="T31" fmla="*/ 1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" h="65">
                  <a:moveTo>
                    <a:pt x="5" y="14"/>
                  </a:moveTo>
                  <a:cubicBezTo>
                    <a:pt x="7" y="14"/>
                    <a:pt x="9" y="14"/>
                    <a:pt x="10" y="15"/>
                  </a:cubicBezTo>
                  <a:cubicBezTo>
                    <a:pt x="12" y="17"/>
                    <a:pt x="13" y="18"/>
                    <a:pt x="15" y="20"/>
                  </a:cubicBezTo>
                  <a:cubicBezTo>
                    <a:pt x="17" y="23"/>
                    <a:pt x="19" y="27"/>
                    <a:pt x="20" y="32"/>
                  </a:cubicBezTo>
                  <a:cubicBezTo>
                    <a:pt x="21" y="36"/>
                    <a:pt x="22" y="40"/>
                    <a:pt x="22" y="44"/>
                  </a:cubicBezTo>
                  <a:cubicBezTo>
                    <a:pt x="22" y="47"/>
                    <a:pt x="21" y="50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31" y="63"/>
                    <a:pt x="36" y="60"/>
                    <a:pt x="40" y="55"/>
                  </a:cubicBezTo>
                  <a:cubicBezTo>
                    <a:pt x="45" y="49"/>
                    <a:pt x="47" y="43"/>
                    <a:pt x="47" y="35"/>
                  </a:cubicBezTo>
                  <a:cubicBezTo>
                    <a:pt x="47" y="30"/>
                    <a:pt x="46" y="25"/>
                    <a:pt x="43" y="20"/>
                  </a:cubicBezTo>
                  <a:cubicBezTo>
                    <a:pt x="41" y="14"/>
                    <a:pt x="37" y="10"/>
                    <a:pt x="33" y="7"/>
                  </a:cubicBezTo>
                  <a:cubicBezTo>
                    <a:pt x="26" y="2"/>
                    <a:pt x="19" y="0"/>
                    <a:pt x="10" y="0"/>
                  </a:cubicBezTo>
                  <a:cubicBezTo>
                    <a:pt x="6" y="0"/>
                    <a:pt x="3" y="0"/>
                    <a:pt x="0" y="1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236"/>
            <p:cNvSpPr/>
            <p:nvPr/>
          </p:nvSpPr>
          <p:spPr bwMode="auto">
            <a:xfrm>
              <a:off x="5405" y="2192"/>
              <a:ext cx="137" cy="116"/>
            </a:xfrm>
            <a:custGeom>
              <a:avLst/>
              <a:gdLst>
                <a:gd name="T0" fmla="*/ 76 w 80"/>
                <a:gd name="T1" fmla="*/ 1 h 68"/>
                <a:gd name="T2" fmla="*/ 66 w 80"/>
                <a:gd name="T3" fmla="*/ 0 h 68"/>
                <a:gd name="T4" fmla="*/ 50 w 80"/>
                <a:gd name="T5" fmla="*/ 6 h 68"/>
                <a:gd name="T6" fmla="*/ 53 w 80"/>
                <a:gd name="T7" fmla="*/ 9 h 68"/>
                <a:gd name="T8" fmla="*/ 55 w 80"/>
                <a:gd name="T9" fmla="*/ 12 h 68"/>
                <a:gd name="T10" fmla="*/ 54 w 80"/>
                <a:gd name="T11" fmla="*/ 14 h 68"/>
                <a:gd name="T12" fmla="*/ 50 w 80"/>
                <a:gd name="T13" fmla="*/ 24 h 68"/>
                <a:gd name="T14" fmla="*/ 47 w 80"/>
                <a:gd name="T15" fmla="*/ 30 h 68"/>
                <a:gd name="T16" fmla="*/ 44 w 80"/>
                <a:gd name="T17" fmla="*/ 32 h 68"/>
                <a:gd name="T18" fmla="*/ 41 w 80"/>
                <a:gd name="T19" fmla="*/ 29 h 68"/>
                <a:gd name="T20" fmla="*/ 35 w 80"/>
                <a:gd name="T21" fmla="*/ 15 h 68"/>
                <a:gd name="T22" fmla="*/ 34 w 80"/>
                <a:gd name="T23" fmla="*/ 12 h 68"/>
                <a:gd name="T24" fmla="*/ 36 w 80"/>
                <a:gd name="T25" fmla="*/ 10 h 68"/>
                <a:gd name="T26" fmla="*/ 38 w 80"/>
                <a:gd name="T27" fmla="*/ 6 h 68"/>
                <a:gd name="T28" fmla="*/ 34 w 80"/>
                <a:gd name="T29" fmla="*/ 2 h 68"/>
                <a:gd name="T30" fmla="*/ 19 w 80"/>
                <a:gd name="T31" fmla="*/ 0 h 68"/>
                <a:gd name="T32" fmla="*/ 5 w 80"/>
                <a:gd name="T33" fmla="*/ 2 h 68"/>
                <a:gd name="T34" fmla="*/ 0 w 80"/>
                <a:gd name="T35" fmla="*/ 8 h 68"/>
                <a:gd name="T36" fmla="*/ 2 w 80"/>
                <a:gd name="T37" fmla="*/ 11 h 68"/>
                <a:gd name="T38" fmla="*/ 6 w 80"/>
                <a:gd name="T39" fmla="*/ 13 h 68"/>
                <a:gd name="T40" fmla="*/ 9 w 80"/>
                <a:gd name="T41" fmla="*/ 18 h 68"/>
                <a:gd name="T42" fmla="*/ 29 w 80"/>
                <a:gd name="T43" fmla="*/ 62 h 68"/>
                <a:gd name="T44" fmla="*/ 31 w 80"/>
                <a:gd name="T45" fmla="*/ 65 h 68"/>
                <a:gd name="T46" fmla="*/ 33 w 80"/>
                <a:gd name="T47" fmla="*/ 67 h 68"/>
                <a:gd name="T48" fmla="*/ 37 w 80"/>
                <a:gd name="T49" fmla="*/ 68 h 68"/>
                <a:gd name="T50" fmla="*/ 42 w 80"/>
                <a:gd name="T51" fmla="*/ 67 h 68"/>
                <a:gd name="T52" fmla="*/ 46 w 80"/>
                <a:gd name="T53" fmla="*/ 61 h 68"/>
                <a:gd name="T54" fmla="*/ 68 w 80"/>
                <a:gd name="T55" fmla="*/ 16 h 68"/>
                <a:gd name="T56" fmla="*/ 72 w 80"/>
                <a:gd name="T57" fmla="*/ 11 h 68"/>
                <a:gd name="T58" fmla="*/ 75 w 80"/>
                <a:gd name="T59" fmla="*/ 10 h 68"/>
                <a:gd name="T60" fmla="*/ 80 w 80"/>
                <a:gd name="T61" fmla="*/ 6 h 68"/>
                <a:gd name="T62" fmla="*/ 76 w 80"/>
                <a:gd name="T63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68">
                  <a:moveTo>
                    <a:pt x="76" y="1"/>
                  </a:moveTo>
                  <a:cubicBezTo>
                    <a:pt x="74" y="0"/>
                    <a:pt x="71" y="0"/>
                    <a:pt x="66" y="0"/>
                  </a:cubicBezTo>
                  <a:cubicBezTo>
                    <a:pt x="55" y="0"/>
                    <a:pt x="50" y="2"/>
                    <a:pt x="50" y="6"/>
                  </a:cubicBezTo>
                  <a:cubicBezTo>
                    <a:pt x="50" y="7"/>
                    <a:pt x="51" y="8"/>
                    <a:pt x="53" y="9"/>
                  </a:cubicBezTo>
                  <a:cubicBezTo>
                    <a:pt x="54" y="10"/>
                    <a:pt x="55" y="11"/>
                    <a:pt x="55" y="12"/>
                  </a:cubicBezTo>
                  <a:cubicBezTo>
                    <a:pt x="55" y="12"/>
                    <a:pt x="55" y="13"/>
                    <a:pt x="54" y="14"/>
                  </a:cubicBezTo>
                  <a:cubicBezTo>
                    <a:pt x="54" y="15"/>
                    <a:pt x="52" y="19"/>
                    <a:pt x="50" y="24"/>
                  </a:cubicBezTo>
                  <a:cubicBezTo>
                    <a:pt x="49" y="27"/>
                    <a:pt x="47" y="29"/>
                    <a:pt x="47" y="30"/>
                  </a:cubicBezTo>
                  <a:cubicBezTo>
                    <a:pt x="46" y="32"/>
                    <a:pt x="45" y="32"/>
                    <a:pt x="44" y="32"/>
                  </a:cubicBezTo>
                  <a:cubicBezTo>
                    <a:pt x="43" y="32"/>
                    <a:pt x="42" y="31"/>
                    <a:pt x="41" y="2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4"/>
                    <a:pt x="34" y="13"/>
                    <a:pt x="34" y="12"/>
                  </a:cubicBezTo>
                  <a:cubicBezTo>
                    <a:pt x="34" y="12"/>
                    <a:pt x="35" y="11"/>
                    <a:pt x="36" y="10"/>
                  </a:cubicBezTo>
                  <a:cubicBezTo>
                    <a:pt x="37" y="9"/>
                    <a:pt x="38" y="8"/>
                    <a:pt x="38" y="6"/>
                  </a:cubicBezTo>
                  <a:cubicBezTo>
                    <a:pt x="38" y="4"/>
                    <a:pt x="37" y="3"/>
                    <a:pt x="34" y="2"/>
                  </a:cubicBezTo>
                  <a:cubicBezTo>
                    <a:pt x="31" y="1"/>
                    <a:pt x="26" y="0"/>
                    <a:pt x="19" y="0"/>
                  </a:cubicBezTo>
                  <a:cubicBezTo>
                    <a:pt x="13" y="0"/>
                    <a:pt x="8" y="1"/>
                    <a:pt x="5" y="2"/>
                  </a:cubicBezTo>
                  <a:cubicBezTo>
                    <a:pt x="1" y="3"/>
                    <a:pt x="0" y="5"/>
                    <a:pt x="0" y="8"/>
                  </a:cubicBezTo>
                  <a:cubicBezTo>
                    <a:pt x="0" y="10"/>
                    <a:pt x="1" y="11"/>
                    <a:pt x="2" y="11"/>
                  </a:cubicBezTo>
                  <a:cubicBezTo>
                    <a:pt x="4" y="12"/>
                    <a:pt x="5" y="12"/>
                    <a:pt x="6" y="13"/>
                  </a:cubicBezTo>
                  <a:cubicBezTo>
                    <a:pt x="7" y="14"/>
                    <a:pt x="8" y="16"/>
                    <a:pt x="9" y="18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0" y="63"/>
                    <a:pt x="30" y="65"/>
                    <a:pt x="31" y="65"/>
                  </a:cubicBezTo>
                  <a:cubicBezTo>
                    <a:pt x="32" y="66"/>
                    <a:pt x="32" y="67"/>
                    <a:pt x="33" y="67"/>
                  </a:cubicBezTo>
                  <a:cubicBezTo>
                    <a:pt x="34" y="68"/>
                    <a:pt x="36" y="68"/>
                    <a:pt x="37" y="68"/>
                  </a:cubicBezTo>
                  <a:cubicBezTo>
                    <a:pt x="39" y="68"/>
                    <a:pt x="41" y="68"/>
                    <a:pt x="42" y="67"/>
                  </a:cubicBezTo>
                  <a:cubicBezTo>
                    <a:pt x="43" y="66"/>
                    <a:pt x="44" y="64"/>
                    <a:pt x="46" y="61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9" y="13"/>
                    <a:pt x="71" y="11"/>
                    <a:pt x="72" y="11"/>
                  </a:cubicBezTo>
                  <a:cubicBezTo>
                    <a:pt x="72" y="10"/>
                    <a:pt x="74" y="10"/>
                    <a:pt x="75" y="10"/>
                  </a:cubicBezTo>
                  <a:cubicBezTo>
                    <a:pt x="78" y="9"/>
                    <a:pt x="80" y="8"/>
                    <a:pt x="80" y="6"/>
                  </a:cubicBezTo>
                  <a:cubicBezTo>
                    <a:pt x="80" y="4"/>
                    <a:pt x="79" y="2"/>
                    <a:pt x="76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237"/>
            <p:cNvSpPr/>
            <p:nvPr/>
          </p:nvSpPr>
          <p:spPr bwMode="auto">
            <a:xfrm>
              <a:off x="5547" y="2190"/>
              <a:ext cx="113" cy="118"/>
            </a:xfrm>
            <a:custGeom>
              <a:avLst/>
              <a:gdLst>
                <a:gd name="T0" fmla="*/ 59 w 66"/>
                <a:gd name="T1" fmla="*/ 46 h 69"/>
                <a:gd name="T2" fmla="*/ 50 w 66"/>
                <a:gd name="T3" fmla="*/ 57 h 69"/>
                <a:gd name="T4" fmla="*/ 33 w 66"/>
                <a:gd name="T5" fmla="*/ 58 h 69"/>
                <a:gd name="T6" fmla="*/ 30 w 66"/>
                <a:gd name="T7" fmla="*/ 51 h 69"/>
                <a:gd name="T8" fmla="*/ 30 w 66"/>
                <a:gd name="T9" fmla="*/ 40 h 69"/>
                <a:gd name="T10" fmla="*/ 39 w 66"/>
                <a:gd name="T11" fmla="*/ 44 h 69"/>
                <a:gd name="T12" fmla="*/ 43 w 66"/>
                <a:gd name="T13" fmla="*/ 49 h 69"/>
                <a:gd name="T14" fmla="*/ 49 w 66"/>
                <a:gd name="T15" fmla="*/ 33 h 69"/>
                <a:gd name="T16" fmla="*/ 47 w 66"/>
                <a:gd name="T17" fmla="*/ 21 h 69"/>
                <a:gd name="T18" fmla="*/ 41 w 66"/>
                <a:gd name="T19" fmla="*/ 20 h 69"/>
                <a:gd name="T20" fmla="*/ 39 w 66"/>
                <a:gd name="T21" fmla="*/ 26 h 69"/>
                <a:gd name="T22" fmla="*/ 35 w 66"/>
                <a:gd name="T23" fmla="*/ 30 h 69"/>
                <a:gd name="T24" fmla="*/ 29 w 66"/>
                <a:gd name="T25" fmla="*/ 25 h 69"/>
                <a:gd name="T26" fmla="*/ 29 w 66"/>
                <a:gd name="T27" fmla="*/ 13 h 69"/>
                <a:gd name="T28" fmla="*/ 47 w 66"/>
                <a:gd name="T29" fmla="*/ 12 h 69"/>
                <a:gd name="T30" fmla="*/ 55 w 66"/>
                <a:gd name="T31" fmla="*/ 20 h 69"/>
                <a:gd name="T32" fmla="*/ 61 w 66"/>
                <a:gd name="T33" fmla="*/ 18 h 69"/>
                <a:gd name="T34" fmla="*/ 59 w 66"/>
                <a:gd name="T35" fmla="*/ 3 h 69"/>
                <a:gd name="T36" fmla="*/ 53 w 66"/>
                <a:gd name="T37" fmla="*/ 0 h 69"/>
                <a:gd name="T38" fmla="*/ 35 w 66"/>
                <a:gd name="T39" fmla="*/ 2 h 69"/>
                <a:gd name="T40" fmla="*/ 3 w 66"/>
                <a:gd name="T41" fmla="*/ 3 h 69"/>
                <a:gd name="T42" fmla="*/ 0 w 66"/>
                <a:gd name="T43" fmla="*/ 7 h 69"/>
                <a:gd name="T44" fmla="*/ 5 w 66"/>
                <a:gd name="T45" fmla="*/ 11 h 69"/>
                <a:gd name="T46" fmla="*/ 8 w 66"/>
                <a:gd name="T47" fmla="*/ 36 h 69"/>
                <a:gd name="T48" fmla="*/ 6 w 66"/>
                <a:gd name="T49" fmla="*/ 59 h 69"/>
                <a:gd name="T50" fmla="*/ 1 w 66"/>
                <a:gd name="T51" fmla="*/ 62 h 69"/>
                <a:gd name="T52" fmla="*/ 2 w 66"/>
                <a:gd name="T53" fmla="*/ 67 h 69"/>
                <a:gd name="T54" fmla="*/ 46 w 66"/>
                <a:gd name="T55" fmla="*/ 68 h 69"/>
                <a:gd name="T56" fmla="*/ 57 w 66"/>
                <a:gd name="T57" fmla="*/ 69 h 69"/>
                <a:gd name="T58" fmla="*/ 61 w 66"/>
                <a:gd name="T59" fmla="*/ 66 h 69"/>
                <a:gd name="T60" fmla="*/ 66 w 66"/>
                <a:gd name="T61" fmla="*/ 51 h 69"/>
                <a:gd name="T62" fmla="*/ 61 w 66"/>
                <a:gd name="T63" fmla="*/ 4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6" h="69">
                  <a:moveTo>
                    <a:pt x="61" y="45"/>
                  </a:moveTo>
                  <a:cubicBezTo>
                    <a:pt x="60" y="45"/>
                    <a:pt x="59" y="45"/>
                    <a:pt x="59" y="46"/>
                  </a:cubicBezTo>
                  <a:cubicBezTo>
                    <a:pt x="58" y="47"/>
                    <a:pt x="57" y="48"/>
                    <a:pt x="56" y="50"/>
                  </a:cubicBezTo>
                  <a:cubicBezTo>
                    <a:pt x="55" y="53"/>
                    <a:pt x="53" y="55"/>
                    <a:pt x="50" y="57"/>
                  </a:cubicBezTo>
                  <a:cubicBezTo>
                    <a:pt x="48" y="58"/>
                    <a:pt x="44" y="58"/>
                    <a:pt x="39" y="58"/>
                  </a:cubicBezTo>
                  <a:cubicBezTo>
                    <a:pt x="36" y="58"/>
                    <a:pt x="34" y="58"/>
                    <a:pt x="33" y="58"/>
                  </a:cubicBezTo>
                  <a:cubicBezTo>
                    <a:pt x="31" y="58"/>
                    <a:pt x="30" y="57"/>
                    <a:pt x="30" y="56"/>
                  </a:cubicBezTo>
                  <a:cubicBezTo>
                    <a:pt x="30" y="55"/>
                    <a:pt x="30" y="54"/>
                    <a:pt x="30" y="51"/>
                  </a:cubicBezTo>
                  <a:cubicBezTo>
                    <a:pt x="29" y="49"/>
                    <a:pt x="29" y="47"/>
                    <a:pt x="29" y="45"/>
                  </a:cubicBezTo>
                  <a:cubicBezTo>
                    <a:pt x="29" y="43"/>
                    <a:pt x="29" y="41"/>
                    <a:pt x="30" y="40"/>
                  </a:cubicBezTo>
                  <a:cubicBezTo>
                    <a:pt x="31" y="39"/>
                    <a:pt x="32" y="39"/>
                    <a:pt x="33" y="39"/>
                  </a:cubicBezTo>
                  <a:cubicBezTo>
                    <a:pt x="37" y="39"/>
                    <a:pt x="39" y="41"/>
                    <a:pt x="39" y="44"/>
                  </a:cubicBezTo>
                  <a:cubicBezTo>
                    <a:pt x="40" y="46"/>
                    <a:pt x="40" y="47"/>
                    <a:pt x="40" y="48"/>
                  </a:cubicBezTo>
                  <a:cubicBezTo>
                    <a:pt x="41" y="48"/>
                    <a:pt x="42" y="49"/>
                    <a:pt x="43" y="49"/>
                  </a:cubicBezTo>
                  <a:cubicBezTo>
                    <a:pt x="44" y="49"/>
                    <a:pt x="46" y="48"/>
                    <a:pt x="47" y="46"/>
                  </a:cubicBezTo>
                  <a:cubicBezTo>
                    <a:pt x="48" y="43"/>
                    <a:pt x="49" y="39"/>
                    <a:pt x="49" y="33"/>
                  </a:cubicBezTo>
                  <a:cubicBezTo>
                    <a:pt x="49" y="31"/>
                    <a:pt x="49" y="28"/>
                    <a:pt x="48" y="26"/>
                  </a:cubicBezTo>
                  <a:cubicBezTo>
                    <a:pt x="48" y="24"/>
                    <a:pt x="47" y="22"/>
                    <a:pt x="47" y="21"/>
                  </a:cubicBezTo>
                  <a:cubicBezTo>
                    <a:pt x="46" y="20"/>
                    <a:pt x="44" y="19"/>
                    <a:pt x="43" y="19"/>
                  </a:cubicBezTo>
                  <a:cubicBezTo>
                    <a:pt x="42" y="19"/>
                    <a:pt x="41" y="19"/>
                    <a:pt x="41" y="20"/>
                  </a:cubicBezTo>
                  <a:cubicBezTo>
                    <a:pt x="40" y="21"/>
                    <a:pt x="40" y="21"/>
                    <a:pt x="39" y="22"/>
                  </a:cubicBezTo>
                  <a:cubicBezTo>
                    <a:pt x="39" y="23"/>
                    <a:pt x="39" y="24"/>
                    <a:pt x="39" y="26"/>
                  </a:cubicBezTo>
                  <a:cubicBezTo>
                    <a:pt x="39" y="27"/>
                    <a:pt x="38" y="28"/>
                    <a:pt x="38" y="29"/>
                  </a:cubicBezTo>
                  <a:cubicBezTo>
                    <a:pt x="37" y="29"/>
                    <a:pt x="36" y="30"/>
                    <a:pt x="35" y="30"/>
                  </a:cubicBezTo>
                  <a:cubicBezTo>
                    <a:pt x="32" y="30"/>
                    <a:pt x="30" y="29"/>
                    <a:pt x="30" y="29"/>
                  </a:cubicBezTo>
                  <a:cubicBezTo>
                    <a:pt x="29" y="28"/>
                    <a:pt x="29" y="27"/>
                    <a:pt x="29" y="25"/>
                  </a:cubicBezTo>
                  <a:cubicBezTo>
                    <a:pt x="29" y="20"/>
                    <a:pt x="29" y="17"/>
                    <a:pt x="29" y="16"/>
                  </a:cubicBezTo>
                  <a:cubicBezTo>
                    <a:pt x="29" y="15"/>
                    <a:pt x="29" y="14"/>
                    <a:pt x="29" y="13"/>
                  </a:cubicBezTo>
                  <a:cubicBezTo>
                    <a:pt x="30" y="12"/>
                    <a:pt x="33" y="11"/>
                    <a:pt x="36" y="11"/>
                  </a:cubicBezTo>
                  <a:cubicBezTo>
                    <a:pt x="41" y="11"/>
                    <a:pt x="45" y="12"/>
                    <a:pt x="47" y="12"/>
                  </a:cubicBezTo>
                  <a:cubicBezTo>
                    <a:pt x="49" y="13"/>
                    <a:pt x="51" y="15"/>
                    <a:pt x="52" y="17"/>
                  </a:cubicBezTo>
                  <a:cubicBezTo>
                    <a:pt x="53" y="18"/>
                    <a:pt x="54" y="19"/>
                    <a:pt x="55" y="20"/>
                  </a:cubicBezTo>
                  <a:cubicBezTo>
                    <a:pt x="55" y="20"/>
                    <a:pt x="56" y="20"/>
                    <a:pt x="57" y="20"/>
                  </a:cubicBezTo>
                  <a:cubicBezTo>
                    <a:pt x="59" y="20"/>
                    <a:pt x="60" y="20"/>
                    <a:pt x="61" y="18"/>
                  </a:cubicBezTo>
                  <a:cubicBezTo>
                    <a:pt x="62" y="17"/>
                    <a:pt x="62" y="16"/>
                    <a:pt x="62" y="14"/>
                  </a:cubicBezTo>
                  <a:cubicBezTo>
                    <a:pt x="62" y="9"/>
                    <a:pt x="61" y="6"/>
                    <a:pt x="59" y="3"/>
                  </a:cubicBezTo>
                  <a:cubicBezTo>
                    <a:pt x="58" y="1"/>
                    <a:pt x="56" y="0"/>
                    <a:pt x="55" y="0"/>
                  </a:cubicBezTo>
                  <a:cubicBezTo>
                    <a:pt x="54" y="0"/>
                    <a:pt x="54" y="0"/>
                    <a:pt x="53" y="0"/>
                  </a:cubicBezTo>
                  <a:cubicBezTo>
                    <a:pt x="51" y="1"/>
                    <a:pt x="48" y="2"/>
                    <a:pt x="46" y="2"/>
                  </a:cubicBezTo>
                  <a:cubicBezTo>
                    <a:pt x="44" y="2"/>
                    <a:pt x="40" y="2"/>
                    <a:pt x="35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2"/>
                    <a:pt x="4" y="2"/>
                    <a:pt x="3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1" y="10"/>
                    <a:pt x="3" y="11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8" y="16"/>
                    <a:pt x="8" y="24"/>
                    <a:pt x="8" y="36"/>
                  </a:cubicBezTo>
                  <a:cubicBezTo>
                    <a:pt x="8" y="45"/>
                    <a:pt x="8" y="51"/>
                    <a:pt x="7" y="56"/>
                  </a:cubicBezTo>
                  <a:cubicBezTo>
                    <a:pt x="6" y="57"/>
                    <a:pt x="6" y="58"/>
                    <a:pt x="6" y="59"/>
                  </a:cubicBezTo>
                  <a:cubicBezTo>
                    <a:pt x="5" y="59"/>
                    <a:pt x="4" y="60"/>
                    <a:pt x="3" y="60"/>
                  </a:cubicBezTo>
                  <a:cubicBezTo>
                    <a:pt x="2" y="61"/>
                    <a:pt x="1" y="61"/>
                    <a:pt x="1" y="62"/>
                  </a:cubicBezTo>
                  <a:cubicBezTo>
                    <a:pt x="0" y="62"/>
                    <a:pt x="0" y="63"/>
                    <a:pt x="0" y="64"/>
                  </a:cubicBezTo>
                  <a:cubicBezTo>
                    <a:pt x="0" y="65"/>
                    <a:pt x="1" y="66"/>
                    <a:pt x="2" y="67"/>
                  </a:cubicBezTo>
                  <a:cubicBezTo>
                    <a:pt x="2" y="68"/>
                    <a:pt x="4" y="68"/>
                    <a:pt x="5" y="68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50" y="68"/>
                    <a:pt x="53" y="68"/>
                    <a:pt x="55" y="69"/>
                  </a:cubicBezTo>
                  <a:cubicBezTo>
                    <a:pt x="56" y="69"/>
                    <a:pt x="57" y="69"/>
                    <a:pt x="57" y="69"/>
                  </a:cubicBezTo>
                  <a:cubicBezTo>
                    <a:pt x="58" y="69"/>
                    <a:pt x="59" y="69"/>
                    <a:pt x="59" y="68"/>
                  </a:cubicBezTo>
                  <a:cubicBezTo>
                    <a:pt x="60" y="68"/>
                    <a:pt x="60" y="67"/>
                    <a:pt x="61" y="66"/>
                  </a:cubicBezTo>
                  <a:cubicBezTo>
                    <a:pt x="62" y="64"/>
                    <a:pt x="64" y="61"/>
                    <a:pt x="65" y="59"/>
                  </a:cubicBezTo>
                  <a:cubicBezTo>
                    <a:pt x="66" y="56"/>
                    <a:pt x="66" y="53"/>
                    <a:pt x="66" y="51"/>
                  </a:cubicBezTo>
                  <a:cubicBezTo>
                    <a:pt x="66" y="50"/>
                    <a:pt x="66" y="48"/>
                    <a:pt x="65" y="47"/>
                  </a:cubicBezTo>
                  <a:cubicBezTo>
                    <a:pt x="64" y="46"/>
                    <a:pt x="63" y="45"/>
                    <a:pt x="61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238"/>
            <p:cNvSpPr/>
            <p:nvPr/>
          </p:nvSpPr>
          <p:spPr bwMode="auto">
            <a:xfrm>
              <a:off x="6104" y="2200"/>
              <a:ext cx="9" cy="19"/>
            </a:xfrm>
            <a:custGeom>
              <a:avLst/>
              <a:gdLst>
                <a:gd name="T0" fmla="*/ 4 w 9"/>
                <a:gd name="T1" fmla="*/ 4 h 19"/>
                <a:gd name="T2" fmla="*/ 4 w 9"/>
                <a:gd name="T3" fmla="*/ 2 h 19"/>
                <a:gd name="T4" fmla="*/ 4 w 9"/>
                <a:gd name="T5" fmla="*/ 0 h 19"/>
                <a:gd name="T6" fmla="*/ 2 w 9"/>
                <a:gd name="T7" fmla="*/ 0 h 19"/>
                <a:gd name="T8" fmla="*/ 0 w 9"/>
                <a:gd name="T9" fmla="*/ 0 h 19"/>
                <a:gd name="T10" fmla="*/ 0 w 9"/>
                <a:gd name="T11" fmla="*/ 9 h 19"/>
                <a:gd name="T12" fmla="*/ 0 w 9"/>
                <a:gd name="T13" fmla="*/ 19 h 19"/>
                <a:gd name="T14" fmla="*/ 2 w 9"/>
                <a:gd name="T15" fmla="*/ 19 h 19"/>
                <a:gd name="T16" fmla="*/ 4 w 9"/>
                <a:gd name="T17" fmla="*/ 19 h 19"/>
                <a:gd name="T18" fmla="*/ 4 w 9"/>
                <a:gd name="T19" fmla="*/ 17 h 19"/>
                <a:gd name="T20" fmla="*/ 4 w 9"/>
                <a:gd name="T21" fmla="*/ 16 h 19"/>
                <a:gd name="T22" fmla="*/ 5 w 9"/>
                <a:gd name="T23" fmla="*/ 16 h 19"/>
                <a:gd name="T24" fmla="*/ 9 w 9"/>
                <a:gd name="T25" fmla="*/ 16 h 19"/>
                <a:gd name="T26" fmla="*/ 9 w 9"/>
                <a:gd name="T27" fmla="*/ 9 h 19"/>
                <a:gd name="T28" fmla="*/ 9 w 9"/>
                <a:gd name="T29" fmla="*/ 4 h 19"/>
                <a:gd name="T30" fmla="*/ 5 w 9"/>
                <a:gd name="T31" fmla="*/ 4 h 19"/>
                <a:gd name="T32" fmla="*/ 4 w 9"/>
                <a:gd name="T3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19">
                  <a:moveTo>
                    <a:pt x="4" y="4"/>
                  </a:moveTo>
                  <a:lnTo>
                    <a:pt x="4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4" y="19"/>
                  </a:lnTo>
                  <a:lnTo>
                    <a:pt x="4" y="17"/>
                  </a:lnTo>
                  <a:lnTo>
                    <a:pt x="4" y="16"/>
                  </a:lnTo>
                  <a:lnTo>
                    <a:pt x="5" y="16"/>
                  </a:lnTo>
                  <a:lnTo>
                    <a:pt x="9" y="16"/>
                  </a:lnTo>
                  <a:lnTo>
                    <a:pt x="9" y="9"/>
                  </a:lnTo>
                  <a:lnTo>
                    <a:pt x="9" y="4"/>
                  </a:lnTo>
                  <a:lnTo>
                    <a:pt x="5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239"/>
            <p:cNvSpPr/>
            <p:nvPr/>
          </p:nvSpPr>
          <p:spPr bwMode="auto">
            <a:xfrm>
              <a:off x="5947" y="2204"/>
              <a:ext cx="21" cy="41"/>
            </a:xfrm>
            <a:custGeom>
              <a:avLst/>
              <a:gdLst>
                <a:gd name="T0" fmla="*/ 4 w 21"/>
                <a:gd name="T1" fmla="*/ 3 h 41"/>
                <a:gd name="T2" fmla="*/ 4 w 21"/>
                <a:gd name="T3" fmla="*/ 8 h 41"/>
                <a:gd name="T4" fmla="*/ 2 w 21"/>
                <a:gd name="T5" fmla="*/ 8 h 41"/>
                <a:gd name="T6" fmla="*/ 0 w 21"/>
                <a:gd name="T7" fmla="*/ 8 h 41"/>
                <a:gd name="T8" fmla="*/ 0 w 21"/>
                <a:gd name="T9" fmla="*/ 20 h 41"/>
                <a:gd name="T10" fmla="*/ 0 w 21"/>
                <a:gd name="T11" fmla="*/ 34 h 41"/>
                <a:gd name="T12" fmla="*/ 2 w 21"/>
                <a:gd name="T13" fmla="*/ 34 h 41"/>
                <a:gd name="T14" fmla="*/ 4 w 21"/>
                <a:gd name="T15" fmla="*/ 34 h 41"/>
                <a:gd name="T16" fmla="*/ 4 w 21"/>
                <a:gd name="T17" fmla="*/ 37 h 41"/>
                <a:gd name="T18" fmla="*/ 4 w 21"/>
                <a:gd name="T19" fmla="*/ 41 h 41"/>
                <a:gd name="T20" fmla="*/ 10 w 21"/>
                <a:gd name="T21" fmla="*/ 41 h 41"/>
                <a:gd name="T22" fmla="*/ 17 w 21"/>
                <a:gd name="T23" fmla="*/ 41 h 41"/>
                <a:gd name="T24" fmla="*/ 17 w 21"/>
                <a:gd name="T25" fmla="*/ 37 h 41"/>
                <a:gd name="T26" fmla="*/ 17 w 21"/>
                <a:gd name="T27" fmla="*/ 34 h 41"/>
                <a:gd name="T28" fmla="*/ 19 w 21"/>
                <a:gd name="T29" fmla="*/ 34 h 41"/>
                <a:gd name="T30" fmla="*/ 21 w 21"/>
                <a:gd name="T31" fmla="*/ 34 h 41"/>
                <a:gd name="T32" fmla="*/ 21 w 21"/>
                <a:gd name="T33" fmla="*/ 20 h 41"/>
                <a:gd name="T34" fmla="*/ 21 w 21"/>
                <a:gd name="T35" fmla="*/ 8 h 41"/>
                <a:gd name="T36" fmla="*/ 19 w 21"/>
                <a:gd name="T37" fmla="*/ 8 h 41"/>
                <a:gd name="T38" fmla="*/ 17 w 21"/>
                <a:gd name="T39" fmla="*/ 8 h 41"/>
                <a:gd name="T40" fmla="*/ 17 w 21"/>
                <a:gd name="T41" fmla="*/ 0 h 41"/>
                <a:gd name="T42" fmla="*/ 10 w 21"/>
                <a:gd name="T43" fmla="*/ 0 h 41"/>
                <a:gd name="T44" fmla="*/ 4 w 21"/>
                <a:gd name="T45" fmla="*/ 0 h 41"/>
                <a:gd name="T46" fmla="*/ 4 w 21"/>
                <a:gd name="T47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41">
                  <a:moveTo>
                    <a:pt x="4" y="3"/>
                  </a:move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34"/>
                  </a:lnTo>
                  <a:lnTo>
                    <a:pt x="2" y="34"/>
                  </a:lnTo>
                  <a:lnTo>
                    <a:pt x="4" y="34"/>
                  </a:lnTo>
                  <a:lnTo>
                    <a:pt x="4" y="37"/>
                  </a:lnTo>
                  <a:lnTo>
                    <a:pt x="4" y="41"/>
                  </a:lnTo>
                  <a:lnTo>
                    <a:pt x="10" y="41"/>
                  </a:lnTo>
                  <a:lnTo>
                    <a:pt x="17" y="41"/>
                  </a:lnTo>
                  <a:lnTo>
                    <a:pt x="17" y="37"/>
                  </a:lnTo>
                  <a:lnTo>
                    <a:pt x="17" y="34"/>
                  </a:lnTo>
                  <a:lnTo>
                    <a:pt x="19" y="34"/>
                  </a:lnTo>
                  <a:lnTo>
                    <a:pt x="21" y="34"/>
                  </a:lnTo>
                  <a:lnTo>
                    <a:pt x="21" y="20"/>
                  </a:lnTo>
                  <a:lnTo>
                    <a:pt x="21" y="8"/>
                  </a:lnTo>
                  <a:lnTo>
                    <a:pt x="19" y="8"/>
                  </a:lnTo>
                  <a:lnTo>
                    <a:pt x="17" y="8"/>
                  </a:lnTo>
                  <a:lnTo>
                    <a:pt x="17" y="0"/>
                  </a:lnTo>
                  <a:lnTo>
                    <a:pt x="10" y="0"/>
                  </a:lnTo>
                  <a:lnTo>
                    <a:pt x="4" y="0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240"/>
            <p:cNvSpPr/>
            <p:nvPr/>
          </p:nvSpPr>
          <p:spPr bwMode="auto">
            <a:xfrm>
              <a:off x="5903" y="2214"/>
              <a:ext cx="27" cy="17"/>
            </a:xfrm>
            <a:custGeom>
              <a:avLst/>
              <a:gdLst>
                <a:gd name="T0" fmla="*/ 27 w 27"/>
                <a:gd name="T1" fmla="*/ 10 h 17"/>
                <a:gd name="T2" fmla="*/ 27 w 27"/>
                <a:gd name="T3" fmla="*/ 0 h 17"/>
                <a:gd name="T4" fmla="*/ 0 w 27"/>
                <a:gd name="T5" fmla="*/ 0 h 17"/>
                <a:gd name="T6" fmla="*/ 0 w 27"/>
                <a:gd name="T7" fmla="*/ 17 h 17"/>
                <a:gd name="T8" fmla="*/ 27 w 27"/>
                <a:gd name="T9" fmla="*/ 17 h 17"/>
                <a:gd name="T10" fmla="*/ 27 w 27"/>
                <a:gd name="T11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7">
                  <a:moveTo>
                    <a:pt x="27" y="10"/>
                  </a:moveTo>
                  <a:lnTo>
                    <a:pt x="27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27" y="17"/>
                  </a:lnTo>
                  <a:lnTo>
                    <a:pt x="27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241"/>
            <p:cNvSpPr/>
            <p:nvPr/>
          </p:nvSpPr>
          <p:spPr bwMode="auto">
            <a:xfrm>
              <a:off x="5903" y="2200"/>
              <a:ext cx="30" cy="12"/>
            </a:xfrm>
            <a:custGeom>
              <a:avLst/>
              <a:gdLst>
                <a:gd name="T0" fmla="*/ 29 w 30"/>
                <a:gd name="T1" fmla="*/ 12 h 12"/>
                <a:gd name="T2" fmla="*/ 30 w 30"/>
                <a:gd name="T3" fmla="*/ 12 h 12"/>
                <a:gd name="T4" fmla="*/ 30 w 30"/>
                <a:gd name="T5" fmla="*/ 12 h 12"/>
                <a:gd name="T6" fmla="*/ 30 w 30"/>
                <a:gd name="T7" fmla="*/ 0 h 12"/>
                <a:gd name="T8" fmla="*/ 0 w 30"/>
                <a:gd name="T9" fmla="*/ 0 h 12"/>
                <a:gd name="T10" fmla="*/ 0 w 30"/>
                <a:gd name="T11" fmla="*/ 12 h 12"/>
                <a:gd name="T12" fmla="*/ 27 w 30"/>
                <a:gd name="T13" fmla="*/ 12 h 12"/>
                <a:gd name="T14" fmla="*/ 29 w 30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2">
                  <a:moveTo>
                    <a:pt x="29" y="12"/>
                  </a:moveTo>
                  <a:lnTo>
                    <a:pt x="30" y="12"/>
                  </a:lnTo>
                  <a:lnTo>
                    <a:pt x="30" y="12"/>
                  </a:lnTo>
                  <a:lnTo>
                    <a:pt x="3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7" y="12"/>
                  </a:lnTo>
                  <a:lnTo>
                    <a:pt x="2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242"/>
            <p:cNvSpPr/>
            <p:nvPr/>
          </p:nvSpPr>
          <p:spPr bwMode="auto">
            <a:xfrm>
              <a:off x="5903" y="2108"/>
              <a:ext cx="30" cy="26"/>
            </a:xfrm>
            <a:custGeom>
              <a:avLst/>
              <a:gdLst>
                <a:gd name="T0" fmla="*/ 27 w 30"/>
                <a:gd name="T1" fmla="*/ 20 h 26"/>
                <a:gd name="T2" fmla="*/ 27 w 30"/>
                <a:gd name="T3" fmla="*/ 7 h 26"/>
                <a:gd name="T4" fmla="*/ 30 w 30"/>
                <a:gd name="T5" fmla="*/ 7 h 26"/>
                <a:gd name="T6" fmla="*/ 30 w 30"/>
                <a:gd name="T7" fmla="*/ 0 h 26"/>
                <a:gd name="T8" fmla="*/ 0 w 30"/>
                <a:gd name="T9" fmla="*/ 0 h 26"/>
                <a:gd name="T10" fmla="*/ 0 w 30"/>
                <a:gd name="T11" fmla="*/ 26 h 26"/>
                <a:gd name="T12" fmla="*/ 27 w 30"/>
                <a:gd name="T13" fmla="*/ 26 h 26"/>
                <a:gd name="T14" fmla="*/ 27 w 30"/>
                <a:gd name="T15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6">
                  <a:moveTo>
                    <a:pt x="27" y="20"/>
                  </a:moveTo>
                  <a:lnTo>
                    <a:pt x="27" y="7"/>
                  </a:lnTo>
                  <a:lnTo>
                    <a:pt x="30" y="7"/>
                  </a:lnTo>
                  <a:lnTo>
                    <a:pt x="30" y="0"/>
                  </a:lnTo>
                  <a:lnTo>
                    <a:pt x="0" y="0"/>
                  </a:lnTo>
                  <a:lnTo>
                    <a:pt x="0" y="26"/>
                  </a:lnTo>
                  <a:lnTo>
                    <a:pt x="27" y="26"/>
                  </a:lnTo>
                  <a:lnTo>
                    <a:pt x="27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243"/>
            <p:cNvSpPr/>
            <p:nvPr/>
          </p:nvSpPr>
          <p:spPr bwMode="auto">
            <a:xfrm>
              <a:off x="5903" y="2045"/>
              <a:ext cx="263" cy="263"/>
            </a:xfrm>
            <a:custGeom>
              <a:avLst/>
              <a:gdLst>
                <a:gd name="T0" fmla="*/ 123 w 154"/>
                <a:gd name="T1" fmla="*/ 113 h 154"/>
                <a:gd name="T2" fmla="*/ 118 w 154"/>
                <a:gd name="T3" fmla="*/ 118 h 154"/>
                <a:gd name="T4" fmla="*/ 104 w 154"/>
                <a:gd name="T5" fmla="*/ 88 h 154"/>
                <a:gd name="T6" fmla="*/ 104 w 154"/>
                <a:gd name="T7" fmla="*/ 102 h 154"/>
                <a:gd name="T8" fmla="*/ 99 w 154"/>
                <a:gd name="T9" fmla="*/ 120 h 154"/>
                <a:gd name="T10" fmla="*/ 77 w 154"/>
                <a:gd name="T11" fmla="*/ 111 h 154"/>
                <a:gd name="T12" fmla="*/ 71 w 154"/>
                <a:gd name="T13" fmla="*/ 126 h 154"/>
                <a:gd name="T14" fmla="*/ 57 w 154"/>
                <a:gd name="T15" fmla="*/ 115 h 154"/>
                <a:gd name="T16" fmla="*/ 52 w 154"/>
                <a:gd name="T17" fmla="*/ 97 h 154"/>
                <a:gd name="T18" fmla="*/ 60 w 154"/>
                <a:gd name="T19" fmla="*/ 85 h 154"/>
                <a:gd name="T20" fmla="*/ 63 w 154"/>
                <a:gd name="T21" fmla="*/ 104 h 154"/>
                <a:gd name="T22" fmla="*/ 69 w 154"/>
                <a:gd name="T23" fmla="*/ 104 h 154"/>
                <a:gd name="T24" fmla="*/ 77 w 154"/>
                <a:gd name="T25" fmla="*/ 85 h 154"/>
                <a:gd name="T26" fmla="*/ 79 w 154"/>
                <a:gd name="T27" fmla="*/ 102 h 154"/>
                <a:gd name="T28" fmla="*/ 85 w 154"/>
                <a:gd name="T29" fmla="*/ 85 h 154"/>
                <a:gd name="T30" fmla="*/ 125 w 154"/>
                <a:gd name="T31" fmla="*/ 85 h 154"/>
                <a:gd name="T32" fmla="*/ 131 w 154"/>
                <a:gd name="T33" fmla="*/ 91 h 154"/>
                <a:gd name="T34" fmla="*/ 129 w 154"/>
                <a:gd name="T35" fmla="*/ 104 h 154"/>
                <a:gd name="T36" fmla="*/ 131 w 154"/>
                <a:gd name="T37" fmla="*/ 113 h 154"/>
                <a:gd name="T38" fmla="*/ 154 w 154"/>
                <a:gd name="T39" fmla="*/ 69 h 154"/>
                <a:gd name="T40" fmla="*/ 106 w 154"/>
                <a:gd name="T41" fmla="*/ 69 h 154"/>
                <a:gd name="T42" fmla="*/ 102 w 154"/>
                <a:gd name="T43" fmla="*/ 58 h 154"/>
                <a:gd name="T44" fmla="*/ 94 w 154"/>
                <a:gd name="T45" fmla="*/ 67 h 154"/>
                <a:gd name="T46" fmla="*/ 89 w 154"/>
                <a:gd name="T47" fmla="*/ 52 h 154"/>
                <a:gd name="T48" fmla="*/ 75 w 154"/>
                <a:gd name="T49" fmla="*/ 69 h 154"/>
                <a:gd name="T50" fmla="*/ 55 w 154"/>
                <a:gd name="T51" fmla="*/ 60 h 154"/>
                <a:gd name="T52" fmla="*/ 49 w 154"/>
                <a:gd name="T53" fmla="*/ 61 h 154"/>
                <a:gd name="T54" fmla="*/ 53 w 154"/>
                <a:gd name="T55" fmla="*/ 34 h 154"/>
                <a:gd name="T56" fmla="*/ 66 w 154"/>
                <a:gd name="T57" fmla="*/ 31 h 154"/>
                <a:gd name="T58" fmla="*/ 90 w 154"/>
                <a:gd name="T59" fmla="*/ 37 h 154"/>
                <a:gd name="T60" fmla="*/ 94 w 154"/>
                <a:gd name="T61" fmla="*/ 50 h 154"/>
                <a:gd name="T62" fmla="*/ 101 w 154"/>
                <a:gd name="T63" fmla="*/ 37 h 154"/>
                <a:gd name="T64" fmla="*/ 112 w 154"/>
                <a:gd name="T65" fmla="*/ 50 h 154"/>
                <a:gd name="T66" fmla="*/ 136 w 154"/>
                <a:gd name="T67" fmla="*/ 28 h 154"/>
                <a:gd name="T68" fmla="*/ 131 w 154"/>
                <a:gd name="T69" fmla="*/ 45 h 154"/>
                <a:gd name="T70" fmla="*/ 127 w 154"/>
                <a:gd name="T71" fmla="*/ 63 h 154"/>
                <a:gd name="T72" fmla="*/ 20 w 154"/>
                <a:gd name="T73" fmla="*/ 0 h 154"/>
                <a:gd name="T74" fmla="*/ 23 w 154"/>
                <a:gd name="T75" fmla="*/ 32 h 154"/>
                <a:gd name="T76" fmla="*/ 31 w 154"/>
                <a:gd name="T77" fmla="*/ 28 h 154"/>
                <a:gd name="T78" fmla="*/ 39 w 154"/>
                <a:gd name="T79" fmla="*/ 32 h 154"/>
                <a:gd name="T80" fmla="*/ 37 w 154"/>
                <a:gd name="T81" fmla="*/ 38 h 154"/>
                <a:gd name="T82" fmla="*/ 25 w 154"/>
                <a:gd name="T83" fmla="*/ 49 h 154"/>
                <a:gd name="T84" fmla="*/ 30 w 154"/>
                <a:gd name="T85" fmla="*/ 47 h 154"/>
                <a:gd name="T86" fmla="*/ 39 w 154"/>
                <a:gd name="T87" fmla="*/ 65 h 154"/>
                <a:gd name="T88" fmla="*/ 28 w 154"/>
                <a:gd name="T89" fmla="*/ 69 h 154"/>
                <a:gd name="T90" fmla="*/ 21 w 154"/>
                <a:gd name="T91" fmla="*/ 63 h 154"/>
                <a:gd name="T92" fmla="*/ 32 w 154"/>
                <a:gd name="T93" fmla="*/ 85 h 154"/>
                <a:gd name="T94" fmla="*/ 41 w 154"/>
                <a:gd name="T95" fmla="*/ 89 h 154"/>
                <a:gd name="T96" fmla="*/ 45 w 154"/>
                <a:gd name="T97" fmla="*/ 94 h 154"/>
                <a:gd name="T98" fmla="*/ 45 w 154"/>
                <a:gd name="T99" fmla="*/ 113 h 154"/>
                <a:gd name="T100" fmla="*/ 42 w 154"/>
                <a:gd name="T101" fmla="*/ 122 h 154"/>
                <a:gd name="T102" fmla="*/ 32 w 154"/>
                <a:gd name="T103" fmla="*/ 126 h 154"/>
                <a:gd name="T104" fmla="*/ 24 w 154"/>
                <a:gd name="T105" fmla="*/ 122 h 154"/>
                <a:gd name="T106" fmla="*/ 18 w 154"/>
                <a:gd name="T107" fmla="*/ 113 h 154"/>
                <a:gd name="T108" fmla="*/ 125 w 154"/>
                <a:gd name="T109" fmla="*/ 12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4" h="154">
                  <a:moveTo>
                    <a:pt x="125" y="126"/>
                  </a:moveTo>
                  <a:cubicBezTo>
                    <a:pt x="125" y="123"/>
                    <a:pt x="125" y="123"/>
                    <a:pt x="125" y="123"/>
                  </a:cubicBezTo>
                  <a:cubicBezTo>
                    <a:pt x="125" y="120"/>
                    <a:pt x="125" y="120"/>
                    <a:pt x="125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3" y="116"/>
                    <a:pt x="123" y="116"/>
                    <a:pt x="123" y="116"/>
                  </a:cubicBezTo>
                  <a:cubicBezTo>
                    <a:pt x="123" y="113"/>
                    <a:pt x="123" y="113"/>
                    <a:pt x="123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3"/>
                    <a:pt x="120" y="113"/>
                    <a:pt x="120" y="113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09"/>
                    <a:pt x="120" y="109"/>
                    <a:pt x="120" y="109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18" y="109"/>
                    <a:pt x="118" y="109"/>
                    <a:pt x="118" y="109"/>
                  </a:cubicBezTo>
                  <a:cubicBezTo>
                    <a:pt x="118" y="118"/>
                    <a:pt x="118" y="118"/>
                    <a:pt x="118" y="118"/>
                  </a:cubicBezTo>
                  <a:cubicBezTo>
                    <a:pt x="118" y="126"/>
                    <a:pt x="118" y="126"/>
                    <a:pt x="118" y="126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08" y="126"/>
                    <a:pt x="108" y="126"/>
                    <a:pt x="108" y="126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4" y="87"/>
                    <a:pt x="104" y="87"/>
                    <a:pt x="104" y="87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5" y="91"/>
                    <a:pt x="95" y="91"/>
                    <a:pt x="95" y="91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95" y="126"/>
                    <a:pt x="95" y="126"/>
                    <a:pt x="95" y="126"/>
                  </a:cubicBezTo>
                  <a:cubicBezTo>
                    <a:pt x="85" y="126"/>
                    <a:pt x="85" y="126"/>
                    <a:pt x="85" y="126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4" y="115"/>
                    <a:pt x="74" y="115"/>
                    <a:pt x="74" y="115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1" y="120"/>
                    <a:pt x="71" y="120"/>
                    <a:pt x="71" y="120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7" y="120"/>
                    <a:pt x="57" y="120"/>
                    <a:pt x="57" y="120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5" y="85"/>
                    <a:pt x="55" y="85"/>
                    <a:pt x="55" y="85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4" y="104"/>
                    <a:pt x="64" y="104"/>
                    <a:pt x="64" y="104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5"/>
                    <a:pt x="64" y="115"/>
                    <a:pt x="64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0" y="93"/>
                    <a:pt x="70" y="93"/>
                    <a:pt x="70" y="93"/>
                  </a:cubicBezTo>
                  <a:cubicBezTo>
                    <a:pt x="70" y="93"/>
                    <a:pt x="70" y="93"/>
                    <a:pt x="70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5" y="105"/>
                    <a:pt x="85" y="105"/>
                    <a:pt x="85" y="10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25" y="85"/>
                    <a:pt x="125" y="85"/>
                    <a:pt x="125" y="85"/>
                  </a:cubicBezTo>
                  <a:cubicBezTo>
                    <a:pt x="125" y="86"/>
                    <a:pt x="125" y="86"/>
                    <a:pt x="125" y="86"/>
                  </a:cubicBezTo>
                  <a:cubicBezTo>
                    <a:pt x="125" y="87"/>
                    <a:pt x="125" y="87"/>
                    <a:pt x="125" y="87"/>
                  </a:cubicBezTo>
                  <a:cubicBezTo>
                    <a:pt x="127" y="87"/>
                    <a:pt x="127" y="87"/>
                    <a:pt x="127" y="87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7" y="104"/>
                    <a:pt x="127" y="104"/>
                    <a:pt x="127" y="104"/>
                  </a:cubicBezTo>
                  <a:cubicBezTo>
                    <a:pt x="127" y="107"/>
                    <a:pt x="127" y="107"/>
                    <a:pt x="127" y="107"/>
                  </a:cubicBezTo>
                  <a:cubicBezTo>
                    <a:pt x="129" y="107"/>
                    <a:pt x="129" y="107"/>
                    <a:pt x="129" y="107"/>
                  </a:cubicBezTo>
                  <a:cubicBezTo>
                    <a:pt x="130" y="107"/>
                    <a:pt x="130" y="107"/>
                    <a:pt x="130" y="107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4" y="69"/>
                    <a:pt x="154" y="69"/>
                    <a:pt x="154" y="69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0" y="69"/>
                    <a:pt x="110" y="69"/>
                    <a:pt x="110" y="69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6" y="61"/>
                    <a:pt x="106" y="61"/>
                    <a:pt x="106" y="61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1" y="58"/>
                    <a:pt x="101" y="58"/>
                    <a:pt x="101" y="58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4" y="69"/>
                    <a:pt x="94" y="69"/>
                    <a:pt x="94" y="69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84" y="69"/>
                    <a:pt x="84" y="69"/>
                    <a:pt x="84" y="69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28"/>
                    <a:pt x="84" y="28"/>
                    <a:pt x="86" y="28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7" y="50"/>
                    <a:pt x="97" y="50"/>
                    <a:pt x="97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8" y="32"/>
                    <a:pt x="118" y="28"/>
                    <a:pt x="119" y="28"/>
                  </a:cubicBezTo>
                  <a:cubicBezTo>
                    <a:pt x="119" y="28"/>
                    <a:pt x="123" y="28"/>
                    <a:pt x="127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7" y="45"/>
                    <a:pt x="127" y="45"/>
                    <a:pt x="127" y="45"/>
                  </a:cubicBezTo>
                  <a:cubicBezTo>
                    <a:pt x="131" y="45"/>
                    <a:pt x="131" y="45"/>
                    <a:pt x="131" y="45"/>
                  </a:cubicBezTo>
                  <a:cubicBezTo>
                    <a:pt x="136" y="45"/>
                    <a:pt x="136" y="45"/>
                    <a:pt x="136" y="45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36" y="52"/>
                    <a:pt x="136" y="52"/>
                    <a:pt x="136" y="52"/>
                  </a:cubicBezTo>
                  <a:cubicBezTo>
                    <a:pt x="131" y="52"/>
                    <a:pt x="131" y="52"/>
                    <a:pt x="131" y="52"/>
                  </a:cubicBezTo>
                  <a:cubicBezTo>
                    <a:pt x="127" y="52"/>
                    <a:pt x="127" y="52"/>
                    <a:pt x="127" y="52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6" y="63"/>
                    <a:pt x="136" y="63"/>
                    <a:pt x="136" y="63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54" y="66"/>
                    <a:pt x="154" y="66"/>
                    <a:pt x="154" y="66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4" y="9"/>
                    <a:pt x="145" y="0"/>
                    <a:pt x="13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9"/>
                    <a:pt x="41" y="89"/>
                    <a:pt x="41" y="89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7" y="113"/>
                    <a:pt x="47" y="113"/>
                    <a:pt x="47" y="113"/>
                  </a:cubicBezTo>
                  <a:cubicBezTo>
                    <a:pt x="46" y="113"/>
                    <a:pt x="46" y="113"/>
                    <a:pt x="46" y="113"/>
                  </a:cubicBezTo>
                  <a:cubicBezTo>
                    <a:pt x="45" y="113"/>
                    <a:pt x="45" y="113"/>
                    <a:pt x="45" y="113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1"/>
                    <a:pt x="43" y="121"/>
                    <a:pt x="43" y="121"/>
                  </a:cubicBezTo>
                  <a:cubicBezTo>
                    <a:pt x="43" y="122"/>
                    <a:pt x="43" y="122"/>
                    <a:pt x="43" y="122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26" y="124"/>
                    <a:pt x="26" y="124"/>
                    <a:pt x="26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1" y="122"/>
                    <a:pt x="21" y="122"/>
                    <a:pt x="21" y="122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45"/>
                    <a:pt x="9" y="154"/>
                    <a:pt x="20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45" y="154"/>
                    <a:pt x="154" y="145"/>
                    <a:pt x="154" y="134"/>
                  </a:cubicBezTo>
                  <a:cubicBezTo>
                    <a:pt x="154" y="126"/>
                    <a:pt x="154" y="126"/>
                    <a:pt x="154" y="126"/>
                  </a:cubicBezTo>
                  <a:lnTo>
                    <a:pt x="125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244"/>
            <p:cNvSpPr/>
            <p:nvPr/>
          </p:nvSpPr>
          <p:spPr bwMode="auto">
            <a:xfrm>
              <a:off x="6019" y="2104"/>
              <a:ext cx="22" cy="53"/>
            </a:xfrm>
            <a:custGeom>
              <a:avLst/>
              <a:gdLst>
                <a:gd name="T0" fmla="*/ 19 w 22"/>
                <a:gd name="T1" fmla="*/ 26 h 53"/>
                <a:gd name="T2" fmla="*/ 22 w 22"/>
                <a:gd name="T3" fmla="*/ 26 h 53"/>
                <a:gd name="T4" fmla="*/ 22 w 22"/>
                <a:gd name="T5" fmla="*/ 0 h 53"/>
                <a:gd name="T6" fmla="*/ 0 w 22"/>
                <a:gd name="T7" fmla="*/ 0 h 53"/>
                <a:gd name="T8" fmla="*/ 0 w 22"/>
                <a:gd name="T9" fmla="*/ 14 h 53"/>
                <a:gd name="T10" fmla="*/ 3 w 22"/>
                <a:gd name="T11" fmla="*/ 14 h 53"/>
                <a:gd name="T12" fmla="*/ 5 w 22"/>
                <a:gd name="T13" fmla="*/ 14 h 53"/>
                <a:gd name="T14" fmla="*/ 5 w 22"/>
                <a:gd name="T15" fmla="*/ 23 h 53"/>
                <a:gd name="T16" fmla="*/ 5 w 22"/>
                <a:gd name="T17" fmla="*/ 30 h 53"/>
                <a:gd name="T18" fmla="*/ 7 w 22"/>
                <a:gd name="T19" fmla="*/ 30 h 53"/>
                <a:gd name="T20" fmla="*/ 8 w 22"/>
                <a:gd name="T21" fmla="*/ 30 h 53"/>
                <a:gd name="T22" fmla="*/ 8 w 22"/>
                <a:gd name="T23" fmla="*/ 36 h 53"/>
                <a:gd name="T24" fmla="*/ 8 w 22"/>
                <a:gd name="T25" fmla="*/ 45 h 53"/>
                <a:gd name="T26" fmla="*/ 10 w 22"/>
                <a:gd name="T27" fmla="*/ 45 h 53"/>
                <a:gd name="T28" fmla="*/ 12 w 22"/>
                <a:gd name="T29" fmla="*/ 45 h 53"/>
                <a:gd name="T30" fmla="*/ 12 w 22"/>
                <a:gd name="T31" fmla="*/ 53 h 53"/>
                <a:gd name="T32" fmla="*/ 19 w 22"/>
                <a:gd name="T33" fmla="*/ 53 h 53"/>
                <a:gd name="T34" fmla="*/ 19 w 22"/>
                <a:gd name="T35" fmla="*/ 43 h 53"/>
                <a:gd name="T36" fmla="*/ 19 w 22"/>
                <a:gd name="T37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53">
                  <a:moveTo>
                    <a:pt x="19" y="26"/>
                  </a:moveTo>
                  <a:lnTo>
                    <a:pt x="22" y="26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3" y="14"/>
                  </a:lnTo>
                  <a:lnTo>
                    <a:pt x="5" y="14"/>
                  </a:lnTo>
                  <a:lnTo>
                    <a:pt x="5" y="23"/>
                  </a:lnTo>
                  <a:lnTo>
                    <a:pt x="5" y="30"/>
                  </a:lnTo>
                  <a:lnTo>
                    <a:pt x="7" y="30"/>
                  </a:lnTo>
                  <a:lnTo>
                    <a:pt x="8" y="30"/>
                  </a:lnTo>
                  <a:lnTo>
                    <a:pt x="8" y="36"/>
                  </a:lnTo>
                  <a:lnTo>
                    <a:pt x="8" y="45"/>
                  </a:lnTo>
                  <a:lnTo>
                    <a:pt x="10" y="45"/>
                  </a:lnTo>
                  <a:lnTo>
                    <a:pt x="12" y="45"/>
                  </a:lnTo>
                  <a:lnTo>
                    <a:pt x="12" y="53"/>
                  </a:lnTo>
                  <a:lnTo>
                    <a:pt x="19" y="53"/>
                  </a:lnTo>
                  <a:lnTo>
                    <a:pt x="19" y="43"/>
                  </a:lnTo>
                  <a:lnTo>
                    <a:pt x="19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245"/>
            <p:cNvSpPr/>
            <p:nvPr/>
          </p:nvSpPr>
          <p:spPr bwMode="auto">
            <a:xfrm>
              <a:off x="6000" y="2110"/>
              <a:ext cx="12" cy="27"/>
            </a:xfrm>
            <a:custGeom>
              <a:avLst/>
              <a:gdLst>
                <a:gd name="T0" fmla="*/ 9 w 12"/>
                <a:gd name="T1" fmla="*/ 15 h 27"/>
                <a:gd name="T2" fmla="*/ 9 w 12"/>
                <a:gd name="T3" fmla="*/ 0 h 27"/>
                <a:gd name="T4" fmla="*/ 5 w 12"/>
                <a:gd name="T5" fmla="*/ 0 h 27"/>
                <a:gd name="T6" fmla="*/ 5 w 12"/>
                <a:gd name="T7" fmla="*/ 8 h 27"/>
                <a:gd name="T8" fmla="*/ 5 w 12"/>
                <a:gd name="T9" fmla="*/ 15 h 27"/>
                <a:gd name="T10" fmla="*/ 2 w 12"/>
                <a:gd name="T11" fmla="*/ 15 h 27"/>
                <a:gd name="T12" fmla="*/ 0 w 12"/>
                <a:gd name="T13" fmla="*/ 15 h 27"/>
                <a:gd name="T14" fmla="*/ 0 w 12"/>
                <a:gd name="T15" fmla="*/ 22 h 27"/>
                <a:gd name="T16" fmla="*/ 0 w 12"/>
                <a:gd name="T17" fmla="*/ 27 h 27"/>
                <a:gd name="T18" fmla="*/ 12 w 12"/>
                <a:gd name="T19" fmla="*/ 27 h 27"/>
                <a:gd name="T20" fmla="*/ 12 w 12"/>
                <a:gd name="T21" fmla="*/ 15 h 27"/>
                <a:gd name="T22" fmla="*/ 9 w 12"/>
                <a:gd name="T23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27">
                  <a:moveTo>
                    <a:pt x="9" y="15"/>
                  </a:moveTo>
                  <a:lnTo>
                    <a:pt x="9" y="0"/>
                  </a:lnTo>
                  <a:lnTo>
                    <a:pt x="5" y="0"/>
                  </a:lnTo>
                  <a:lnTo>
                    <a:pt x="5" y="8"/>
                  </a:lnTo>
                  <a:lnTo>
                    <a:pt x="5" y="15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12" y="27"/>
                  </a:lnTo>
                  <a:lnTo>
                    <a:pt x="12" y="15"/>
                  </a:lnTo>
                  <a:lnTo>
                    <a:pt x="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246"/>
            <p:cNvSpPr/>
            <p:nvPr/>
          </p:nvSpPr>
          <p:spPr bwMode="auto">
            <a:xfrm>
              <a:off x="6407" y="2123"/>
              <a:ext cx="147" cy="173"/>
            </a:xfrm>
            <a:custGeom>
              <a:avLst/>
              <a:gdLst>
                <a:gd name="T0" fmla="*/ 50 w 86"/>
                <a:gd name="T1" fmla="*/ 9 h 101"/>
                <a:gd name="T2" fmla="*/ 51 w 86"/>
                <a:gd name="T3" fmla="*/ 5 h 101"/>
                <a:gd name="T4" fmla="*/ 45 w 86"/>
                <a:gd name="T5" fmla="*/ 0 h 101"/>
                <a:gd name="T6" fmla="*/ 34 w 86"/>
                <a:gd name="T7" fmla="*/ 6 h 101"/>
                <a:gd name="T8" fmla="*/ 22 w 86"/>
                <a:gd name="T9" fmla="*/ 0 h 101"/>
                <a:gd name="T10" fmla="*/ 11 w 86"/>
                <a:gd name="T11" fmla="*/ 6 h 101"/>
                <a:gd name="T12" fmla="*/ 2 w 86"/>
                <a:gd name="T13" fmla="*/ 3 h 101"/>
                <a:gd name="T14" fmla="*/ 2 w 86"/>
                <a:gd name="T15" fmla="*/ 20 h 101"/>
                <a:gd name="T16" fmla="*/ 13 w 86"/>
                <a:gd name="T17" fmla="*/ 48 h 101"/>
                <a:gd name="T18" fmla="*/ 3 w 86"/>
                <a:gd name="T19" fmla="*/ 101 h 101"/>
                <a:gd name="T20" fmla="*/ 84 w 86"/>
                <a:gd name="T21" fmla="*/ 101 h 101"/>
                <a:gd name="T22" fmla="*/ 75 w 86"/>
                <a:gd name="T23" fmla="*/ 48 h 101"/>
                <a:gd name="T24" fmla="*/ 86 w 86"/>
                <a:gd name="T25" fmla="*/ 26 h 101"/>
                <a:gd name="T26" fmla="*/ 67 w 86"/>
                <a:gd name="T27" fmla="*/ 26 h 101"/>
                <a:gd name="T28" fmla="*/ 50 w 86"/>
                <a:gd name="T29" fmla="*/ 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" h="101">
                  <a:moveTo>
                    <a:pt x="50" y="9"/>
                  </a:moveTo>
                  <a:cubicBezTo>
                    <a:pt x="50" y="8"/>
                    <a:pt x="51" y="6"/>
                    <a:pt x="51" y="5"/>
                  </a:cubicBezTo>
                  <a:cubicBezTo>
                    <a:pt x="49" y="4"/>
                    <a:pt x="47" y="2"/>
                    <a:pt x="45" y="0"/>
                  </a:cubicBezTo>
                  <a:cubicBezTo>
                    <a:pt x="43" y="4"/>
                    <a:pt x="39" y="6"/>
                    <a:pt x="34" y="6"/>
                  </a:cubicBezTo>
                  <a:cubicBezTo>
                    <a:pt x="29" y="6"/>
                    <a:pt x="25" y="4"/>
                    <a:pt x="22" y="0"/>
                  </a:cubicBezTo>
                  <a:cubicBezTo>
                    <a:pt x="20" y="4"/>
                    <a:pt x="16" y="6"/>
                    <a:pt x="11" y="6"/>
                  </a:cubicBezTo>
                  <a:cubicBezTo>
                    <a:pt x="8" y="6"/>
                    <a:pt x="4" y="5"/>
                    <a:pt x="2" y="3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0" y="38"/>
                    <a:pt x="13" y="48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84" y="101"/>
                    <a:pt x="84" y="101"/>
                    <a:pt x="84" y="101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83" y="42"/>
                    <a:pt x="85" y="32"/>
                    <a:pt x="86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58" y="26"/>
                    <a:pt x="50" y="18"/>
                    <a:pt x="50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247"/>
            <p:cNvSpPr/>
            <p:nvPr/>
          </p:nvSpPr>
          <p:spPr bwMode="auto">
            <a:xfrm>
              <a:off x="6526" y="2043"/>
              <a:ext cx="33" cy="67"/>
            </a:xfrm>
            <a:custGeom>
              <a:avLst/>
              <a:gdLst>
                <a:gd name="T0" fmla="*/ 0 w 19"/>
                <a:gd name="T1" fmla="*/ 39 h 39"/>
                <a:gd name="T2" fmla="*/ 16 w 19"/>
                <a:gd name="T3" fmla="*/ 39 h 39"/>
                <a:gd name="T4" fmla="*/ 19 w 19"/>
                <a:gd name="T5" fmla="*/ 39 h 39"/>
                <a:gd name="T6" fmla="*/ 19 w 19"/>
                <a:gd name="T7" fmla="*/ 10 h 39"/>
                <a:gd name="T8" fmla="*/ 9 w 19"/>
                <a:gd name="T9" fmla="*/ 0 h 39"/>
                <a:gd name="T10" fmla="*/ 0 w 19"/>
                <a:gd name="T11" fmla="*/ 10 h 39"/>
                <a:gd name="T12" fmla="*/ 0 w 19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9">
                  <a:moveTo>
                    <a:pt x="0" y="39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17" y="39"/>
                    <a:pt x="18" y="39"/>
                    <a:pt x="19" y="3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248"/>
            <p:cNvSpPr/>
            <p:nvPr/>
          </p:nvSpPr>
          <p:spPr bwMode="auto">
            <a:xfrm>
              <a:off x="6489" y="2043"/>
              <a:ext cx="31" cy="82"/>
            </a:xfrm>
            <a:custGeom>
              <a:avLst/>
              <a:gdLst>
                <a:gd name="T0" fmla="*/ 4 w 18"/>
                <a:gd name="T1" fmla="*/ 48 h 48"/>
                <a:gd name="T2" fmla="*/ 18 w 18"/>
                <a:gd name="T3" fmla="*/ 39 h 48"/>
                <a:gd name="T4" fmla="*/ 18 w 18"/>
                <a:gd name="T5" fmla="*/ 10 h 48"/>
                <a:gd name="T6" fmla="*/ 9 w 18"/>
                <a:gd name="T7" fmla="*/ 0 h 48"/>
                <a:gd name="T8" fmla="*/ 0 w 18"/>
                <a:gd name="T9" fmla="*/ 10 h 48"/>
                <a:gd name="T10" fmla="*/ 0 w 18"/>
                <a:gd name="T11" fmla="*/ 40 h 48"/>
                <a:gd name="T12" fmla="*/ 4 w 18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8">
                  <a:moveTo>
                    <a:pt x="4" y="48"/>
                  </a:moveTo>
                  <a:cubicBezTo>
                    <a:pt x="7" y="43"/>
                    <a:pt x="12" y="39"/>
                    <a:pt x="18" y="3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4"/>
                    <a:pt x="14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2" y="46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249"/>
            <p:cNvSpPr/>
            <p:nvPr/>
          </p:nvSpPr>
          <p:spPr bwMode="auto">
            <a:xfrm>
              <a:off x="6450" y="2043"/>
              <a:ext cx="30" cy="84"/>
            </a:xfrm>
            <a:custGeom>
              <a:avLst/>
              <a:gdLst>
                <a:gd name="T0" fmla="*/ 18 w 18"/>
                <a:gd name="T1" fmla="*/ 40 h 49"/>
                <a:gd name="T2" fmla="*/ 18 w 18"/>
                <a:gd name="T3" fmla="*/ 10 h 49"/>
                <a:gd name="T4" fmla="*/ 9 w 18"/>
                <a:gd name="T5" fmla="*/ 0 h 49"/>
                <a:gd name="T6" fmla="*/ 0 w 18"/>
                <a:gd name="T7" fmla="*/ 10 h 49"/>
                <a:gd name="T8" fmla="*/ 0 w 18"/>
                <a:gd name="T9" fmla="*/ 19 h 49"/>
                <a:gd name="T10" fmla="*/ 0 w 18"/>
                <a:gd name="T11" fmla="*/ 40 h 49"/>
                <a:gd name="T12" fmla="*/ 9 w 18"/>
                <a:gd name="T13" fmla="*/ 49 h 49"/>
                <a:gd name="T14" fmla="*/ 18 w 18"/>
                <a:gd name="T15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49">
                  <a:moveTo>
                    <a:pt x="18" y="4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4"/>
                    <a:pt x="14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5"/>
                    <a:pt x="4" y="49"/>
                    <a:pt x="9" y="49"/>
                  </a:cubicBezTo>
                  <a:cubicBezTo>
                    <a:pt x="14" y="49"/>
                    <a:pt x="18" y="45"/>
                    <a:pt x="18" y="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250"/>
            <p:cNvSpPr/>
            <p:nvPr/>
          </p:nvSpPr>
          <p:spPr bwMode="auto">
            <a:xfrm>
              <a:off x="6410" y="2060"/>
              <a:ext cx="31" cy="67"/>
            </a:xfrm>
            <a:custGeom>
              <a:avLst/>
              <a:gdLst>
                <a:gd name="T0" fmla="*/ 18 w 18"/>
                <a:gd name="T1" fmla="*/ 30 h 39"/>
                <a:gd name="T2" fmla="*/ 18 w 18"/>
                <a:gd name="T3" fmla="*/ 9 h 39"/>
                <a:gd name="T4" fmla="*/ 9 w 18"/>
                <a:gd name="T5" fmla="*/ 0 h 39"/>
                <a:gd name="T6" fmla="*/ 0 w 18"/>
                <a:gd name="T7" fmla="*/ 9 h 39"/>
                <a:gd name="T8" fmla="*/ 0 w 18"/>
                <a:gd name="T9" fmla="*/ 30 h 39"/>
                <a:gd name="T10" fmla="*/ 9 w 18"/>
                <a:gd name="T11" fmla="*/ 39 h 39"/>
                <a:gd name="T12" fmla="*/ 18 w 18"/>
                <a:gd name="T13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9">
                  <a:moveTo>
                    <a:pt x="18" y="30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4" y="39"/>
                    <a:pt x="18" y="35"/>
                    <a:pt x="18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Rectangle 251"/>
            <p:cNvSpPr>
              <a:spLocks noChangeArrowheads="1"/>
            </p:cNvSpPr>
            <p:nvPr/>
          </p:nvSpPr>
          <p:spPr bwMode="auto">
            <a:xfrm>
              <a:off x="6345" y="2101"/>
              <a:ext cx="55" cy="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252"/>
            <p:cNvSpPr/>
            <p:nvPr/>
          </p:nvSpPr>
          <p:spPr bwMode="auto">
            <a:xfrm>
              <a:off x="6562" y="2101"/>
              <a:ext cx="60" cy="7"/>
            </a:xfrm>
            <a:custGeom>
              <a:avLst/>
              <a:gdLst>
                <a:gd name="T0" fmla="*/ 0 w 60"/>
                <a:gd name="T1" fmla="*/ 7 h 7"/>
                <a:gd name="T2" fmla="*/ 4 w 60"/>
                <a:gd name="T3" fmla="*/ 7 h 7"/>
                <a:gd name="T4" fmla="*/ 60 w 60"/>
                <a:gd name="T5" fmla="*/ 7 h 7"/>
                <a:gd name="T6" fmla="*/ 60 w 60"/>
                <a:gd name="T7" fmla="*/ 0 h 7"/>
                <a:gd name="T8" fmla="*/ 4 w 60"/>
                <a:gd name="T9" fmla="*/ 0 h 7"/>
                <a:gd name="T10" fmla="*/ 0 w 60"/>
                <a:gd name="T11" fmla="*/ 0 h 7"/>
                <a:gd name="T12" fmla="*/ 0 w 60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">
                  <a:moveTo>
                    <a:pt x="0" y="7"/>
                  </a:moveTo>
                  <a:lnTo>
                    <a:pt x="4" y="7"/>
                  </a:lnTo>
                  <a:lnTo>
                    <a:pt x="60" y="7"/>
                  </a:lnTo>
                  <a:lnTo>
                    <a:pt x="60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253"/>
            <p:cNvSpPr/>
            <p:nvPr/>
          </p:nvSpPr>
          <p:spPr bwMode="auto">
            <a:xfrm>
              <a:off x="6629" y="2063"/>
              <a:ext cx="39" cy="40"/>
            </a:xfrm>
            <a:custGeom>
              <a:avLst/>
              <a:gdLst>
                <a:gd name="T0" fmla="*/ 17 w 23"/>
                <a:gd name="T1" fmla="*/ 17 h 23"/>
                <a:gd name="T2" fmla="*/ 22 w 23"/>
                <a:gd name="T3" fmla="*/ 0 h 23"/>
                <a:gd name="T4" fmla="*/ 6 w 23"/>
                <a:gd name="T5" fmla="*/ 6 h 23"/>
                <a:gd name="T6" fmla="*/ 1 w 23"/>
                <a:gd name="T7" fmla="*/ 23 h 23"/>
                <a:gd name="T8" fmla="*/ 17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7" y="17"/>
                  </a:moveTo>
                  <a:cubicBezTo>
                    <a:pt x="23" y="10"/>
                    <a:pt x="22" y="0"/>
                    <a:pt x="22" y="0"/>
                  </a:cubicBezTo>
                  <a:cubicBezTo>
                    <a:pt x="22" y="0"/>
                    <a:pt x="12" y="0"/>
                    <a:pt x="6" y="6"/>
                  </a:cubicBezTo>
                  <a:cubicBezTo>
                    <a:pt x="0" y="12"/>
                    <a:pt x="1" y="23"/>
                    <a:pt x="1" y="23"/>
                  </a:cubicBezTo>
                  <a:cubicBezTo>
                    <a:pt x="1" y="23"/>
                    <a:pt x="11" y="23"/>
                    <a:pt x="17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254"/>
            <p:cNvSpPr/>
            <p:nvPr/>
          </p:nvSpPr>
          <p:spPr bwMode="auto">
            <a:xfrm>
              <a:off x="6629" y="2106"/>
              <a:ext cx="39" cy="41"/>
            </a:xfrm>
            <a:custGeom>
              <a:avLst/>
              <a:gdLst>
                <a:gd name="T0" fmla="*/ 1 w 23"/>
                <a:gd name="T1" fmla="*/ 1 h 24"/>
                <a:gd name="T2" fmla="*/ 6 w 23"/>
                <a:gd name="T3" fmla="*/ 17 h 24"/>
                <a:gd name="T4" fmla="*/ 22 w 23"/>
                <a:gd name="T5" fmla="*/ 23 h 24"/>
                <a:gd name="T6" fmla="*/ 17 w 23"/>
                <a:gd name="T7" fmla="*/ 7 h 24"/>
                <a:gd name="T8" fmla="*/ 1 w 23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1" y="1"/>
                  </a:moveTo>
                  <a:cubicBezTo>
                    <a:pt x="1" y="1"/>
                    <a:pt x="0" y="11"/>
                    <a:pt x="6" y="17"/>
                  </a:cubicBezTo>
                  <a:cubicBezTo>
                    <a:pt x="12" y="24"/>
                    <a:pt x="22" y="23"/>
                    <a:pt x="22" y="23"/>
                  </a:cubicBezTo>
                  <a:cubicBezTo>
                    <a:pt x="22" y="23"/>
                    <a:pt x="23" y="13"/>
                    <a:pt x="17" y="7"/>
                  </a:cubicBezTo>
                  <a:cubicBezTo>
                    <a:pt x="11" y="0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255"/>
            <p:cNvSpPr/>
            <p:nvPr/>
          </p:nvSpPr>
          <p:spPr bwMode="auto">
            <a:xfrm>
              <a:off x="6590" y="2057"/>
              <a:ext cx="39" cy="39"/>
            </a:xfrm>
            <a:custGeom>
              <a:avLst/>
              <a:gdLst>
                <a:gd name="T0" fmla="*/ 18 w 23"/>
                <a:gd name="T1" fmla="*/ 17 h 23"/>
                <a:gd name="T2" fmla="*/ 23 w 23"/>
                <a:gd name="T3" fmla="*/ 0 h 23"/>
                <a:gd name="T4" fmla="*/ 6 w 23"/>
                <a:gd name="T5" fmla="*/ 7 h 23"/>
                <a:gd name="T6" fmla="*/ 1 w 23"/>
                <a:gd name="T7" fmla="*/ 23 h 23"/>
                <a:gd name="T8" fmla="*/ 18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8" y="17"/>
                  </a:moveTo>
                  <a:cubicBezTo>
                    <a:pt x="23" y="11"/>
                    <a:pt x="23" y="0"/>
                    <a:pt x="23" y="0"/>
                  </a:cubicBezTo>
                  <a:cubicBezTo>
                    <a:pt x="23" y="0"/>
                    <a:pt x="12" y="0"/>
                    <a:pt x="6" y="7"/>
                  </a:cubicBezTo>
                  <a:cubicBezTo>
                    <a:pt x="0" y="13"/>
                    <a:pt x="1" y="23"/>
                    <a:pt x="1" y="23"/>
                  </a:cubicBezTo>
                  <a:cubicBezTo>
                    <a:pt x="1" y="23"/>
                    <a:pt x="12" y="23"/>
                    <a:pt x="18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256"/>
            <p:cNvSpPr/>
            <p:nvPr/>
          </p:nvSpPr>
          <p:spPr bwMode="auto">
            <a:xfrm>
              <a:off x="6590" y="2113"/>
              <a:ext cx="39" cy="39"/>
            </a:xfrm>
            <a:custGeom>
              <a:avLst/>
              <a:gdLst>
                <a:gd name="T0" fmla="*/ 1 w 23"/>
                <a:gd name="T1" fmla="*/ 0 h 23"/>
                <a:gd name="T2" fmla="*/ 6 w 23"/>
                <a:gd name="T3" fmla="*/ 17 h 23"/>
                <a:gd name="T4" fmla="*/ 23 w 23"/>
                <a:gd name="T5" fmla="*/ 23 h 23"/>
                <a:gd name="T6" fmla="*/ 18 w 23"/>
                <a:gd name="T7" fmla="*/ 6 h 23"/>
                <a:gd name="T8" fmla="*/ 1 w 2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" y="0"/>
                  </a:moveTo>
                  <a:cubicBezTo>
                    <a:pt x="1" y="0"/>
                    <a:pt x="0" y="10"/>
                    <a:pt x="6" y="17"/>
                  </a:cubicBezTo>
                  <a:cubicBezTo>
                    <a:pt x="12" y="23"/>
                    <a:pt x="23" y="23"/>
                    <a:pt x="23" y="23"/>
                  </a:cubicBezTo>
                  <a:cubicBezTo>
                    <a:pt x="23" y="23"/>
                    <a:pt x="23" y="12"/>
                    <a:pt x="18" y="6"/>
                  </a:cubicBezTo>
                  <a:cubicBezTo>
                    <a:pt x="12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257"/>
            <p:cNvSpPr/>
            <p:nvPr/>
          </p:nvSpPr>
          <p:spPr bwMode="auto">
            <a:xfrm>
              <a:off x="6501" y="2116"/>
              <a:ext cx="75" cy="43"/>
            </a:xfrm>
            <a:custGeom>
              <a:avLst/>
              <a:gdLst>
                <a:gd name="T0" fmla="*/ 31 w 44"/>
                <a:gd name="T1" fmla="*/ 0 h 25"/>
                <a:gd name="T2" fmla="*/ 12 w 44"/>
                <a:gd name="T3" fmla="*/ 0 h 25"/>
                <a:gd name="T4" fmla="*/ 0 w 44"/>
                <a:gd name="T5" fmla="*/ 13 h 25"/>
                <a:gd name="T6" fmla="*/ 12 w 44"/>
                <a:gd name="T7" fmla="*/ 25 h 25"/>
                <a:gd name="T8" fmla="*/ 31 w 44"/>
                <a:gd name="T9" fmla="*/ 25 h 25"/>
                <a:gd name="T10" fmla="*/ 44 w 44"/>
                <a:gd name="T11" fmla="*/ 13 h 25"/>
                <a:gd name="T12" fmla="*/ 31 w 44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5">
                  <a:moveTo>
                    <a:pt x="3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8" y="25"/>
                    <a:pt x="44" y="20"/>
                    <a:pt x="44" y="13"/>
                  </a:cubicBezTo>
                  <a:cubicBezTo>
                    <a:pt x="44" y="6"/>
                    <a:pt x="38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258"/>
            <p:cNvSpPr/>
            <p:nvPr/>
          </p:nvSpPr>
          <p:spPr bwMode="auto">
            <a:xfrm>
              <a:off x="1137" y="2553"/>
              <a:ext cx="87" cy="97"/>
            </a:xfrm>
            <a:custGeom>
              <a:avLst/>
              <a:gdLst>
                <a:gd name="T0" fmla="*/ 51 w 51"/>
                <a:gd name="T1" fmla="*/ 29 h 57"/>
                <a:gd name="T2" fmla="*/ 51 w 51"/>
                <a:gd name="T3" fmla="*/ 11 h 57"/>
                <a:gd name="T4" fmla="*/ 34 w 51"/>
                <a:gd name="T5" fmla="*/ 11 h 57"/>
                <a:gd name="T6" fmla="*/ 34 w 51"/>
                <a:gd name="T7" fmla="*/ 8 h 57"/>
                <a:gd name="T8" fmla="*/ 26 w 51"/>
                <a:gd name="T9" fmla="*/ 0 h 57"/>
                <a:gd name="T10" fmla="*/ 18 w 51"/>
                <a:gd name="T11" fmla="*/ 8 h 57"/>
                <a:gd name="T12" fmla="*/ 18 w 51"/>
                <a:gd name="T13" fmla="*/ 11 h 57"/>
                <a:gd name="T14" fmla="*/ 0 w 51"/>
                <a:gd name="T15" fmla="*/ 11 h 57"/>
                <a:gd name="T16" fmla="*/ 0 w 51"/>
                <a:gd name="T17" fmla="*/ 27 h 57"/>
                <a:gd name="T18" fmla="*/ 40 w 51"/>
                <a:gd name="T19" fmla="*/ 57 h 57"/>
                <a:gd name="T20" fmla="*/ 36 w 51"/>
                <a:gd name="T21" fmla="*/ 40 h 57"/>
                <a:gd name="T22" fmla="*/ 51 w 51"/>
                <a:gd name="T23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7">
                  <a:moveTo>
                    <a:pt x="51" y="29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21" y="0"/>
                    <a:pt x="18" y="4"/>
                    <a:pt x="18" y="8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38" y="47"/>
                    <a:pt x="36" y="40"/>
                    <a:pt x="36" y="40"/>
                  </a:cubicBezTo>
                  <a:lnTo>
                    <a:pt x="51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259"/>
            <p:cNvSpPr/>
            <p:nvPr/>
          </p:nvSpPr>
          <p:spPr bwMode="auto">
            <a:xfrm>
              <a:off x="1152" y="2671"/>
              <a:ext cx="56" cy="106"/>
            </a:xfrm>
            <a:custGeom>
              <a:avLst/>
              <a:gdLst>
                <a:gd name="T0" fmla="*/ 0 w 33"/>
                <a:gd name="T1" fmla="*/ 14 h 62"/>
                <a:gd name="T2" fmla="*/ 17 w 33"/>
                <a:gd name="T3" fmla="*/ 62 h 62"/>
                <a:gd name="T4" fmla="*/ 33 w 33"/>
                <a:gd name="T5" fmla="*/ 23 h 62"/>
                <a:gd name="T6" fmla="*/ 1 w 33"/>
                <a:gd name="T7" fmla="*/ 0 h 62"/>
                <a:gd name="T8" fmla="*/ 0 w 33"/>
                <a:gd name="T9" fmla="*/ 1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2">
                  <a:moveTo>
                    <a:pt x="0" y="14"/>
                  </a:moveTo>
                  <a:cubicBezTo>
                    <a:pt x="2" y="50"/>
                    <a:pt x="17" y="62"/>
                    <a:pt x="17" y="62"/>
                  </a:cubicBezTo>
                  <a:cubicBezTo>
                    <a:pt x="17" y="62"/>
                    <a:pt x="29" y="52"/>
                    <a:pt x="33" y="2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9"/>
                    <a:pt x="0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260"/>
            <p:cNvSpPr/>
            <p:nvPr/>
          </p:nvSpPr>
          <p:spPr bwMode="auto">
            <a:xfrm>
              <a:off x="1027" y="2508"/>
              <a:ext cx="308" cy="308"/>
            </a:xfrm>
            <a:custGeom>
              <a:avLst/>
              <a:gdLst>
                <a:gd name="T0" fmla="*/ 38 w 180"/>
                <a:gd name="T1" fmla="*/ 41 h 180"/>
                <a:gd name="T2" fmla="*/ 42 w 180"/>
                <a:gd name="T3" fmla="*/ 36 h 180"/>
                <a:gd name="T4" fmla="*/ 90 w 180"/>
                <a:gd name="T5" fmla="*/ 18 h 180"/>
                <a:gd name="T6" fmla="*/ 162 w 180"/>
                <a:gd name="T7" fmla="*/ 90 h 180"/>
                <a:gd name="T8" fmla="*/ 155 w 180"/>
                <a:gd name="T9" fmla="*/ 120 h 180"/>
                <a:gd name="T10" fmla="*/ 170 w 180"/>
                <a:gd name="T11" fmla="*/ 131 h 180"/>
                <a:gd name="T12" fmla="*/ 180 w 180"/>
                <a:gd name="T13" fmla="*/ 90 h 180"/>
                <a:gd name="T14" fmla="*/ 90 w 180"/>
                <a:gd name="T15" fmla="*/ 0 h 180"/>
                <a:gd name="T16" fmla="*/ 14 w 180"/>
                <a:gd name="T17" fmla="*/ 43 h 180"/>
                <a:gd name="T18" fmla="*/ 143 w 180"/>
                <a:gd name="T19" fmla="*/ 139 h 180"/>
                <a:gd name="T20" fmla="*/ 139 w 180"/>
                <a:gd name="T21" fmla="*/ 143 h 180"/>
                <a:gd name="T22" fmla="*/ 90 w 180"/>
                <a:gd name="T23" fmla="*/ 162 h 180"/>
                <a:gd name="T24" fmla="*/ 18 w 180"/>
                <a:gd name="T25" fmla="*/ 90 h 180"/>
                <a:gd name="T26" fmla="*/ 25 w 180"/>
                <a:gd name="T27" fmla="*/ 59 h 180"/>
                <a:gd name="T28" fmla="*/ 25 w 180"/>
                <a:gd name="T29" fmla="*/ 59 h 180"/>
                <a:gd name="T30" fmla="*/ 11 w 180"/>
                <a:gd name="T31" fmla="*/ 48 h 180"/>
                <a:gd name="T32" fmla="*/ 0 w 180"/>
                <a:gd name="T33" fmla="*/ 90 h 180"/>
                <a:gd name="T34" fmla="*/ 90 w 180"/>
                <a:gd name="T35" fmla="*/ 180 h 180"/>
                <a:gd name="T36" fmla="*/ 167 w 180"/>
                <a:gd name="T37" fmla="*/ 136 h 180"/>
                <a:gd name="T38" fmla="*/ 38 w 180"/>
                <a:gd name="T39" fmla="*/ 4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80">
                  <a:moveTo>
                    <a:pt x="38" y="41"/>
                  </a:moveTo>
                  <a:cubicBezTo>
                    <a:pt x="39" y="39"/>
                    <a:pt x="41" y="38"/>
                    <a:pt x="42" y="36"/>
                  </a:cubicBezTo>
                  <a:cubicBezTo>
                    <a:pt x="55" y="25"/>
                    <a:pt x="72" y="18"/>
                    <a:pt x="90" y="18"/>
                  </a:cubicBezTo>
                  <a:cubicBezTo>
                    <a:pt x="130" y="18"/>
                    <a:pt x="162" y="50"/>
                    <a:pt x="162" y="90"/>
                  </a:cubicBezTo>
                  <a:cubicBezTo>
                    <a:pt x="162" y="101"/>
                    <a:pt x="159" y="111"/>
                    <a:pt x="155" y="120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6" y="119"/>
                    <a:pt x="180" y="105"/>
                    <a:pt x="180" y="90"/>
                  </a:cubicBezTo>
                  <a:cubicBezTo>
                    <a:pt x="180" y="41"/>
                    <a:pt x="139" y="0"/>
                    <a:pt x="90" y="0"/>
                  </a:cubicBezTo>
                  <a:cubicBezTo>
                    <a:pt x="58" y="0"/>
                    <a:pt x="30" y="17"/>
                    <a:pt x="14" y="43"/>
                  </a:cubicBezTo>
                  <a:cubicBezTo>
                    <a:pt x="143" y="139"/>
                    <a:pt x="143" y="139"/>
                    <a:pt x="143" y="139"/>
                  </a:cubicBezTo>
                  <a:cubicBezTo>
                    <a:pt x="141" y="140"/>
                    <a:pt x="140" y="142"/>
                    <a:pt x="139" y="143"/>
                  </a:cubicBezTo>
                  <a:cubicBezTo>
                    <a:pt x="126" y="155"/>
                    <a:pt x="109" y="162"/>
                    <a:pt x="90" y="162"/>
                  </a:cubicBezTo>
                  <a:cubicBezTo>
                    <a:pt x="50" y="162"/>
                    <a:pt x="18" y="130"/>
                    <a:pt x="18" y="90"/>
                  </a:cubicBezTo>
                  <a:cubicBezTo>
                    <a:pt x="18" y="79"/>
                    <a:pt x="21" y="68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4" y="60"/>
                    <a:pt x="0" y="75"/>
                    <a:pt x="0" y="90"/>
                  </a:cubicBezTo>
                  <a:cubicBezTo>
                    <a:pt x="0" y="139"/>
                    <a:pt x="41" y="180"/>
                    <a:pt x="90" y="180"/>
                  </a:cubicBezTo>
                  <a:cubicBezTo>
                    <a:pt x="123" y="180"/>
                    <a:pt x="151" y="162"/>
                    <a:pt x="167" y="136"/>
                  </a:cubicBezTo>
                  <a:lnTo>
                    <a:pt x="3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261"/>
            <p:cNvSpPr/>
            <p:nvPr/>
          </p:nvSpPr>
          <p:spPr bwMode="auto">
            <a:xfrm>
              <a:off x="1603" y="2518"/>
              <a:ext cx="154" cy="124"/>
            </a:xfrm>
            <a:custGeom>
              <a:avLst/>
              <a:gdLst>
                <a:gd name="T0" fmla="*/ 43 w 90"/>
                <a:gd name="T1" fmla="*/ 10 h 72"/>
                <a:gd name="T2" fmla="*/ 45 w 90"/>
                <a:gd name="T3" fmla="*/ 9 h 72"/>
                <a:gd name="T4" fmla="*/ 47 w 90"/>
                <a:gd name="T5" fmla="*/ 10 h 72"/>
                <a:gd name="T6" fmla="*/ 83 w 90"/>
                <a:gd name="T7" fmla="*/ 72 h 72"/>
                <a:gd name="T8" fmla="*/ 90 w 90"/>
                <a:gd name="T9" fmla="*/ 68 h 72"/>
                <a:gd name="T10" fmla="*/ 54 w 90"/>
                <a:gd name="T11" fmla="*/ 6 h 72"/>
                <a:gd name="T12" fmla="*/ 45 w 90"/>
                <a:gd name="T13" fmla="*/ 0 h 72"/>
                <a:gd name="T14" fmla="*/ 36 w 90"/>
                <a:gd name="T15" fmla="*/ 6 h 72"/>
                <a:gd name="T16" fmla="*/ 0 w 90"/>
                <a:gd name="T17" fmla="*/ 68 h 72"/>
                <a:gd name="T18" fmla="*/ 7 w 90"/>
                <a:gd name="T19" fmla="*/ 72 h 72"/>
                <a:gd name="T20" fmla="*/ 43 w 90"/>
                <a:gd name="T21" fmla="*/ 1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72">
                  <a:moveTo>
                    <a:pt x="43" y="10"/>
                  </a:moveTo>
                  <a:cubicBezTo>
                    <a:pt x="44" y="9"/>
                    <a:pt x="44" y="9"/>
                    <a:pt x="45" y="9"/>
                  </a:cubicBezTo>
                  <a:cubicBezTo>
                    <a:pt x="46" y="9"/>
                    <a:pt x="47" y="9"/>
                    <a:pt x="47" y="10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2" y="2"/>
                    <a:pt x="49" y="0"/>
                    <a:pt x="45" y="0"/>
                  </a:cubicBezTo>
                  <a:cubicBezTo>
                    <a:pt x="41" y="0"/>
                    <a:pt x="38" y="2"/>
                    <a:pt x="36" y="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25" y="41"/>
                    <a:pt x="43" y="10"/>
                    <a:pt x="43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262"/>
            <p:cNvSpPr/>
            <p:nvPr/>
          </p:nvSpPr>
          <p:spPr bwMode="auto">
            <a:xfrm>
              <a:off x="1683" y="2642"/>
              <a:ext cx="144" cy="136"/>
            </a:xfrm>
            <a:custGeom>
              <a:avLst/>
              <a:gdLst>
                <a:gd name="T0" fmla="*/ 82 w 84"/>
                <a:gd name="T1" fmla="*/ 64 h 80"/>
                <a:gd name="T2" fmla="*/ 45 w 84"/>
                <a:gd name="T3" fmla="*/ 0 h 80"/>
                <a:gd name="T4" fmla="*/ 38 w 84"/>
                <a:gd name="T5" fmla="*/ 4 h 80"/>
                <a:gd name="T6" fmla="*/ 75 w 84"/>
                <a:gd name="T7" fmla="*/ 68 h 80"/>
                <a:gd name="T8" fmla="*/ 75 w 84"/>
                <a:gd name="T9" fmla="*/ 70 h 80"/>
                <a:gd name="T10" fmla="*/ 73 w 84"/>
                <a:gd name="T11" fmla="*/ 71 h 80"/>
                <a:gd name="T12" fmla="*/ 0 w 84"/>
                <a:gd name="T13" fmla="*/ 71 h 80"/>
                <a:gd name="T14" fmla="*/ 0 w 84"/>
                <a:gd name="T15" fmla="*/ 80 h 80"/>
                <a:gd name="T16" fmla="*/ 73 w 84"/>
                <a:gd name="T17" fmla="*/ 80 h 80"/>
                <a:gd name="T18" fmla="*/ 82 w 84"/>
                <a:gd name="T19" fmla="*/ 74 h 80"/>
                <a:gd name="T20" fmla="*/ 82 w 84"/>
                <a:gd name="T21" fmla="*/ 6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80">
                  <a:moveTo>
                    <a:pt x="82" y="64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76" y="69"/>
                    <a:pt x="76" y="70"/>
                    <a:pt x="75" y="70"/>
                  </a:cubicBezTo>
                  <a:cubicBezTo>
                    <a:pt x="75" y="71"/>
                    <a:pt x="74" y="71"/>
                    <a:pt x="73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7" y="80"/>
                    <a:pt x="80" y="78"/>
                    <a:pt x="82" y="74"/>
                  </a:cubicBezTo>
                  <a:cubicBezTo>
                    <a:pt x="84" y="71"/>
                    <a:pt x="84" y="67"/>
                    <a:pt x="82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263"/>
            <p:cNvSpPr/>
            <p:nvPr/>
          </p:nvSpPr>
          <p:spPr bwMode="auto">
            <a:xfrm>
              <a:off x="1533" y="2642"/>
              <a:ext cx="144" cy="136"/>
            </a:xfrm>
            <a:custGeom>
              <a:avLst/>
              <a:gdLst>
                <a:gd name="T0" fmla="*/ 11 w 84"/>
                <a:gd name="T1" fmla="*/ 71 h 80"/>
                <a:gd name="T2" fmla="*/ 9 w 84"/>
                <a:gd name="T3" fmla="*/ 70 h 80"/>
                <a:gd name="T4" fmla="*/ 9 w 84"/>
                <a:gd name="T5" fmla="*/ 69 h 80"/>
                <a:gd name="T6" fmla="*/ 9 w 84"/>
                <a:gd name="T7" fmla="*/ 68 h 80"/>
                <a:gd name="T8" fmla="*/ 46 w 84"/>
                <a:gd name="T9" fmla="*/ 4 h 80"/>
                <a:gd name="T10" fmla="*/ 39 w 84"/>
                <a:gd name="T11" fmla="*/ 0 h 80"/>
                <a:gd name="T12" fmla="*/ 2 w 84"/>
                <a:gd name="T13" fmla="*/ 64 h 80"/>
                <a:gd name="T14" fmla="*/ 2 w 84"/>
                <a:gd name="T15" fmla="*/ 74 h 80"/>
                <a:gd name="T16" fmla="*/ 11 w 84"/>
                <a:gd name="T17" fmla="*/ 80 h 80"/>
                <a:gd name="T18" fmla="*/ 84 w 84"/>
                <a:gd name="T19" fmla="*/ 80 h 80"/>
                <a:gd name="T20" fmla="*/ 84 w 84"/>
                <a:gd name="T21" fmla="*/ 71 h 80"/>
                <a:gd name="T22" fmla="*/ 11 w 84"/>
                <a:gd name="T23" fmla="*/ 7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0">
                  <a:moveTo>
                    <a:pt x="11" y="71"/>
                  </a:moveTo>
                  <a:cubicBezTo>
                    <a:pt x="10" y="71"/>
                    <a:pt x="9" y="71"/>
                    <a:pt x="9" y="70"/>
                  </a:cubicBezTo>
                  <a:cubicBezTo>
                    <a:pt x="9" y="70"/>
                    <a:pt x="9" y="70"/>
                    <a:pt x="9" y="69"/>
                  </a:cubicBezTo>
                  <a:cubicBezTo>
                    <a:pt x="9" y="69"/>
                    <a:pt x="9" y="68"/>
                    <a:pt x="9" y="68"/>
                  </a:cubicBezTo>
                  <a:cubicBezTo>
                    <a:pt x="9" y="68"/>
                    <a:pt x="27" y="36"/>
                    <a:pt x="46" y="4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0" y="67"/>
                    <a:pt x="0" y="71"/>
                    <a:pt x="2" y="74"/>
                  </a:cubicBezTo>
                  <a:cubicBezTo>
                    <a:pt x="4" y="78"/>
                    <a:pt x="7" y="80"/>
                    <a:pt x="11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71"/>
                    <a:pt x="84" y="71"/>
                    <a:pt x="84" y="71"/>
                  </a:cubicBezTo>
                  <a:lnTo>
                    <a:pt x="11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264"/>
            <p:cNvSpPr/>
            <p:nvPr/>
          </p:nvSpPr>
          <p:spPr bwMode="auto">
            <a:xfrm>
              <a:off x="1666" y="2589"/>
              <a:ext cx="28" cy="114"/>
            </a:xfrm>
            <a:custGeom>
              <a:avLst/>
              <a:gdLst>
                <a:gd name="T0" fmla="*/ 0 w 16"/>
                <a:gd name="T1" fmla="*/ 8 h 67"/>
                <a:gd name="T2" fmla="*/ 0 w 16"/>
                <a:gd name="T3" fmla="*/ 60 h 67"/>
                <a:gd name="T4" fmla="*/ 8 w 16"/>
                <a:gd name="T5" fmla="*/ 67 h 67"/>
                <a:gd name="T6" fmla="*/ 16 w 16"/>
                <a:gd name="T7" fmla="*/ 60 h 67"/>
                <a:gd name="T8" fmla="*/ 16 w 16"/>
                <a:gd name="T9" fmla="*/ 8 h 67"/>
                <a:gd name="T10" fmla="*/ 8 w 16"/>
                <a:gd name="T11" fmla="*/ 0 h 67"/>
                <a:gd name="T12" fmla="*/ 0 w 16"/>
                <a:gd name="T13" fmla="*/ 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7">
                  <a:moveTo>
                    <a:pt x="0" y="8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4"/>
                    <a:pt x="4" y="67"/>
                    <a:pt x="8" y="67"/>
                  </a:cubicBezTo>
                  <a:cubicBezTo>
                    <a:pt x="12" y="67"/>
                    <a:pt x="16" y="64"/>
                    <a:pt x="16" y="6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Oval 265"/>
            <p:cNvSpPr>
              <a:spLocks noChangeArrowheads="1"/>
            </p:cNvSpPr>
            <p:nvPr/>
          </p:nvSpPr>
          <p:spPr bwMode="auto">
            <a:xfrm>
              <a:off x="1665" y="2717"/>
              <a:ext cx="30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266"/>
            <p:cNvSpPr/>
            <p:nvPr/>
          </p:nvSpPr>
          <p:spPr bwMode="auto">
            <a:xfrm>
              <a:off x="2065" y="2623"/>
              <a:ext cx="83" cy="77"/>
            </a:xfrm>
            <a:custGeom>
              <a:avLst/>
              <a:gdLst>
                <a:gd name="T0" fmla="*/ 41 w 49"/>
                <a:gd name="T1" fmla="*/ 16 h 45"/>
                <a:gd name="T2" fmla="*/ 42 w 49"/>
                <a:gd name="T3" fmla="*/ 16 h 45"/>
                <a:gd name="T4" fmla="*/ 44 w 49"/>
                <a:gd name="T5" fmla="*/ 15 h 45"/>
                <a:gd name="T6" fmla="*/ 42 w 49"/>
                <a:gd name="T7" fmla="*/ 14 h 45"/>
                <a:gd name="T8" fmla="*/ 42 w 49"/>
                <a:gd name="T9" fmla="*/ 14 h 45"/>
                <a:gd name="T10" fmla="*/ 37 w 49"/>
                <a:gd name="T11" fmla="*/ 5 h 45"/>
                <a:gd name="T12" fmla="*/ 25 w 49"/>
                <a:gd name="T13" fmla="*/ 0 h 45"/>
                <a:gd name="T14" fmla="*/ 10 w 49"/>
                <a:gd name="T15" fmla="*/ 16 h 45"/>
                <a:gd name="T16" fmla="*/ 7 w 49"/>
                <a:gd name="T17" fmla="*/ 21 h 45"/>
                <a:gd name="T18" fmla="*/ 13 w 49"/>
                <a:gd name="T19" fmla="*/ 31 h 45"/>
                <a:gd name="T20" fmla="*/ 14 w 49"/>
                <a:gd name="T21" fmla="*/ 35 h 45"/>
                <a:gd name="T22" fmla="*/ 2 w 49"/>
                <a:gd name="T23" fmla="*/ 35 h 45"/>
                <a:gd name="T24" fmla="*/ 0 w 49"/>
                <a:gd name="T25" fmla="*/ 36 h 45"/>
                <a:gd name="T26" fmla="*/ 2 w 49"/>
                <a:gd name="T27" fmla="*/ 38 h 45"/>
                <a:gd name="T28" fmla="*/ 16 w 49"/>
                <a:gd name="T29" fmla="*/ 38 h 45"/>
                <a:gd name="T30" fmla="*/ 17 w 49"/>
                <a:gd name="T31" fmla="*/ 37 h 45"/>
                <a:gd name="T32" fmla="*/ 17 w 49"/>
                <a:gd name="T33" fmla="*/ 36 h 45"/>
                <a:gd name="T34" fmla="*/ 15 w 49"/>
                <a:gd name="T35" fmla="*/ 29 h 45"/>
                <a:gd name="T36" fmla="*/ 15 w 49"/>
                <a:gd name="T37" fmla="*/ 29 h 45"/>
                <a:gd name="T38" fmla="*/ 10 w 49"/>
                <a:gd name="T39" fmla="*/ 21 h 45"/>
                <a:gd name="T40" fmla="*/ 12 w 49"/>
                <a:gd name="T41" fmla="*/ 18 h 45"/>
                <a:gd name="T42" fmla="*/ 13 w 49"/>
                <a:gd name="T43" fmla="*/ 17 h 45"/>
                <a:gd name="T44" fmla="*/ 25 w 49"/>
                <a:gd name="T45" fmla="*/ 3 h 45"/>
                <a:gd name="T46" fmla="*/ 35 w 49"/>
                <a:gd name="T47" fmla="*/ 7 h 45"/>
                <a:gd name="T48" fmla="*/ 39 w 49"/>
                <a:gd name="T49" fmla="*/ 14 h 45"/>
                <a:gd name="T50" fmla="*/ 19 w 49"/>
                <a:gd name="T51" fmla="*/ 14 h 45"/>
                <a:gd name="T52" fmla="*/ 18 w 49"/>
                <a:gd name="T53" fmla="*/ 15 h 45"/>
                <a:gd name="T54" fmla="*/ 19 w 49"/>
                <a:gd name="T55" fmla="*/ 16 h 45"/>
                <a:gd name="T56" fmla="*/ 38 w 49"/>
                <a:gd name="T57" fmla="*/ 16 h 45"/>
                <a:gd name="T58" fmla="*/ 33 w 49"/>
                <a:gd name="T59" fmla="*/ 37 h 45"/>
                <a:gd name="T60" fmla="*/ 25 w 49"/>
                <a:gd name="T61" fmla="*/ 41 h 45"/>
                <a:gd name="T62" fmla="*/ 23 w 49"/>
                <a:gd name="T63" fmla="*/ 42 h 45"/>
                <a:gd name="T64" fmla="*/ 24 w 49"/>
                <a:gd name="T65" fmla="*/ 44 h 45"/>
                <a:gd name="T66" fmla="*/ 35 w 49"/>
                <a:gd name="T67" fmla="*/ 38 h 45"/>
                <a:gd name="T68" fmla="*/ 36 w 49"/>
                <a:gd name="T69" fmla="*/ 38 h 45"/>
                <a:gd name="T70" fmla="*/ 49 w 49"/>
                <a:gd name="T71" fmla="*/ 38 h 45"/>
                <a:gd name="T72" fmla="*/ 48 w 49"/>
                <a:gd name="T73" fmla="*/ 35 h 45"/>
                <a:gd name="T74" fmla="*/ 36 w 49"/>
                <a:gd name="T75" fmla="*/ 35 h 45"/>
                <a:gd name="T76" fmla="*/ 41 w 49"/>
                <a:gd name="T77" fmla="*/ 1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" h="45">
                  <a:moveTo>
                    <a:pt x="41" y="16"/>
                  </a:move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4" y="16"/>
                    <a:pt x="44" y="15"/>
                  </a:cubicBezTo>
                  <a:cubicBezTo>
                    <a:pt x="44" y="14"/>
                    <a:pt x="43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1" y="12"/>
                    <a:pt x="40" y="8"/>
                    <a:pt x="37" y="5"/>
                  </a:cubicBezTo>
                  <a:cubicBezTo>
                    <a:pt x="34" y="2"/>
                    <a:pt x="30" y="0"/>
                    <a:pt x="25" y="0"/>
                  </a:cubicBezTo>
                  <a:cubicBezTo>
                    <a:pt x="16" y="0"/>
                    <a:pt x="11" y="5"/>
                    <a:pt x="10" y="16"/>
                  </a:cubicBezTo>
                  <a:cubicBezTo>
                    <a:pt x="9" y="16"/>
                    <a:pt x="7" y="18"/>
                    <a:pt x="7" y="21"/>
                  </a:cubicBezTo>
                  <a:cubicBezTo>
                    <a:pt x="7" y="25"/>
                    <a:pt x="9" y="28"/>
                    <a:pt x="13" y="31"/>
                  </a:cubicBezTo>
                  <a:cubicBezTo>
                    <a:pt x="13" y="31"/>
                    <a:pt x="13" y="33"/>
                    <a:pt x="14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6"/>
                    <a:pt x="0" y="36"/>
                  </a:cubicBezTo>
                  <a:cubicBezTo>
                    <a:pt x="0" y="37"/>
                    <a:pt x="1" y="38"/>
                    <a:pt x="2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7" y="38"/>
                    <a:pt x="17" y="37"/>
                  </a:cubicBezTo>
                  <a:cubicBezTo>
                    <a:pt x="17" y="37"/>
                    <a:pt x="17" y="36"/>
                    <a:pt x="17" y="36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2" y="26"/>
                    <a:pt x="10" y="24"/>
                    <a:pt x="10" y="21"/>
                  </a:cubicBezTo>
                  <a:cubicBezTo>
                    <a:pt x="10" y="19"/>
                    <a:pt x="11" y="18"/>
                    <a:pt x="12" y="18"/>
                  </a:cubicBezTo>
                  <a:cubicBezTo>
                    <a:pt x="12" y="18"/>
                    <a:pt x="13" y="17"/>
                    <a:pt x="13" y="17"/>
                  </a:cubicBezTo>
                  <a:cubicBezTo>
                    <a:pt x="13" y="7"/>
                    <a:pt x="17" y="3"/>
                    <a:pt x="25" y="3"/>
                  </a:cubicBezTo>
                  <a:cubicBezTo>
                    <a:pt x="30" y="3"/>
                    <a:pt x="33" y="4"/>
                    <a:pt x="35" y="7"/>
                  </a:cubicBezTo>
                  <a:cubicBezTo>
                    <a:pt x="37" y="9"/>
                    <a:pt x="38" y="12"/>
                    <a:pt x="3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5"/>
                  </a:cubicBezTo>
                  <a:cubicBezTo>
                    <a:pt x="18" y="16"/>
                    <a:pt x="18" y="16"/>
                    <a:pt x="19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24"/>
                    <a:pt x="33" y="36"/>
                    <a:pt x="33" y="37"/>
                  </a:cubicBezTo>
                  <a:cubicBezTo>
                    <a:pt x="32" y="40"/>
                    <a:pt x="30" y="43"/>
                    <a:pt x="25" y="41"/>
                  </a:cubicBezTo>
                  <a:cubicBezTo>
                    <a:pt x="24" y="41"/>
                    <a:pt x="23" y="41"/>
                    <a:pt x="23" y="42"/>
                  </a:cubicBezTo>
                  <a:cubicBezTo>
                    <a:pt x="23" y="43"/>
                    <a:pt x="23" y="44"/>
                    <a:pt x="24" y="44"/>
                  </a:cubicBezTo>
                  <a:cubicBezTo>
                    <a:pt x="27" y="45"/>
                    <a:pt x="33" y="45"/>
                    <a:pt x="35" y="38"/>
                  </a:cubicBezTo>
                  <a:cubicBezTo>
                    <a:pt x="35" y="38"/>
                    <a:pt x="36" y="38"/>
                    <a:pt x="36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7"/>
                    <a:pt x="48" y="36"/>
                    <a:pt x="48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8" y="30"/>
                    <a:pt x="40" y="20"/>
                    <a:pt x="4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267"/>
            <p:cNvSpPr/>
            <p:nvPr/>
          </p:nvSpPr>
          <p:spPr bwMode="auto">
            <a:xfrm>
              <a:off x="2107" y="2710"/>
              <a:ext cx="55" cy="36"/>
            </a:xfrm>
            <a:custGeom>
              <a:avLst/>
              <a:gdLst>
                <a:gd name="T0" fmla="*/ 18 w 32"/>
                <a:gd name="T1" fmla="*/ 0 h 21"/>
                <a:gd name="T2" fmla="*/ 0 w 32"/>
                <a:gd name="T3" fmla="*/ 18 h 21"/>
                <a:gd name="T4" fmla="*/ 0 w 32"/>
                <a:gd name="T5" fmla="*/ 20 h 21"/>
                <a:gd name="T6" fmla="*/ 2 w 32"/>
                <a:gd name="T7" fmla="*/ 20 h 21"/>
                <a:gd name="T8" fmla="*/ 19 w 32"/>
                <a:gd name="T9" fmla="*/ 3 h 21"/>
                <a:gd name="T10" fmla="*/ 32 w 32"/>
                <a:gd name="T11" fmla="*/ 6 h 21"/>
                <a:gd name="T12" fmla="*/ 32 w 32"/>
                <a:gd name="T13" fmla="*/ 5 h 21"/>
                <a:gd name="T14" fmla="*/ 31 w 32"/>
                <a:gd name="T15" fmla="*/ 5 h 21"/>
                <a:gd name="T16" fmla="*/ 30 w 32"/>
                <a:gd name="T17" fmla="*/ 3 h 21"/>
                <a:gd name="T18" fmla="*/ 19 w 32"/>
                <a:gd name="T19" fmla="*/ 0 h 21"/>
                <a:gd name="T20" fmla="*/ 18 w 32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21">
                  <a:moveTo>
                    <a:pt x="18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1"/>
                    <a:pt x="2" y="21"/>
                    <a:pt x="2" y="20"/>
                  </a:cubicBezTo>
                  <a:cubicBezTo>
                    <a:pt x="2" y="20"/>
                    <a:pt x="18" y="4"/>
                    <a:pt x="19" y="3"/>
                  </a:cubicBezTo>
                  <a:cubicBezTo>
                    <a:pt x="20" y="3"/>
                    <a:pt x="26" y="5"/>
                    <a:pt x="32" y="6"/>
                  </a:cubicBezTo>
                  <a:cubicBezTo>
                    <a:pt x="32" y="6"/>
                    <a:pt x="32" y="6"/>
                    <a:pt x="32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4"/>
                    <a:pt x="31" y="4"/>
                    <a:pt x="30" y="3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268"/>
            <p:cNvSpPr/>
            <p:nvPr/>
          </p:nvSpPr>
          <p:spPr bwMode="auto">
            <a:xfrm>
              <a:off x="2104" y="2662"/>
              <a:ext cx="15" cy="27"/>
            </a:xfrm>
            <a:custGeom>
              <a:avLst/>
              <a:gdLst>
                <a:gd name="T0" fmla="*/ 4 w 9"/>
                <a:gd name="T1" fmla="*/ 16 h 16"/>
                <a:gd name="T2" fmla="*/ 9 w 9"/>
                <a:gd name="T3" fmla="*/ 10 h 16"/>
                <a:gd name="T4" fmla="*/ 6 w 9"/>
                <a:gd name="T5" fmla="*/ 10 h 16"/>
                <a:gd name="T6" fmla="*/ 4 w 9"/>
                <a:gd name="T7" fmla="*/ 13 h 16"/>
                <a:gd name="T8" fmla="*/ 3 w 9"/>
                <a:gd name="T9" fmla="*/ 8 h 16"/>
                <a:gd name="T10" fmla="*/ 4 w 9"/>
                <a:gd name="T11" fmla="*/ 3 h 16"/>
                <a:gd name="T12" fmla="*/ 5 w 9"/>
                <a:gd name="T13" fmla="*/ 2 h 16"/>
                <a:gd name="T14" fmla="*/ 5 w 9"/>
                <a:gd name="T15" fmla="*/ 2 h 16"/>
                <a:gd name="T16" fmla="*/ 6 w 9"/>
                <a:gd name="T17" fmla="*/ 3 h 16"/>
                <a:gd name="T18" fmla="*/ 6 w 9"/>
                <a:gd name="T19" fmla="*/ 6 h 16"/>
                <a:gd name="T20" fmla="*/ 6 w 9"/>
                <a:gd name="T21" fmla="*/ 6 h 16"/>
                <a:gd name="T22" fmla="*/ 6 w 9"/>
                <a:gd name="T23" fmla="*/ 7 h 16"/>
                <a:gd name="T24" fmla="*/ 9 w 9"/>
                <a:gd name="T25" fmla="*/ 7 h 16"/>
                <a:gd name="T26" fmla="*/ 9 w 9"/>
                <a:gd name="T27" fmla="*/ 6 h 16"/>
                <a:gd name="T28" fmla="*/ 9 w 9"/>
                <a:gd name="T29" fmla="*/ 6 h 16"/>
                <a:gd name="T30" fmla="*/ 9 w 9"/>
                <a:gd name="T31" fmla="*/ 5 h 16"/>
                <a:gd name="T32" fmla="*/ 8 w 9"/>
                <a:gd name="T33" fmla="*/ 1 h 16"/>
                <a:gd name="T34" fmla="*/ 5 w 9"/>
                <a:gd name="T35" fmla="*/ 0 h 16"/>
                <a:gd name="T36" fmla="*/ 5 w 9"/>
                <a:gd name="T37" fmla="*/ 0 h 16"/>
                <a:gd name="T38" fmla="*/ 5 w 9"/>
                <a:gd name="T39" fmla="*/ 0 h 16"/>
                <a:gd name="T40" fmla="*/ 2 w 9"/>
                <a:gd name="T41" fmla="*/ 1 h 16"/>
                <a:gd name="T42" fmla="*/ 0 w 9"/>
                <a:gd name="T43" fmla="*/ 8 h 16"/>
                <a:gd name="T44" fmla="*/ 4 w 9"/>
                <a:gd name="T4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" h="16">
                  <a:moveTo>
                    <a:pt x="4" y="16"/>
                  </a:moveTo>
                  <a:cubicBezTo>
                    <a:pt x="7" y="16"/>
                    <a:pt x="8" y="13"/>
                    <a:pt x="9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3" y="13"/>
                    <a:pt x="3" y="8"/>
                  </a:cubicBezTo>
                  <a:cubicBezTo>
                    <a:pt x="3" y="7"/>
                    <a:pt x="3" y="4"/>
                    <a:pt x="4" y="3"/>
                  </a:cubicBezTo>
                  <a:cubicBezTo>
                    <a:pt x="4" y="3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6" y="2"/>
                    <a:pt x="6" y="3"/>
                  </a:cubicBezTo>
                  <a:cubicBezTo>
                    <a:pt x="6" y="3"/>
                    <a:pt x="7" y="4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3"/>
                    <a:pt x="9" y="2"/>
                    <a:pt x="8" y="1"/>
                  </a:cubicBezTo>
                  <a:cubicBezTo>
                    <a:pt x="7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0" y="11"/>
                    <a:pt x="0" y="16"/>
                    <a:pt x="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269"/>
            <p:cNvSpPr/>
            <p:nvPr/>
          </p:nvSpPr>
          <p:spPr bwMode="auto">
            <a:xfrm>
              <a:off x="2030" y="2563"/>
              <a:ext cx="260" cy="241"/>
            </a:xfrm>
            <a:custGeom>
              <a:avLst/>
              <a:gdLst>
                <a:gd name="T0" fmla="*/ 125 w 152"/>
                <a:gd name="T1" fmla="*/ 85 h 141"/>
                <a:gd name="T2" fmla="*/ 119 w 152"/>
                <a:gd name="T3" fmla="*/ 95 h 141"/>
                <a:gd name="T4" fmla="*/ 134 w 152"/>
                <a:gd name="T5" fmla="*/ 109 h 141"/>
                <a:gd name="T6" fmla="*/ 87 w 152"/>
                <a:gd name="T7" fmla="*/ 126 h 141"/>
                <a:gd name="T8" fmla="*/ 15 w 152"/>
                <a:gd name="T9" fmla="*/ 54 h 141"/>
                <a:gd name="T10" fmla="*/ 29 w 152"/>
                <a:gd name="T11" fmla="*/ 11 h 141"/>
                <a:gd name="T12" fmla="*/ 19 w 152"/>
                <a:gd name="T13" fmla="*/ 0 h 141"/>
                <a:gd name="T14" fmla="*/ 0 w 152"/>
                <a:gd name="T15" fmla="*/ 54 h 141"/>
                <a:gd name="T16" fmla="*/ 87 w 152"/>
                <a:gd name="T17" fmla="*/ 141 h 141"/>
                <a:gd name="T18" fmla="*/ 152 w 152"/>
                <a:gd name="T19" fmla="*/ 111 h 141"/>
                <a:gd name="T20" fmla="*/ 125 w 152"/>
                <a:gd name="T21" fmla="*/ 8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2" h="141">
                  <a:moveTo>
                    <a:pt x="125" y="85"/>
                  </a:moveTo>
                  <a:cubicBezTo>
                    <a:pt x="123" y="89"/>
                    <a:pt x="121" y="93"/>
                    <a:pt x="119" y="95"/>
                  </a:cubicBezTo>
                  <a:cubicBezTo>
                    <a:pt x="134" y="109"/>
                    <a:pt x="134" y="109"/>
                    <a:pt x="134" y="109"/>
                  </a:cubicBezTo>
                  <a:cubicBezTo>
                    <a:pt x="121" y="120"/>
                    <a:pt x="105" y="126"/>
                    <a:pt x="87" y="126"/>
                  </a:cubicBezTo>
                  <a:cubicBezTo>
                    <a:pt x="47" y="126"/>
                    <a:pt x="15" y="94"/>
                    <a:pt x="15" y="54"/>
                  </a:cubicBezTo>
                  <a:cubicBezTo>
                    <a:pt x="15" y="38"/>
                    <a:pt x="20" y="23"/>
                    <a:pt x="29" y="1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7" y="15"/>
                    <a:pt x="0" y="34"/>
                    <a:pt x="0" y="54"/>
                  </a:cubicBezTo>
                  <a:cubicBezTo>
                    <a:pt x="0" y="102"/>
                    <a:pt x="39" y="141"/>
                    <a:pt x="87" y="141"/>
                  </a:cubicBezTo>
                  <a:cubicBezTo>
                    <a:pt x="113" y="141"/>
                    <a:pt x="136" y="129"/>
                    <a:pt x="152" y="111"/>
                  </a:cubicBezTo>
                  <a:lnTo>
                    <a:pt x="125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270"/>
            <p:cNvSpPr/>
            <p:nvPr/>
          </p:nvSpPr>
          <p:spPr bwMode="auto">
            <a:xfrm>
              <a:off x="2066" y="2506"/>
              <a:ext cx="262" cy="242"/>
            </a:xfrm>
            <a:custGeom>
              <a:avLst/>
              <a:gdLst>
                <a:gd name="T0" fmla="*/ 65 w 153"/>
                <a:gd name="T1" fmla="*/ 95 h 141"/>
                <a:gd name="T2" fmla="*/ 67 w 153"/>
                <a:gd name="T3" fmla="*/ 80 h 141"/>
                <a:gd name="T4" fmla="*/ 19 w 153"/>
                <a:gd name="T5" fmla="*/ 32 h 141"/>
                <a:gd name="T6" fmla="*/ 66 w 153"/>
                <a:gd name="T7" fmla="*/ 15 h 141"/>
                <a:gd name="T8" fmla="*/ 138 w 153"/>
                <a:gd name="T9" fmla="*/ 87 h 141"/>
                <a:gd name="T10" fmla="*/ 124 w 153"/>
                <a:gd name="T11" fmla="*/ 131 h 141"/>
                <a:gd name="T12" fmla="*/ 134 w 153"/>
                <a:gd name="T13" fmla="*/ 141 h 141"/>
                <a:gd name="T14" fmla="*/ 153 w 153"/>
                <a:gd name="T15" fmla="*/ 87 h 141"/>
                <a:gd name="T16" fmla="*/ 66 w 153"/>
                <a:gd name="T17" fmla="*/ 0 h 141"/>
                <a:gd name="T18" fmla="*/ 0 w 153"/>
                <a:gd name="T19" fmla="*/ 30 h 141"/>
                <a:gd name="T20" fmla="*/ 65 w 153"/>
                <a:gd name="T21" fmla="*/ 9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41">
                  <a:moveTo>
                    <a:pt x="65" y="95"/>
                  </a:moveTo>
                  <a:cubicBezTo>
                    <a:pt x="66" y="91"/>
                    <a:pt x="66" y="86"/>
                    <a:pt x="67" y="80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31" y="21"/>
                    <a:pt x="48" y="15"/>
                    <a:pt x="66" y="15"/>
                  </a:cubicBezTo>
                  <a:cubicBezTo>
                    <a:pt x="106" y="15"/>
                    <a:pt x="138" y="47"/>
                    <a:pt x="138" y="87"/>
                  </a:cubicBezTo>
                  <a:cubicBezTo>
                    <a:pt x="138" y="103"/>
                    <a:pt x="133" y="119"/>
                    <a:pt x="124" y="13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46" y="126"/>
                    <a:pt x="153" y="107"/>
                    <a:pt x="153" y="87"/>
                  </a:cubicBezTo>
                  <a:cubicBezTo>
                    <a:pt x="153" y="39"/>
                    <a:pt x="114" y="0"/>
                    <a:pt x="66" y="0"/>
                  </a:cubicBezTo>
                  <a:cubicBezTo>
                    <a:pt x="40" y="0"/>
                    <a:pt x="16" y="12"/>
                    <a:pt x="0" y="30"/>
                  </a:cubicBezTo>
                  <a:lnTo>
                    <a:pt x="65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271"/>
            <p:cNvSpPr/>
            <p:nvPr/>
          </p:nvSpPr>
          <p:spPr bwMode="auto">
            <a:xfrm>
              <a:off x="2141" y="2589"/>
              <a:ext cx="135" cy="152"/>
            </a:xfrm>
            <a:custGeom>
              <a:avLst/>
              <a:gdLst>
                <a:gd name="T0" fmla="*/ 77 w 79"/>
                <a:gd name="T1" fmla="*/ 28 h 89"/>
                <a:gd name="T2" fmla="*/ 71 w 79"/>
                <a:gd name="T3" fmla="*/ 31 h 89"/>
                <a:gd name="T4" fmla="*/ 60 w 79"/>
                <a:gd name="T5" fmla="*/ 46 h 89"/>
                <a:gd name="T6" fmla="*/ 57 w 79"/>
                <a:gd name="T7" fmla="*/ 48 h 89"/>
                <a:gd name="T8" fmla="*/ 58 w 79"/>
                <a:gd name="T9" fmla="*/ 43 h 89"/>
                <a:gd name="T10" fmla="*/ 66 w 79"/>
                <a:gd name="T11" fmla="*/ 15 h 89"/>
                <a:gd name="T12" fmla="*/ 64 w 79"/>
                <a:gd name="T13" fmla="*/ 9 h 89"/>
                <a:gd name="T14" fmla="*/ 59 w 79"/>
                <a:gd name="T15" fmla="*/ 14 h 89"/>
                <a:gd name="T16" fmla="*/ 49 w 79"/>
                <a:gd name="T17" fmla="*/ 40 h 89"/>
                <a:gd name="T18" fmla="*/ 47 w 79"/>
                <a:gd name="T19" fmla="*/ 44 h 89"/>
                <a:gd name="T20" fmla="*/ 46 w 79"/>
                <a:gd name="T21" fmla="*/ 39 h 89"/>
                <a:gd name="T22" fmla="*/ 52 w 79"/>
                <a:gd name="T23" fmla="*/ 9 h 89"/>
                <a:gd name="T24" fmla="*/ 50 w 79"/>
                <a:gd name="T25" fmla="*/ 1 h 89"/>
                <a:gd name="T26" fmla="*/ 44 w 79"/>
                <a:gd name="T27" fmla="*/ 7 h 89"/>
                <a:gd name="T28" fmla="*/ 37 w 79"/>
                <a:gd name="T29" fmla="*/ 38 h 89"/>
                <a:gd name="T30" fmla="*/ 34 w 79"/>
                <a:gd name="T31" fmla="*/ 42 h 89"/>
                <a:gd name="T32" fmla="*/ 33 w 79"/>
                <a:gd name="T33" fmla="*/ 38 h 89"/>
                <a:gd name="T34" fmla="*/ 37 w 79"/>
                <a:gd name="T35" fmla="*/ 10 h 89"/>
                <a:gd name="T36" fmla="*/ 34 w 79"/>
                <a:gd name="T37" fmla="*/ 5 h 89"/>
                <a:gd name="T38" fmla="*/ 30 w 79"/>
                <a:gd name="T39" fmla="*/ 10 h 89"/>
                <a:gd name="T40" fmla="*/ 23 w 79"/>
                <a:gd name="T41" fmla="*/ 54 h 89"/>
                <a:gd name="T42" fmla="*/ 20 w 79"/>
                <a:gd name="T43" fmla="*/ 58 h 89"/>
                <a:gd name="T44" fmla="*/ 15 w 79"/>
                <a:gd name="T45" fmla="*/ 50 h 89"/>
                <a:gd name="T46" fmla="*/ 6 w 79"/>
                <a:gd name="T47" fmla="*/ 40 h 89"/>
                <a:gd name="T48" fmla="*/ 3 w 79"/>
                <a:gd name="T49" fmla="*/ 48 h 89"/>
                <a:gd name="T50" fmla="*/ 14 w 79"/>
                <a:gd name="T51" fmla="*/ 75 h 89"/>
                <a:gd name="T52" fmla="*/ 29 w 79"/>
                <a:gd name="T53" fmla="*/ 88 h 89"/>
                <a:gd name="T54" fmla="*/ 52 w 79"/>
                <a:gd name="T55" fmla="*/ 79 h 89"/>
                <a:gd name="T56" fmla="*/ 77 w 79"/>
                <a:gd name="T57" fmla="*/ 33 h 89"/>
                <a:gd name="T58" fmla="*/ 77 w 79"/>
                <a:gd name="T59" fmla="*/ 2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" h="89">
                  <a:moveTo>
                    <a:pt x="77" y="28"/>
                  </a:moveTo>
                  <a:cubicBezTo>
                    <a:pt x="75" y="27"/>
                    <a:pt x="73" y="28"/>
                    <a:pt x="71" y="31"/>
                  </a:cubicBezTo>
                  <a:cubicBezTo>
                    <a:pt x="69" y="34"/>
                    <a:pt x="60" y="46"/>
                    <a:pt x="60" y="46"/>
                  </a:cubicBezTo>
                  <a:cubicBezTo>
                    <a:pt x="60" y="46"/>
                    <a:pt x="59" y="49"/>
                    <a:pt x="57" y="48"/>
                  </a:cubicBezTo>
                  <a:cubicBezTo>
                    <a:pt x="56" y="47"/>
                    <a:pt x="58" y="43"/>
                    <a:pt x="58" y="43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7" y="10"/>
                    <a:pt x="64" y="9"/>
                  </a:cubicBezTo>
                  <a:cubicBezTo>
                    <a:pt x="60" y="9"/>
                    <a:pt x="59" y="12"/>
                    <a:pt x="59" y="14"/>
                  </a:cubicBezTo>
                  <a:cubicBezTo>
                    <a:pt x="58" y="16"/>
                    <a:pt x="49" y="40"/>
                    <a:pt x="49" y="40"/>
                  </a:cubicBezTo>
                  <a:cubicBezTo>
                    <a:pt x="49" y="40"/>
                    <a:pt x="49" y="44"/>
                    <a:pt x="47" y="44"/>
                  </a:cubicBezTo>
                  <a:cubicBezTo>
                    <a:pt x="45" y="43"/>
                    <a:pt x="45" y="42"/>
                    <a:pt x="46" y="39"/>
                  </a:cubicBezTo>
                  <a:cubicBezTo>
                    <a:pt x="46" y="35"/>
                    <a:pt x="52" y="9"/>
                    <a:pt x="52" y="9"/>
                  </a:cubicBezTo>
                  <a:cubicBezTo>
                    <a:pt x="52" y="9"/>
                    <a:pt x="55" y="2"/>
                    <a:pt x="50" y="1"/>
                  </a:cubicBezTo>
                  <a:cubicBezTo>
                    <a:pt x="45" y="0"/>
                    <a:pt x="44" y="7"/>
                    <a:pt x="44" y="7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6" y="43"/>
                    <a:pt x="34" y="42"/>
                  </a:cubicBezTo>
                  <a:cubicBezTo>
                    <a:pt x="33" y="42"/>
                    <a:pt x="33" y="41"/>
                    <a:pt x="33" y="38"/>
                  </a:cubicBezTo>
                  <a:cubicBezTo>
                    <a:pt x="34" y="34"/>
                    <a:pt x="37" y="10"/>
                    <a:pt x="37" y="10"/>
                  </a:cubicBezTo>
                  <a:cubicBezTo>
                    <a:pt x="37" y="10"/>
                    <a:pt x="38" y="5"/>
                    <a:pt x="34" y="5"/>
                  </a:cubicBezTo>
                  <a:cubicBezTo>
                    <a:pt x="30" y="4"/>
                    <a:pt x="30" y="10"/>
                    <a:pt x="30" y="10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4"/>
                    <a:pt x="22" y="58"/>
                    <a:pt x="20" y="58"/>
                  </a:cubicBezTo>
                  <a:cubicBezTo>
                    <a:pt x="18" y="58"/>
                    <a:pt x="17" y="54"/>
                    <a:pt x="15" y="50"/>
                  </a:cubicBezTo>
                  <a:cubicBezTo>
                    <a:pt x="13" y="45"/>
                    <a:pt x="11" y="38"/>
                    <a:pt x="6" y="40"/>
                  </a:cubicBezTo>
                  <a:cubicBezTo>
                    <a:pt x="0" y="41"/>
                    <a:pt x="3" y="48"/>
                    <a:pt x="3" y="48"/>
                  </a:cubicBezTo>
                  <a:cubicBezTo>
                    <a:pt x="3" y="48"/>
                    <a:pt x="13" y="72"/>
                    <a:pt x="14" y="75"/>
                  </a:cubicBezTo>
                  <a:cubicBezTo>
                    <a:pt x="15" y="77"/>
                    <a:pt x="18" y="86"/>
                    <a:pt x="29" y="88"/>
                  </a:cubicBezTo>
                  <a:cubicBezTo>
                    <a:pt x="41" y="89"/>
                    <a:pt x="47" y="88"/>
                    <a:pt x="52" y="79"/>
                  </a:cubicBezTo>
                  <a:cubicBezTo>
                    <a:pt x="57" y="69"/>
                    <a:pt x="77" y="33"/>
                    <a:pt x="77" y="33"/>
                  </a:cubicBezTo>
                  <a:cubicBezTo>
                    <a:pt x="77" y="33"/>
                    <a:pt x="79" y="30"/>
                    <a:pt x="77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272"/>
            <p:cNvSpPr>
              <a:spLocks noEditPoints="1"/>
            </p:cNvSpPr>
            <p:nvPr/>
          </p:nvSpPr>
          <p:spPr bwMode="auto">
            <a:xfrm>
              <a:off x="2565" y="2530"/>
              <a:ext cx="180" cy="48"/>
            </a:xfrm>
            <a:custGeom>
              <a:avLst/>
              <a:gdLst>
                <a:gd name="T0" fmla="*/ 99 w 105"/>
                <a:gd name="T1" fmla="*/ 3 h 28"/>
                <a:gd name="T2" fmla="*/ 97 w 105"/>
                <a:gd name="T3" fmla="*/ 0 h 28"/>
                <a:gd name="T4" fmla="*/ 94 w 105"/>
                <a:gd name="T5" fmla="*/ 1 h 28"/>
                <a:gd name="T6" fmla="*/ 54 w 105"/>
                <a:gd name="T7" fmla="*/ 14 h 28"/>
                <a:gd name="T8" fmla="*/ 54 w 105"/>
                <a:gd name="T9" fmla="*/ 13 h 28"/>
                <a:gd name="T10" fmla="*/ 54 w 105"/>
                <a:gd name="T11" fmla="*/ 12 h 28"/>
                <a:gd name="T12" fmla="*/ 52 w 105"/>
                <a:gd name="T13" fmla="*/ 10 h 28"/>
                <a:gd name="T14" fmla="*/ 2 w 105"/>
                <a:gd name="T15" fmla="*/ 19 h 28"/>
                <a:gd name="T16" fmla="*/ 1 w 105"/>
                <a:gd name="T17" fmla="*/ 22 h 28"/>
                <a:gd name="T18" fmla="*/ 5 w 105"/>
                <a:gd name="T19" fmla="*/ 24 h 28"/>
                <a:gd name="T20" fmla="*/ 47 w 105"/>
                <a:gd name="T21" fmla="*/ 15 h 28"/>
                <a:gd name="T22" fmla="*/ 47 w 105"/>
                <a:gd name="T23" fmla="*/ 15 h 28"/>
                <a:gd name="T24" fmla="*/ 46 w 105"/>
                <a:gd name="T25" fmla="*/ 17 h 28"/>
                <a:gd name="T26" fmla="*/ 46 w 105"/>
                <a:gd name="T27" fmla="*/ 18 h 28"/>
                <a:gd name="T28" fmla="*/ 49 w 105"/>
                <a:gd name="T29" fmla="*/ 20 h 28"/>
                <a:gd name="T30" fmla="*/ 94 w 105"/>
                <a:gd name="T31" fmla="*/ 9 h 28"/>
                <a:gd name="T32" fmla="*/ 99 w 105"/>
                <a:gd name="T33" fmla="*/ 27 h 28"/>
                <a:gd name="T34" fmla="*/ 103 w 105"/>
                <a:gd name="T35" fmla="*/ 28 h 28"/>
                <a:gd name="T36" fmla="*/ 104 w 105"/>
                <a:gd name="T37" fmla="*/ 24 h 28"/>
                <a:gd name="T38" fmla="*/ 99 w 105"/>
                <a:gd name="T39" fmla="*/ 3 h 28"/>
                <a:gd name="T40" fmla="*/ 94 w 105"/>
                <a:gd name="T41" fmla="*/ 2 h 28"/>
                <a:gd name="T42" fmla="*/ 94 w 105"/>
                <a:gd name="T43" fmla="*/ 2 h 28"/>
                <a:gd name="T44" fmla="*/ 94 w 105"/>
                <a:gd name="T45" fmla="*/ 2 h 28"/>
                <a:gd name="T46" fmla="*/ 94 w 105"/>
                <a:gd name="T47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5" h="28">
                  <a:moveTo>
                    <a:pt x="99" y="3"/>
                  </a:moveTo>
                  <a:cubicBezTo>
                    <a:pt x="99" y="1"/>
                    <a:pt x="99" y="0"/>
                    <a:pt x="97" y="0"/>
                  </a:cubicBezTo>
                  <a:cubicBezTo>
                    <a:pt x="96" y="0"/>
                    <a:pt x="95" y="0"/>
                    <a:pt x="94" y="1"/>
                  </a:cubicBezTo>
                  <a:cubicBezTo>
                    <a:pt x="94" y="1"/>
                    <a:pt x="85" y="13"/>
                    <a:pt x="54" y="14"/>
                  </a:cubicBezTo>
                  <a:cubicBezTo>
                    <a:pt x="54" y="14"/>
                    <a:pt x="54" y="13"/>
                    <a:pt x="54" y="13"/>
                  </a:cubicBezTo>
                  <a:cubicBezTo>
                    <a:pt x="54" y="13"/>
                    <a:pt x="54" y="12"/>
                    <a:pt x="54" y="12"/>
                  </a:cubicBezTo>
                  <a:cubicBezTo>
                    <a:pt x="54" y="11"/>
                    <a:pt x="53" y="10"/>
                    <a:pt x="52" y="10"/>
                  </a:cubicBezTo>
                  <a:cubicBezTo>
                    <a:pt x="51" y="10"/>
                    <a:pt x="27" y="7"/>
                    <a:pt x="2" y="19"/>
                  </a:cubicBezTo>
                  <a:cubicBezTo>
                    <a:pt x="1" y="20"/>
                    <a:pt x="0" y="21"/>
                    <a:pt x="1" y="22"/>
                  </a:cubicBezTo>
                  <a:cubicBezTo>
                    <a:pt x="2" y="24"/>
                    <a:pt x="3" y="24"/>
                    <a:pt x="5" y="24"/>
                  </a:cubicBezTo>
                  <a:cubicBezTo>
                    <a:pt x="21" y="16"/>
                    <a:pt x="39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6"/>
                    <a:pt x="46" y="16"/>
                    <a:pt x="46" y="17"/>
                  </a:cubicBezTo>
                  <a:cubicBezTo>
                    <a:pt x="46" y="17"/>
                    <a:pt x="46" y="18"/>
                    <a:pt x="46" y="18"/>
                  </a:cubicBezTo>
                  <a:cubicBezTo>
                    <a:pt x="47" y="19"/>
                    <a:pt x="48" y="20"/>
                    <a:pt x="49" y="20"/>
                  </a:cubicBezTo>
                  <a:cubicBezTo>
                    <a:pt x="74" y="20"/>
                    <a:pt x="88" y="13"/>
                    <a:pt x="94" y="9"/>
                  </a:cubicBezTo>
                  <a:cubicBezTo>
                    <a:pt x="95" y="18"/>
                    <a:pt x="99" y="25"/>
                    <a:pt x="99" y="27"/>
                  </a:cubicBezTo>
                  <a:cubicBezTo>
                    <a:pt x="101" y="27"/>
                    <a:pt x="102" y="27"/>
                    <a:pt x="103" y="28"/>
                  </a:cubicBezTo>
                  <a:cubicBezTo>
                    <a:pt x="104" y="27"/>
                    <a:pt x="105" y="25"/>
                    <a:pt x="104" y="24"/>
                  </a:cubicBezTo>
                  <a:cubicBezTo>
                    <a:pt x="104" y="24"/>
                    <a:pt x="98" y="14"/>
                    <a:pt x="99" y="3"/>
                  </a:cubicBezTo>
                  <a:moveTo>
                    <a:pt x="94" y="2"/>
                  </a:moveTo>
                  <a:cubicBezTo>
                    <a:pt x="94" y="2"/>
                    <a:pt x="94" y="2"/>
                    <a:pt x="94" y="2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4" y="2"/>
                    <a:pt x="94" y="2"/>
                    <a:pt x="9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273"/>
            <p:cNvSpPr/>
            <p:nvPr/>
          </p:nvSpPr>
          <p:spPr bwMode="auto">
            <a:xfrm>
              <a:off x="2536" y="2464"/>
              <a:ext cx="243" cy="229"/>
            </a:xfrm>
            <a:custGeom>
              <a:avLst/>
              <a:gdLst>
                <a:gd name="T0" fmla="*/ 138 w 142"/>
                <a:gd name="T1" fmla="*/ 84 h 134"/>
                <a:gd name="T2" fmla="*/ 128 w 142"/>
                <a:gd name="T3" fmla="*/ 82 h 134"/>
                <a:gd name="T4" fmla="*/ 134 w 142"/>
                <a:gd name="T5" fmla="*/ 54 h 134"/>
                <a:gd name="T6" fmla="*/ 133 w 142"/>
                <a:gd name="T7" fmla="*/ 44 h 134"/>
                <a:gd name="T8" fmla="*/ 115 w 142"/>
                <a:gd name="T9" fmla="*/ 22 h 134"/>
                <a:gd name="T10" fmla="*/ 63 w 142"/>
                <a:gd name="T11" fmla="*/ 6 h 134"/>
                <a:gd name="T12" fmla="*/ 6 w 142"/>
                <a:gd name="T13" fmla="*/ 60 h 134"/>
                <a:gd name="T14" fmla="*/ 14 w 142"/>
                <a:gd name="T15" fmla="*/ 82 h 134"/>
                <a:gd name="T16" fmla="*/ 14 w 142"/>
                <a:gd name="T17" fmla="*/ 82 h 134"/>
                <a:gd name="T18" fmla="*/ 4 w 142"/>
                <a:gd name="T19" fmla="*/ 84 h 134"/>
                <a:gd name="T20" fmla="*/ 0 w 142"/>
                <a:gd name="T21" fmla="*/ 97 h 134"/>
                <a:gd name="T22" fmla="*/ 17 w 142"/>
                <a:gd name="T23" fmla="*/ 134 h 134"/>
                <a:gd name="T24" fmla="*/ 16 w 142"/>
                <a:gd name="T25" fmla="*/ 128 h 134"/>
                <a:gd name="T26" fmla="*/ 16 w 142"/>
                <a:gd name="T27" fmla="*/ 126 h 134"/>
                <a:gd name="T28" fmla="*/ 6 w 142"/>
                <a:gd name="T29" fmla="*/ 97 h 134"/>
                <a:gd name="T30" fmla="*/ 7 w 142"/>
                <a:gd name="T31" fmla="*/ 88 h 134"/>
                <a:gd name="T32" fmla="*/ 15 w 142"/>
                <a:gd name="T33" fmla="*/ 89 h 134"/>
                <a:gd name="T34" fmla="*/ 16 w 142"/>
                <a:gd name="T35" fmla="*/ 90 h 134"/>
                <a:gd name="T36" fmla="*/ 16 w 142"/>
                <a:gd name="T37" fmla="*/ 76 h 134"/>
                <a:gd name="T38" fmla="*/ 12 w 142"/>
                <a:gd name="T39" fmla="*/ 59 h 134"/>
                <a:gd name="T40" fmla="*/ 63 w 142"/>
                <a:gd name="T41" fmla="*/ 11 h 134"/>
                <a:gd name="T42" fmla="*/ 111 w 142"/>
                <a:gd name="T43" fmla="*/ 26 h 134"/>
                <a:gd name="T44" fmla="*/ 114 w 142"/>
                <a:gd name="T45" fmla="*/ 27 h 134"/>
                <a:gd name="T46" fmla="*/ 128 w 142"/>
                <a:gd name="T47" fmla="*/ 45 h 134"/>
                <a:gd name="T48" fmla="*/ 126 w 142"/>
                <a:gd name="T49" fmla="*/ 74 h 134"/>
                <a:gd name="T50" fmla="*/ 126 w 142"/>
                <a:gd name="T51" fmla="*/ 90 h 134"/>
                <a:gd name="T52" fmla="*/ 127 w 142"/>
                <a:gd name="T53" fmla="*/ 89 h 134"/>
                <a:gd name="T54" fmla="*/ 135 w 142"/>
                <a:gd name="T55" fmla="*/ 88 h 134"/>
                <a:gd name="T56" fmla="*/ 136 w 142"/>
                <a:gd name="T57" fmla="*/ 97 h 134"/>
                <a:gd name="T58" fmla="*/ 126 w 142"/>
                <a:gd name="T59" fmla="*/ 126 h 134"/>
                <a:gd name="T60" fmla="*/ 126 w 142"/>
                <a:gd name="T61" fmla="*/ 128 h 134"/>
                <a:gd name="T62" fmla="*/ 125 w 142"/>
                <a:gd name="T63" fmla="*/ 134 h 134"/>
                <a:gd name="T64" fmla="*/ 142 w 142"/>
                <a:gd name="T65" fmla="*/ 97 h 134"/>
                <a:gd name="T66" fmla="*/ 138 w 142"/>
                <a:gd name="T67" fmla="*/ 8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2" h="134">
                  <a:moveTo>
                    <a:pt x="138" y="84"/>
                  </a:moveTo>
                  <a:cubicBezTo>
                    <a:pt x="135" y="81"/>
                    <a:pt x="131" y="81"/>
                    <a:pt x="128" y="82"/>
                  </a:cubicBezTo>
                  <a:cubicBezTo>
                    <a:pt x="129" y="80"/>
                    <a:pt x="134" y="68"/>
                    <a:pt x="134" y="54"/>
                  </a:cubicBezTo>
                  <a:cubicBezTo>
                    <a:pt x="134" y="51"/>
                    <a:pt x="134" y="48"/>
                    <a:pt x="133" y="44"/>
                  </a:cubicBezTo>
                  <a:cubicBezTo>
                    <a:pt x="130" y="30"/>
                    <a:pt x="124" y="23"/>
                    <a:pt x="115" y="22"/>
                  </a:cubicBezTo>
                  <a:cubicBezTo>
                    <a:pt x="112" y="17"/>
                    <a:pt x="97" y="0"/>
                    <a:pt x="63" y="6"/>
                  </a:cubicBezTo>
                  <a:cubicBezTo>
                    <a:pt x="21" y="13"/>
                    <a:pt x="2" y="32"/>
                    <a:pt x="6" y="60"/>
                  </a:cubicBezTo>
                  <a:cubicBezTo>
                    <a:pt x="6" y="61"/>
                    <a:pt x="8" y="74"/>
                    <a:pt x="14" y="82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1" y="81"/>
                    <a:pt x="7" y="81"/>
                    <a:pt x="4" y="84"/>
                  </a:cubicBezTo>
                  <a:cubicBezTo>
                    <a:pt x="1" y="87"/>
                    <a:pt x="0" y="93"/>
                    <a:pt x="0" y="97"/>
                  </a:cubicBezTo>
                  <a:cubicBezTo>
                    <a:pt x="1" y="108"/>
                    <a:pt x="6" y="124"/>
                    <a:pt x="17" y="134"/>
                  </a:cubicBezTo>
                  <a:cubicBezTo>
                    <a:pt x="16" y="132"/>
                    <a:pt x="16" y="129"/>
                    <a:pt x="16" y="128"/>
                  </a:cubicBezTo>
                  <a:cubicBezTo>
                    <a:pt x="16" y="127"/>
                    <a:pt x="16" y="126"/>
                    <a:pt x="16" y="126"/>
                  </a:cubicBezTo>
                  <a:cubicBezTo>
                    <a:pt x="9" y="117"/>
                    <a:pt x="6" y="105"/>
                    <a:pt x="6" y="97"/>
                  </a:cubicBezTo>
                  <a:cubicBezTo>
                    <a:pt x="6" y="92"/>
                    <a:pt x="6" y="89"/>
                    <a:pt x="7" y="88"/>
                  </a:cubicBezTo>
                  <a:cubicBezTo>
                    <a:pt x="11" y="85"/>
                    <a:pt x="14" y="88"/>
                    <a:pt x="15" y="89"/>
                  </a:cubicBezTo>
                  <a:cubicBezTo>
                    <a:pt x="15" y="89"/>
                    <a:pt x="16" y="90"/>
                    <a:pt x="16" y="90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3" y="69"/>
                    <a:pt x="12" y="60"/>
                    <a:pt x="12" y="59"/>
                  </a:cubicBezTo>
                  <a:cubicBezTo>
                    <a:pt x="8" y="34"/>
                    <a:pt x="25" y="18"/>
                    <a:pt x="63" y="11"/>
                  </a:cubicBezTo>
                  <a:cubicBezTo>
                    <a:pt x="99" y="5"/>
                    <a:pt x="111" y="25"/>
                    <a:pt x="111" y="26"/>
                  </a:cubicBezTo>
                  <a:cubicBezTo>
                    <a:pt x="112" y="27"/>
                    <a:pt x="113" y="27"/>
                    <a:pt x="114" y="27"/>
                  </a:cubicBezTo>
                  <a:cubicBezTo>
                    <a:pt x="116" y="27"/>
                    <a:pt x="124" y="27"/>
                    <a:pt x="128" y="45"/>
                  </a:cubicBezTo>
                  <a:cubicBezTo>
                    <a:pt x="130" y="56"/>
                    <a:pt x="128" y="67"/>
                    <a:pt x="126" y="74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6" y="90"/>
                    <a:pt x="127" y="89"/>
                    <a:pt x="127" y="89"/>
                  </a:cubicBezTo>
                  <a:cubicBezTo>
                    <a:pt x="128" y="88"/>
                    <a:pt x="131" y="85"/>
                    <a:pt x="135" y="88"/>
                  </a:cubicBezTo>
                  <a:cubicBezTo>
                    <a:pt x="136" y="89"/>
                    <a:pt x="136" y="92"/>
                    <a:pt x="136" y="97"/>
                  </a:cubicBezTo>
                  <a:cubicBezTo>
                    <a:pt x="136" y="105"/>
                    <a:pt x="133" y="117"/>
                    <a:pt x="126" y="126"/>
                  </a:cubicBezTo>
                  <a:cubicBezTo>
                    <a:pt x="126" y="126"/>
                    <a:pt x="126" y="127"/>
                    <a:pt x="126" y="128"/>
                  </a:cubicBezTo>
                  <a:cubicBezTo>
                    <a:pt x="126" y="129"/>
                    <a:pt x="126" y="132"/>
                    <a:pt x="125" y="134"/>
                  </a:cubicBezTo>
                  <a:cubicBezTo>
                    <a:pt x="136" y="124"/>
                    <a:pt x="141" y="108"/>
                    <a:pt x="142" y="97"/>
                  </a:cubicBezTo>
                  <a:cubicBezTo>
                    <a:pt x="142" y="93"/>
                    <a:pt x="141" y="87"/>
                    <a:pt x="138" y="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274"/>
            <p:cNvSpPr/>
            <p:nvPr/>
          </p:nvSpPr>
          <p:spPr bwMode="auto">
            <a:xfrm>
              <a:off x="2574" y="2578"/>
              <a:ext cx="167" cy="170"/>
            </a:xfrm>
            <a:custGeom>
              <a:avLst/>
              <a:gdLst>
                <a:gd name="T0" fmla="*/ 98 w 98"/>
                <a:gd name="T1" fmla="*/ 59 h 99"/>
                <a:gd name="T2" fmla="*/ 98 w 98"/>
                <a:gd name="T3" fmla="*/ 37 h 99"/>
                <a:gd name="T4" fmla="*/ 93 w 98"/>
                <a:gd name="T5" fmla="*/ 37 h 99"/>
                <a:gd name="T6" fmla="*/ 89 w 98"/>
                <a:gd name="T7" fmla="*/ 37 h 99"/>
                <a:gd name="T8" fmla="*/ 74 w 98"/>
                <a:gd name="T9" fmla="*/ 53 h 99"/>
                <a:gd name="T10" fmla="*/ 58 w 98"/>
                <a:gd name="T11" fmla="*/ 34 h 99"/>
                <a:gd name="T12" fmla="*/ 74 w 98"/>
                <a:gd name="T13" fmla="*/ 15 h 99"/>
                <a:gd name="T14" fmla="*/ 89 w 98"/>
                <a:gd name="T15" fmla="*/ 32 h 99"/>
                <a:gd name="T16" fmla="*/ 93 w 98"/>
                <a:gd name="T17" fmla="*/ 32 h 99"/>
                <a:gd name="T18" fmla="*/ 98 w 98"/>
                <a:gd name="T19" fmla="*/ 32 h 99"/>
                <a:gd name="T20" fmla="*/ 98 w 98"/>
                <a:gd name="T21" fmla="*/ 5 h 99"/>
                <a:gd name="T22" fmla="*/ 49 w 98"/>
                <a:gd name="T23" fmla="*/ 0 h 99"/>
                <a:gd name="T24" fmla="*/ 0 w 98"/>
                <a:gd name="T25" fmla="*/ 5 h 99"/>
                <a:gd name="T26" fmla="*/ 0 w 98"/>
                <a:gd name="T27" fmla="*/ 32 h 99"/>
                <a:gd name="T28" fmla="*/ 5 w 98"/>
                <a:gd name="T29" fmla="*/ 32 h 99"/>
                <a:gd name="T30" fmla="*/ 9 w 98"/>
                <a:gd name="T31" fmla="*/ 32 h 99"/>
                <a:gd name="T32" fmla="*/ 24 w 98"/>
                <a:gd name="T33" fmla="*/ 15 h 99"/>
                <a:gd name="T34" fmla="*/ 40 w 98"/>
                <a:gd name="T35" fmla="*/ 34 h 99"/>
                <a:gd name="T36" fmla="*/ 24 w 98"/>
                <a:gd name="T37" fmla="*/ 53 h 99"/>
                <a:gd name="T38" fmla="*/ 9 w 98"/>
                <a:gd name="T39" fmla="*/ 37 h 99"/>
                <a:gd name="T40" fmla="*/ 5 w 98"/>
                <a:gd name="T41" fmla="*/ 37 h 99"/>
                <a:gd name="T42" fmla="*/ 0 w 98"/>
                <a:gd name="T43" fmla="*/ 37 h 99"/>
                <a:gd name="T44" fmla="*/ 0 w 98"/>
                <a:gd name="T45" fmla="*/ 59 h 99"/>
                <a:gd name="T46" fmla="*/ 0 w 98"/>
                <a:gd name="T47" fmla="*/ 59 h 99"/>
                <a:gd name="T48" fmla="*/ 0 w 98"/>
                <a:gd name="T49" fmla="*/ 62 h 99"/>
                <a:gd name="T50" fmla="*/ 21 w 98"/>
                <a:gd name="T51" fmla="*/ 99 h 99"/>
                <a:gd name="T52" fmla="*/ 22 w 98"/>
                <a:gd name="T53" fmla="*/ 99 h 99"/>
                <a:gd name="T54" fmla="*/ 49 w 98"/>
                <a:gd name="T55" fmla="*/ 93 h 99"/>
                <a:gd name="T56" fmla="*/ 76 w 98"/>
                <a:gd name="T57" fmla="*/ 99 h 99"/>
                <a:gd name="T58" fmla="*/ 77 w 98"/>
                <a:gd name="T59" fmla="*/ 99 h 99"/>
                <a:gd name="T60" fmla="*/ 98 w 98"/>
                <a:gd name="T61" fmla="*/ 62 h 99"/>
                <a:gd name="T62" fmla="*/ 98 w 98"/>
                <a:gd name="T63" fmla="*/ 59 h 99"/>
                <a:gd name="T64" fmla="*/ 98 w 98"/>
                <a:gd name="T65" fmla="*/ 5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8" h="99">
                  <a:moveTo>
                    <a:pt x="98" y="59"/>
                  </a:moveTo>
                  <a:cubicBezTo>
                    <a:pt x="98" y="37"/>
                    <a:pt x="98" y="37"/>
                    <a:pt x="98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46"/>
                    <a:pt x="82" y="53"/>
                    <a:pt x="74" y="53"/>
                  </a:cubicBezTo>
                  <a:cubicBezTo>
                    <a:pt x="65" y="53"/>
                    <a:pt x="58" y="45"/>
                    <a:pt x="58" y="34"/>
                  </a:cubicBezTo>
                  <a:cubicBezTo>
                    <a:pt x="58" y="24"/>
                    <a:pt x="65" y="15"/>
                    <a:pt x="74" y="15"/>
                  </a:cubicBezTo>
                  <a:cubicBezTo>
                    <a:pt x="82" y="15"/>
                    <a:pt x="88" y="22"/>
                    <a:pt x="89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4" y="4"/>
                    <a:pt x="78" y="0"/>
                    <a:pt x="49" y="0"/>
                  </a:cubicBezTo>
                  <a:cubicBezTo>
                    <a:pt x="20" y="0"/>
                    <a:pt x="4" y="4"/>
                    <a:pt x="0" y="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0" y="22"/>
                    <a:pt x="16" y="15"/>
                    <a:pt x="24" y="15"/>
                  </a:cubicBezTo>
                  <a:cubicBezTo>
                    <a:pt x="33" y="15"/>
                    <a:pt x="40" y="24"/>
                    <a:pt x="40" y="34"/>
                  </a:cubicBezTo>
                  <a:cubicBezTo>
                    <a:pt x="40" y="45"/>
                    <a:pt x="33" y="53"/>
                    <a:pt x="24" y="53"/>
                  </a:cubicBezTo>
                  <a:cubicBezTo>
                    <a:pt x="16" y="53"/>
                    <a:pt x="10" y="46"/>
                    <a:pt x="9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60"/>
                    <a:pt x="0" y="62"/>
                  </a:cubicBezTo>
                  <a:cubicBezTo>
                    <a:pt x="0" y="69"/>
                    <a:pt x="1" y="90"/>
                    <a:pt x="21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9" y="95"/>
                    <a:pt x="39" y="93"/>
                    <a:pt x="49" y="93"/>
                  </a:cubicBezTo>
                  <a:cubicBezTo>
                    <a:pt x="59" y="93"/>
                    <a:pt x="69" y="95"/>
                    <a:pt x="76" y="99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97" y="90"/>
                    <a:pt x="98" y="69"/>
                    <a:pt x="98" y="62"/>
                  </a:cubicBezTo>
                  <a:cubicBezTo>
                    <a:pt x="98" y="60"/>
                    <a:pt x="98" y="59"/>
                    <a:pt x="98" y="59"/>
                  </a:cubicBezTo>
                  <a:cubicBezTo>
                    <a:pt x="98" y="59"/>
                    <a:pt x="98" y="59"/>
                    <a:pt x="98" y="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275"/>
            <p:cNvSpPr/>
            <p:nvPr/>
          </p:nvSpPr>
          <p:spPr bwMode="auto">
            <a:xfrm>
              <a:off x="2618" y="2746"/>
              <a:ext cx="79" cy="29"/>
            </a:xfrm>
            <a:custGeom>
              <a:avLst/>
              <a:gdLst>
                <a:gd name="T0" fmla="*/ 46 w 46"/>
                <a:gd name="T1" fmla="*/ 17 h 17"/>
                <a:gd name="T2" fmla="*/ 46 w 46"/>
                <a:gd name="T3" fmla="*/ 5 h 17"/>
                <a:gd name="T4" fmla="*/ 23 w 46"/>
                <a:gd name="T5" fmla="*/ 0 h 17"/>
                <a:gd name="T6" fmla="*/ 0 w 46"/>
                <a:gd name="T7" fmla="*/ 5 h 17"/>
                <a:gd name="T8" fmla="*/ 0 w 46"/>
                <a:gd name="T9" fmla="*/ 17 h 17"/>
                <a:gd name="T10" fmla="*/ 23 w 46"/>
                <a:gd name="T11" fmla="*/ 13 h 17"/>
                <a:gd name="T12" fmla="*/ 46 w 46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7">
                  <a:moveTo>
                    <a:pt x="46" y="17"/>
                  </a:moveTo>
                  <a:cubicBezTo>
                    <a:pt x="46" y="5"/>
                    <a:pt x="46" y="5"/>
                    <a:pt x="46" y="5"/>
                  </a:cubicBezTo>
                  <a:cubicBezTo>
                    <a:pt x="40" y="2"/>
                    <a:pt x="32" y="0"/>
                    <a:pt x="23" y="0"/>
                  </a:cubicBezTo>
                  <a:cubicBezTo>
                    <a:pt x="14" y="0"/>
                    <a:pt x="6" y="2"/>
                    <a:pt x="0" y="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" y="14"/>
                    <a:pt x="14" y="13"/>
                    <a:pt x="23" y="13"/>
                  </a:cubicBezTo>
                  <a:cubicBezTo>
                    <a:pt x="32" y="13"/>
                    <a:pt x="40" y="14"/>
                    <a:pt x="46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Oval 276"/>
            <p:cNvSpPr>
              <a:spLocks noChangeArrowheads="1"/>
            </p:cNvSpPr>
            <p:nvPr/>
          </p:nvSpPr>
          <p:spPr bwMode="auto">
            <a:xfrm>
              <a:off x="2591" y="2777"/>
              <a:ext cx="133" cy="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277"/>
            <p:cNvSpPr/>
            <p:nvPr/>
          </p:nvSpPr>
          <p:spPr bwMode="auto">
            <a:xfrm>
              <a:off x="3010" y="2494"/>
              <a:ext cx="225" cy="336"/>
            </a:xfrm>
            <a:custGeom>
              <a:avLst/>
              <a:gdLst>
                <a:gd name="T0" fmla="*/ 37 w 132"/>
                <a:gd name="T1" fmla="*/ 194 h 196"/>
                <a:gd name="T2" fmla="*/ 45 w 132"/>
                <a:gd name="T3" fmla="*/ 193 h 196"/>
                <a:gd name="T4" fmla="*/ 53 w 132"/>
                <a:gd name="T5" fmla="*/ 180 h 196"/>
                <a:gd name="T6" fmla="*/ 53 w 132"/>
                <a:gd name="T7" fmla="*/ 96 h 196"/>
                <a:gd name="T8" fmla="*/ 42 w 132"/>
                <a:gd name="T9" fmla="*/ 91 h 196"/>
                <a:gd name="T10" fmla="*/ 37 w 132"/>
                <a:gd name="T11" fmla="*/ 80 h 196"/>
                <a:gd name="T12" fmla="*/ 17 w 132"/>
                <a:gd name="T13" fmla="*/ 94 h 196"/>
                <a:gd name="T14" fmla="*/ 1 w 132"/>
                <a:gd name="T15" fmla="*/ 68 h 196"/>
                <a:gd name="T16" fmla="*/ 0 w 132"/>
                <a:gd name="T17" fmla="*/ 66 h 196"/>
                <a:gd name="T18" fmla="*/ 0 w 132"/>
                <a:gd name="T19" fmla="*/ 66 h 196"/>
                <a:gd name="T20" fmla="*/ 1 w 132"/>
                <a:gd name="T21" fmla="*/ 65 h 196"/>
                <a:gd name="T22" fmla="*/ 17 w 132"/>
                <a:gd name="T23" fmla="*/ 39 h 196"/>
                <a:gd name="T24" fmla="*/ 36 w 132"/>
                <a:gd name="T25" fmla="*/ 53 h 196"/>
                <a:gd name="T26" fmla="*/ 42 w 132"/>
                <a:gd name="T27" fmla="*/ 48 h 196"/>
                <a:gd name="T28" fmla="*/ 48 w 132"/>
                <a:gd name="T29" fmla="*/ 41 h 196"/>
                <a:gd name="T30" fmla="*/ 52 w 132"/>
                <a:gd name="T31" fmla="*/ 29 h 196"/>
                <a:gd name="T32" fmla="*/ 51 w 132"/>
                <a:gd name="T33" fmla="*/ 11 h 196"/>
                <a:gd name="T34" fmla="*/ 51 w 132"/>
                <a:gd name="T35" fmla="*/ 11 h 196"/>
                <a:gd name="T36" fmla="*/ 56 w 132"/>
                <a:gd name="T37" fmla="*/ 12 h 196"/>
                <a:gd name="T38" fmla="*/ 64 w 132"/>
                <a:gd name="T39" fmla="*/ 1 h 196"/>
                <a:gd name="T40" fmla="*/ 66 w 132"/>
                <a:gd name="T41" fmla="*/ 0 h 196"/>
                <a:gd name="T42" fmla="*/ 66 w 132"/>
                <a:gd name="T43" fmla="*/ 0 h 196"/>
                <a:gd name="T44" fmla="*/ 66 w 132"/>
                <a:gd name="T45" fmla="*/ 0 h 196"/>
                <a:gd name="T46" fmla="*/ 66 w 132"/>
                <a:gd name="T47" fmla="*/ 0 h 196"/>
                <a:gd name="T48" fmla="*/ 68 w 132"/>
                <a:gd name="T49" fmla="*/ 1 h 196"/>
                <a:gd name="T50" fmla="*/ 76 w 132"/>
                <a:gd name="T51" fmla="*/ 12 h 196"/>
                <a:gd name="T52" fmla="*/ 81 w 132"/>
                <a:gd name="T53" fmla="*/ 11 h 196"/>
                <a:gd name="T54" fmla="*/ 81 w 132"/>
                <a:gd name="T55" fmla="*/ 11 h 196"/>
                <a:gd name="T56" fmla="*/ 80 w 132"/>
                <a:gd name="T57" fmla="*/ 29 h 196"/>
                <a:gd name="T58" fmla="*/ 84 w 132"/>
                <a:gd name="T59" fmla="*/ 41 h 196"/>
                <a:gd name="T60" fmla="*/ 90 w 132"/>
                <a:gd name="T61" fmla="*/ 48 h 196"/>
                <a:gd name="T62" fmla="*/ 96 w 132"/>
                <a:gd name="T63" fmla="*/ 53 h 196"/>
                <a:gd name="T64" fmla="*/ 115 w 132"/>
                <a:gd name="T65" fmla="*/ 39 h 196"/>
                <a:gd name="T66" fmla="*/ 131 w 132"/>
                <a:gd name="T67" fmla="*/ 65 h 196"/>
                <a:gd name="T68" fmla="*/ 132 w 132"/>
                <a:gd name="T69" fmla="*/ 66 h 196"/>
                <a:gd name="T70" fmla="*/ 132 w 132"/>
                <a:gd name="T71" fmla="*/ 66 h 196"/>
                <a:gd name="T72" fmla="*/ 131 w 132"/>
                <a:gd name="T73" fmla="*/ 68 h 196"/>
                <a:gd name="T74" fmla="*/ 115 w 132"/>
                <a:gd name="T75" fmla="*/ 94 h 196"/>
                <a:gd name="T76" fmla="*/ 95 w 132"/>
                <a:gd name="T77" fmla="*/ 80 h 196"/>
                <a:gd name="T78" fmla="*/ 90 w 132"/>
                <a:gd name="T79" fmla="*/ 91 h 196"/>
                <a:gd name="T80" fmla="*/ 79 w 132"/>
                <a:gd name="T81" fmla="*/ 96 h 196"/>
                <a:gd name="T82" fmla="*/ 79 w 132"/>
                <a:gd name="T83" fmla="*/ 180 h 196"/>
                <a:gd name="T84" fmla="*/ 87 w 132"/>
                <a:gd name="T85" fmla="*/ 193 h 196"/>
                <a:gd name="T86" fmla="*/ 95 w 132"/>
                <a:gd name="T87" fmla="*/ 194 h 196"/>
                <a:gd name="T88" fmla="*/ 37 w 132"/>
                <a:gd name="T89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2" h="196">
                  <a:moveTo>
                    <a:pt x="37" y="196"/>
                  </a:moveTo>
                  <a:cubicBezTo>
                    <a:pt x="37" y="196"/>
                    <a:pt x="37" y="195"/>
                    <a:pt x="37" y="194"/>
                  </a:cubicBezTo>
                  <a:cubicBezTo>
                    <a:pt x="37" y="193"/>
                    <a:pt x="38" y="193"/>
                    <a:pt x="39" y="193"/>
                  </a:cubicBezTo>
                  <a:cubicBezTo>
                    <a:pt x="45" y="193"/>
                    <a:pt x="45" y="193"/>
                    <a:pt x="45" y="193"/>
                  </a:cubicBezTo>
                  <a:cubicBezTo>
                    <a:pt x="48" y="191"/>
                    <a:pt x="49" y="188"/>
                    <a:pt x="49" y="183"/>
                  </a:cubicBezTo>
                  <a:cubicBezTo>
                    <a:pt x="53" y="180"/>
                    <a:pt x="53" y="180"/>
                    <a:pt x="53" y="180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49" y="92"/>
                    <a:pt x="48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24" y="81"/>
                    <a:pt x="20" y="87"/>
                    <a:pt x="17" y="94"/>
                  </a:cubicBezTo>
                  <a:cubicBezTo>
                    <a:pt x="12" y="89"/>
                    <a:pt x="11" y="84"/>
                    <a:pt x="12" y="76"/>
                  </a:cubicBezTo>
                  <a:cubicBezTo>
                    <a:pt x="7" y="75"/>
                    <a:pt x="3" y="72"/>
                    <a:pt x="1" y="68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3" y="61"/>
                    <a:pt x="7" y="58"/>
                    <a:pt x="12" y="56"/>
                  </a:cubicBezTo>
                  <a:cubicBezTo>
                    <a:pt x="11" y="49"/>
                    <a:pt x="12" y="43"/>
                    <a:pt x="17" y="39"/>
                  </a:cubicBezTo>
                  <a:cubicBezTo>
                    <a:pt x="20" y="46"/>
                    <a:pt x="24" y="51"/>
                    <a:pt x="30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1" y="23"/>
                    <a:pt x="45" y="20"/>
                    <a:pt x="38" y="16"/>
                  </a:cubicBezTo>
                  <a:cubicBezTo>
                    <a:pt x="42" y="13"/>
                    <a:pt x="46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2" y="11"/>
                    <a:pt x="53" y="11"/>
                    <a:pt x="53" y="11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9" y="5"/>
                    <a:pt x="61" y="2"/>
                    <a:pt x="64" y="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71" y="2"/>
                    <a:pt x="73" y="5"/>
                    <a:pt x="75" y="8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80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6" y="11"/>
                    <a:pt x="90" y="13"/>
                    <a:pt x="94" y="16"/>
                  </a:cubicBezTo>
                  <a:cubicBezTo>
                    <a:pt x="87" y="20"/>
                    <a:pt x="81" y="23"/>
                    <a:pt x="80" y="29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8" y="51"/>
                    <a:pt x="112" y="46"/>
                    <a:pt x="115" y="39"/>
                  </a:cubicBezTo>
                  <a:cubicBezTo>
                    <a:pt x="120" y="43"/>
                    <a:pt x="121" y="49"/>
                    <a:pt x="120" y="56"/>
                  </a:cubicBezTo>
                  <a:cubicBezTo>
                    <a:pt x="125" y="58"/>
                    <a:pt x="129" y="61"/>
                    <a:pt x="131" y="65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9" y="72"/>
                    <a:pt x="125" y="75"/>
                    <a:pt x="120" y="76"/>
                  </a:cubicBezTo>
                  <a:cubicBezTo>
                    <a:pt x="121" y="84"/>
                    <a:pt x="120" y="89"/>
                    <a:pt x="115" y="94"/>
                  </a:cubicBezTo>
                  <a:cubicBezTo>
                    <a:pt x="112" y="87"/>
                    <a:pt x="108" y="81"/>
                    <a:pt x="10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3" y="92"/>
                    <a:pt x="79" y="96"/>
                    <a:pt x="79" y="96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83" y="183"/>
                    <a:pt x="83" y="183"/>
                    <a:pt x="83" y="183"/>
                  </a:cubicBezTo>
                  <a:cubicBezTo>
                    <a:pt x="83" y="188"/>
                    <a:pt x="84" y="191"/>
                    <a:pt x="87" y="193"/>
                  </a:cubicBezTo>
                  <a:cubicBezTo>
                    <a:pt x="93" y="193"/>
                    <a:pt x="93" y="193"/>
                    <a:pt x="93" y="193"/>
                  </a:cubicBezTo>
                  <a:cubicBezTo>
                    <a:pt x="94" y="193"/>
                    <a:pt x="95" y="193"/>
                    <a:pt x="95" y="194"/>
                  </a:cubicBezTo>
                  <a:cubicBezTo>
                    <a:pt x="95" y="195"/>
                    <a:pt x="95" y="196"/>
                    <a:pt x="95" y="196"/>
                  </a:cubicBezTo>
                  <a:lnTo>
                    <a:pt x="37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278"/>
            <p:cNvSpPr>
              <a:spLocks noEditPoints="1"/>
            </p:cNvSpPr>
            <p:nvPr/>
          </p:nvSpPr>
          <p:spPr bwMode="auto">
            <a:xfrm>
              <a:off x="3466" y="2479"/>
              <a:ext cx="242" cy="339"/>
            </a:xfrm>
            <a:custGeom>
              <a:avLst/>
              <a:gdLst>
                <a:gd name="T0" fmla="*/ 53 w 142"/>
                <a:gd name="T1" fmla="*/ 191 h 198"/>
                <a:gd name="T2" fmla="*/ 64 w 142"/>
                <a:gd name="T3" fmla="*/ 125 h 198"/>
                <a:gd name="T4" fmla="*/ 18 w 142"/>
                <a:gd name="T5" fmla="*/ 82 h 198"/>
                <a:gd name="T6" fmla="*/ 14 w 142"/>
                <a:gd name="T7" fmla="*/ 79 h 198"/>
                <a:gd name="T8" fmla="*/ 0 w 142"/>
                <a:gd name="T9" fmla="*/ 80 h 198"/>
                <a:gd name="T10" fmla="*/ 3 w 142"/>
                <a:gd name="T11" fmla="*/ 71 h 198"/>
                <a:gd name="T12" fmla="*/ 0 w 142"/>
                <a:gd name="T13" fmla="*/ 63 h 198"/>
                <a:gd name="T14" fmla="*/ 14 w 142"/>
                <a:gd name="T15" fmla="*/ 64 h 198"/>
                <a:gd name="T16" fmla="*/ 18 w 142"/>
                <a:gd name="T17" fmla="*/ 61 h 198"/>
                <a:gd name="T18" fmla="*/ 64 w 142"/>
                <a:gd name="T19" fmla="*/ 18 h 198"/>
                <a:gd name="T20" fmla="*/ 53 w 142"/>
                <a:gd name="T21" fmla="*/ 7 h 198"/>
                <a:gd name="T22" fmla="*/ 70 w 142"/>
                <a:gd name="T23" fmla="*/ 3 h 198"/>
                <a:gd name="T24" fmla="*/ 72 w 142"/>
                <a:gd name="T25" fmla="*/ 3 h 198"/>
                <a:gd name="T26" fmla="*/ 89 w 142"/>
                <a:gd name="T27" fmla="*/ 7 h 198"/>
                <a:gd name="T28" fmla="*/ 78 w 142"/>
                <a:gd name="T29" fmla="*/ 18 h 198"/>
                <a:gd name="T30" fmla="*/ 124 w 142"/>
                <a:gd name="T31" fmla="*/ 61 h 198"/>
                <a:gd name="T32" fmla="*/ 128 w 142"/>
                <a:gd name="T33" fmla="*/ 64 h 198"/>
                <a:gd name="T34" fmla="*/ 142 w 142"/>
                <a:gd name="T35" fmla="*/ 63 h 198"/>
                <a:gd name="T36" fmla="*/ 139 w 142"/>
                <a:gd name="T37" fmla="*/ 71 h 198"/>
                <a:gd name="T38" fmla="*/ 142 w 142"/>
                <a:gd name="T39" fmla="*/ 80 h 198"/>
                <a:gd name="T40" fmla="*/ 128 w 142"/>
                <a:gd name="T41" fmla="*/ 79 h 198"/>
                <a:gd name="T42" fmla="*/ 124 w 142"/>
                <a:gd name="T43" fmla="*/ 82 h 198"/>
                <a:gd name="T44" fmla="*/ 78 w 142"/>
                <a:gd name="T45" fmla="*/ 125 h 198"/>
                <a:gd name="T46" fmla="*/ 89 w 142"/>
                <a:gd name="T47" fmla="*/ 191 h 198"/>
                <a:gd name="T48" fmla="*/ 72 w 142"/>
                <a:gd name="T49" fmla="*/ 195 h 198"/>
                <a:gd name="T50" fmla="*/ 70 w 142"/>
                <a:gd name="T51" fmla="*/ 195 h 198"/>
                <a:gd name="T52" fmla="*/ 58 w 142"/>
                <a:gd name="T53" fmla="*/ 113 h 198"/>
                <a:gd name="T54" fmla="*/ 64 w 142"/>
                <a:gd name="T55" fmla="*/ 107 h 198"/>
                <a:gd name="T56" fmla="*/ 37 w 142"/>
                <a:gd name="T57" fmla="*/ 79 h 198"/>
                <a:gd name="T58" fmla="*/ 30 w 142"/>
                <a:gd name="T59" fmla="*/ 88 h 198"/>
                <a:gd name="T60" fmla="*/ 54 w 142"/>
                <a:gd name="T61" fmla="*/ 113 h 198"/>
                <a:gd name="T62" fmla="*/ 56 w 142"/>
                <a:gd name="T63" fmla="*/ 113 h 198"/>
                <a:gd name="T64" fmla="*/ 84 w 142"/>
                <a:gd name="T65" fmla="*/ 113 h 198"/>
                <a:gd name="T66" fmla="*/ 88 w 142"/>
                <a:gd name="T67" fmla="*/ 113 h 198"/>
                <a:gd name="T68" fmla="*/ 112 w 142"/>
                <a:gd name="T69" fmla="*/ 89 h 198"/>
                <a:gd name="T70" fmla="*/ 113 w 142"/>
                <a:gd name="T71" fmla="*/ 87 h 198"/>
                <a:gd name="T72" fmla="*/ 78 w 142"/>
                <a:gd name="T73" fmla="*/ 79 h 198"/>
                <a:gd name="T74" fmla="*/ 84 w 142"/>
                <a:gd name="T75" fmla="*/ 113 h 198"/>
                <a:gd name="T76" fmla="*/ 64 w 142"/>
                <a:gd name="T77" fmla="*/ 36 h 198"/>
                <a:gd name="T78" fmla="*/ 56 w 142"/>
                <a:gd name="T79" fmla="*/ 30 h 198"/>
                <a:gd name="T80" fmla="*/ 54 w 142"/>
                <a:gd name="T81" fmla="*/ 30 h 198"/>
                <a:gd name="T82" fmla="*/ 30 w 142"/>
                <a:gd name="T83" fmla="*/ 55 h 198"/>
                <a:gd name="T84" fmla="*/ 37 w 142"/>
                <a:gd name="T85" fmla="*/ 64 h 198"/>
                <a:gd name="T86" fmla="*/ 105 w 142"/>
                <a:gd name="T87" fmla="*/ 64 h 198"/>
                <a:gd name="T88" fmla="*/ 112 w 142"/>
                <a:gd name="T89" fmla="*/ 55 h 198"/>
                <a:gd name="T90" fmla="*/ 88 w 142"/>
                <a:gd name="T91" fmla="*/ 30 h 198"/>
                <a:gd name="T92" fmla="*/ 87 w 142"/>
                <a:gd name="T93" fmla="*/ 30 h 198"/>
                <a:gd name="T94" fmla="*/ 78 w 142"/>
                <a:gd name="T95" fmla="*/ 6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2" h="198">
                  <a:moveTo>
                    <a:pt x="62" y="198"/>
                  </a:moveTo>
                  <a:cubicBezTo>
                    <a:pt x="59" y="198"/>
                    <a:pt x="56" y="196"/>
                    <a:pt x="53" y="191"/>
                  </a:cubicBezTo>
                  <a:cubicBezTo>
                    <a:pt x="60" y="192"/>
                    <a:pt x="64" y="191"/>
                    <a:pt x="64" y="183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0" y="124"/>
                    <a:pt x="60" y="124"/>
                    <a:pt x="60" y="124"/>
                  </a:cubicBezTo>
                  <a:cubicBezTo>
                    <a:pt x="39" y="120"/>
                    <a:pt x="22" y="103"/>
                    <a:pt x="18" y="82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6" y="78"/>
                    <a:pt x="5" y="83"/>
                    <a:pt x="7" y="89"/>
                  </a:cubicBezTo>
                  <a:cubicBezTo>
                    <a:pt x="2" y="87"/>
                    <a:pt x="0" y="83"/>
                    <a:pt x="0" y="80"/>
                  </a:cubicBezTo>
                  <a:cubicBezTo>
                    <a:pt x="0" y="78"/>
                    <a:pt x="1" y="75"/>
                    <a:pt x="3" y="72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1" y="68"/>
                    <a:pt x="0" y="65"/>
                    <a:pt x="0" y="63"/>
                  </a:cubicBezTo>
                  <a:cubicBezTo>
                    <a:pt x="0" y="59"/>
                    <a:pt x="2" y="56"/>
                    <a:pt x="7" y="54"/>
                  </a:cubicBezTo>
                  <a:cubicBezTo>
                    <a:pt x="5" y="60"/>
                    <a:pt x="6" y="64"/>
                    <a:pt x="14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22" y="39"/>
                    <a:pt x="39" y="23"/>
                    <a:pt x="60" y="19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7"/>
                    <a:pt x="60" y="6"/>
                    <a:pt x="53" y="7"/>
                  </a:cubicBezTo>
                  <a:cubicBezTo>
                    <a:pt x="56" y="2"/>
                    <a:pt x="59" y="0"/>
                    <a:pt x="62" y="0"/>
                  </a:cubicBezTo>
                  <a:cubicBezTo>
                    <a:pt x="65" y="0"/>
                    <a:pt x="67" y="1"/>
                    <a:pt x="70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5" y="1"/>
                    <a:pt x="77" y="0"/>
                    <a:pt x="80" y="0"/>
                  </a:cubicBezTo>
                  <a:cubicBezTo>
                    <a:pt x="83" y="0"/>
                    <a:pt x="86" y="2"/>
                    <a:pt x="89" y="7"/>
                  </a:cubicBezTo>
                  <a:cubicBezTo>
                    <a:pt x="82" y="6"/>
                    <a:pt x="78" y="7"/>
                    <a:pt x="78" y="15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103" y="23"/>
                    <a:pt x="120" y="39"/>
                    <a:pt x="124" y="61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36" y="64"/>
                    <a:pt x="137" y="60"/>
                    <a:pt x="135" y="54"/>
                  </a:cubicBezTo>
                  <a:cubicBezTo>
                    <a:pt x="140" y="56"/>
                    <a:pt x="142" y="59"/>
                    <a:pt x="142" y="63"/>
                  </a:cubicBezTo>
                  <a:cubicBezTo>
                    <a:pt x="142" y="65"/>
                    <a:pt x="141" y="68"/>
                    <a:pt x="139" y="71"/>
                  </a:cubicBezTo>
                  <a:cubicBezTo>
                    <a:pt x="139" y="71"/>
                    <a:pt x="139" y="71"/>
                    <a:pt x="139" y="7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1" y="75"/>
                    <a:pt x="142" y="78"/>
                    <a:pt x="142" y="80"/>
                  </a:cubicBezTo>
                  <a:cubicBezTo>
                    <a:pt x="142" y="83"/>
                    <a:pt x="140" y="87"/>
                    <a:pt x="135" y="89"/>
                  </a:cubicBezTo>
                  <a:cubicBezTo>
                    <a:pt x="137" y="83"/>
                    <a:pt x="136" y="78"/>
                    <a:pt x="128" y="7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0" y="103"/>
                    <a:pt x="103" y="120"/>
                    <a:pt x="82" y="124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78" y="183"/>
                    <a:pt x="78" y="183"/>
                    <a:pt x="78" y="183"/>
                  </a:cubicBezTo>
                  <a:cubicBezTo>
                    <a:pt x="78" y="191"/>
                    <a:pt x="82" y="192"/>
                    <a:pt x="89" y="191"/>
                  </a:cubicBezTo>
                  <a:cubicBezTo>
                    <a:pt x="86" y="196"/>
                    <a:pt x="83" y="198"/>
                    <a:pt x="80" y="198"/>
                  </a:cubicBezTo>
                  <a:cubicBezTo>
                    <a:pt x="77" y="198"/>
                    <a:pt x="75" y="197"/>
                    <a:pt x="72" y="195"/>
                  </a:cubicBezTo>
                  <a:cubicBezTo>
                    <a:pt x="71" y="194"/>
                    <a:pt x="71" y="194"/>
                    <a:pt x="71" y="194"/>
                  </a:cubicBezTo>
                  <a:cubicBezTo>
                    <a:pt x="70" y="195"/>
                    <a:pt x="70" y="195"/>
                    <a:pt x="70" y="195"/>
                  </a:cubicBezTo>
                  <a:cubicBezTo>
                    <a:pt x="67" y="197"/>
                    <a:pt x="65" y="198"/>
                    <a:pt x="62" y="198"/>
                  </a:cubicBezTo>
                  <a:moveTo>
                    <a:pt x="58" y="113"/>
                  </a:moveTo>
                  <a:cubicBezTo>
                    <a:pt x="61" y="113"/>
                    <a:pt x="63" y="112"/>
                    <a:pt x="64" y="107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37" y="79"/>
                    <a:pt x="37" y="79"/>
                    <a:pt x="37" y="79"/>
                  </a:cubicBezTo>
                  <a:cubicBezTo>
                    <a:pt x="30" y="78"/>
                    <a:pt x="29" y="82"/>
                    <a:pt x="29" y="87"/>
                  </a:cubicBezTo>
                  <a:cubicBezTo>
                    <a:pt x="30" y="88"/>
                    <a:pt x="30" y="88"/>
                    <a:pt x="30" y="88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5" y="99"/>
                    <a:pt x="43" y="108"/>
                    <a:pt x="54" y="113"/>
                  </a:cubicBezTo>
                  <a:cubicBezTo>
                    <a:pt x="55" y="113"/>
                    <a:pt x="55" y="113"/>
                    <a:pt x="55" y="113"/>
                  </a:cubicBezTo>
                  <a:cubicBezTo>
                    <a:pt x="56" y="113"/>
                    <a:pt x="56" y="113"/>
                    <a:pt x="56" y="113"/>
                  </a:cubicBezTo>
                  <a:cubicBezTo>
                    <a:pt x="56" y="113"/>
                    <a:pt x="57" y="113"/>
                    <a:pt x="58" y="113"/>
                  </a:cubicBezTo>
                  <a:moveTo>
                    <a:pt x="84" y="113"/>
                  </a:moveTo>
                  <a:cubicBezTo>
                    <a:pt x="85" y="113"/>
                    <a:pt x="86" y="113"/>
                    <a:pt x="87" y="113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99" y="108"/>
                    <a:pt x="108" y="99"/>
                    <a:pt x="112" y="89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14" y="82"/>
                    <a:pt x="112" y="78"/>
                    <a:pt x="105" y="79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8" y="111"/>
                    <a:pt x="81" y="113"/>
                    <a:pt x="84" y="113"/>
                  </a:cubicBezTo>
                  <a:moveTo>
                    <a:pt x="64" y="64"/>
                  </a:moveTo>
                  <a:cubicBezTo>
                    <a:pt x="64" y="36"/>
                    <a:pt x="64" y="36"/>
                    <a:pt x="64" y="36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3" y="30"/>
                    <a:pt x="60" y="29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43" y="35"/>
                    <a:pt x="35" y="43"/>
                    <a:pt x="30" y="54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61"/>
                    <a:pt x="30" y="64"/>
                    <a:pt x="37" y="64"/>
                  </a:cubicBezTo>
                  <a:lnTo>
                    <a:pt x="64" y="64"/>
                  </a:lnTo>
                  <a:close/>
                  <a:moveTo>
                    <a:pt x="105" y="64"/>
                  </a:moveTo>
                  <a:cubicBezTo>
                    <a:pt x="112" y="64"/>
                    <a:pt x="114" y="61"/>
                    <a:pt x="113" y="56"/>
                  </a:cubicBezTo>
                  <a:cubicBezTo>
                    <a:pt x="112" y="55"/>
                    <a:pt x="112" y="55"/>
                    <a:pt x="112" y="55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08" y="43"/>
                    <a:pt x="99" y="35"/>
                    <a:pt x="88" y="30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1" y="29"/>
                    <a:pt x="78" y="31"/>
                    <a:pt x="78" y="38"/>
                  </a:cubicBezTo>
                  <a:cubicBezTo>
                    <a:pt x="78" y="64"/>
                    <a:pt x="78" y="64"/>
                    <a:pt x="78" y="64"/>
                  </a:cubicBezTo>
                  <a:lnTo>
                    <a:pt x="105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279"/>
            <p:cNvSpPr/>
            <p:nvPr/>
          </p:nvSpPr>
          <p:spPr bwMode="auto">
            <a:xfrm>
              <a:off x="3956" y="2481"/>
              <a:ext cx="233" cy="349"/>
            </a:xfrm>
            <a:custGeom>
              <a:avLst/>
              <a:gdLst>
                <a:gd name="T0" fmla="*/ 51 w 136"/>
                <a:gd name="T1" fmla="*/ 189 h 204"/>
                <a:gd name="T2" fmla="*/ 38 w 136"/>
                <a:gd name="T3" fmla="*/ 178 h 204"/>
                <a:gd name="T4" fmla="*/ 52 w 136"/>
                <a:gd name="T5" fmla="*/ 86 h 204"/>
                <a:gd name="T6" fmla="*/ 27 w 136"/>
                <a:gd name="T7" fmla="*/ 100 h 204"/>
                <a:gd name="T8" fmla="*/ 15 w 136"/>
                <a:gd name="T9" fmla="*/ 87 h 204"/>
                <a:gd name="T10" fmla="*/ 0 w 136"/>
                <a:gd name="T11" fmla="*/ 71 h 204"/>
                <a:gd name="T12" fmla="*/ 0 w 136"/>
                <a:gd name="T13" fmla="*/ 70 h 204"/>
                <a:gd name="T14" fmla="*/ 0 w 136"/>
                <a:gd name="T15" fmla="*/ 69 h 204"/>
                <a:gd name="T16" fmla="*/ 15 w 136"/>
                <a:gd name="T17" fmla="*/ 52 h 204"/>
                <a:gd name="T18" fmla="*/ 27 w 136"/>
                <a:gd name="T19" fmla="*/ 40 h 204"/>
                <a:gd name="T20" fmla="*/ 52 w 136"/>
                <a:gd name="T21" fmla="*/ 54 h 204"/>
                <a:gd name="T22" fmla="*/ 38 w 136"/>
                <a:gd name="T23" fmla="*/ 26 h 204"/>
                <a:gd name="T24" fmla="*/ 51 w 136"/>
                <a:gd name="T25" fmla="*/ 15 h 204"/>
                <a:gd name="T26" fmla="*/ 67 w 136"/>
                <a:gd name="T27" fmla="*/ 0 h 204"/>
                <a:gd name="T28" fmla="*/ 68 w 136"/>
                <a:gd name="T29" fmla="*/ 0 h 204"/>
                <a:gd name="T30" fmla="*/ 69 w 136"/>
                <a:gd name="T31" fmla="*/ 0 h 204"/>
                <a:gd name="T32" fmla="*/ 85 w 136"/>
                <a:gd name="T33" fmla="*/ 15 h 204"/>
                <a:gd name="T34" fmla="*/ 98 w 136"/>
                <a:gd name="T35" fmla="*/ 26 h 204"/>
                <a:gd name="T36" fmla="*/ 84 w 136"/>
                <a:gd name="T37" fmla="*/ 54 h 204"/>
                <a:gd name="T38" fmla="*/ 109 w 136"/>
                <a:gd name="T39" fmla="*/ 40 h 204"/>
                <a:gd name="T40" fmla="*/ 121 w 136"/>
                <a:gd name="T41" fmla="*/ 52 h 204"/>
                <a:gd name="T42" fmla="*/ 136 w 136"/>
                <a:gd name="T43" fmla="*/ 69 h 204"/>
                <a:gd name="T44" fmla="*/ 136 w 136"/>
                <a:gd name="T45" fmla="*/ 70 h 204"/>
                <a:gd name="T46" fmla="*/ 136 w 136"/>
                <a:gd name="T47" fmla="*/ 71 h 204"/>
                <a:gd name="T48" fmla="*/ 121 w 136"/>
                <a:gd name="T49" fmla="*/ 87 h 204"/>
                <a:gd name="T50" fmla="*/ 109 w 136"/>
                <a:gd name="T51" fmla="*/ 100 h 204"/>
                <a:gd name="T52" fmla="*/ 84 w 136"/>
                <a:gd name="T53" fmla="*/ 86 h 204"/>
                <a:gd name="T54" fmla="*/ 98 w 136"/>
                <a:gd name="T55" fmla="*/ 178 h 204"/>
                <a:gd name="T56" fmla="*/ 85 w 136"/>
                <a:gd name="T57" fmla="*/ 189 h 204"/>
                <a:gd name="T58" fmla="*/ 69 w 136"/>
                <a:gd name="T59" fmla="*/ 204 h 204"/>
                <a:gd name="T60" fmla="*/ 68 w 136"/>
                <a:gd name="T61" fmla="*/ 204 h 204"/>
                <a:gd name="T62" fmla="*/ 67 w 136"/>
                <a:gd name="T63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6" h="204">
                  <a:moveTo>
                    <a:pt x="67" y="204"/>
                  </a:moveTo>
                  <a:cubicBezTo>
                    <a:pt x="58" y="204"/>
                    <a:pt x="53" y="199"/>
                    <a:pt x="51" y="189"/>
                  </a:cubicBezTo>
                  <a:cubicBezTo>
                    <a:pt x="47" y="189"/>
                    <a:pt x="42" y="188"/>
                    <a:pt x="38" y="186"/>
                  </a:cubicBezTo>
                  <a:cubicBezTo>
                    <a:pt x="38" y="183"/>
                    <a:pt x="38" y="180"/>
                    <a:pt x="38" y="178"/>
                  </a:cubicBezTo>
                  <a:cubicBezTo>
                    <a:pt x="47" y="176"/>
                    <a:pt x="50" y="172"/>
                    <a:pt x="52" y="16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39" y="86"/>
                    <a:pt x="39" y="86"/>
                    <a:pt x="39" y="86"/>
                  </a:cubicBezTo>
                  <a:cubicBezTo>
                    <a:pt x="32" y="88"/>
                    <a:pt x="28" y="91"/>
                    <a:pt x="27" y="100"/>
                  </a:cubicBezTo>
                  <a:cubicBezTo>
                    <a:pt x="24" y="100"/>
                    <a:pt x="21" y="100"/>
                    <a:pt x="18" y="100"/>
                  </a:cubicBezTo>
                  <a:cubicBezTo>
                    <a:pt x="17" y="95"/>
                    <a:pt x="16" y="91"/>
                    <a:pt x="15" y="87"/>
                  </a:cubicBezTo>
                  <a:cubicBezTo>
                    <a:pt x="6" y="85"/>
                    <a:pt x="0" y="80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0"/>
                    <a:pt x="6" y="54"/>
                    <a:pt x="15" y="52"/>
                  </a:cubicBezTo>
                  <a:cubicBezTo>
                    <a:pt x="16" y="48"/>
                    <a:pt x="17" y="44"/>
                    <a:pt x="18" y="40"/>
                  </a:cubicBezTo>
                  <a:cubicBezTo>
                    <a:pt x="21" y="39"/>
                    <a:pt x="24" y="39"/>
                    <a:pt x="27" y="40"/>
                  </a:cubicBezTo>
                  <a:cubicBezTo>
                    <a:pt x="28" y="49"/>
                    <a:pt x="32" y="52"/>
                    <a:pt x="39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0" y="32"/>
                    <a:pt x="47" y="28"/>
                    <a:pt x="38" y="26"/>
                  </a:cubicBezTo>
                  <a:cubicBezTo>
                    <a:pt x="38" y="24"/>
                    <a:pt x="38" y="21"/>
                    <a:pt x="38" y="18"/>
                  </a:cubicBezTo>
                  <a:cubicBezTo>
                    <a:pt x="42" y="16"/>
                    <a:pt x="47" y="15"/>
                    <a:pt x="51" y="15"/>
                  </a:cubicBezTo>
                  <a:cubicBezTo>
                    <a:pt x="53" y="5"/>
                    <a:pt x="58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8" y="0"/>
                    <a:pt x="83" y="5"/>
                    <a:pt x="85" y="15"/>
                  </a:cubicBezTo>
                  <a:cubicBezTo>
                    <a:pt x="89" y="15"/>
                    <a:pt x="94" y="16"/>
                    <a:pt x="98" y="18"/>
                  </a:cubicBezTo>
                  <a:cubicBezTo>
                    <a:pt x="98" y="21"/>
                    <a:pt x="98" y="24"/>
                    <a:pt x="98" y="26"/>
                  </a:cubicBezTo>
                  <a:cubicBezTo>
                    <a:pt x="89" y="28"/>
                    <a:pt x="86" y="32"/>
                    <a:pt x="84" y="39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104" y="52"/>
                    <a:pt x="108" y="49"/>
                    <a:pt x="109" y="40"/>
                  </a:cubicBezTo>
                  <a:cubicBezTo>
                    <a:pt x="112" y="39"/>
                    <a:pt x="115" y="39"/>
                    <a:pt x="118" y="40"/>
                  </a:cubicBezTo>
                  <a:cubicBezTo>
                    <a:pt x="119" y="44"/>
                    <a:pt x="120" y="48"/>
                    <a:pt x="121" y="52"/>
                  </a:cubicBezTo>
                  <a:cubicBezTo>
                    <a:pt x="130" y="54"/>
                    <a:pt x="136" y="60"/>
                    <a:pt x="136" y="69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36" y="71"/>
                    <a:pt x="136" y="71"/>
                    <a:pt x="136" y="71"/>
                  </a:cubicBezTo>
                  <a:cubicBezTo>
                    <a:pt x="136" y="71"/>
                    <a:pt x="136" y="71"/>
                    <a:pt x="136" y="71"/>
                  </a:cubicBezTo>
                  <a:cubicBezTo>
                    <a:pt x="136" y="80"/>
                    <a:pt x="130" y="85"/>
                    <a:pt x="121" y="87"/>
                  </a:cubicBezTo>
                  <a:cubicBezTo>
                    <a:pt x="120" y="91"/>
                    <a:pt x="119" y="95"/>
                    <a:pt x="118" y="100"/>
                  </a:cubicBezTo>
                  <a:cubicBezTo>
                    <a:pt x="115" y="100"/>
                    <a:pt x="112" y="100"/>
                    <a:pt x="109" y="100"/>
                  </a:cubicBezTo>
                  <a:cubicBezTo>
                    <a:pt x="108" y="91"/>
                    <a:pt x="104" y="88"/>
                    <a:pt x="97" y="86"/>
                  </a:cubicBezTo>
                  <a:cubicBezTo>
                    <a:pt x="84" y="86"/>
                    <a:pt x="84" y="86"/>
                    <a:pt x="84" y="86"/>
                  </a:cubicBezTo>
                  <a:cubicBezTo>
                    <a:pt x="84" y="165"/>
                    <a:pt x="84" y="165"/>
                    <a:pt x="84" y="165"/>
                  </a:cubicBezTo>
                  <a:cubicBezTo>
                    <a:pt x="86" y="172"/>
                    <a:pt x="89" y="176"/>
                    <a:pt x="98" y="178"/>
                  </a:cubicBezTo>
                  <a:cubicBezTo>
                    <a:pt x="98" y="180"/>
                    <a:pt x="98" y="183"/>
                    <a:pt x="98" y="186"/>
                  </a:cubicBezTo>
                  <a:cubicBezTo>
                    <a:pt x="94" y="188"/>
                    <a:pt x="89" y="189"/>
                    <a:pt x="85" y="189"/>
                  </a:cubicBezTo>
                  <a:cubicBezTo>
                    <a:pt x="83" y="199"/>
                    <a:pt x="78" y="204"/>
                    <a:pt x="69" y="204"/>
                  </a:cubicBezTo>
                  <a:cubicBezTo>
                    <a:pt x="69" y="204"/>
                    <a:pt x="69" y="204"/>
                    <a:pt x="69" y="204"/>
                  </a:cubicBezTo>
                  <a:cubicBezTo>
                    <a:pt x="69" y="204"/>
                    <a:pt x="69" y="204"/>
                    <a:pt x="69" y="204"/>
                  </a:cubicBezTo>
                  <a:cubicBezTo>
                    <a:pt x="68" y="204"/>
                    <a:pt x="68" y="204"/>
                    <a:pt x="68" y="204"/>
                  </a:cubicBezTo>
                  <a:cubicBezTo>
                    <a:pt x="67" y="204"/>
                    <a:pt x="67" y="204"/>
                    <a:pt x="67" y="204"/>
                  </a:cubicBezTo>
                  <a:cubicBezTo>
                    <a:pt x="67" y="204"/>
                    <a:pt x="67" y="204"/>
                    <a:pt x="67" y="2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280"/>
            <p:cNvSpPr/>
            <p:nvPr/>
          </p:nvSpPr>
          <p:spPr bwMode="auto">
            <a:xfrm>
              <a:off x="4474" y="2450"/>
              <a:ext cx="135" cy="121"/>
            </a:xfrm>
            <a:custGeom>
              <a:avLst/>
              <a:gdLst>
                <a:gd name="T0" fmla="*/ 16 w 79"/>
                <a:gd name="T1" fmla="*/ 60 h 71"/>
                <a:gd name="T2" fmla="*/ 37 w 79"/>
                <a:gd name="T3" fmla="*/ 60 h 71"/>
                <a:gd name="T4" fmla="*/ 68 w 79"/>
                <a:gd name="T5" fmla="*/ 68 h 71"/>
                <a:gd name="T6" fmla="*/ 63 w 79"/>
                <a:gd name="T7" fmla="*/ 49 h 71"/>
                <a:gd name="T8" fmla="*/ 21 w 79"/>
                <a:gd name="T9" fmla="*/ 6 h 71"/>
                <a:gd name="T10" fmla="*/ 16 w 79"/>
                <a:gd name="T11" fmla="*/ 10 h 71"/>
                <a:gd name="T12" fmla="*/ 18 w 79"/>
                <a:gd name="T13" fmla="*/ 23 h 71"/>
                <a:gd name="T14" fmla="*/ 15 w 79"/>
                <a:gd name="T15" fmla="*/ 33 h 71"/>
                <a:gd name="T16" fmla="*/ 16 w 79"/>
                <a:gd name="T17" fmla="*/ 43 h 71"/>
                <a:gd name="T18" fmla="*/ 17 w 79"/>
                <a:gd name="T19" fmla="*/ 53 h 71"/>
                <a:gd name="T20" fmla="*/ 16 w 79"/>
                <a:gd name="T21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71">
                  <a:moveTo>
                    <a:pt x="16" y="60"/>
                  </a:moveTo>
                  <a:cubicBezTo>
                    <a:pt x="16" y="60"/>
                    <a:pt x="28" y="56"/>
                    <a:pt x="37" y="60"/>
                  </a:cubicBezTo>
                  <a:cubicBezTo>
                    <a:pt x="37" y="60"/>
                    <a:pt x="63" y="71"/>
                    <a:pt x="68" y="68"/>
                  </a:cubicBezTo>
                  <a:cubicBezTo>
                    <a:pt x="68" y="68"/>
                    <a:pt x="79" y="58"/>
                    <a:pt x="63" y="49"/>
                  </a:cubicBezTo>
                  <a:cubicBezTo>
                    <a:pt x="63" y="49"/>
                    <a:pt x="28" y="34"/>
                    <a:pt x="21" y="6"/>
                  </a:cubicBezTo>
                  <a:cubicBezTo>
                    <a:pt x="21" y="6"/>
                    <a:pt x="18" y="0"/>
                    <a:pt x="16" y="10"/>
                  </a:cubicBezTo>
                  <a:cubicBezTo>
                    <a:pt x="16" y="10"/>
                    <a:pt x="14" y="18"/>
                    <a:pt x="18" y="23"/>
                  </a:cubicBezTo>
                  <a:cubicBezTo>
                    <a:pt x="18" y="23"/>
                    <a:pt x="2" y="19"/>
                    <a:pt x="15" y="33"/>
                  </a:cubicBezTo>
                  <a:cubicBezTo>
                    <a:pt x="15" y="33"/>
                    <a:pt x="0" y="33"/>
                    <a:pt x="16" y="43"/>
                  </a:cubicBezTo>
                  <a:cubicBezTo>
                    <a:pt x="16" y="43"/>
                    <a:pt x="0" y="46"/>
                    <a:pt x="17" y="53"/>
                  </a:cubicBezTo>
                  <a:cubicBezTo>
                    <a:pt x="17" y="53"/>
                    <a:pt x="4" y="62"/>
                    <a:pt x="16" y="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281"/>
            <p:cNvSpPr>
              <a:spLocks noEditPoints="1"/>
            </p:cNvSpPr>
            <p:nvPr/>
          </p:nvSpPr>
          <p:spPr bwMode="auto">
            <a:xfrm>
              <a:off x="4383" y="2522"/>
              <a:ext cx="310" cy="332"/>
            </a:xfrm>
            <a:custGeom>
              <a:avLst/>
              <a:gdLst>
                <a:gd name="T0" fmla="*/ 69 w 181"/>
                <a:gd name="T1" fmla="*/ 172 h 194"/>
                <a:gd name="T2" fmla="*/ 80 w 181"/>
                <a:gd name="T3" fmla="*/ 178 h 194"/>
                <a:gd name="T4" fmla="*/ 93 w 181"/>
                <a:gd name="T5" fmla="*/ 180 h 194"/>
                <a:gd name="T6" fmla="*/ 105 w 181"/>
                <a:gd name="T7" fmla="*/ 179 h 194"/>
                <a:gd name="T8" fmla="*/ 119 w 181"/>
                <a:gd name="T9" fmla="*/ 127 h 194"/>
                <a:gd name="T10" fmla="*/ 127 w 181"/>
                <a:gd name="T11" fmla="*/ 111 h 194"/>
                <a:gd name="T12" fmla="*/ 162 w 181"/>
                <a:gd name="T13" fmla="*/ 47 h 194"/>
                <a:gd name="T14" fmla="*/ 181 w 181"/>
                <a:gd name="T15" fmla="*/ 9 h 194"/>
                <a:gd name="T16" fmla="*/ 169 w 181"/>
                <a:gd name="T17" fmla="*/ 8 h 194"/>
                <a:gd name="T18" fmla="*/ 157 w 181"/>
                <a:gd name="T19" fmla="*/ 1 h 194"/>
                <a:gd name="T20" fmla="*/ 128 w 181"/>
                <a:gd name="T21" fmla="*/ 25 h 194"/>
                <a:gd name="T22" fmla="*/ 109 w 181"/>
                <a:gd name="T23" fmla="*/ 32 h 194"/>
                <a:gd name="T24" fmla="*/ 71 w 181"/>
                <a:gd name="T25" fmla="*/ 21 h 194"/>
                <a:gd name="T26" fmla="*/ 25 w 181"/>
                <a:gd name="T27" fmla="*/ 20 h 194"/>
                <a:gd name="T28" fmla="*/ 32 w 181"/>
                <a:gd name="T29" fmla="*/ 31 h 194"/>
                <a:gd name="T30" fmla="*/ 46 w 181"/>
                <a:gd name="T31" fmla="*/ 41 h 194"/>
                <a:gd name="T32" fmla="*/ 55 w 181"/>
                <a:gd name="T33" fmla="*/ 51 h 194"/>
                <a:gd name="T34" fmla="*/ 65 w 181"/>
                <a:gd name="T35" fmla="*/ 58 h 194"/>
                <a:gd name="T36" fmla="*/ 75 w 181"/>
                <a:gd name="T37" fmla="*/ 64 h 194"/>
                <a:gd name="T38" fmla="*/ 82 w 181"/>
                <a:gd name="T39" fmla="*/ 71 h 194"/>
                <a:gd name="T40" fmla="*/ 91 w 181"/>
                <a:gd name="T41" fmla="*/ 75 h 194"/>
                <a:gd name="T42" fmla="*/ 100 w 181"/>
                <a:gd name="T43" fmla="*/ 80 h 194"/>
                <a:gd name="T44" fmla="*/ 108 w 181"/>
                <a:gd name="T45" fmla="*/ 87 h 194"/>
                <a:gd name="T46" fmla="*/ 101 w 181"/>
                <a:gd name="T47" fmla="*/ 108 h 194"/>
                <a:gd name="T48" fmla="*/ 54 w 181"/>
                <a:gd name="T49" fmla="*/ 153 h 194"/>
                <a:gd name="T50" fmla="*/ 59 w 181"/>
                <a:gd name="T51" fmla="*/ 165 h 194"/>
                <a:gd name="T52" fmla="*/ 69 w 181"/>
                <a:gd name="T53" fmla="*/ 172 h 194"/>
                <a:gd name="T54" fmla="*/ 159 w 181"/>
                <a:gd name="T55" fmla="*/ 9 h 194"/>
                <a:gd name="T56" fmla="*/ 162 w 181"/>
                <a:gd name="T57" fmla="*/ 12 h 194"/>
                <a:gd name="T58" fmla="*/ 159 w 181"/>
                <a:gd name="T59" fmla="*/ 9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1" h="194">
                  <a:moveTo>
                    <a:pt x="69" y="172"/>
                  </a:moveTo>
                  <a:cubicBezTo>
                    <a:pt x="68" y="187"/>
                    <a:pt x="80" y="178"/>
                    <a:pt x="80" y="178"/>
                  </a:cubicBezTo>
                  <a:cubicBezTo>
                    <a:pt x="84" y="193"/>
                    <a:pt x="93" y="180"/>
                    <a:pt x="93" y="180"/>
                  </a:cubicBezTo>
                  <a:cubicBezTo>
                    <a:pt x="101" y="194"/>
                    <a:pt x="105" y="179"/>
                    <a:pt x="105" y="179"/>
                  </a:cubicBezTo>
                  <a:cubicBezTo>
                    <a:pt x="117" y="149"/>
                    <a:pt x="119" y="127"/>
                    <a:pt x="119" y="127"/>
                  </a:cubicBezTo>
                  <a:cubicBezTo>
                    <a:pt x="120" y="113"/>
                    <a:pt x="127" y="111"/>
                    <a:pt x="127" y="111"/>
                  </a:cubicBezTo>
                  <a:cubicBezTo>
                    <a:pt x="170" y="88"/>
                    <a:pt x="162" y="47"/>
                    <a:pt x="162" y="47"/>
                  </a:cubicBezTo>
                  <a:cubicBezTo>
                    <a:pt x="157" y="18"/>
                    <a:pt x="181" y="9"/>
                    <a:pt x="181" y="9"/>
                  </a:cubicBezTo>
                  <a:cubicBezTo>
                    <a:pt x="177" y="8"/>
                    <a:pt x="169" y="8"/>
                    <a:pt x="169" y="8"/>
                  </a:cubicBezTo>
                  <a:cubicBezTo>
                    <a:pt x="164" y="0"/>
                    <a:pt x="157" y="1"/>
                    <a:pt x="157" y="1"/>
                  </a:cubicBezTo>
                  <a:cubicBezTo>
                    <a:pt x="147" y="1"/>
                    <a:pt x="128" y="25"/>
                    <a:pt x="128" y="25"/>
                  </a:cubicBezTo>
                  <a:cubicBezTo>
                    <a:pt x="118" y="37"/>
                    <a:pt x="109" y="32"/>
                    <a:pt x="109" y="32"/>
                  </a:cubicBezTo>
                  <a:cubicBezTo>
                    <a:pt x="82" y="18"/>
                    <a:pt x="71" y="21"/>
                    <a:pt x="71" y="21"/>
                  </a:cubicBezTo>
                  <a:cubicBezTo>
                    <a:pt x="45" y="28"/>
                    <a:pt x="25" y="20"/>
                    <a:pt x="25" y="20"/>
                  </a:cubicBezTo>
                  <a:cubicBezTo>
                    <a:pt x="0" y="16"/>
                    <a:pt x="32" y="31"/>
                    <a:pt x="32" y="31"/>
                  </a:cubicBezTo>
                  <a:cubicBezTo>
                    <a:pt x="14" y="37"/>
                    <a:pt x="46" y="41"/>
                    <a:pt x="46" y="41"/>
                  </a:cubicBezTo>
                  <a:cubicBezTo>
                    <a:pt x="26" y="53"/>
                    <a:pt x="55" y="51"/>
                    <a:pt x="55" y="51"/>
                  </a:cubicBezTo>
                  <a:cubicBezTo>
                    <a:pt x="35" y="62"/>
                    <a:pt x="65" y="58"/>
                    <a:pt x="65" y="58"/>
                  </a:cubicBezTo>
                  <a:cubicBezTo>
                    <a:pt x="51" y="73"/>
                    <a:pt x="75" y="64"/>
                    <a:pt x="75" y="64"/>
                  </a:cubicBezTo>
                  <a:cubicBezTo>
                    <a:pt x="62" y="82"/>
                    <a:pt x="82" y="71"/>
                    <a:pt x="82" y="71"/>
                  </a:cubicBezTo>
                  <a:cubicBezTo>
                    <a:pt x="75" y="89"/>
                    <a:pt x="91" y="75"/>
                    <a:pt x="91" y="75"/>
                  </a:cubicBezTo>
                  <a:cubicBezTo>
                    <a:pt x="82" y="92"/>
                    <a:pt x="100" y="80"/>
                    <a:pt x="100" y="80"/>
                  </a:cubicBezTo>
                  <a:cubicBezTo>
                    <a:pt x="93" y="99"/>
                    <a:pt x="108" y="87"/>
                    <a:pt x="108" y="87"/>
                  </a:cubicBezTo>
                  <a:cubicBezTo>
                    <a:pt x="101" y="93"/>
                    <a:pt x="101" y="108"/>
                    <a:pt x="101" y="108"/>
                  </a:cubicBezTo>
                  <a:cubicBezTo>
                    <a:pt x="104" y="121"/>
                    <a:pt x="54" y="153"/>
                    <a:pt x="54" y="153"/>
                  </a:cubicBezTo>
                  <a:cubicBezTo>
                    <a:pt x="42" y="165"/>
                    <a:pt x="59" y="165"/>
                    <a:pt x="59" y="165"/>
                  </a:cubicBezTo>
                  <a:cubicBezTo>
                    <a:pt x="52" y="179"/>
                    <a:pt x="69" y="172"/>
                    <a:pt x="69" y="172"/>
                  </a:cubicBezTo>
                  <a:moveTo>
                    <a:pt x="159" y="9"/>
                  </a:moveTo>
                  <a:cubicBezTo>
                    <a:pt x="159" y="9"/>
                    <a:pt x="164" y="8"/>
                    <a:pt x="162" y="12"/>
                  </a:cubicBezTo>
                  <a:cubicBezTo>
                    <a:pt x="162" y="12"/>
                    <a:pt x="158" y="13"/>
                    <a:pt x="159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282"/>
            <p:cNvSpPr/>
            <p:nvPr/>
          </p:nvSpPr>
          <p:spPr bwMode="auto">
            <a:xfrm>
              <a:off x="4896" y="2472"/>
              <a:ext cx="279" cy="339"/>
            </a:xfrm>
            <a:custGeom>
              <a:avLst/>
              <a:gdLst>
                <a:gd name="T0" fmla="*/ 137 w 163"/>
                <a:gd name="T1" fmla="*/ 99 h 198"/>
                <a:gd name="T2" fmla="*/ 148 w 163"/>
                <a:gd name="T3" fmla="*/ 94 h 198"/>
                <a:gd name="T4" fmla="*/ 155 w 163"/>
                <a:gd name="T5" fmla="*/ 96 h 198"/>
                <a:gd name="T6" fmla="*/ 160 w 163"/>
                <a:gd name="T7" fmla="*/ 96 h 198"/>
                <a:gd name="T8" fmla="*/ 159 w 163"/>
                <a:gd name="T9" fmla="*/ 98 h 198"/>
                <a:gd name="T10" fmla="*/ 152 w 163"/>
                <a:gd name="T11" fmla="*/ 105 h 198"/>
                <a:gd name="T12" fmla="*/ 152 w 163"/>
                <a:gd name="T13" fmla="*/ 118 h 198"/>
                <a:gd name="T14" fmla="*/ 146 w 163"/>
                <a:gd name="T15" fmla="*/ 133 h 198"/>
                <a:gd name="T16" fmla="*/ 125 w 163"/>
                <a:gd name="T17" fmla="*/ 153 h 198"/>
                <a:gd name="T18" fmla="*/ 114 w 163"/>
                <a:gd name="T19" fmla="*/ 157 h 198"/>
                <a:gd name="T20" fmla="*/ 103 w 163"/>
                <a:gd name="T21" fmla="*/ 158 h 198"/>
                <a:gd name="T22" fmla="*/ 97 w 163"/>
                <a:gd name="T23" fmla="*/ 181 h 198"/>
                <a:gd name="T24" fmla="*/ 93 w 163"/>
                <a:gd name="T25" fmla="*/ 192 h 198"/>
                <a:gd name="T26" fmla="*/ 87 w 163"/>
                <a:gd name="T27" fmla="*/ 196 h 198"/>
                <a:gd name="T28" fmla="*/ 85 w 163"/>
                <a:gd name="T29" fmla="*/ 193 h 198"/>
                <a:gd name="T30" fmla="*/ 81 w 163"/>
                <a:gd name="T31" fmla="*/ 195 h 198"/>
                <a:gd name="T32" fmla="*/ 78 w 163"/>
                <a:gd name="T33" fmla="*/ 195 h 198"/>
                <a:gd name="T34" fmla="*/ 74 w 163"/>
                <a:gd name="T35" fmla="*/ 197 h 198"/>
                <a:gd name="T36" fmla="*/ 74 w 163"/>
                <a:gd name="T37" fmla="*/ 195 h 198"/>
                <a:gd name="T38" fmla="*/ 68 w 163"/>
                <a:gd name="T39" fmla="*/ 194 h 198"/>
                <a:gd name="T40" fmla="*/ 68 w 163"/>
                <a:gd name="T41" fmla="*/ 190 h 198"/>
                <a:gd name="T42" fmla="*/ 66 w 163"/>
                <a:gd name="T43" fmla="*/ 189 h 198"/>
                <a:gd name="T44" fmla="*/ 65 w 163"/>
                <a:gd name="T45" fmla="*/ 185 h 198"/>
                <a:gd name="T46" fmla="*/ 66 w 163"/>
                <a:gd name="T47" fmla="*/ 179 h 198"/>
                <a:gd name="T48" fmla="*/ 72 w 163"/>
                <a:gd name="T49" fmla="*/ 172 h 198"/>
                <a:gd name="T50" fmla="*/ 81 w 163"/>
                <a:gd name="T51" fmla="*/ 163 h 198"/>
                <a:gd name="T52" fmla="*/ 103 w 163"/>
                <a:gd name="T53" fmla="*/ 139 h 198"/>
                <a:gd name="T54" fmla="*/ 72 w 163"/>
                <a:gd name="T55" fmla="*/ 136 h 198"/>
                <a:gd name="T56" fmla="*/ 69 w 163"/>
                <a:gd name="T57" fmla="*/ 128 h 198"/>
                <a:gd name="T58" fmla="*/ 47 w 163"/>
                <a:gd name="T59" fmla="*/ 122 h 198"/>
                <a:gd name="T60" fmla="*/ 47 w 163"/>
                <a:gd name="T61" fmla="*/ 118 h 198"/>
                <a:gd name="T62" fmla="*/ 31 w 163"/>
                <a:gd name="T63" fmla="*/ 104 h 198"/>
                <a:gd name="T64" fmla="*/ 20 w 163"/>
                <a:gd name="T65" fmla="*/ 93 h 198"/>
                <a:gd name="T66" fmla="*/ 12 w 163"/>
                <a:gd name="T67" fmla="*/ 81 h 198"/>
                <a:gd name="T68" fmla="*/ 4 w 163"/>
                <a:gd name="T69" fmla="*/ 66 h 198"/>
                <a:gd name="T70" fmla="*/ 28 w 163"/>
                <a:gd name="T71" fmla="*/ 80 h 198"/>
                <a:gd name="T72" fmla="*/ 48 w 163"/>
                <a:gd name="T73" fmla="*/ 91 h 198"/>
                <a:gd name="T74" fmla="*/ 62 w 163"/>
                <a:gd name="T75" fmla="*/ 96 h 198"/>
                <a:gd name="T76" fmla="*/ 75 w 163"/>
                <a:gd name="T77" fmla="*/ 102 h 198"/>
                <a:gd name="T78" fmla="*/ 73 w 163"/>
                <a:gd name="T79" fmla="*/ 87 h 198"/>
                <a:gd name="T80" fmla="*/ 65 w 163"/>
                <a:gd name="T81" fmla="*/ 62 h 198"/>
                <a:gd name="T82" fmla="*/ 63 w 163"/>
                <a:gd name="T83" fmla="*/ 43 h 198"/>
                <a:gd name="T84" fmla="*/ 66 w 163"/>
                <a:gd name="T85" fmla="*/ 26 h 198"/>
                <a:gd name="T86" fmla="*/ 68 w 163"/>
                <a:gd name="T87" fmla="*/ 12 h 198"/>
                <a:gd name="T88" fmla="*/ 71 w 163"/>
                <a:gd name="T89" fmla="*/ 1 h 198"/>
                <a:gd name="T90" fmla="*/ 75 w 163"/>
                <a:gd name="T91" fmla="*/ 8 h 198"/>
                <a:gd name="T92" fmla="*/ 82 w 163"/>
                <a:gd name="T93" fmla="*/ 26 h 198"/>
                <a:gd name="T94" fmla="*/ 88 w 163"/>
                <a:gd name="T95" fmla="*/ 36 h 198"/>
                <a:gd name="T96" fmla="*/ 93 w 163"/>
                <a:gd name="T97" fmla="*/ 45 h 198"/>
                <a:gd name="T98" fmla="*/ 97 w 163"/>
                <a:gd name="T99" fmla="*/ 56 h 198"/>
                <a:gd name="T100" fmla="*/ 96 w 163"/>
                <a:gd name="T101" fmla="*/ 67 h 198"/>
                <a:gd name="T102" fmla="*/ 101 w 163"/>
                <a:gd name="T103" fmla="*/ 88 h 198"/>
                <a:gd name="T104" fmla="*/ 103 w 163"/>
                <a:gd name="T105" fmla="*/ 93 h 198"/>
                <a:gd name="T106" fmla="*/ 108 w 163"/>
                <a:gd name="T107" fmla="*/ 100 h 198"/>
                <a:gd name="T108" fmla="*/ 131 w 163"/>
                <a:gd name="T109" fmla="*/ 106 h 198"/>
                <a:gd name="T110" fmla="*/ 137 w 163"/>
                <a:gd name="T111" fmla="*/ 9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3" h="198">
                  <a:moveTo>
                    <a:pt x="137" y="99"/>
                  </a:moveTo>
                  <a:cubicBezTo>
                    <a:pt x="137" y="99"/>
                    <a:pt x="141" y="93"/>
                    <a:pt x="148" y="94"/>
                  </a:cubicBezTo>
                  <a:cubicBezTo>
                    <a:pt x="155" y="96"/>
                    <a:pt x="155" y="96"/>
                    <a:pt x="155" y="96"/>
                  </a:cubicBezTo>
                  <a:cubicBezTo>
                    <a:pt x="155" y="96"/>
                    <a:pt x="156" y="96"/>
                    <a:pt x="160" y="96"/>
                  </a:cubicBezTo>
                  <a:cubicBezTo>
                    <a:pt x="160" y="96"/>
                    <a:pt x="163" y="96"/>
                    <a:pt x="159" y="98"/>
                  </a:cubicBezTo>
                  <a:cubicBezTo>
                    <a:pt x="159" y="98"/>
                    <a:pt x="152" y="102"/>
                    <a:pt x="152" y="105"/>
                  </a:cubicBezTo>
                  <a:cubicBezTo>
                    <a:pt x="152" y="105"/>
                    <a:pt x="151" y="108"/>
                    <a:pt x="152" y="118"/>
                  </a:cubicBezTo>
                  <a:cubicBezTo>
                    <a:pt x="153" y="123"/>
                    <a:pt x="149" y="130"/>
                    <a:pt x="146" y="133"/>
                  </a:cubicBezTo>
                  <a:cubicBezTo>
                    <a:pt x="141" y="141"/>
                    <a:pt x="133" y="148"/>
                    <a:pt x="125" y="153"/>
                  </a:cubicBezTo>
                  <a:cubicBezTo>
                    <a:pt x="122" y="155"/>
                    <a:pt x="118" y="156"/>
                    <a:pt x="114" y="157"/>
                  </a:cubicBezTo>
                  <a:cubicBezTo>
                    <a:pt x="113" y="157"/>
                    <a:pt x="103" y="159"/>
                    <a:pt x="103" y="158"/>
                  </a:cubicBezTo>
                  <a:cubicBezTo>
                    <a:pt x="103" y="167"/>
                    <a:pt x="100" y="174"/>
                    <a:pt x="97" y="181"/>
                  </a:cubicBezTo>
                  <a:cubicBezTo>
                    <a:pt x="97" y="181"/>
                    <a:pt x="94" y="188"/>
                    <a:pt x="93" y="192"/>
                  </a:cubicBezTo>
                  <a:cubicBezTo>
                    <a:pt x="93" y="192"/>
                    <a:pt x="91" y="198"/>
                    <a:pt x="87" y="196"/>
                  </a:cubicBezTo>
                  <a:cubicBezTo>
                    <a:pt x="87" y="196"/>
                    <a:pt x="85" y="196"/>
                    <a:pt x="85" y="193"/>
                  </a:cubicBezTo>
                  <a:cubicBezTo>
                    <a:pt x="81" y="195"/>
                    <a:pt x="81" y="195"/>
                    <a:pt x="81" y="195"/>
                  </a:cubicBezTo>
                  <a:cubicBezTo>
                    <a:pt x="81" y="195"/>
                    <a:pt x="78" y="197"/>
                    <a:pt x="78" y="195"/>
                  </a:cubicBezTo>
                  <a:cubicBezTo>
                    <a:pt x="78" y="195"/>
                    <a:pt x="75" y="197"/>
                    <a:pt x="74" y="197"/>
                  </a:cubicBezTo>
                  <a:cubicBezTo>
                    <a:pt x="72" y="196"/>
                    <a:pt x="74" y="195"/>
                    <a:pt x="74" y="195"/>
                  </a:cubicBezTo>
                  <a:cubicBezTo>
                    <a:pt x="74" y="195"/>
                    <a:pt x="70" y="195"/>
                    <a:pt x="68" y="194"/>
                  </a:cubicBezTo>
                  <a:cubicBezTo>
                    <a:pt x="68" y="194"/>
                    <a:pt x="66" y="193"/>
                    <a:pt x="68" y="190"/>
                  </a:cubicBezTo>
                  <a:cubicBezTo>
                    <a:pt x="68" y="190"/>
                    <a:pt x="69" y="188"/>
                    <a:pt x="66" y="189"/>
                  </a:cubicBezTo>
                  <a:cubicBezTo>
                    <a:pt x="66" y="189"/>
                    <a:pt x="62" y="189"/>
                    <a:pt x="65" y="185"/>
                  </a:cubicBezTo>
                  <a:cubicBezTo>
                    <a:pt x="65" y="185"/>
                    <a:pt x="63" y="184"/>
                    <a:pt x="66" y="179"/>
                  </a:cubicBezTo>
                  <a:cubicBezTo>
                    <a:pt x="68" y="177"/>
                    <a:pt x="70" y="174"/>
                    <a:pt x="72" y="172"/>
                  </a:cubicBezTo>
                  <a:cubicBezTo>
                    <a:pt x="75" y="169"/>
                    <a:pt x="78" y="166"/>
                    <a:pt x="81" y="163"/>
                  </a:cubicBezTo>
                  <a:cubicBezTo>
                    <a:pt x="88" y="155"/>
                    <a:pt x="96" y="147"/>
                    <a:pt x="103" y="139"/>
                  </a:cubicBezTo>
                  <a:cubicBezTo>
                    <a:pt x="103" y="139"/>
                    <a:pt x="80" y="141"/>
                    <a:pt x="72" y="136"/>
                  </a:cubicBezTo>
                  <a:cubicBezTo>
                    <a:pt x="72" y="136"/>
                    <a:pt x="67" y="132"/>
                    <a:pt x="69" y="128"/>
                  </a:cubicBezTo>
                  <a:cubicBezTo>
                    <a:pt x="69" y="128"/>
                    <a:pt x="49" y="126"/>
                    <a:pt x="47" y="122"/>
                  </a:cubicBezTo>
                  <a:cubicBezTo>
                    <a:pt x="47" y="122"/>
                    <a:pt x="45" y="121"/>
                    <a:pt x="47" y="118"/>
                  </a:cubicBezTo>
                  <a:cubicBezTo>
                    <a:pt x="47" y="118"/>
                    <a:pt x="28" y="111"/>
                    <a:pt x="31" y="104"/>
                  </a:cubicBezTo>
                  <a:cubicBezTo>
                    <a:pt x="31" y="104"/>
                    <a:pt x="16" y="97"/>
                    <a:pt x="20" y="93"/>
                  </a:cubicBezTo>
                  <a:cubicBezTo>
                    <a:pt x="20" y="93"/>
                    <a:pt x="4" y="84"/>
                    <a:pt x="12" y="81"/>
                  </a:cubicBezTo>
                  <a:cubicBezTo>
                    <a:pt x="12" y="81"/>
                    <a:pt x="0" y="72"/>
                    <a:pt x="4" y="66"/>
                  </a:cubicBezTo>
                  <a:cubicBezTo>
                    <a:pt x="6" y="61"/>
                    <a:pt x="26" y="79"/>
                    <a:pt x="28" y="80"/>
                  </a:cubicBezTo>
                  <a:cubicBezTo>
                    <a:pt x="34" y="85"/>
                    <a:pt x="41" y="89"/>
                    <a:pt x="48" y="91"/>
                  </a:cubicBezTo>
                  <a:cubicBezTo>
                    <a:pt x="53" y="93"/>
                    <a:pt x="58" y="95"/>
                    <a:pt x="62" y="96"/>
                  </a:cubicBezTo>
                  <a:cubicBezTo>
                    <a:pt x="66" y="97"/>
                    <a:pt x="72" y="99"/>
                    <a:pt x="75" y="102"/>
                  </a:cubicBezTo>
                  <a:cubicBezTo>
                    <a:pt x="75" y="102"/>
                    <a:pt x="63" y="89"/>
                    <a:pt x="73" y="87"/>
                  </a:cubicBezTo>
                  <a:cubicBezTo>
                    <a:pt x="73" y="87"/>
                    <a:pt x="62" y="74"/>
                    <a:pt x="65" y="62"/>
                  </a:cubicBezTo>
                  <a:cubicBezTo>
                    <a:pt x="65" y="62"/>
                    <a:pt x="60" y="51"/>
                    <a:pt x="63" y="43"/>
                  </a:cubicBezTo>
                  <a:cubicBezTo>
                    <a:pt x="63" y="43"/>
                    <a:pt x="57" y="30"/>
                    <a:pt x="66" y="26"/>
                  </a:cubicBezTo>
                  <a:cubicBezTo>
                    <a:pt x="66" y="26"/>
                    <a:pt x="63" y="14"/>
                    <a:pt x="68" y="12"/>
                  </a:cubicBezTo>
                  <a:cubicBezTo>
                    <a:pt x="68" y="12"/>
                    <a:pt x="68" y="0"/>
                    <a:pt x="71" y="1"/>
                  </a:cubicBezTo>
                  <a:cubicBezTo>
                    <a:pt x="71" y="1"/>
                    <a:pt x="74" y="1"/>
                    <a:pt x="75" y="8"/>
                  </a:cubicBezTo>
                  <a:cubicBezTo>
                    <a:pt x="75" y="8"/>
                    <a:pt x="78" y="20"/>
                    <a:pt x="82" y="26"/>
                  </a:cubicBezTo>
                  <a:cubicBezTo>
                    <a:pt x="85" y="29"/>
                    <a:pt x="87" y="32"/>
                    <a:pt x="88" y="36"/>
                  </a:cubicBezTo>
                  <a:cubicBezTo>
                    <a:pt x="90" y="39"/>
                    <a:pt x="92" y="42"/>
                    <a:pt x="93" y="45"/>
                  </a:cubicBezTo>
                  <a:cubicBezTo>
                    <a:pt x="95" y="49"/>
                    <a:pt x="96" y="52"/>
                    <a:pt x="97" y="56"/>
                  </a:cubicBezTo>
                  <a:cubicBezTo>
                    <a:pt x="97" y="60"/>
                    <a:pt x="96" y="63"/>
                    <a:pt x="96" y="67"/>
                  </a:cubicBezTo>
                  <a:cubicBezTo>
                    <a:pt x="95" y="74"/>
                    <a:pt x="97" y="81"/>
                    <a:pt x="101" y="88"/>
                  </a:cubicBezTo>
                  <a:cubicBezTo>
                    <a:pt x="102" y="89"/>
                    <a:pt x="102" y="91"/>
                    <a:pt x="103" y="93"/>
                  </a:cubicBezTo>
                  <a:cubicBezTo>
                    <a:pt x="105" y="95"/>
                    <a:pt x="106" y="97"/>
                    <a:pt x="108" y="100"/>
                  </a:cubicBezTo>
                  <a:cubicBezTo>
                    <a:pt x="108" y="100"/>
                    <a:pt x="118" y="115"/>
                    <a:pt x="131" y="106"/>
                  </a:cubicBezTo>
                  <a:cubicBezTo>
                    <a:pt x="131" y="106"/>
                    <a:pt x="135" y="103"/>
                    <a:pt x="137" y="9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283"/>
            <p:cNvSpPr>
              <a:spLocks noEditPoints="1"/>
            </p:cNvSpPr>
            <p:nvPr/>
          </p:nvSpPr>
          <p:spPr bwMode="auto">
            <a:xfrm>
              <a:off x="5325" y="2488"/>
              <a:ext cx="393" cy="347"/>
            </a:xfrm>
            <a:custGeom>
              <a:avLst/>
              <a:gdLst>
                <a:gd name="T0" fmla="*/ 230 w 230"/>
                <a:gd name="T1" fmla="*/ 145 h 203"/>
                <a:gd name="T2" fmla="*/ 228 w 230"/>
                <a:gd name="T3" fmla="*/ 146 h 203"/>
                <a:gd name="T4" fmla="*/ 220 w 230"/>
                <a:gd name="T5" fmla="*/ 142 h 203"/>
                <a:gd name="T6" fmla="*/ 187 w 230"/>
                <a:gd name="T7" fmla="*/ 146 h 203"/>
                <a:gd name="T8" fmla="*/ 142 w 230"/>
                <a:gd name="T9" fmla="*/ 169 h 203"/>
                <a:gd name="T10" fmla="*/ 182 w 230"/>
                <a:gd name="T11" fmla="*/ 184 h 203"/>
                <a:gd name="T12" fmla="*/ 188 w 230"/>
                <a:gd name="T13" fmla="*/ 203 h 203"/>
                <a:gd name="T14" fmla="*/ 184 w 230"/>
                <a:gd name="T15" fmla="*/ 201 h 203"/>
                <a:gd name="T16" fmla="*/ 181 w 230"/>
                <a:gd name="T17" fmla="*/ 200 h 203"/>
                <a:gd name="T18" fmla="*/ 178 w 230"/>
                <a:gd name="T19" fmla="*/ 197 h 203"/>
                <a:gd name="T20" fmla="*/ 140 w 230"/>
                <a:gd name="T21" fmla="*/ 188 h 203"/>
                <a:gd name="T22" fmla="*/ 122 w 230"/>
                <a:gd name="T23" fmla="*/ 139 h 203"/>
                <a:gd name="T24" fmla="*/ 86 w 230"/>
                <a:gd name="T25" fmla="*/ 117 h 203"/>
                <a:gd name="T26" fmla="*/ 70 w 230"/>
                <a:gd name="T27" fmla="*/ 167 h 203"/>
                <a:gd name="T28" fmla="*/ 68 w 230"/>
                <a:gd name="T29" fmla="*/ 170 h 203"/>
                <a:gd name="T30" fmla="*/ 69 w 230"/>
                <a:gd name="T31" fmla="*/ 168 h 203"/>
                <a:gd name="T32" fmla="*/ 30 w 230"/>
                <a:gd name="T33" fmla="*/ 133 h 203"/>
                <a:gd name="T34" fmla="*/ 28 w 230"/>
                <a:gd name="T35" fmla="*/ 129 h 203"/>
                <a:gd name="T36" fmla="*/ 27 w 230"/>
                <a:gd name="T37" fmla="*/ 125 h 203"/>
                <a:gd name="T38" fmla="*/ 0 w 230"/>
                <a:gd name="T39" fmla="*/ 132 h 203"/>
                <a:gd name="T40" fmla="*/ 27 w 230"/>
                <a:gd name="T41" fmla="*/ 125 h 203"/>
                <a:gd name="T42" fmla="*/ 21 w 230"/>
                <a:gd name="T43" fmla="*/ 109 h 203"/>
                <a:gd name="T44" fmla="*/ 34 w 230"/>
                <a:gd name="T45" fmla="*/ 72 h 203"/>
                <a:gd name="T46" fmla="*/ 36 w 230"/>
                <a:gd name="T47" fmla="*/ 72 h 203"/>
                <a:gd name="T48" fmla="*/ 82 w 230"/>
                <a:gd name="T49" fmla="*/ 96 h 203"/>
                <a:gd name="T50" fmla="*/ 83 w 230"/>
                <a:gd name="T51" fmla="*/ 82 h 203"/>
                <a:gd name="T52" fmla="*/ 71 w 230"/>
                <a:gd name="T53" fmla="*/ 82 h 203"/>
                <a:gd name="T54" fmla="*/ 67 w 230"/>
                <a:gd name="T55" fmla="*/ 78 h 203"/>
                <a:gd name="T56" fmla="*/ 60 w 230"/>
                <a:gd name="T57" fmla="*/ 73 h 203"/>
                <a:gd name="T58" fmla="*/ 54 w 230"/>
                <a:gd name="T59" fmla="*/ 52 h 203"/>
                <a:gd name="T60" fmla="*/ 55 w 230"/>
                <a:gd name="T61" fmla="*/ 40 h 203"/>
                <a:gd name="T62" fmla="*/ 69 w 230"/>
                <a:gd name="T63" fmla="*/ 32 h 203"/>
                <a:gd name="T64" fmla="*/ 81 w 230"/>
                <a:gd name="T65" fmla="*/ 23 h 203"/>
                <a:gd name="T66" fmla="*/ 87 w 230"/>
                <a:gd name="T67" fmla="*/ 29 h 203"/>
                <a:gd name="T68" fmla="*/ 99 w 230"/>
                <a:gd name="T69" fmla="*/ 43 h 203"/>
                <a:gd name="T70" fmla="*/ 103 w 230"/>
                <a:gd name="T71" fmla="*/ 54 h 203"/>
                <a:gd name="T72" fmla="*/ 103 w 230"/>
                <a:gd name="T73" fmla="*/ 60 h 203"/>
                <a:gd name="T74" fmla="*/ 100 w 230"/>
                <a:gd name="T75" fmla="*/ 64 h 203"/>
                <a:gd name="T76" fmla="*/ 110 w 230"/>
                <a:gd name="T77" fmla="*/ 45 h 203"/>
                <a:gd name="T78" fmla="*/ 123 w 230"/>
                <a:gd name="T79" fmla="*/ 17 h 203"/>
                <a:gd name="T80" fmla="*/ 127 w 230"/>
                <a:gd name="T81" fmla="*/ 9 h 203"/>
                <a:gd name="T82" fmla="*/ 136 w 230"/>
                <a:gd name="T83" fmla="*/ 34 h 203"/>
                <a:gd name="T84" fmla="*/ 155 w 230"/>
                <a:gd name="T85" fmla="*/ 17 h 203"/>
                <a:gd name="T86" fmla="*/ 147 w 230"/>
                <a:gd name="T87" fmla="*/ 47 h 203"/>
                <a:gd name="T88" fmla="*/ 157 w 230"/>
                <a:gd name="T89" fmla="*/ 51 h 203"/>
                <a:gd name="T90" fmla="*/ 138 w 230"/>
                <a:gd name="T91" fmla="*/ 68 h 203"/>
                <a:gd name="T92" fmla="*/ 148 w 230"/>
                <a:gd name="T93" fmla="*/ 77 h 203"/>
                <a:gd name="T94" fmla="*/ 130 w 230"/>
                <a:gd name="T95" fmla="*/ 102 h 203"/>
                <a:gd name="T96" fmla="*/ 182 w 230"/>
                <a:gd name="T97" fmla="*/ 128 h 203"/>
                <a:gd name="T98" fmla="*/ 223 w 230"/>
                <a:gd name="T99" fmla="*/ 130 h 203"/>
                <a:gd name="T100" fmla="*/ 59 w 230"/>
                <a:gd name="T101" fmla="*/ 161 h 203"/>
                <a:gd name="T102" fmla="*/ 65 w 230"/>
                <a:gd name="T103" fmla="*/ 124 h 203"/>
                <a:gd name="T104" fmla="*/ 36 w 230"/>
                <a:gd name="T105" fmla="*/ 131 h 203"/>
                <a:gd name="T106" fmla="*/ 59 w 230"/>
                <a:gd name="T107" fmla="*/ 161 h 203"/>
                <a:gd name="T108" fmla="*/ 25 w 230"/>
                <a:gd name="T109" fmla="*/ 108 h 203"/>
                <a:gd name="T110" fmla="*/ 42 w 230"/>
                <a:gd name="T111" fmla="*/ 11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0" h="203">
                  <a:moveTo>
                    <a:pt x="230" y="143"/>
                  </a:moveTo>
                  <a:cubicBezTo>
                    <a:pt x="230" y="143"/>
                    <a:pt x="230" y="143"/>
                    <a:pt x="230" y="143"/>
                  </a:cubicBezTo>
                  <a:cubicBezTo>
                    <a:pt x="230" y="144"/>
                    <a:pt x="230" y="144"/>
                    <a:pt x="230" y="145"/>
                  </a:cubicBezTo>
                  <a:cubicBezTo>
                    <a:pt x="230" y="145"/>
                    <a:pt x="230" y="145"/>
                    <a:pt x="229" y="145"/>
                  </a:cubicBezTo>
                  <a:cubicBezTo>
                    <a:pt x="229" y="145"/>
                    <a:pt x="230" y="146"/>
                    <a:pt x="229" y="146"/>
                  </a:cubicBezTo>
                  <a:cubicBezTo>
                    <a:pt x="229" y="147"/>
                    <a:pt x="228" y="146"/>
                    <a:pt x="228" y="146"/>
                  </a:cubicBezTo>
                  <a:cubicBezTo>
                    <a:pt x="228" y="146"/>
                    <a:pt x="230" y="150"/>
                    <a:pt x="227" y="150"/>
                  </a:cubicBezTo>
                  <a:cubicBezTo>
                    <a:pt x="226" y="149"/>
                    <a:pt x="226" y="148"/>
                    <a:pt x="225" y="147"/>
                  </a:cubicBezTo>
                  <a:cubicBezTo>
                    <a:pt x="223" y="145"/>
                    <a:pt x="221" y="143"/>
                    <a:pt x="220" y="142"/>
                  </a:cubicBezTo>
                  <a:cubicBezTo>
                    <a:pt x="218" y="138"/>
                    <a:pt x="214" y="138"/>
                    <a:pt x="210" y="136"/>
                  </a:cubicBezTo>
                  <a:cubicBezTo>
                    <a:pt x="207" y="136"/>
                    <a:pt x="196" y="141"/>
                    <a:pt x="193" y="142"/>
                  </a:cubicBezTo>
                  <a:cubicBezTo>
                    <a:pt x="191" y="143"/>
                    <a:pt x="188" y="145"/>
                    <a:pt x="187" y="146"/>
                  </a:cubicBezTo>
                  <a:cubicBezTo>
                    <a:pt x="185" y="146"/>
                    <a:pt x="183" y="147"/>
                    <a:pt x="175" y="147"/>
                  </a:cubicBezTo>
                  <a:cubicBezTo>
                    <a:pt x="167" y="147"/>
                    <a:pt x="153" y="145"/>
                    <a:pt x="153" y="145"/>
                  </a:cubicBezTo>
                  <a:cubicBezTo>
                    <a:pt x="153" y="145"/>
                    <a:pt x="143" y="166"/>
                    <a:pt x="142" y="169"/>
                  </a:cubicBezTo>
                  <a:cubicBezTo>
                    <a:pt x="158" y="166"/>
                    <a:pt x="158" y="171"/>
                    <a:pt x="168" y="172"/>
                  </a:cubicBezTo>
                  <a:cubicBezTo>
                    <a:pt x="176" y="172"/>
                    <a:pt x="177" y="170"/>
                    <a:pt x="180" y="172"/>
                  </a:cubicBezTo>
                  <a:cubicBezTo>
                    <a:pt x="183" y="175"/>
                    <a:pt x="181" y="181"/>
                    <a:pt x="182" y="184"/>
                  </a:cubicBezTo>
                  <a:cubicBezTo>
                    <a:pt x="183" y="187"/>
                    <a:pt x="187" y="192"/>
                    <a:pt x="188" y="195"/>
                  </a:cubicBezTo>
                  <a:cubicBezTo>
                    <a:pt x="188" y="198"/>
                    <a:pt x="188" y="197"/>
                    <a:pt x="188" y="199"/>
                  </a:cubicBezTo>
                  <a:cubicBezTo>
                    <a:pt x="188" y="200"/>
                    <a:pt x="189" y="202"/>
                    <a:pt x="188" y="203"/>
                  </a:cubicBezTo>
                  <a:cubicBezTo>
                    <a:pt x="187" y="203"/>
                    <a:pt x="186" y="203"/>
                    <a:pt x="186" y="202"/>
                  </a:cubicBezTo>
                  <a:cubicBezTo>
                    <a:pt x="185" y="202"/>
                    <a:pt x="185" y="202"/>
                    <a:pt x="185" y="202"/>
                  </a:cubicBezTo>
                  <a:cubicBezTo>
                    <a:pt x="184" y="202"/>
                    <a:pt x="184" y="201"/>
                    <a:pt x="184" y="201"/>
                  </a:cubicBezTo>
                  <a:cubicBezTo>
                    <a:pt x="184" y="201"/>
                    <a:pt x="184" y="201"/>
                    <a:pt x="183" y="201"/>
                  </a:cubicBezTo>
                  <a:cubicBezTo>
                    <a:pt x="182" y="201"/>
                    <a:pt x="181" y="200"/>
                    <a:pt x="181" y="200"/>
                  </a:cubicBezTo>
                  <a:cubicBezTo>
                    <a:pt x="181" y="200"/>
                    <a:pt x="181" y="201"/>
                    <a:pt x="181" y="200"/>
                  </a:cubicBezTo>
                  <a:cubicBezTo>
                    <a:pt x="181" y="200"/>
                    <a:pt x="180" y="200"/>
                    <a:pt x="180" y="199"/>
                  </a:cubicBezTo>
                  <a:cubicBezTo>
                    <a:pt x="180" y="199"/>
                    <a:pt x="180" y="199"/>
                    <a:pt x="180" y="199"/>
                  </a:cubicBezTo>
                  <a:cubicBezTo>
                    <a:pt x="179" y="198"/>
                    <a:pt x="179" y="198"/>
                    <a:pt x="178" y="197"/>
                  </a:cubicBezTo>
                  <a:cubicBezTo>
                    <a:pt x="178" y="195"/>
                    <a:pt x="177" y="196"/>
                    <a:pt x="176" y="193"/>
                  </a:cubicBezTo>
                  <a:cubicBezTo>
                    <a:pt x="175" y="190"/>
                    <a:pt x="174" y="192"/>
                    <a:pt x="170" y="185"/>
                  </a:cubicBezTo>
                  <a:cubicBezTo>
                    <a:pt x="167" y="185"/>
                    <a:pt x="140" y="188"/>
                    <a:pt x="140" y="188"/>
                  </a:cubicBezTo>
                  <a:cubicBezTo>
                    <a:pt x="140" y="188"/>
                    <a:pt x="134" y="188"/>
                    <a:pt x="129" y="185"/>
                  </a:cubicBezTo>
                  <a:cubicBezTo>
                    <a:pt x="125" y="183"/>
                    <a:pt x="122" y="180"/>
                    <a:pt x="120" y="173"/>
                  </a:cubicBezTo>
                  <a:cubicBezTo>
                    <a:pt x="118" y="165"/>
                    <a:pt x="120" y="155"/>
                    <a:pt x="122" y="139"/>
                  </a:cubicBezTo>
                  <a:cubicBezTo>
                    <a:pt x="114" y="139"/>
                    <a:pt x="102" y="132"/>
                    <a:pt x="99" y="121"/>
                  </a:cubicBezTo>
                  <a:cubicBezTo>
                    <a:pt x="96" y="120"/>
                    <a:pt x="93" y="114"/>
                    <a:pt x="93" y="114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5" y="119"/>
                    <a:pt x="72" y="121"/>
                    <a:pt x="69" y="122"/>
                  </a:cubicBezTo>
                  <a:cubicBezTo>
                    <a:pt x="70" y="167"/>
                    <a:pt x="70" y="167"/>
                    <a:pt x="70" y="167"/>
                  </a:cubicBezTo>
                  <a:cubicBezTo>
                    <a:pt x="70" y="167"/>
                    <a:pt x="71" y="167"/>
                    <a:pt x="71" y="167"/>
                  </a:cubicBezTo>
                  <a:cubicBezTo>
                    <a:pt x="72" y="168"/>
                    <a:pt x="72" y="169"/>
                    <a:pt x="71" y="170"/>
                  </a:cubicBezTo>
                  <a:cubicBezTo>
                    <a:pt x="70" y="171"/>
                    <a:pt x="68" y="171"/>
                    <a:pt x="68" y="170"/>
                  </a:cubicBezTo>
                  <a:cubicBezTo>
                    <a:pt x="67" y="169"/>
                    <a:pt x="68" y="168"/>
                    <a:pt x="68" y="169"/>
                  </a:cubicBezTo>
                  <a:cubicBezTo>
                    <a:pt x="69" y="169"/>
                    <a:pt x="70" y="169"/>
                    <a:pt x="70" y="169"/>
                  </a:cubicBezTo>
                  <a:cubicBezTo>
                    <a:pt x="70" y="168"/>
                    <a:pt x="69" y="168"/>
                    <a:pt x="69" y="168"/>
                  </a:cubicBezTo>
                  <a:cubicBezTo>
                    <a:pt x="66" y="165"/>
                    <a:pt x="59" y="162"/>
                    <a:pt x="55" y="161"/>
                  </a:cubicBezTo>
                  <a:cubicBezTo>
                    <a:pt x="45" y="158"/>
                    <a:pt x="35" y="154"/>
                    <a:pt x="31" y="142"/>
                  </a:cubicBezTo>
                  <a:cubicBezTo>
                    <a:pt x="29" y="136"/>
                    <a:pt x="29" y="134"/>
                    <a:pt x="30" y="133"/>
                  </a:cubicBezTo>
                  <a:cubicBezTo>
                    <a:pt x="29" y="132"/>
                    <a:pt x="29" y="132"/>
                    <a:pt x="29" y="131"/>
                  </a:cubicBezTo>
                  <a:cubicBezTo>
                    <a:pt x="28" y="131"/>
                    <a:pt x="29" y="130"/>
                    <a:pt x="29" y="130"/>
                  </a:cubicBezTo>
                  <a:cubicBezTo>
                    <a:pt x="29" y="130"/>
                    <a:pt x="28" y="131"/>
                    <a:pt x="28" y="129"/>
                  </a:cubicBezTo>
                  <a:cubicBezTo>
                    <a:pt x="27" y="128"/>
                    <a:pt x="28" y="128"/>
                    <a:pt x="28" y="128"/>
                  </a:cubicBezTo>
                  <a:cubicBezTo>
                    <a:pt x="28" y="128"/>
                    <a:pt x="27" y="128"/>
                    <a:pt x="26" y="126"/>
                  </a:cubicBezTo>
                  <a:cubicBezTo>
                    <a:pt x="26" y="126"/>
                    <a:pt x="27" y="125"/>
                    <a:pt x="27" y="125"/>
                  </a:cubicBezTo>
                  <a:cubicBezTo>
                    <a:pt x="21" y="127"/>
                    <a:pt x="6" y="131"/>
                    <a:pt x="6" y="131"/>
                  </a:cubicBezTo>
                  <a:cubicBezTo>
                    <a:pt x="6" y="131"/>
                    <a:pt x="7" y="132"/>
                    <a:pt x="7" y="133"/>
                  </a:cubicBezTo>
                  <a:cubicBezTo>
                    <a:pt x="6" y="134"/>
                    <a:pt x="3" y="132"/>
                    <a:pt x="0" y="132"/>
                  </a:cubicBezTo>
                  <a:cubicBezTo>
                    <a:pt x="3" y="131"/>
                    <a:pt x="4" y="127"/>
                    <a:pt x="5" y="128"/>
                  </a:cubicBezTo>
                  <a:cubicBezTo>
                    <a:pt x="6" y="129"/>
                    <a:pt x="6" y="130"/>
                    <a:pt x="6" y="130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6" y="125"/>
                    <a:pt x="26" y="124"/>
                    <a:pt x="26" y="124"/>
                  </a:cubicBezTo>
                  <a:cubicBezTo>
                    <a:pt x="25" y="122"/>
                    <a:pt x="27" y="121"/>
                    <a:pt x="28" y="121"/>
                  </a:cubicBezTo>
                  <a:cubicBezTo>
                    <a:pt x="26" y="117"/>
                    <a:pt x="24" y="119"/>
                    <a:pt x="21" y="109"/>
                  </a:cubicBezTo>
                  <a:cubicBezTo>
                    <a:pt x="18" y="98"/>
                    <a:pt x="28" y="91"/>
                    <a:pt x="32" y="81"/>
                  </a:cubicBezTo>
                  <a:cubicBezTo>
                    <a:pt x="34" y="76"/>
                    <a:pt x="34" y="73"/>
                    <a:pt x="35" y="72"/>
                  </a:cubicBezTo>
                  <a:cubicBezTo>
                    <a:pt x="35" y="70"/>
                    <a:pt x="34" y="71"/>
                    <a:pt x="34" y="72"/>
                  </a:cubicBezTo>
                  <a:cubicBezTo>
                    <a:pt x="34" y="73"/>
                    <a:pt x="33" y="73"/>
                    <a:pt x="33" y="71"/>
                  </a:cubicBezTo>
                  <a:cubicBezTo>
                    <a:pt x="32" y="70"/>
                    <a:pt x="33" y="69"/>
                    <a:pt x="35" y="69"/>
                  </a:cubicBezTo>
                  <a:cubicBezTo>
                    <a:pt x="37" y="69"/>
                    <a:pt x="37" y="71"/>
                    <a:pt x="36" y="72"/>
                  </a:cubicBezTo>
                  <a:cubicBezTo>
                    <a:pt x="63" y="107"/>
                    <a:pt x="63" y="107"/>
                    <a:pt x="63" y="107"/>
                  </a:cubicBezTo>
                  <a:cubicBezTo>
                    <a:pt x="65" y="106"/>
                    <a:pt x="67" y="106"/>
                    <a:pt x="69" y="106"/>
                  </a:cubicBezTo>
                  <a:cubicBezTo>
                    <a:pt x="70" y="103"/>
                    <a:pt x="82" y="96"/>
                    <a:pt x="82" y="96"/>
                  </a:cubicBezTo>
                  <a:cubicBezTo>
                    <a:pt x="82" y="96"/>
                    <a:pt x="84" y="93"/>
                    <a:pt x="86" y="90"/>
                  </a:cubicBezTo>
                  <a:cubicBezTo>
                    <a:pt x="88" y="87"/>
                    <a:pt x="87" y="86"/>
                    <a:pt x="86" y="85"/>
                  </a:cubicBezTo>
                  <a:cubicBezTo>
                    <a:pt x="85" y="84"/>
                    <a:pt x="83" y="82"/>
                    <a:pt x="83" y="82"/>
                  </a:cubicBezTo>
                  <a:cubicBezTo>
                    <a:pt x="83" y="82"/>
                    <a:pt x="81" y="83"/>
                    <a:pt x="78" y="84"/>
                  </a:cubicBezTo>
                  <a:cubicBezTo>
                    <a:pt x="76" y="85"/>
                    <a:pt x="73" y="85"/>
                    <a:pt x="72" y="83"/>
                  </a:cubicBezTo>
                  <a:cubicBezTo>
                    <a:pt x="72" y="82"/>
                    <a:pt x="72" y="82"/>
                    <a:pt x="71" y="82"/>
                  </a:cubicBezTo>
                  <a:cubicBezTo>
                    <a:pt x="70" y="81"/>
                    <a:pt x="69" y="81"/>
                    <a:pt x="69" y="80"/>
                  </a:cubicBezTo>
                  <a:cubicBezTo>
                    <a:pt x="68" y="79"/>
                    <a:pt x="69" y="78"/>
                    <a:pt x="69" y="77"/>
                  </a:cubicBezTo>
                  <a:cubicBezTo>
                    <a:pt x="68" y="78"/>
                    <a:pt x="67" y="78"/>
                    <a:pt x="67" y="78"/>
                  </a:cubicBezTo>
                  <a:cubicBezTo>
                    <a:pt x="66" y="77"/>
                    <a:pt x="66" y="76"/>
                    <a:pt x="65" y="75"/>
                  </a:cubicBezTo>
                  <a:cubicBezTo>
                    <a:pt x="65" y="74"/>
                    <a:pt x="65" y="74"/>
                    <a:pt x="64" y="74"/>
                  </a:cubicBezTo>
                  <a:cubicBezTo>
                    <a:pt x="63" y="74"/>
                    <a:pt x="61" y="75"/>
                    <a:pt x="60" y="73"/>
                  </a:cubicBezTo>
                  <a:cubicBezTo>
                    <a:pt x="60" y="72"/>
                    <a:pt x="62" y="71"/>
                    <a:pt x="61" y="68"/>
                  </a:cubicBezTo>
                  <a:cubicBezTo>
                    <a:pt x="59" y="63"/>
                    <a:pt x="59" y="63"/>
                    <a:pt x="58" y="63"/>
                  </a:cubicBezTo>
                  <a:cubicBezTo>
                    <a:pt x="56" y="62"/>
                    <a:pt x="54" y="58"/>
                    <a:pt x="54" y="52"/>
                  </a:cubicBezTo>
                  <a:cubicBezTo>
                    <a:pt x="45" y="48"/>
                    <a:pt x="46" y="41"/>
                    <a:pt x="46" y="41"/>
                  </a:cubicBezTo>
                  <a:cubicBezTo>
                    <a:pt x="46" y="41"/>
                    <a:pt x="47" y="47"/>
                    <a:pt x="56" y="45"/>
                  </a:cubicBezTo>
                  <a:cubicBezTo>
                    <a:pt x="52" y="43"/>
                    <a:pt x="55" y="40"/>
                    <a:pt x="55" y="40"/>
                  </a:cubicBezTo>
                  <a:cubicBezTo>
                    <a:pt x="55" y="40"/>
                    <a:pt x="57" y="43"/>
                    <a:pt x="58" y="42"/>
                  </a:cubicBezTo>
                  <a:cubicBezTo>
                    <a:pt x="60" y="40"/>
                    <a:pt x="62" y="34"/>
                    <a:pt x="64" y="34"/>
                  </a:cubicBezTo>
                  <a:cubicBezTo>
                    <a:pt x="66" y="32"/>
                    <a:pt x="68" y="32"/>
                    <a:pt x="69" y="32"/>
                  </a:cubicBezTo>
                  <a:cubicBezTo>
                    <a:pt x="70" y="29"/>
                    <a:pt x="72" y="28"/>
                    <a:pt x="73" y="28"/>
                  </a:cubicBezTo>
                  <a:cubicBezTo>
                    <a:pt x="77" y="25"/>
                    <a:pt x="79" y="28"/>
                    <a:pt x="82" y="27"/>
                  </a:cubicBezTo>
                  <a:cubicBezTo>
                    <a:pt x="83" y="26"/>
                    <a:pt x="81" y="23"/>
                    <a:pt x="81" y="23"/>
                  </a:cubicBezTo>
                  <a:cubicBezTo>
                    <a:pt x="81" y="23"/>
                    <a:pt x="83" y="24"/>
                    <a:pt x="84" y="27"/>
                  </a:cubicBezTo>
                  <a:cubicBezTo>
                    <a:pt x="88" y="25"/>
                    <a:pt x="92" y="28"/>
                    <a:pt x="92" y="28"/>
                  </a:cubicBezTo>
                  <a:cubicBezTo>
                    <a:pt x="88" y="28"/>
                    <a:pt x="87" y="29"/>
                    <a:pt x="87" y="29"/>
                  </a:cubicBezTo>
                  <a:cubicBezTo>
                    <a:pt x="87" y="29"/>
                    <a:pt x="90" y="30"/>
                    <a:pt x="93" y="31"/>
                  </a:cubicBezTo>
                  <a:cubicBezTo>
                    <a:pt x="95" y="31"/>
                    <a:pt x="95" y="35"/>
                    <a:pt x="97" y="35"/>
                  </a:cubicBezTo>
                  <a:cubicBezTo>
                    <a:pt x="98" y="35"/>
                    <a:pt x="98" y="41"/>
                    <a:pt x="99" y="43"/>
                  </a:cubicBezTo>
                  <a:cubicBezTo>
                    <a:pt x="100" y="45"/>
                    <a:pt x="102" y="46"/>
                    <a:pt x="101" y="48"/>
                  </a:cubicBezTo>
                  <a:cubicBezTo>
                    <a:pt x="101" y="50"/>
                    <a:pt x="105" y="53"/>
                    <a:pt x="107" y="51"/>
                  </a:cubicBezTo>
                  <a:cubicBezTo>
                    <a:pt x="106" y="55"/>
                    <a:pt x="102" y="54"/>
                    <a:pt x="103" y="54"/>
                  </a:cubicBezTo>
                  <a:cubicBezTo>
                    <a:pt x="103" y="55"/>
                    <a:pt x="103" y="56"/>
                    <a:pt x="105" y="58"/>
                  </a:cubicBezTo>
                  <a:cubicBezTo>
                    <a:pt x="106" y="58"/>
                    <a:pt x="108" y="60"/>
                    <a:pt x="110" y="59"/>
                  </a:cubicBezTo>
                  <a:cubicBezTo>
                    <a:pt x="106" y="63"/>
                    <a:pt x="103" y="61"/>
                    <a:pt x="103" y="60"/>
                  </a:cubicBezTo>
                  <a:cubicBezTo>
                    <a:pt x="102" y="61"/>
                    <a:pt x="102" y="62"/>
                    <a:pt x="105" y="66"/>
                  </a:cubicBezTo>
                  <a:cubicBezTo>
                    <a:pt x="101" y="66"/>
                    <a:pt x="100" y="62"/>
                    <a:pt x="100" y="62"/>
                  </a:cubicBezTo>
                  <a:cubicBezTo>
                    <a:pt x="100" y="62"/>
                    <a:pt x="100" y="63"/>
                    <a:pt x="100" y="64"/>
                  </a:cubicBezTo>
                  <a:cubicBezTo>
                    <a:pt x="101" y="70"/>
                    <a:pt x="111" y="71"/>
                    <a:pt x="114" y="69"/>
                  </a:cubicBezTo>
                  <a:cubicBezTo>
                    <a:pt x="117" y="67"/>
                    <a:pt x="116" y="59"/>
                    <a:pt x="115" y="58"/>
                  </a:cubicBezTo>
                  <a:cubicBezTo>
                    <a:pt x="115" y="57"/>
                    <a:pt x="108" y="52"/>
                    <a:pt x="110" y="45"/>
                  </a:cubicBezTo>
                  <a:cubicBezTo>
                    <a:pt x="111" y="41"/>
                    <a:pt x="117" y="31"/>
                    <a:pt x="118" y="26"/>
                  </a:cubicBezTo>
                  <a:cubicBezTo>
                    <a:pt x="119" y="21"/>
                    <a:pt x="116" y="7"/>
                    <a:pt x="115" y="1"/>
                  </a:cubicBezTo>
                  <a:cubicBezTo>
                    <a:pt x="120" y="0"/>
                    <a:pt x="123" y="17"/>
                    <a:pt x="123" y="17"/>
                  </a:cubicBezTo>
                  <a:cubicBezTo>
                    <a:pt x="123" y="17"/>
                    <a:pt x="123" y="10"/>
                    <a:pt x="121" y="5"/>
                  </a:cubicBezTo>
                  <a:cubicBezTo>
                    <a:pt x="126" y="5"/>
                    <a:pt x="128" y="25"/>
                    <a:pt x="128" y="25"/>
                  </a:cubicBezTo>
                  <a:cubicBezTo>
                    <a:pt x="128" y="25"/>
                    <a:pt x="127" y="13"/>
                    <a:pt x="127" y="9"/>
                  </a:cubicBezTo>
                  <a:cubicBezTo>
                    <a:pt x="131" y="14"/>
                    <a:pt x="131" y="32"/>
                    <a:pt x="131" y="32"/>
                  </a:cubicBezTo>
                  <a:cubicBezTo>
                    <a:pt x="131" y="32"/>
                    <a:pt x="132" y="22"/>
                    <a:pt x="132" y="18"/>
                  </a:cubicBezTo>
                  <a:cubicBezTo>
                    <a:pt x="136" y="23"/>
                    <a:pt x="136" y="34"/>
                    <a:pt x="136" y="34"/>
                  </a:cubicBezTo>
                  <a:cubicBezTo>
                    <a:pt x="136" y="34"/>
                    <a:pt x="148" y="16"/>
                    <a:pt x="147" y="8"/>
                  </a:cubicBezTo>
                  <a:cubicBezTo>
                    <a:pt x="155" y="17"/>
                    <a:pt x="145" y="31"/>
                    <a:pt x="145" y="31"/>
                  </a:cubicBezTo>
                  <a:cubicBezTo>
                    <a:pt x="145" y="31"/>
                    <a:pt x="154" y="22"/>
                    <a:pt x="155" y="17"/>
                  </a:cubicBezTo>
                  <a:cubicBezTo>
                    <a:pt x="162" y="26"/>
                    <a:pt x="147" y="39"/>
                    <a:pt x="147" y="39"/>
                  </a:cubicBezTo>
                  <a:cubicBezTo>
                    <a:pt x="147" y="39"/>
                    <a:pt x="157" y="32"/>
                    <a:pt x="159" y="27"/>
                  </a:cubicBezTo>
                  <a:cubicBezTo>
                    <a:pt x="163" y="38"/>
                    <a:pt x="147" y="47"/>
                    <a:pt x="147" y="47"/>
                  </a:cubicBezTo>
                  <a:cubicBezTo>
                    <a:pt x="147" y="47"/>
                    <a:pt x="155" y="45"/>
                    <a:pt x="160" y="40"/>
                  </a:cubicBezTo>
                  <a:cubicBezTo>
                    <a:pt x="162" y="45"/>
                    <a:pt x="145" y="55"/>
                    <a:pt x="145" y="55"/>
                  </a:cubicBezTo>
                  <a:cubicBezTo>
                    <a:pt x="145" y="55"/>
                    <a:pt x="154" y="53"/>
                    <a:pt x="157" y="51"/>
                  </a:cubicBezTo>
                  <a:cubicBezTo>
                    <a:pt x="158" y="56"/>
                    <a:pt x="141" y="62"/>
                    <a:pt x="141" y="62"/>
                  </a:cubicBezTo>
                  <a:cubicBezTo>
                    <a:pt x="141" y="62"/>
                    <a:pt x="150" y="61"/>
                    <a:pt x="154" y="61"/>
                  </a:cubicBezTo>
                  <a:cubicBezTo>
                    <a:pt x="150" y="65"/>
                    <a:pt x="138" y="68"/>
                    <a:pt x="138" y="68"/>
                  </a:cubicBezTo>
                  <a:cubicBezTo>
                    <a:pt x="138" y="68"/>
                    <a:pt x="147" y="68"/>
                    <a:pt x="151" y="68"/>
                  </a:cubicBezTo>
                  <a:cubicBezTo>
                    <a:pt x="148" y="72"/>
                    <a:pt x="134" y="76"/>
                    <a:pt x="134" y="76"/>
                  </a:cubicBezTo>
                  <a:cubicBezTo>
                    <a:pt x="134" y="76"/>
                    <a:pt x="146" y="78"/>
                    <a:pt x="148" y="77"/>
                  </a:cubicBezTo>
                  <a:cubicBezTo>
                    <a:pt x="145" y="79"/>
                    <a:pt x="141" y="81"/>
                    <a:pt x="137" y="81"/>
                  </a:cubicBezTo>
                  <a:cubicBezTo>
                    <a:pt x="139" y="82"/>
                    <a:pt x="141" y="83"/>
                    <a:pt x="141" y="85"/>
                  </a:cubicBezTo>
                  <a:cubicBezTo>
                    <a:pt x="144" y="92"/>
                    <a:pt x="137" y="98"/>
                    <a:pt x="130" y="102"/>
                  </a:cubicBezTo>
                  <a:cubicBezTo>
                    <a:pt x="132" y="106"/>
                    <a:pt x="134" y="111"/>
                    <a:pt x="136" y="111"/>
                  </a:cubicBezTo>
                  <a:cubicBezTo>
                    <a:pt x="143" y="111"/>
                    <a:pt x="150" y="114"/>
                    <a:pt x="154" y="121"/>
                  </a:cubicBezTo>
                  <a:cubicBezTo>
                    <a:pt x="165" y="118"/>
                    <a:pt x="179" y="126"/>
                    <a:pt x="182" y="128"/>
                  </a:cubicBezTo>
                  <a:cubicBezTo>
                    <a:pt x="196" y="120"/>
                    <a:pt x="206" y="129"/>
                    <a:pt x="212" y="124"/>
                  </a:cubicBezTo>
                  <a:cubicBezTo>
                    <a:pt x="215" y="122"/>
                    <a:pt x="217" y="121"/>
                    <a:pt x="219" y="122"/>
                  </a:cubicBezTo>
                  <a:cubicBezTo>
                    <a:pt x="222" y="124"/>
                    <a:pt x="222" y="127"/>
                    <a:pt x="223" y="130"/>
                  </a:cubicBezTo>
                  <a:cubicBezTo>
                    <a:pt x="224" y="133"/>
                    <a:pt x="225" y="134"/>
                    <a:pt x="228" y="138"/>
                  </a:cubicBezTo>
                  <a:cubicBezTo>
                    <a:pt x="228" y="139"/>
                    <a:pt x="230" y="142"/>
                    <a:pt x="230" y="143"/>
                  </a:cubicBezTo>
                  <a:moveTo>
                    <a:pt x="59" y="161"/>
                  </a:moveTo>
                  <a:cubicBezTo>
                    <a:pt x="65" y="163"/>
                    <a:pt x="70" y="167"/>
                    <a:pt x="70" y="167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67" y="123"/>
                    <a:pt x="66" y="124"/>
                    <a:pt x="65" y="124"/>
                  </a:cubicBezTo>
                  <a:cubicBezTo>
                    <a:pt x="60" y="126"/>
                    <a:pt x="47" y="126"/>
                    <a:pt x="45" y="126"/>
                  </a:cubicBezTo>
                  <a:cubicBezTo>
                    <a:pt x="43" y="127"/>
                    <a:pt x="43" y="128"/>
                    <a:pt x="41" y="129"/>
                  </a:cubicBezTo>
                  <a:cubicBezTo>
                    <a:pt x="38" y="130"/>
                    <a:pt x="36" y="131"/>
                    <a:pt x="36" y="131"/>
                  </a:cubicBezTo>
                  <a:cubicBezTo>
                    <a:pt x="36" y="131"/>
                    <a:pt x="35" y="132"/>
                    <a:pt x="35" y="132"/>
                  </a:cubicBezTo>
                  <a:cubicBezTo>
                    <a:pt x="34" y="134"/>
                    <a:pt x="34" y="137"/>
                    <a:pt x="35" y="142"/>
                  </a:cubicBezTo>
                  <a:cubicBezTo>
                    <a:pt x="38" y="153"/>
                    <a:pt x="53" y="158"/>
                    <a:pt x="59" y="161"/>
                  </a:cubicBezTo>
                  <a:moveTo>
                    <a:pt x="36" y="72"/>
                  </a:moveTo>
                  <a:cubicBezTo>
                    <a:pt x="36" y="73"/>
                    <a:pt x="35" y="76"/>
                    <a:pt x="33" y="82"/>
                  </a:cubicBezTo>
                  <a:cubicBezTo>
                    <a:pt x="30" y="88"/>
                    <a:pt x="22" y="99"/>
                    <a:pt x="25" y="108"/>
                  </a:cubicBezTo>
                  <a:cubicBezTo>
                    <a:pt x="27" y="114"/>
                    <a:pt x="29" y="115"/>
                    <a:pt x="31" y="117"/>
                  </a:cubicBezTo>
                  <a:cubicBezTo>
                    <a:pt x="32" y="117"/>
                    <a:pt x="34" y="117"/>
                    <a:pt x="35" y="117"/>
                  </a:cubicBezTo>
                  <a:cubicBezTo>
                    <a:pt x="38" y="116"/>
                    <a:pt x="40" y="118"/>
                    <a:pt x="42" y="117"/>
                  </a:cubicBezTo>
                  <a:cubicBezTo>
                    <a:pt x="45" y="115"/>
                    <a:pt x="53" y="109"/>
                    <a:pt x="62" y="107"/>
                  </a:cubicBezTo>
                  <a:lnTo>
                    <a:pt x="3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284"/>
            <p:cNvSpPr>
              <a:spLocks noEditPoints="1"/>
            </p:cNvSpPr>
            <p:nvPr/>
          </p:nvSpPr>
          <p:spPr bwMode="auto">
            <a:xfrm>
              <a:off x="5325" y="2488"/>
              <a:ext cx="393" cy="347"/>
            </a:xfrm>
            <a:custGeom>
              <a:avLst/>
              <a:gdLst>
                <a:gd name="T0" fmla="*/ 230 w 230"/>
                <a:gd name="T1" fmla="*/ 145 h 203"/>
                <a:gd name="T2" fmla="*/ 228 w 230"/>
                <a:gd name="T3" fmla="*/ 146 h 203"/>
                <a:gd name="T4" fmla="*/ 220 w 230"/>
                <a:gd name="T5" fmla="*/ 142 h 203"/>
                <a:gd name="T6" fmla="*/ 187 w 230"/>
                <a:gd name="T7" fmla="*/ 146 h 203"/>
                <a:gd name="T8" fmla="*/ 142 w 230"/>
                <a:gd name="T9" fmla="*/ 169 h 203"/>
                <a:gd name="T10" fmla="*/ 182 w 230"/>
                <a:gd name="T11" fmla="*/ 184 h 203"/>
                <a:gd name="T12" fmla="*/ 188 w 230"/>
                <a:gd name="T13" fmla="*/ 203 h 203"/>
                <a:gd name="T14" fmla="*/ 184 w 230"/>
                <a:gd name="T15" fmla="*/ 201 h 203"/>
                <a:gd name="T16" fmla="*/ 181 w 230"/>
                <a:gd name="T17" fmla="*/ 200 h 203"/>
                <a:gd name="T18" fmla="*/ 178 w 230"/>
                <a:gd name="T19" fmla="*/ 197 h 203"/>
                <a:gd name="T20" fmla="*/ 140 w 230"/>
                <a:gd name="T21" fmla="*/ 188 h 203"/>
                <a:gd name="T22" fmla="*/ 122 w 230"/>
                <a:gd name="T23" fmla="*/ 139 h 203"/>
                <a:gd name="T24" fmla="*/ 86 w 230"/>
                <a:gd name="T25" fmla="*/ 117 h 203"/>
                <a:gd name="T26" fmla="*/ 70 w 230"/>
                <a:gd name="T27" fmla="*/ 167 h 203"/>
                <a:gd name="T28" fmla="*/ 68 w 230"/>
                <a:gd name="T29" fmla="*/ 170 h 203"/>
                <a:gd name="T30" fmla="*/ 69 w 230"/>
                <a:gd name="T31" fmla="*/ 168 h 203"/>
                <a:gd name="T32" fmla="*/ 30 w 230"/>
                <a:gd name="T33" fmla="*/ 133 h 203"/>
                <a:gd name="T34" fmla="*/ 28 w 230"/>
                <a:gd name="T35" fmla="*/ 129 h 203"/>
                <a:gd name="T36" fmla="*/ 27 w 230"/>
                <a:gd name="T37" fmla="*/ 125 h 203"/>
                <a:gd name="T38" fmla="*/ 0 w 230"/>
                <a:gd name="T39" fmla="*/ 132 h 203"/>
                <a:gd name="T40" fmla="*/ 27 w 230"/>
                <a:gd name="T41" fmla="*/ 125 h 203"/>
                <a:gd name="T42" fmla="*/ 21 w 230"/>
                <a:gd name="T43" fmla="*/ 109 h 203"/>
                <a:gd name="T44" fmla="*/ 34 w 230"/>
                <a:gd name="T45" fmla="*/ 72 h 203"/>
                <a:gd name="T46" fmla="*/ 36 w 230"/>
                <a:gd name="T47" fmla="*/ 72 h 203"/>
                <a:gd name="T48" fmla="*/ 82 w 230"/>
                <a:gd name="T49" fmla="*/ 96 h 203"/>
                <a:gd name="T50" fmla="*/ 83 w 230"/>
                <a:gd name="T51" fmla="*/ 82 h 203"/>
                <a:gd name="T52" fmla="*/ 71 w 230"/>
                <a:gd name="T53" fmla="*/ 82 h 203"/>
                <a:gd name="T54" fmla="*/ 67 w 230"/>
                <a:gd name="T55" fmla="*/ 78 h 203"/>
                <a:gd name="T56" fmla="*/ 60 w 230"/>
                <a:gd name="T57" fmla="*/ 73 h 203"/>
                <a:gd name="T58" fmla="*/ 54 w 230"/>
                <a:gd name="T59" fmla="*/ 52 h 203"/>
                <a:gd name="T60" fmla="*/ 55 w 230"/>
                <a:gd name="T61" fmla="*/ 40 h 203"/>
                <a:gd name="T62" fmla="*/ 69 w 230"/>
                <a:gd name="T63" fmla="*/ 32 h 203"/>
                <a:gd name="T64" fmla="*/ 81 w 230"/>
                <a:gd name="T65" fmla="*/ 23 h 203"/>
                <a:gd name="T66" fmla="*/ 87 w 230"/>
                <a:gd name="T67" fmla="*/ 29 h 203"/>
                <a:gd name="T68" fmla="*/ 99 w 230"/>
                <a:gd name="T69" fmla="*/ 43 h 203"/>
                <a:gd name="T70" fmla="*/ 103 w 230"/>
                <a:gd name="T71" fmla="*/ 54 h 203"/>
                <a:gd name="T72" fmla="*/ 103 w 230"/>
                <a:gd name="T73" fmla="*/ 60 h 203"/>
                <a:gd name="T74" fmla="*/ 100 w 230"/>
                <a:gd name="T75" fmla="*/ 64 h 203"/>
                <a:gd name="T76" fmla="*/ 110 w 230"/>
                <a:gd name="T77" fmla="*/ 45 h 203"/>
                <a:gd name="T78" fmla="*/ 123 w 230"/>
                <a:gd name="T79" fmla="*/ 17 h 203"/>
                <a:gd name="T80" fmla="*/ 127 w 230"/>
                <a:gd name="T81" fmla="*/ 9 h 203"/>
                <a:gd name="T82" fmla="*/ 136 w 230"/>
                <a:gd name="T83" fmla="*/ 34 h 203"/>
                <a:gd name="T84" fmla="*/ 155 w 230"/>
                <a:gd name="T85" fmla="*/ 17 h 203"/>
                <a:gd name="T86" fmla="*/ 147 w 230"/>
                <a:gd name="T87" fmla="*/ 47 h 203"/>
                <a:gd name="T88" fmla="*/ 157 w 230"/>
                <a:gd name="T89" fmla="*/ 51 h 203"/>
                <a:gd name="T90" fmla="*/ 138 w 230"/>
                <a:gd name="T91" fmla="*/ 68 h 203"/>
                <a:gd name="T92" fmla="*/ 148 w 230"/>
                <a:gd name="T93" fmla="*/ 77 h 203"/>
                <a:gd name="T94" fmla="*/ 130 w 230"/>
                <a:gd name="T95" fmla="*/ 102 h 203"/>
                <a:gd name="T96" fmla="*/ 182 w 230"/>
                <a:gd name="T97" fmla="*/ 128 h 203"/>
                <a:gd name="T98" fmla="*/ 223 w 230"/>
                <a:gd name="T99" fmla="*/ 130 h 203"/>
                <a:gd name="T100" fmla="*/ 59 w 230"/>
                <a:gd name="T101" fmla="*/ 161 h 203"/>
                <a:gd name="T102" fmla="*/ 65 w 230"/>
                <a:gd name="T103" fmla="*/ 124 h 203"/>
                <a:gd name="T104" fmla="*/ 36 w 230"/>
                <a:gd name="T105" fmla="*/ 131 h 203"/>
                <a:gd name="T106" fmla="*/ 59 w 230"/>
                <a:gd name="T107" fmla="*/ 161 h 203"/>
                <a:gd name="T108" fmla="*/ 25 w 230"/>
                <a:gd name="T109" fmla="*/ 108 h 203"/>
                <a:gd name="T110" fmla="*/ 42 w 230"/>
                <a:gd name="T111" fmla="*/ 11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0" h="203">
                  <a:moveTo>
                    <a:pt x="230" y="143"/>
                  </a:moveTo>
                  <a:cubicBezTo>
                    <a:pt x="230" y="143"/>
                    <a:pt x="230" y="143"/>
                    <a:pt x="230" y="143"/>
                  </a:cubicBezTo>
                  <a:cubicBezTo>
                    <a:pt x="230" y="144"/>
                    <a:pt x="230" y="144"/>
                    <a:pt x="230" y="145"/>
                  </a:cubicBezTo>
                  <a:cubicBezTo>
                    <a:pt x="230" y="145"/>
                    <a:pt x="230" y="145"/>
                    <a:pt x="229" y="145"/>
                  </a:cubicBezTo>
                  <a:cubicBezTo>
                    <a:pt x="229" y="145"/>
                    <a:pt x="230" y="146"/>
                    <a:pt x="229" y="146"/>
                  </a:cubicBezTo>
                  <a:cubicBezTo>
                    <a:pt x="229" y="147"/>
                    <a:pt x="228" y="146"/>
                    <a:pt x="228" y="146"/>
                  </a:cubicBezTo>
                  <a:cubicBezTo>
                    <a:pt x="228" y="146"/>
                    <a:pt x="230" y="150"/>
                    <a:pt x="227" y="150"/>
                  </a:cubicBezTo>
                  <a:cubicBezTo>
                    <a:pt x="226" y="149"/>
                    <a:pt x="226" y="148"/>
                    <a:pt x="225" y="147"/>
                  </a:cubicBezTo>
                  <a:cubicBezTo>
                    <a:pt x="223" y="145"/>
                    <a:pt x="221" y="143"/>
                    <a:pt x="220" y="142"/>
                  </a:cubicBezTo>
                  <a:cubicBezTo>
                    <a:pt x="218" y="138"/>
                    <a:pt x="214" y="138"/>
                    <a:pt x="210" y="136"/>
                  </a:cubicBezTo>
                  <a:cubicBezTo>
                    <a:pt x="207" y="136"/>
                    <a:pt x="196" y="141"/>
                    <a:pt x="193" y="142"/>
                  </a:cubicBezTo>
                  <a:cubicBezTo>
                    <a:pt x="191" y="143"/>
                    <a:pt x="188" y="145"/>
                    <a:pt x="187" y="146"/>
                  </a:cubicBezTo>
                  <a:cubicBezTo>
                    <a:pt x="185" y="146"/>
                    <a:pt x="183" y="147"/>
                    <a:pt x="175" y="147"/>
                  </a:cubicBezTo>
                  <a:cubicBezTo>
                    <a:pt x="167" y="147"/>
                    <a:pt x="153" y="145"/>
                    <a:pt x="153" y="145"/>
                  </a:cubicBezTo>
                  <a:cubicBezTo>
                    <a:pt x="153" y="145"/>
                    <a:pt x="143" y="166"/>
                    <a:pt x="142" y="169"/>
                  </a:cubicBezTo>
                  <a:cubicBezTo>
                    <a:pt x="158" y="166"/>
                    <a:pt x="158" y="171"/>
                    <a:pt x="168" y="172"/>
                  </a:cubicBezTo>
                  <a:cubicBezTo>
                    <a:pt x="176" y="172"/>
                    <a:pt x="177" y="170"/>
                    <a:pt x="180" y="172"/>
                  </a:cubicBezTo>
                  <a:cubicBezTo>
                    <a:pt x="183" y="175"/>
                    <a:pt x="181" y="181"/>
                    <a:pt x="182" y="184"/>
                  </a:cubicBezTo>
                  <a:cubicBezTo>
                    <a:pt x="183" y="187"/>
                    <a:pt x="187" y="192"/>
                    <a:pt x="188" y="195"/>
                  </a:cubicBezTo>
                  <a:cubicBezTo>
                    <a:pt x="188" y="198"/>
                    <a:pt x="188" y="197"/>
                    <a:pt x="188" y="199"/>
                  </a:cubicBezTo>
                  <a:cubicBezTo>
                    <a:pt x="188" y="200"/>
                    <a:pt x="189" y="202"/>
                    <a:pt x="188" y="203"/>
                  </a:cubicBezTo>
                  <a:cubicBezTo>
                    <a:pt x="187" y="203"/>
                    <a:pt x="186" y="203"/>
                    <a:pt x="186" y="202"/>
                  </a:cubicBezTo>
                  <a:cubicBezTo>
                    <a:pt x="185" y="202"/>
                    <a:pt x="185" y="202"/>
                    <a:pt x="185" y="202"/>
                  </a:cubicBezTo>
                  <a:cubicBezTo>
                    <a:pt x="184" y="202"/>
                    <a:pt x="184" y="201"/>
                    <a:pt x="184" y="201"/>
                  </a:cubicBezTo>
                  <a:cubicBezTo>
                    <a:pt x="184" y="201"/>
                    <a:pt x="184" y="201"/>
                    <a:pt x="183" y="201"/>
                  </a:cubicBezTo>
                  <a:cubicBezTo>
                    <a:pt x="182" y="201"/>
                    <a:pt x="181" y="200"/>
                    <a:pt x="181" y="200"/>
                  </a:cubicBezTo>
                  <a:cubicBezTo>
                    <a:pt x="181" y="200"/>
                    <a:pt x="181" y="201"/>
                    <a:pt x="181" y="200"/>
                  </a:cubicBezTo>
                  <a:cubicBezTo>
                    <a:pt x="181" y="200"/>
                    <a:pt x="180" y="200"/>
                    <a:pt x="180" y="199"/>
                  </a:cubicBezTo>
                  <a:cubicBezTo>
                    <a:pt x="180" y="199"/>
                    <a:pt x="180" y="199"/>
                    <a:pt x="180" y="199"/>
                  </a:cubicBezTo>
                  <a:cubicBezTo>
                    <a:pt x="179" y="198"/>
                    <a:pt x="179" y="198"/>
                    <a:pt x="178" y="197"/>
                  </a:cubicBezTo>
                  <a:cubicBezTo>
                    <a:pt x="178" y="195"/>
                    <a:pt x="177" y="196"/>
                    <a:pt x="176" y="193"/>
                  </a:cubicBezTo>
                  <a:cubicBezTo>
                    <a:pt x="175" y="190"/>
                    <a:pt x="174" y="192"/>
                    <a:pt x="170" y="185"/>
                  </a:cubicBezTo>
                  <a:cubicBezTo>
                    <a:pt x="167" y="185"/>
                    <a:pt x="140" y="188"/>
                    <a:pt x="140" y="188"/>
                  </a:cubicBezTo>
                  <a:cubicBezTo>
                    <a:pt x="140" y="188"/>
                    <a:pt x="134" y="188"/>
                    <a:pt x="129" y="185"/>
                  </a:cubicBezTo>
                  <a:cubicBezTo>
                    <a:pt x="125" y="183"/>
                    <a:pt x="122" y="180"/>
                    <a:pt x="120" y="173"/>
                  </a:cubicBezTo>
                  <a:cubicBezTo>
                    <a:pt x="118" y="165"/>
                    <a:pt x="120" y="155"/>
                    <a:pt x="122" y="139"/>
                  </a:cubicBezTo>
                  <a:cubicBezTo>
                    <a:pt x="114" y="139"/>
                    <a:pt x="102" y="132"/>
                    <a:pt x="99" y="121"/>
                  </a:cubicBezTo>
                  <a:cubicBezTo>
                    <a:pt x="96" y="120"/>
                    <a:pt x="93" y="114"/>
                    <a:pt x="93" y="114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5" y="119"/>
                    <a:pt x="72" y="121"/>
                    <a:pt x="69" y="122"/>
                  </a:cubicBezTo>
                  <a:cubicBezTo>
                    <a:pt x="70" y="167"/>
                    <a:pt x="70" y="167"/>
                    <a:pt x="70" y="167"/>
                  </a:cubicBezTo>
                  <a:cubicBezTo>
                    <a:pt x="70" y="167"/>
                    <a:pt x="71" y="167"/>
                    <a:pt x="71" y="167"/>
                  </a:cubicBezTo>
                  <a:cubicBezTo>
                    <a:pt x="72" y="168"/>
                    <a:pt x="72" y="169"/>
                    <a:pt x="71" y="170"/>
                  </a:cubicBezTo>
                  <a:cubicBezTo>
                    <a:pt x="70" y="171"/>
                    <a:pt x="68" y="171"/>
                    <a:pt x="68" y="170"/>
                  </a:cubicBezTo>
                  <a:cubicBezTo>
                    <a:pt x="67" y="169"/>
                    <a:pt x="68" y="168"/>
                    <a:pt x="68" y="169"/>
                  </a:cubicBezTo>
                  <a:cubicBezTo>
                    <a:pt x="69" y="169"/>
                    <a:pt x="70" y="169"/>
                    <a:pt x="70" y="169"/>
                  </a:cubicBezTo>
                  <a:cubicBezTo>
                    <a:pt x="70" y="168"/>
                    <a:pt x="69" y="168"/>
                    <a:pt x="69" y="168"/>
                  </a:cubicBezTo>
                  <a:cubicBezTo>
                    <a:pt x="66" y="165"/>
                    <a:pt x="59" y="162"/>
                    <a:pt x="55" y="161"/>
                  </a:cubicBezTo>
                  <a:cubicBezTo>
                    <a:pt x="45" y="158"/>
                    <a:pt x="35" y="154"/>
                    <a:pt x="31" y="142"/>
                  </a:cubicBezTo>
                  <a:cubicBezTo>
                    <a:pt x="29" y="136"/>
                    <a:pt x="29" y="134"/>
                    <a:pt x="30" y="133"/>
                  </a:cubicBezTo>
                  <a:cubicBezTo>
                    <a:pt x="29" y="132"/>
                    <a:pt x="29" y="132"/>
                    <a:pt x="29" y="131"/>
                  </a:cubicBezTo>
                  <a:cubicBezTo>
                    <a:pt x="28" y="131"/>
                    <a:pt x="29" y="130"/>
                    <a:pt x="29" y="130"/>
                  </a:cubicBezTo>
                  <a:cubicBezTo>
                    <a:pt x="29" y="130"/>
                    <a:pt x="28" y="131"/>
                    <a:pt x="28" y="129"/>
                  </a:cubicBezTo>
                  <a:cubicBezTo>
                    <a:pt x="27" y="128"/>
                    <a:pt x="28" y="128"/>
                    <a:pt x="28" y="128"/>
                  </a:cubicBezTo>
                  <a:cubicBezTo>
                    <a:pt x="28" y="128"/>
                    <a:pt x="27" y="128"/>
                    <a:pt x="26" y="126"/>
                  </a:cubicBezTo>
                  <a:cubicBezTo>
                    <a:pt x="26" y="126"/>
                    <a:pt x="27" y="125"/>
                    <a:pt x="27" y="125"/>
                  </a:cubicBezTo>
                  <a:cubicBezTo>
                    <a:pt x="21" y="127"/>
                    <a:pt x="6" y="131"/>
                    <a:pt x="6" y="131"/>
                  </a:cubicBezTo>
                  <a:cubicBezTo>
                    <a:pt x="6" y="131"/>
                    <a:pt x="7" y="132"/>
                    <a:pt x="7" y="133"/>
                  </a:cubicBezTo>
                  <a:cubicBezTo>
                    <a:pt x="6" y="134"/>
                    <a:pt x="3" y="132"/>
                    <a:pt x="0" y="132"/>
                  </a:cubicBezTo>
                  <a:cubicBezTo>
                    <a:pt x="3" y="131"/>
                    <a:pt x="4" y="127"/>
                    <a:pt x="5" y="128"/>
                  </a:cubicBezTo>
                  <a:cubicBezTo>
                    <a:pt x="6" y="129"/>
                    <a:pt x="6" y="130"/>
                    <a:pt x="6" y="130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6" y="125"/>
                    <a:pt x="26" y="124"/>
                    <a:pt x="26" y="124"/>
                  </a:cubicBezTo>
                  <a:cubicBezTo>
                    <a:pt x="25" y="122"/>
                    <a:pt x="27" y="121"/>
                    <a:pt x="28" y="121"/>
                  </a:cubicBezTo>
                  <a:cubicBezTo>
                    <a:pt x="26" y="117"/>
                    <a:pt x="24" y="119"/>
                    <a:pt x="21" y="109"/>
                  </a:cubicBezTo>
                  <a:cubicBezTo>
                    <a:pt x="18" y="98"/>
                    <a:pt x="28" y="91"/>
                    <a:pt x="32" y="81"/>
                  </a:cubicBezTo>
                  <a:cubicBezTo>
                    <a:pt x="34" y="76"/>
                    <a:pt x="34" y="73"/>
                    <a:pt x="35" y="72"/>
                  </a:cubicBezTo>
                  <a:cubicBezTo>
                    <a:pt x="35" y="70"/>
                    <a:pt x="34" y="71"/>
                    <a:pt x="34" y="72"/>
                  </a:cubicBezTo>
                  <a:cubicBezTo>
                    <a:pt x="34" y="73"/>
                    <a:pt x="33" y="73"/>
                    <a:pt x="33" y="71"/>
                  </a:cubicBezTo>
                  <a:cubicBezTo>
                    <a:pt x="32" y="70"/>
                    <a:pt x="33" y="69"/>
                    <a:pt x="35" y="69"/>
                  </a:cubicBezTo>
                  <a:cubicBezTo>
                    <a:pt x="37" y="69"/>
                    <a:pt x="37" y="71"/>
                    <a:pt x="36" y="72"/>
                  </a:cubicBezTo>
                  <a:cubicBezTo>
                    <a:pt x="63" y="107"/>
                    <a:pt x="63" y="107"/>
                    <a:pt x="63" y="107"/>
                  </a:cubicBezTo>
                  <a:cubicBezTo>
                    <a:pt x="65" y="106"/>
                    <a:pt x="67" y="106"/>
                    <a:pt x="69" y="106"/>
                  </a:cubicBezTo>
                  <a:cubicBezTo>
                    <a:pt x="70" y="103"/>
                    <a:pt x="82" y="96"/>
                    <a:pt x="82" y="96"/>
                  </a:cubicBezTo>
                  <a:cubicBezTo>
                    <a:pt x="82" y="96"/>
                    <a:pt x="84" y="93"/>
                    <a:pt x="86" y="90"/>
                  </a:cubicBezTo>
                  <a:cubicBezTo>
                    <a:pt x="88" y="87"/>
                    <a:pt x="87" y="86"/>
                    <a:pt x="86" y="85"/>
                  </a:cubicBezTo>
                  <a:cubicBezTo>
                    <a:pt x="85" y="84"/>
                    <a:pt x="83" y="82"/>
                    <a:pt x="83" y="82"/>
                  </a:cubicBezTo>
                  <a:cubicBezTo>
                    <a:pt x="83" y="82"/>
                    <a:pt x="81" y="83"/>
                    <a:pt x="78" y="84"/>
                  </a:cubicBezTo>
                  <a:cubicBezTo>
                    <a:pt x="76" y="85"/>
                    <a:pt x="73" y="85"/>
                    <a:pt x="72" y="83"/>
                  </a:cubicBezTo>
                  <a:cubicBezTo>
                    <a:pt x="72" y="82"/>
                    <a:pt x="72" y="82"/>
                    <a:pt x="71" y="82"/>
                  </a:cubicBezTo>
                  <a:cubicBezTo>
                    <a:pt x="70" y="81"/>
                    <a:pt x="69" y="81"/>
                    <a:pt x="69" y="80"/>
                  </a:cubicBezTo>
                  <a:cubicBezTo>
                    <a:pt x="68" y="79"/>
                    <a:pt x="69" y="78"/>
                    <a:pt x="69" y="77"/>
                  </a:cubicBezTo>
                  <a:cubicBezTo>
                    <a:pt x="68" y="78"/>
                    <a:pt x="67" y="78"/>
                    <a:pt x="67" y="78"/>
                  </a:cubicBezTo>
                  <a:cubicBezTo>
                    <a:pt x="66" y="77"/>
                    <a:pt x="66" y="76"/>
                    <a:pt x="65" y="75"/>
                  </a:cubicBezTo>
                  <a:cubicBezTo>
                    <a:pt x="65" y="74"/>
                    <a:pt x="65" y="74"/>
                    <a:pt x="64" y="74"/>
                  </a:cubicBezTo>
                  <a:cubicBezTo>
                    <a:pt x="63" y="74"/>
                    <a:pt x="61" y="75"/>
                    <a:pt x="60" y="73"/>
                  </a:cubicBezTo>
                  <a:cubicBezTo>
                    <a:pt x="60" y="72"/>
                    <a:pt x="62" y="71"/>
                    <a:pt x="61" y="68"/>
                  </a:cubicBezTo>
                  <a:cubicBezTo>
                    <a:pt x="59" y="63"/>
                    <a:pt x="59" y="63"/>
                    <a:pt x="58" y="63"/>
                  </a:cubicBezTo>
                  <a:cubicBezTo>
                    <a:pt x="56" y="62"/>
                    <a:pt x="54" y="58"/>
                    <a:pt x="54" y="52"/>
                  </a:cubicBezTo>
                  <a:cubicBezTo>
                    <a:pt x="45" y="48"/>
                    <a:pt x="46" y="41"/>
                    <a:pt x="46" y="41"/>
                  </a:cubicBezTo>
                  <a:cubicBezTo>
                    <a:pt x="46" y="41"/>
                    <a:pt x="47" y="47"/>
                    <a:pt x="56" y="45"/>
                  </a:cubicBezTo>
                  <a:cubicBezTo>
                    <a:pt x="52" y="43"/>
                    <a:pt x="55" y="40"/>
                    <a:pt x="55" y="40"/>
                  </a:cubicBezTo>
                  <a:cubicBezTo>
                    <a:pt x="55" y="40"/>
                    <a:pt x="57" y="43"/>
                    <a:pt x="58" y="42"/>
                  </a:cubicBezTo>
                  <a:cubicBezTo>
                    <a:pt x="60" y="40"/>
                    <a:pt x="62" y="34"/>
                    <a:pt x="64" y="34"/>
                  </a:cubicBezTo>
                  <a:cubicBezTo>
                    <a:pt x="66" y="32"/>
                    <a:pt x="68" y="32"/>
                    <a:pt x="69" y="32"/>
                  </a:cubicBezTo>
                  <a:cubicBezTo>
                    <a:pt x="70" y="29"/>
                    <a:pt x="72" y="28"/>
                    <a:pt x="73" y="28"/>
                  </a:cubicBezTo>
                  <a:cubicBezTo>
                    <a:pt x="77" y="25"/>
                    <a:pt x="79" y="28"/>
                    <a:pt x="82" y="27"/>
                  </a:cubicBezTo>
                  <a:cubicBezTo>
                    <a:pt x="83" y="26"/>
                    <a:pt x="81" y="23"/>
                    <a:pt x="81" y="23"/>
                  </a:cubicBezTo>
                  <a:cubicBezTo>
                    <a:pt x="81" y="23"/>
                    <a:pt x="83" y="24"/>
                    <a:pt x="84" y="27"/>
                  </a:cubicBezTo>
                  <a:cubicBezTo>
                    <a:pt x="88" y="25"/>
                    <a:pt x="92" y="28"/>
                    <a:pt x="92" y="28"/>
                  </a:cubicBezTo>
                  <a:cubicBezTo>
                    <a:pt x="88" y="28"/>
                    <a:pt x="87" y="29"/>
                    <a:pt x="87" y="29"/>
                  </a:cubicBezTo>
                  <a:cubicBezTo>
                    <a:pt x="87" y="29"/>
                    <a:pt x="90" y="30"/>
                    <a:pt x="93" y="31"/>
                  </a:cubicBezTo>
                  <a:cubicBezTo>
                    <a:pt x="95" y="31"/>
                    <a:pt x="95" y="35"/>
                    <a:pt x="97" y="35"/>
                  </a:cubicBezTo>
                  <a:cubicBezTo>
                    <a:pt x="98" y="35"/>
                    <a:pt x="98" y="41"/>
                    <a:pt x="99" y="43"/>
                  </a:cubicBezTo>
                  <a:cubicBezTo>
                    <a:pt x="100" y="45"/>
                    <a:pt x="102" y="46"/>
                    <a:pt x="101" y="48"/>
                  </a:cubicBezTo>
                  <a:cubicBezTo>
                    <a:pt x="101" y="50"/>
                    <a:pt x="105" y="53"/>
                    <a:pt x="107" y="51"/>
                  </a:cubicBezTo>
                  <a:cubicBezTo>
                    <a:pt x="106" y="55"/>
                    <a:pt x="102" y="54"/>
                    <a:pt x="103" y="54"/>
                  </a:cubicBezTo>
                  <a:cubicBezTo>
                    <a:pt x="103" y="55"/>
                    <a:pt x="103" y="56"/>
                    <a:pt x="105" y="58"/>
                  </a:cubicBezTo>
                  <a:cubicBezTo>
                    <a:pt x="106" y="58"/>
                    <a:pt x="108" y="60"/>
                    <a:pt x="110" y="59"/>
                  </a:cubicBezTo>
                  <a:cubicBezTo>
                    <a:pt x="106" y="63"/>
                    <a:pt x="103" y="61"/>
                    <a:pt x="103" y="60"/>
                  </a:cubicBezTo>
                  <a:cubicBezTo>
                    <a:pt x="102" y="61"/>
                    <a:pt x="102" y="62"/>
                    <a:pt x="105" y="66"/>
                  </a:cubicBezTo>
                  <a:cubicBezTo>
                    <a:pt x="101" y="66"/>
                    <a:pt x="100" y="62"/>
                    <a:pt x="100" y="62"/>
                  </a:cubicBezTo>
                  <a:cubicBezTo>
                    <a:pt x="100" y="62"/>
                    <a:pt x="100" y="63"/>
                    <a:pt x="100" y="64"/>
                  </a:cubicBezTo>
                  <a:cubicBezTo>
                    <a:pt x="101" y="70"/>
                    <a:pt x="111" y="71"/>
                    <a:pt x="114" y="69"/>
                  </a:cubicBezTo>
                  <a:cubicBezTo>
                    <a:pt x="117" y="67"/>
                    <a:pt x="116" y="59"/>
                    <a:pt x="115" y="58"/>
                  </a:cubicBezTo>
                  <a:cubicBezTo>
                    <a:pt x="115" y="57"/>
                    <a:pt x="108" y="52"/>
                    <a:pt x="110" y="45"/>
                  </a:cubicBezTo>
                  <a:cubicBezTo>
                    <a:pt x="111" y="41"/>
                    <a:pt x="117" y="31"/>
                    <a:pt x="118" y="26"/>
                  </a:cubicBezTo>
                  <a:cubicBezTo>
                    <a:pt x="119" y="21"/>
                    <a:pt x="116" y="7"/>
                    <a:pt x="115" y="1"/>
                  </a:cubicBezTo>
                  <a:cubicBezTo>
                    <a:pt x="120" y="0"/>
                    <a:pt x="123" y="17"/>
                    <a:pt x="123" y="17"/>
                  </a:cubicBezTo>
                  <a:cubicBezTo>
                    <a:pt x="123" y="17"/>
                    <a:pt x="123" y="10"/>
                    <a:pt x="121" y="5"/>
                  </a:cubicBezTo>
                  <a:cubicBezTo>
                    <a:pt x="126" y="5"/>
                    <a:pt x="128" y="25"/>
                    <a:pt x="128" y="25"/>
                  </a:cubicBezTo>
                  <a:cubicBezTo>
                    <a:pt x="128" y="25"/>
                    <a:pt x="127" y="13"/>
                    <a:pt x="127" y="9"/>
                  </a:cubicBezTo>
                  <a:cubicBezTo>
                    <a:pt x="131" y="14"/>
                    <a:pt x="131" y="32"/>
                    <a:pt x="131" y="32"/>
                  </a:cubicBezTo>
                  <a:cubicBezTo>
                    <a:pt x="131" y="32"/>
                    <a:pt x="132" y="22"/>
                    <a:pt x="132" y="18"/>
                  </a:cubicBezTo>
                  <a:cubicBezTo>
                    <a:pt x="136" y="23"/>
                    <a:pt x="136" y="34"/>
                    <a:pt x="136" y="34"/>
                  </a:cubicBezTo>
                  <a:cubicBezTo>
                    <a:pt x="136" y="34"/>
                    <a:pt x="148" y="16"/>
                    <a:pt x="147" y="8"/>
                  </a:cubicBezTo>
                  <a:cubicBezTo>
                    <a:pt x="155" y="17"/>
                    <a:pt x="145" y="31"/>
                    <a:pt x="145" y="31"/>
                  </a:cubicBezTo>
                  <a:cubicBezTo>
                    <a:pt x="145" y="31"/>
                    <a:pt x="154" y="22"/>
                    <a:pt x="155" y="17"/>
                  </a:cubicBezTo>
                  <a:cubicBezTo>
                    <a:pt x="162" y="26"/>
                    <a:pt x="147" y="39"/>
                    <a:pt x="147" y="39"/>
                  </a:cubicBezTo>
                  <a:cubicBezTo>
                    <a:pt x="147" y="39"/>
                    <a:pt x="157" y="32"/>
                    <a:pt x="159" y="27"/>
                  </a:cubicBezTo>
                  <a:cubicBezTo>
                    <a:pt x="163" y="38"/>
                    <a:pt x="147" y="47"/>
                    <a:pt x="147" y="47"/>
                  </a:cubicBezTo>
                  <a:cubicBezTo>
                    <a:pt x="147" y="47"/>
                    <a:pt x="155" y="45"/>
                    <a:pt x="160" y="40"/>
                  </a:cubicBezTo>
                  <a:cubicBezTo>
                    <a:pt x="162" y="45"/>
                    <a:pt x="145" y="55"/>
                    <a:pt x="145" y="55"/>
                  </a:cubicBezTo>
                  <a:cubicBezTo>
                    <a:pt x="145" y="55"/>
                    <a:pt x="154" y="53"/>
                    <a:pt x="157" y="51"/>
                  </a:cubicBezTo>
                  <a:cubicBezTo>
                    <a:pt x="158" y="56"/>
                    <a:pt x="141" y="62"/>
                    <a:pt x="141" y="62"/>
                  </a:cubicBezTo>
                  <a:cubicBezTo>
                    <a:pt x="141" y="62"/>
                    <a:pt x="150" y="61"/>
                    <a:pt x="154" y="61"/>
                  </a:cubicBezTo>
                  <a:cubicBezTo>
                    <a:pt x="150" y="65"/>
                    <a:pt x="138" y="68"/>
                    <a:pt x="138" y="68"/>
                  </a:cubicBezTo>
                  <a:cubicBezTo>
                    <a:pt x="138" y="68"/>
                    <a:pt x="147" y="68"/>
                    <a:pt x="151" y="68"/>
                  </a:cubicBezTo>
                  <a:cubicBezTo>
                    <a:pt x="148" y="72"/>
                    <a:pt x="134" y="76"/>
                    <a:pt x="134" y="76"/>
                  </a:cubicBezTo>
                  <a:cubicBezTo>
                    <a:pt x="134" y="76"/>
                    <a:pt x="146" y="78"/>
                    <a:pt x="148" y="77"/>
                  </a:cubicBezTo>
                  <a:cubicBezTo>
                    <a:pt x="145" y="79"/>
                    <a:pt x="141" y="81"/>
                    <a:pt x="137" y="81"/>
                  </a:cubicBezTo>
                  <a:cubicBezTo>
                    <a:pt x="139" y="82"/>
                    <a:pt x="141" y="83"/>
                    <a:pt x="141" y="85"/>
                  </a:cubicBezTo>
                  <a:cubicBezTo>
                    <a:pt x="144" y="92"/>
                    <a:pt x="137" y="98"/>
                    <a:pt x="130" y="102"/>
                  </a:cubicBezTo>
                  <a:cubicBezTo>
                    <a:pt x="132" y="106"/>
                    <a:pt x="134" y="111"/>
                    <a:pt x="136" y="111"/>
                  </a:cubicBezTo>
                  <a:cubicBezTo>
                    <a:pt x="143" y="111"/>
                    <a:pt x="150" y="114"/>
                    <a:pt x="154" y="121"/>
                  </a:cubicBezTo>
                  <a:cubicBezTo>
                    <a:pt x="165" y="118"/>
                    <a:pt x="179" y="126"/>
                    <a:pt x="182" y="128"/>
                  </a:cubicBezTo>
                  <a:cubicBezTo>
                    <a:pt x="196" y="120"/>
                    <a:pt x="206" y="129"/>
                    <a:pt x="212" y="124"/>
                  </a:cubicBezTo>
                  <a:cubicBezTo>
                    <a:pt x="215" y="122"/>
                    <a:pt x="217" y="121"/>
                    <a:pt x="219" y="122"/>
                  </a:cubicBezTo>
                  <a:cubicBezTo>
                    <a:pt x="222" y="124"/>
                    <a:pt x="222" y="127"/>
                    <a:pt x="223" y="130"/>
                  </a:cubicBezTo>
                  <a:cubicBezTo>
                    <a:pt x="224" y="133"/>
                    <a:pt x="225" y="134"/>
                    <a:pt x="228" y="138"/>
                  </a:cubicBezTo>
                  <a:cubicBezTo>
                    <a:pt x="228" y="139"/>
                    <a:pt x="230" y="142"/>
                    <a:pt x="230" y="143"/>
                  </a:cubicBezTo>
                  <a:moveTo>
                    <a:pt x="59" y="161"/>
                  </a:moveTo>
                  <a:cubicBezTo>
                    <a:pt x="65" y="163"/>
                    <a:pt x="70" y="167"/>
                    <a:pt x="70" y="167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67" y="123"/>
                    <a:pt x="66" y="124"/>
                    <a:pt x="65" y="124"/>
                  </a:cubicBezTo>
                  <a:cubicBezTo>
                    <a:pt x="60" y="126"/>
                    <a:pt x="47" y="126"/>
                    <a:pt x="45" y="126"/>
                  </a:cubicBezTo>
                  <a:cubicBezTo>
                    <a:pt x="43" y="127"/>
                    <a:pt x="43" y="128"/>
                    <a:pt x="41" y="129"/>
                  </a:cubicBezTo>
                  <a:cubicBezTo>
                    <a:pt x="38" y="130"/>
                    <a:pt x="36" y="131"/>
                    <a:pt x="36" y="131"/>
                  </a:cubicBezTo>
                  <a:cubicBezTo>
                    <a:pt x="36" y="131"/>
                    <a:pt x="35" y="132"/>
                    <a:pt x="35" y="132"/>
                  </a:cubicBezTo>
                  <a:cubicBezTo>
                    <a:pt x="34" y="134"/>
                    <a:pt x="34" y="137"/>
                    <a:pt x="35" y="142"/>
                  </a:cubicBezTo>
                  <a:cubicBezTo>
                    <a:pt x="38" y="153"/>
                    <a:pt x="53" y="158"/>
                    <a:pt x="59" y="161"/>
                  </a:cubicBezTo>
                  <a:moveTo>
                    <a:pt x="36" y="72"/>
                  </a:moveTo>
                  <a:cubicBezTo>
                    <a:pt x="36" y="73"/>
                    <a:pt x="35" y="76"/>
                    <a:pt x="33" y="82"/>
                  </a:cubicBezTo>
                  <a:cubicBezTo>
                    <a:pt x="30" y="88"/>
                    <a:pt x="22" y="99"/>
                    <a:pt x="25" y="108"/>
                  </a:cubicBezTo>
                  <a:cubicBezTo>
                    <a:pt x="27" y="114"/>
                    <a:pt x="29" y="115"/>
                    <a:pt x="31" y="117"/>
                  </a:cubicBezTo>
                  <a:cubicBezTo>
                    <a:pt x="32" y="117"/>
                    <a:pt x="34" y="117"/>
                    <a:pt x="35" y="117"/>
                  </a:cubicBezTo>
                  <a:cubicBezTo>
                    <a:pt x="38" y="116"/>
                    <a:pt x="40" y="118"/>
                    <a:pt x="42" y="117"/>
                  </a:cubicBezTo>
                  <a:cubicBezTo>
                    <a:pt x="45" y="115"/>
                    <a:pt x="53" y="109"/>
                    <a:pt x="62" y="107"/>
                  </a:cubicBezTo>
                  <a:lnTo>
                    <a:pt x="3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285"/>
            <p:cNvSpPr>
              <a:spLocks noEditPoints="1"/>
            </p:cNvSpPr>
            <p:nvPr/>
          </p:nvSpPr>
          <p:spPr bwMode="auto">
            <a:xfrm>
              <a:off x="5894" y="2503"/>
              <a:ext cx="267" cy="277"/>
            </a:xfrm>
            <a:custGeom>
              <a:avLst/>
              <a:gdLst>
                <a:gd name="T0" fmla="*/ 133 w 156"/>
                <a:gd name="T1" fmla="*/ 31 h 162"/>
                <a:gd name="T2" fmla="*/ 133 w 156"/>
                <a:gd name="T3" fmla="*/ 21 h 162"/>
                <a:gd name="T4" fmla="*/ 132 w 156"/>
                <a:gd name="T5" fmla="*/ 7 h 162"/>
                <a:gd name="T6" fmla="*/ 136 w 156"/>
                <a:gd name="T7" fmla="*/ 9 h 162"/>
                <a:gd name="T8" fmla="*/ 143 w 156"/>
                <a:gd name="T9" fmla="*/ 24 h 162"/>
                <a:gd name="T10" fmla="*/ 135 w 156"/>
                <a:gd name="T11" fmla="*/ 37 h 162"/>
                <a:gd name="T12" fmla="*/ 111 w 156"/>
                <a:gd name="T13" fmla="*/ 68 h 162"/>
                <a:gd name="T14" fmla="*/ 116 w 156"/>
                <a:gd name="T15" fmla="*/ 81 h 162"/>
                <a:gd name="T16" fmla="*/ 112 w 156"/>
                <a:gd name="T17" fmla="*/ 85 h 162"/>
                <a:gd name="T18" fmla="*/ 113 w 156"/>
                <a:gd name="T19" fmla="*/ 89 h 162"/>
                <a:gd name="T20" fmla="*/ 114 w 156"/>
                <a:gd name="T21" fmla="*/ 93 h 162"/>
                <a:gd name="T22" fmla="*/ 124 w 156"/>
                <a:gd name="T23" fmla="*/ 94 h 162"/>
                <a:gd name="T24" fmla="*/ 129 w 156"/>
                <a:gd name="T25" fmla="*/ 88 h 162"/>
                <a:gd name="T26" fmla="*/ 132 w 156"/>
                <a:gd name="T27" fmla="*/ 79 h 162"/>
                <a:gd name="T28" fmla="*/ 116 w 156"/>
                <a:gd name="T29" fmla="*/ 63 h 162"/>
                <a:gd name="T30" fmla="*/ 156 w 156"/>
                <a:gd name="T31" fmla="*/ 162 h 162"/>
                <a:gd name="T32" fmla="*/ 129 w 156"/>
                <a:gd name="T33" fmla="*/ 128 h 162"/>
                <a:gd name="T34" fmla="*/ 106 w 156"/>
                <a:gd name="T35" fmla="*/ 119 h 162"/>
                <a:gd name="T36" fmla="*/ 106 w 156"/>
                <a:gd name="T37" fmla="*/ 112 h 162"/>
                <a:gd name="T38" fmla="*/ 99 w 156"/>
                <a:gd name="T39" fmla="*/ 110 h 162"/>
                <a:gd name="T40" fmla="*/ 110 w 156"/>
                <a:gd name="T41" fmla="*/ 100 h 162"/>
                <a:gd name="T42" fmla="*/ 112 w 156"/>
                <a:gd name="T43" fmla="*/ 97 h 162"/>
                <a:gd name="T44" fmla="*/ 128 w 156"/>
                <a:gd name="T45" fmla="*/ 98 h 162"/>
                <a:gd name="T46" fmla="*/ 140 w 156"/>
                <a:gd name="T47" fmla="*/ 87 h 162"/>
                <a:gd name="T48" fmla="*/ 143 w 156"/>
                <a:gd name="T49" fmla="*/ 71 h 162"/>
                <a:gd name="T50" fmla="*/ 143 w 156"/>
                <a:gd name="T51" fmla="*/ 46 h 162"/>
                <a:gd name="T52" fmla="*/ 148 w 156"/>
                <a:gd name="T53" fmla="*/ 39 h 162"/>
                <a:gd name="T54" fmla="*/ 135 w 156"/>
                <a:gd name="T55" fmla="*/ 53 h 162"/>
                <a:gd name="T56" fmla="*/ 122 w 156"/>
                <a:gd name="T57" fmla="*/ 49 h 162"/>
                <a:gd name="T58" fmla="*/ 61 w 156"/>
                <a:gd name="T59" fmla="*/ 42 h 162"/>
                <a:gd name="T60" fmla="*/ 87 w 156"/>
                <a:gd name="T61" fmla="*/ 36 h 162"/>
                <a:gd name="T62" fmla="*/ 111 w 156"/>
                <a:gd name="T63" fmla="*/ 29 h 162"/>
                <a:gd name="T64" fmla="*/ 93 w 156"/>
                <a:gd name="T65" fmla="*/ 10 h 162"/>
                <a:gd name="T66" fmla="*/ 63 w 156"/>
                <a:gd name="T67" fmla="*/ 12 h 162"/>
                <a:gd name="T68" fmla="*/ 51 w 156"/>
                <a:gd name="T69" fmla="*/ 28 h 162"/>
                <a:gd name="T70" fmla="*/ 44 w 156"/>
                <a:gd name="T71" fmla="*/ 41 h 162"/>
                <a:gd name="T72" fmla="*/ 23 w 156"/>
                <a:gd name="T73" fmla="*/ 48 h 162"/>
                <a:gd name="T74" fmla="*/ 36 w 156"/>
                <a:gd name="T75" fmla="*/ 56 h 162"/>
                <a:gd name="T76" fmla="*/ 46 w 156"/>
                <a:gd name="T77" fmla="*/ 64 h 162"/>
                <a:gd name="T78" fmla="*/ 48 w 156"/>
                <a:gd name="T79" fmla="*/ 80 h 162"/>
                <a:gd name="T80" fmla="*/ 57 w 156"/>
                <a:gd name="T81" fmla="*/ 97 h 162"/>
                <a:gd name="T82" fmla="*/ 72 w 156"/>
                <a:gd name="T83" fmla="*/ 108 h 162"/>
                <a:gd name="T84" fmla="*/ 87 w 156"/>
                <a:gd name="T85" fmla="*/ 115 h 162"/>
                <a:gd name="T86" fmla="*/ 87 w 156"/>
                <a:gd name="T87" fmla="*/ 124 h 162"/>
                <a:gd name="T88" fmla="*/ 91 w 156"/>
                <a:gd name="T89" fmla="*/ 134 h 162"/>
                <a:gd name="T90" fmla="*/ 96 w 156"/>
                <a:gd name="T91" fmla="*/ 154 h 162"/>
                <a:gd name="T92" fmla="*/ 93 w 156"/>
                <a:gd name="T93" fmla="*/ 155 h 162"/>
                <a:gd name="T94" fmla="*/ 67 w 156"/>
                <a:gd name="T95" fmla="*/ 122 h 162"/>
                <a:gd name="T96" fmla="*/ 45 w 156"/>
                <a:gd name="T97" fmla="*/ 116 h 162"/>
                <a:gd name="T98" fmla="*/ 3 w 156"/>
                <a:gd name="T99" fmla="*/ 144 h 162"/>
                <a:gd name="T100" fmla="*/ 112 w 156"/>
                <a:gd name="T101" fmla="*/ 162 h 162"/>
                <a:gd name="T102" fmla="*/ 105 w 156"/>
                <a:gd name="T103" fmla="*/ 125 h 162"/>
                <a:gd name="T104" fmla="*/ 114 w 156"/>
                <a:gd name="T10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6" h="162">
                  <a:moveTo>
                    <a:pt x="135" y="37"/>
                  </a:moveTo>
                  <a:cubicBezTo>
                    <a:pt x="133" y="35"/>
                    <a:pt x="132" y="33"/>
                    <a:pt x="133" y="31"/>
                  </a:cubicBezTo>
                  <a:cubicBezTo>
                    <a:pt x="134" y="30"/>
                    <a:pt x="134" y="28"/>
                    <a:pt x="135" y="26"/>
                  </a:cubicBezTo>
                  <a:cubicBezTo>
                    <a:pt x="135" y="24"/>
                    <a:pt x="135" y="22"/>
                    <a:pt x="133" y="21"/>
                  </a:cubicBezTo>
                  <a:cubicBezTo>
                    <a:pt x="131" y="19"/>
                    <a:pt x="130" y="18"/>
                    <a:pt x="130" y="16"/>
                  </a:cubicBezTo>
                  <a:cubicBezTo>
                    <a:pt x="129" y="12"/>
                    <a:pt x="130" y="9"/>
                    <a:pt x="132" y="7"/>
                  </a:cubicBezTo>
                  <a:cubicBezTo>
                    <a:pt x="135" y="6"/>
                    <a:pt x="137" y="3"/>
                    <a:pt x="139" y="0"/>
                  </a:cubicBezTo>
                  <a:cubicBezTo>
                    <a:pt x="140" y="4"/>
                    <a:pt x="139" y="7"/>
                    <a:pt x="136" y="9"/>
                  </a:cubicBezTo>
                  <a:cubicBezTo>
                    <a:pt x="134" y="12"/>
                    <a:pt x="135" y="15"/>
                    <a:pt x="137" y="17"/>
                  </a:cubicBezTo>
                  <a:cubicBezTo>
                    <a:pt x="140" y="20"/>
                    <a:pt x="142" y="22"/>
                    <a:pt x="143" y="24"/>
                  </a:cubicBezTo>
                  <a:cubicBezTo>
                    <a:pt x="145" y="27"/>
                    <a:pt x="144" y="29"/>
                    <a:pt x="141" y="31"/>
                  </a:cubicBezTo>
                  <a:cubicBezTo>
                    <a:pt x="138" y="32"/>
                    <a:pt x="136" y="34"/>
                    <a:pt x="135" y="37"/>
                  </a:cubicBezTo>
                  <a:moveTo>
                    <a:pt x="116" y="63"/>
                  </a:moveTo>
                  <a:cubicBezTo>
                    <a:pt x="115" y="63"/>
                    <a:pt x="113" y="65"/>
                    <a:pt x="111" y="68"/>
                  </a:cubicBezTo>
                  <a:cubicBezTo>
                    <a:pt x="112" y="69"/>
                    <a:pt x="113" y="72"/>
                    <a:pt x="115" y="75"/>
                  </a:cubicBezTo>
                  <a:cubicBezTo>
                    <a:pt x="116" y="78"/>
                    <a:pt x="117" y="80"/>
                    <a:pt x="116" y="81"/>
                  </a:cubicBezTo>
                  <a:cubicBezTo>
                    <a:pt x="116" y="82"/>
                    <a:pt x="116" y="83"/>
                    <a:pt x="114" y="83"/>
                  </a:cubicBezTo>
                  <a:cubicBezTo>
                    <a:pt x="113" y="83"/>
                    <a:pt x="112" y="84"/>
                    <a:pt x="112" y="85"/>
                  </a:cubicBezTo>
                  <a:cubicBezTo>
                    <a:pt x="111" y="86"/>
                    <a:pt x="111" y="87"/>
                    <a:pt x="112" y="88"/>
                  </a:cubicBezTo>
                  <a:cubicBezTo>
                    <a:pt x="112" y="89"/>
                    <a:pt x="113" y="89"/>
                    <a:pt x="113" y="89"/>
                  </a:cubicBezTo>
                  <a:cubicBezTo>
                    <a:pt x="113" y="89"/>
                    <a:pt x="113" y="90"/>
                    <a:pt x="113" y="91"/>
                  </a:cubicBezTo>
                  <a:cubicBezTo>
                    <a:pt x="113" y="92"/>
                    <a:pt x="113" y="93"/>
                    <a:pt x="114" y="93"/>
                  </a:cubicBezTo>
                  <a:cubicBezTo>
                    <a:pt x="115" y="93"/>
                    <a:pt x="117" y="93"/>
                    <a:pt x="120" y="94"/>
                  </a:cubicBezTo>
                  <a:cubicBezTo>
                    <a:pt x="123" y="95"/>
                    <a:pt x="125" y="95"/>
                    <a:pt x="124" y="94"/>
                  </a:cubicBezTo>
                  <a:cubicBezTo>
                    <a:pt x="123" y="92"/>
                    <a:pt x="123" y="90"/>
                    <a:pt x="124" y="90"/>
                  </a:cubicBezTo>
                  <a:cubicBezTo>
                    <a:pt x="126" y="89"/>
                    <a:pt x="127" y="89"/>
                    <a:pt x="129" y="88"/>
                  </a:cubicBezTo>
                  <a:cubicBezTo>
                    <a:pt x="131" y="88"/>
                    <a:pt x="132" y="87"/>
                    <a:pt x="133" y="86"/>
                  </a:cubicBezTo>
                  <a:cubicBezTo>
                    <a:pt x="134" y="85"/>
                    <a:pt x="134" y="82"/>
                    <a:pt x="132" y="79"/>
                  </a:cubicBezTo>
                  <a:cubicBezTo>
                    <a:pt x="129" y="72"/>
                    <a:pt x="130" y="66"/>
                    <a:pt x="136" y="61"/>
                  </a:cubicBezTo>
                  <a:cubicBezTo>
                    <a:pt x="132" y="62"/>
                    <a:pt x="125" y="62"/>
                    <a:pt x="116" y="63"/>
                  </a:cubicBezTo>
                  <a:moveTo>
                    <a:pt x="114" y="162"/>
                  </a:moveTo>
                  <a:cubicBezTo>
                    <a:pt x="156" y="162"/>
                    <a:pt x="156" y="162"/>
                    <a:pt x="156" y="162"/>
                  </a:cubicBezTo>
                  <a:cubicBezTo>
                    <a:pt x="153" y="156"/>
                    <a:pt x="150" y="149"/>
                    <a:pt x="146" y="141"/>
                  </a:cubicBezTo>
                  <a:cubicBezTo>
                    <a:pt x="142" y="133"/>
                    <a:pt x="136" y="129"/>
                    <a:pt x="129" y="128"/>
                  </a:cubicBezTo>
                  <a:cubicBezTo>
                    <a:pt x="123" y="127"/>
                    <a:pt x="119" y="126"/>
                    <a:pt x="117" y="125"/>
                  </a:cubicBezTo>
                  <a:cubicBezTo>
                    <a:pt x="114" y="123"/>
                    <a:pt x="111" y="121"/>
                    <a:pt x="106" y="119"/>
                  </a:cubicBezTo>
                  <a:cubicBezTo>
                    <a:pt x="105" y="119"/>
                    <a:pt x="105" y="118"/>
                    <a:pt x="106" y="116"/>
                  </a:cubicBezTo>
                  <a:cubicBezTo>
                    <a:pt x="107" y="114"/>
                    <a:pt x="107" y="112"/>
                    <a:pt x="106" y="112"/>
                  </a:cubicBezTo>
                  <a:cubicBezTo>
                    <a:pt x="105" y="112"/>
                    <a:pt x="103" y="111"/>
                    <a:pt x="101" y="111"/>
                  </a:cubicBezTo>
                  <a:cubicBezTo>
                    <a:pt x="99" y="110"/>
                    <a:pt x="98" y="109"/>
                    <a:pt x="99" y="110"/>
                  </a:cubicBezTo>
                  <a:cubicBezTo>
                    <a:pt x="103" y="111"/>
                    <a:pt x="106" y="111"/>
                    <a:pt x="109" y="109"/>
                  </a:cubicBezTo>
                  <a:cubicBezTo>
                    <a:pt x="112" y="108"/>
                    <a:pt x="112" y="105"/>
                    <a:pt x="110" y="100"/>
                  </a:cubicBezTo>
                  <a:cubicBezTo>
                    <a:pt x="110" y="100"/>
                    <a:pt x="110" y="99"/>
                    <a:pt x="111" y="99"/>
                  </a:cubicBezTo>
                  <a:cubicBezTo>
                    <a:pt x="112" y="98"/>
                    <a:pt x="112" y="98"/>
                    <a:pt x="112" y="97"/>
                  </a:cubicBezTo>
                  <a:cubicBezTo>
                    <a:pt x="114" y="98"/>
                    <a:pt x="118" y="99"/>
                    <a:pt x="121" y="100"/>
                  </a:cubicBezTo>
                  <a:cubicBezTo>
                    <a:pt x="125" y="101"/>
                    <a:pt x="127" y="101"/>
                    <a:pt x="128" y="98"/>
                  </a:cubicBezTo>
                  <a:cubicBezTo>
                    <a:pt x="130" y="93"/>
                    <a:pt x="132" y="90"/>
                    <a:pt x="134" y="92"/>
                  </a:cubicBezTo>
                  <a:cubicBezTo>
                    <a:pt x="136" y="93"/>
                    <a:pt x="138" y="91"/>
                    <a:pt x="140" y="87"/>
                  </a:cubicBezTo>
                  <a:cubicBezTo>
                    <a:pt x="141" y="82"/>
                    <a:pt x="141" y="79"/>
                    <a:pt x="139" y="78"/>
                  </a:cubicBezTo>
                  <a:cubicBezTo>
                    <a:pt x="138" y="77"/>
                    <a:pt x="139" y="75"/>
                    <a:pt x="143" y="71"/>
                  </a:cubicBezTo>
                  <a:cubicBezTo>
                    <a:pt x="150" y="63"/>
                    <a:pt x="150" y="56"/>
                    <a:pt x="144" y="50"/>
                  </a:cubicBezTo>
                  <a:cubicBezTo>
                    <a:pt x="142" y="48"/>
                    <a:pt x="142" y="47"/>
                    <a:pt x="143" y="46"/>
                  </a:cubicBezTo>
                  <a:cubicBezTo>
                    <a:pt x="143" y="46"/>
                    <a:pt x="144" y="45"/>
                    <a:pt x="145" y="44"/>
                  </a:cubicBezTo>
                  <a:cubicBezTo>
                    <a:pt x="147" y="43"/>
                    <a:pt x="147" y="41"/>
                    <a:pt x="148" y="39"/>
                  </a:cubicBezTo>
                  <a:cubicBezTo>
                    <a:pt x="149" y="37"/>
                    <a:pt x="149" y="34"/>
                    <a:pt x="147" y="30"/>
                  </a:cubicBezTo>
                  <a:cubicBezTo>
                    <a:pt x="135" y="37"/>
                    <a:pt x="131" y="45"/>
                    <a:pt x="135" y="53"/>
                  </a:cubicBezTo>
                  <a:cubicBezTo>
                    <a:pt x="133" y="52"/>
                    <a:pt x="132" y="51"/>
                    <a:pt x="131" y="51"/>
                  </a:cubicBezTo>
                  <a:cubicBezTo>
                    <a:pt x="129" y="51"/>
                    <a:pt x="126" y="50"/>
                    <a:pt x="122" y="49"/>
                  </a:cubicBezTo>
                  <a:cubicBezTo>
                    <a:pt x="111" y="46"/>
                    <a:pt x="100" y="44"/>
                    <a:pt x="88" y="43"/>
                  </a:cubicBezTo>
                  <a:cubicBezTo>
                    <a:pt x="76" y="42"/>
                    <a:pt x="67" y="41"/>
                    <a:pt x="61" y="42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6" y="34"/>
                    <a:pt x="75" y="34"/>
                    <a:pt x="87" y="36"/>
                  </a:cubicBezTo>
                  <a:cubicBezTo>
                    <a:pt x="99" y="37"/>
                    <a:pt x="107" y="39"/>
                    <a:pt x="111" y="41"/>
                  </a:cubicBezTo>
                  <a:cubicBezTo>
                    <a:pt x="112" y="42"/>
                    <a:pt x="112" y="38"/>
                    <a:pt x="111" y="29"/>
                  </a:cubicBezTo>
                  <a:cubicBezTo>
                    <a:pt x="109" y="21"/>
                    <a:pt x="107" y="15"/>
                    <a:pt x="103" y="13"/>
                  </a:cubicBezTo>
                  <a:cubicBezTo>
                    <a:pt x="101" y="12"/>
                    <a:pt x="98" y="11"/>
                    <a:pt x="93" y="10"/>
                  </a:cubicBezTo>
                  <a:cubicBezTo>
                    <a:pt x="89" y="10"/>
                    <a:pt x="84" y="10"/>
                    <a:pt x="78" y="10"/>
                  </a:cubicBezTo>
                  <a:cubicBezTo>
                    <a:pt x="73" y="10"/>
                    <a:pt x="68" y="11"/>
                    <a:pt x="63" y="12"/>
                  </a:cubicBezTo>
                  <a:cubicBezTo>
                    <a:pt x="58" y="13"/>
                    <a:pt x="55" y="14"/>
                    <a:pt x="53" y="16"/>
                  </a:cubicBezTo>
                  <a:cubicBezTo>
                    <a:pt x="50" y="19"/>
                    <a:pt x="50" y="23"/>
                    <a:pt x="51" y="28"/>
                  </a:cubicBezTo>
                  <a:cubicBezTo>
                    <a:pt x="52" y="34"/>
                    <a:pt x="52" y="38"/>
                    <a:pt x="51" y="41"/>
                  </a:cubicBezTo>
                  <a:cubicBezTo>
                    <a:pt x="50" y="41"/>
                    <a:pt x="48" y="41"/>
                    <a:pt x="44" y="41"/>
                  </a:cubicBezTo>
                  <a:cubicBezTo>
                    <a:pt x="40" y="42"/>
                    <a:pt x="36" y="43"/>
                    <a:pt x="32" y="44"/>
                  </a:cubicBezTo>
                  <a:cubicBezTo>
                    <a:pt x="28" y="45"/>
                    <a:pt x="25" y="46"/>
                    <a:pt x="23" y="48"/>
                  </a:cubicBezTo>
                  <a:cubicBezTo>
                    <a:pt x="21" y="50"/>
                    <a:pt x="21" y="51"/>
                    <a:pt x="24" y="54"/>
                  </a:cubicBezTo>
                  <a:cubicBezTo>
                    <a:pt x="27" y="56"/>
                    <a:pt x="31" y="57"/>
                    <a:pt x="36" y="56"/>
                  </a:cubicBezTo>
                  <a:cubicBezTo>
                    <a:pt x="42" y="56"/>
                    <a:pt x="46" y="56"/>
                    <a:pt x="48" y="57"/>
                  </a:cubicBezTo>
                  <a:cubicBezTo>
                    <a:pt x="47" y="60"/>
                    <a:pt x="46" y="62"/>
                    <a:pt x="46" y="64"/>
                  </a:cubicBezTo>
                  <a:cubicBezTo>
                    <a:pt x="46" y="66"/>
                    <a:pt x="46" y="68"/>
                    <a:pt x="46" y="70"/>
                  </a:cubicBezTo>
                  <a:cubicBezTo>
                    <a:pt x="46" y="74"/>
                    <a:pt x="47" y="77"/>
                    <a:pt x="48" y="80"/>
                  </a:cubicBezTo>
                  <a:cubicBezTo>
                    <a:pt x="50" y="82"/>
                    <a:pt x="51" y="85"/>
                    <a:pt x="53" y="88"/>
                  </a:cubicBezTo>
                  <a:cubicBezTo>
                    <a:pt x="55" y="92"/>
                    <a:pt x="56" y="95"/>
                    <a:pt x="57" y="97"/>
                  </a:cubicBezTo>
                  <a:cubicBezTo>
                    <a:pt x="57" y="98"/>
                    <a:pt x="58" y="100"/>
                    <a:pt x="59" y="104"/>
                  </a:cubicBezTo>
                  <a:cubicBezTo>
                    <a:pt x="59" y="105"/>
                    <a:pt x="64" y="107"/>
                    <a:pt x="72" y="108"/>
                  </a:cubicBezTo>
                  <a:cubicBezTo>
                    <a:pt x="81" y="109"/>
                    <a:pt x="86" y="111"/>
                    <a:pt x="88" y="112"/>
                  </a:cubicBezTo>
                  <a:cubicBezTo>
                    <a:pt x="88" y="113"/>
                    <a:pt x="88" y="114"/>
                    <a:pt x="87" y="115"/>
                  </a:cubicBezTo>
                  <a:cubicBezTo>
                    <a:pt x="85" y="117"/>
                    <a:pt x="85" y="118"/>
                    <a:pt x="85" y="119"/>
                  </a:cubicBezTo>
                  <a:cubicBezTo>
                    <a:pt x="85" y="121"/>
                    <a:pt x="86" y="123"/>
                    <a:pt x="87" y="124"/>
                  </a:cubicBezTo>
                  <a:cubicBezTo>
                    <a:pt x="89" y="126"/>
                    <a:pt x="90" y="128"/>
                    <a:pt x="90" y="129"/>
                  </a:cubicBezTo>
                  <a:cubicBezTo>
                    <a:pt x="90" y="129"/>
                    <a:pt x="91" y="131"/>
                    <a:pt x="91" y="134"/>
                  </a:cubicBezTo>
                  <a:cubicBezTo>
                    <a:pt x="92" y="137"/>
                    <a:pt x="93" y="140"/>
                    <a:pt x="94" y="144"/>
                  </a:cubicBezTo>
                  <a:cubicBezTo>
                    <a:pt x="95" y="147"/>
                    <a:pt x="96" y="151"/>
                    <a:pt x="96" y="154"/>
                  </a:cubicBezTo>
                  <a:cubicBezTo>
                    <a:pt x="97" y="157"/>
                    <a:pt x="98" y="159"/>
                    <a:pt x="98" y="159"/>
                  </a:cubicBezTo>
                  <a:cubicBezTo>
                    <a:pt x="97" y="161"/>
                    <a:pt x="96" y="159"/>
                    <a:pt x="93" y="155"/>
                  </a:cubicBezTo>
                  <a:cubicBezTo>
                    <a:pt x="89" y="151"/>
                    <a:pt x="85" y="145"/>
                    <a:pt x="81" y="139"/>
                  </a:cubicBezTo>
                  <a:cubicBezTo>
                    <a:pt x="76" y="133"/>
                    <a:pt x="72" y="128"/>
                    <a:pt x="67" y="122"/>
                  </a:cubicBezTo>
                  <a:cubicBezTo>
                    <a:pt x="62" y="116"/>
                    <a:pt x="58" y="113"/>
                    <a:pt x="54" y="112"/>
                  </a:cubicBezTo>
                  <a:cubicBezTo>
                    <a:pt x="52" y="112"/>
                    <a:pt x="49" y="113"/>
                    <a:pt x="45" y="116"/>
                  </a:cubicBezTo>
                  <a:cubicBezTo>
                    <a:pt x="41" y="119"/>
                    <a:pt x="34" y="124"/>
                    <a:pt x="25" y="130"/>
                  </a:cubicBezTo>
                  <a:cubicBezTo>
                    <a:pt x="13" y="137"/>
                    <a:pt x="6" y="142"/>
                    <a:pt x="3" y="144"/>
                  </a:cubicBezTo>
                  <a:cubicBezTo>
                    <a:pt x="1" y="146"/>
                    <a:pt x="0" y="152"/>
                    <a:pt x="0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2" y="157"/>
                    <a:pt x="111" y="150"/>
                    <a:pt x="109" y="141"/>
                  </a:cubicBezTo>
                  <a:cubicBezTo>
                    <a:pt x="106" y="132"/>
                    <a:pt x="105" y="126"/>
                    <a:pt x="105" y="125"/>
                  </a:cubicBezTo>
                  <a:cubicBezTo>
                    <a:pt x="108" y="127"/>
                    <a:pt x="110" y="133"/>
                    <a:pt x="111" y="142"/>
                  </a:cubicBezTo>
                  <a:cubicBezTo>
                    <a:pt x="112" y="150"/>
                    <a:pt x="113" y="157"/>
                    <a:pt x="114" y="1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286"/>
            <p:cNvSpPr>
              <a:spLocks noEditPoints="1"/>
            </p:cNvSpPr>
            <p:nvPr/>
          </p:nvSpPr>
          <p:spPr bwMode="auto">
            <a:xfrm>
              <a:off x="6378" y="2496"/>
              <a:ext cx="256" cy="291"/>
            </a:xfrm>
            <a:custGeom>
              <a:avLst/>
              <a:gdLst>
                <a:gd name="T0" fmla="*/ 54 w 150"/>
                <a:gd name="T1" fmla="*/ 4 h 170"/>
                <a:gd name="T2" fmla="*/ 85 w 150"/>
                <a:gd name="T3" fmla="*/ 6 h 170"/>
                <a:gd name="T4" fmla="*/ 100 w 150"/>
                <a:gd name="T5" fmla="*/ 17 h 170"/>
                <a:gd name="T6" fmla="*/ 104 w 150"/>
                <a:gd name="T7" fmla="*/ 18 h 170"/>
                <a:gd name="T8" fmla="*/ 110 w 150"/>
                <a:gd name="T9" fmla="*/ 19 h 170"/>
                <a:gd name="T10" fmla="*/ 116 w 150"/>
                <a:gd name="T11" fmla="*/ 17 h 170"/>
                <a:gd name="T12" fmla="*/ 118 w 150"/>
                <a:gd name="T13" fmla="*/ 19 h 170"/>
                <a:gd name="T14" fmla="*/ 121 w 150"/>
                <a:gd name="T15" fmla="*/ 20 h 170"/>
                <a:gd name="T16" fmla="*/ 121 w 150"/>
                <a:gd name="T17" fmla="*/ 22 h 170"/>
                <a:gd name="T18" fmla="*/ 130 w 150"/>
                <a:gd name="T19" fmla="*/ 27 h 170"/>
                <a:gd name="T20" fmla="*/ 121 w 150"/>
                <a:gd name="T21" fmla="*/ 25 h 170"/>
                <a:gd name="T22" fmla="*/ 124 w 150"/>
                <a:gd name="T23" fmla="*/ 28 h 170"/>
                <a:gd name="T24" fmla="*/ 112 w 150"/>
                <a:gd name="T25" fmla="*/ 25 h 170"/>
                <a:gd name="T26" fmla="*/ 116 w 150"/>
                <a:gd name="T27" fmla="*/ 28 h 170"/>
                <a:gd name="T28" fmla="*/ 106 w 150"/>
                <a:gd name="T29" fmla="*/ 25 h 170"/>
                <a:gd name="T30" fmla="*/ 110 w 150"/>
                <a:gd name="T31" fmla="*/ 29 h 170"/>
                <a:gd name="T32" fmla="*/ 102 w 150"/>
                <a:gd name="T33" fmla="*/ 34 h 170"/>
                <a:gd name="T34" fmla="*/ 70 w 150"/>
                <a:gd name="T35" fmla="*/ 24 h 170"/>
                <a:gd name="T36" fmla="*/ 1 w 150"/>
                <a:gd name="T37" fmla="*/ 13 h 170"/>
                <a:gd name="T38" fmla="*/ 16 w 150"/>
                <a:gd name="T39" fmla="*/ 24 h 170"/>
                <a:gd name="T40" fmla="*/ 39 w 150"/>
                <a:gd name="T41" fmla="*/ 34 h 170"/>
                <a:gd name="T42" fmla="*/ 36 w 150"/>
                <a:gd name="T43" fmla="*/ 35 h 170"/>
                <a:gd name="T44" fmla="*/ 38 w 150"/>
                <a:gd name="T45" fmla="*/ 36 h 170"/>
                <a:gd name="T46" fmla="*/ 31 w 150"/>
                <a:gd name="T47" fmla="*/ 47 h 170"/>
                <a:gd name="T48" fmla="*/ 35 w 150"/>
                <a:gd name="T49" fmla="*/ 52 h 170"/>
                <a:gd name="T50" fmla="*/ 35 w 150"/>
                <a:gd name="T51" fmla="*/ 57 h 170"/>
                <a:gd name="T52" fmla="*/ 35 w 150"/>
                <a:gd name="T53" fmla="*/ 62 h 170"/>
                <a:gd name="T54" fmla="*/ 35 w 150"/>
                <a:gd name="T55" fmla="*/ 69 h 170"/>
                <a:gd name="T56" fmla="*/ 49 w 150"/>
                <a:gd name="T57" fmla="*/ 74 h 170"/>
                <a:gd name="T58" fmla="*/ 49 w 150"/>
                <a:gd name="T59" fmla="*/ 91 h 170"/>
                <a:gd name="T60" fmla="*/ 24 w 150"/>
                <a:gd name="T61" fmla="*/ 93 h 170"/>
                <a:gd name="T62" fmla="*/ 17 w 150"/>
                <a:gd name="T63" fmla="*/ 133 h 170"/>
                <a:gd name="T64" fmla="*/ 18 w 150"/>
                <a:gd name="T65" fmla="*/ 168 h 170"/>
                <a:gd name="T66" fmla="*/ 69 w 150"/>
                <a:gd name="T67" fmla="*/ 119 h 170"/>
                <a:gd name="T68" fmla="*/ 111 w 150"/>
                <a:gd name="T69" fmla="*/ 100 h 170"/>
                <a:gd name="T70" fmla="*/ 84 w 150"/>
                <a:gd name="T71" fmla="*/ 71 h 170"/>
                <a:gd name="T72" fmla="*/ 105 w 150"/>
                <a:gd name="T73" fmla="*/ 72 h 170"/>
                <a:gd name="T74" fmla="*/ 105 w 150"/>
                <a:gd name="T75" fmla="*/ 56 h 170"/>
                <a:gd name="T76" fmla="*/ 149 w 150"/>
                <a:gd name="T77" fmla="*/ 61 h 170"/>
                <a:gd name="T78" fmla="*/ 124 w 150"/>
                <a:gd name="T79" fmla="*/ 47 h 170"/>
                <a:gd name="T80" fmla="*/ 94 w 150"/>
                <a:gd name="T81" fmla="*/ 36 h 170"/>
                <a:gd name="T82" fmla="*/ 40 w 150"/>
                <a:gd name="T83" fmla="*/ 17 h 170"/>
                <a:gd name="T84" fmla="*/ 1 w 150"/>
                <a:gd name="T85" fmla="*/ 13 h 170"/>
                <a:gd name="T86" fmla="*/ 84 w 150"/>
                <a:gd name="T87" fmla="*/ 76 h 170"/>
                <a:gd name="T88" fmla="*/ 79 w 150"/>
                <a:gd name="T89" fmla="*/ 67 h 170"/>
                <a:gd name="T90" fmla="*/ 82 w 150"/>
                <a:gd name="T91" fmla="*/ 75 h 170"/>
                <a:gd name="T92" fmla="*/ 79 w 150"/>
                <a:gd name="T93" fmla="*/ 69 h 170"/>
                <a:gd name="T94" fmla="*/ 126 w 150"/>
                <a:gd name="T95" fmla="*/ 109 h 170"/>
                <a:gd name="T96" fmla="*/ 137 w 150"/>
                <a:gd name="T97" fmla="*/ 145 h 170"/>
                <a:gd name="T98" fmla="*/ 26 w 150"/>
                <a:gd name="T99" fmla="*/ 170 h 170"/>
                <a:gd name="T100" fmla="*/ 72 w 150"/>
                <a:gd name="T101" fmla="*/ 131 h 170"/>
                <a:gd name="T102" fmla="*/ 114 w 150"/>
                <a:gd name="T103" fmla="*/ 101 h 170"/>
                <a:gd name="T104" fmla="*/ 81 w 150"/>
                <a:gd name="T105" fmla="*/ 64 h 170"/>
                <a:gd name="T106" fmla="*/ 77 w 150"/>
                <a:gd name="T107" fmla="*/ 6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70">
                  <a:moveTo>
                    <a:pt x="38" y="13"/>
                  </a:moveTo>
                  <a:cubicBezTo>
                    <a:pt x="42" y="10"/>
                    <a:pt x="47" y="7"/>
                    <a:pt x="54" y="4"/>
                  </a:cubicBezTo>
                  <a:cubicBezTo>
                    <a:pt x="61" y="1"/>
                    <a:pt x="68" y="0"/>
                    <a:pt x="75" y="0"/>
                  </a:cubicBezTo>
                  <a:cubicBezTo>
                    <a:pt x="80" y="0"/>
                    <a:pt x="83" y="2"/>
                    <a:pt x="85" y="6"/>
                  </a:cubicBezTo>
                  <a:cubicBezTo>
                    <a:pt x="87" y="10"/>
                    <a:pt x="91" y="13"/>
                    <a:pt x="97" y="14"/>
                  </a:cubicBezTo>
                  <a:cubicBezTo>
                    <a:pt x="99" y="14"/>
                    <a:pt x="100" y="15"/>
                    <a:pt x="100" y="17"/>
                  </a:cubicBezTo>
                  <a:cubicBezTo>
                    <a:pt x="100" y="19"/>
                    <a:pt x="100" y="20"/>
                    <a:pt x="100" y="21"/>
                  </a:cubicBezTo>
                  <a:cubicBezTo>
                    <a:pt x="100" y="21"/>
                    <a:pt x="101" y="20"/>
                    <a:pt x="104" y="18"/>
                  </a:cubicBezTo>
                  <a:cubicBezTo>
                    <a:pt x="107" y="16"/>
                    <a:pt x="110" y="16"/>
                    <a:pt x="114" y="16"/>
                  </a:cubicBezTo>
                  <a:cubicBezTo>
                    <a:pt x="112" y="17"/>
                    <a:pt x="111" y="18"/>
                    <a:pt x="110" y="19"/>
                  </a:cubicBezTo>
                  <a:cubicBezTo>
                    <a:pt x="109" y="20"/>
                    <a:pt x="108" y="20"/>
                    <a:pt x="108" y="21"/>
                  </a:cubicBezTo>
                  <a:cubicBezTo>
                    <a:pt x="110" y="19"/>
                    <a:pt x="113" y="17"/>
                    <a:pt x="116" y="17"/>
                  </a:cubicBezTo>
                  <a:cubicBezTo>
                    <a:pt x="119" y="17"/>
                    <a:pt x="120" y="17"/>
                    <a:pt x="120" y="18"/>
                  </a:cubicBezTo>
                  <a:cubicBezTo>
                    <a:pt x="120" y="18"/>
                    <a:pt x="119" y="18"/>
                    <a:pt x="118" y="19"/>
                  </a:cubicBezTo>
                  <a:cubicBezTo>
                    <a:pt x="117" y="19"/>
                    <a:pt x="116" y="19"/>
                    <a:pt x="115" y="20"/>
                  </a:cubicBezTo>
                  <a:cubicBezTo>
                    <a:pt x="117" y="19"/>
                    <a:pt x="119" y="19"/>
                    <a:pt x="121" y="20"/>
                  </a:cubicBezTo>
                  <a:cubicBezTo>
                    <a:pt x="124" y="20"/>
                    <a:pt x="125" y="21"/>
                    <a:pt x="126" y="22"/>
                  </a:cubicBezTo>
                  <a:cubicBezTo>
                    <a:pt x="123" y="21"/>
                    <a:pt x="121" y="21"/>
                    <a:pt x="121" y="22"/>
                  </a:cubicBezTo>
                  <a:cubicBezTo>
                    <a:pt x="121" y="22"/>
                    <a:pt x="122" y="22"/>
                    <a:pt x="124" y="23"/>
                  </a:cubicBezTo>
                  <a:cubicBezTo>
                    <a:pt x="126" y="23"/>
                    <a:pt x="128" y="25"/>
                    <a:pt x="130" y="27"/>
                  </a:cubicBezTo>
                  <a:cubicBezTo>
                    <a:pt x="128" y="27"/>
                    <a:pt x="126" y="26"/>
                    <a:pt x="124" y="26"/>
                  </a:cubicBezTo>
                  <a:cubicBezTo>
                    <a:pt x="122" y="25"/>
                    <a:pt x="121" y="25"/>
                    <a:pt x="121" y="25"/>
                  </a:cubicBezTo>
                  <a:cubicBezTo>
                    <a:pt x="120" y="26"/>
                    <a:pt x="121" y="26"/>
                    <a:pt x="122" y="27"/>
                  </a:cubicBezTo>
                  <a:cubicBezTo>
                    <a:pt x="122" y="27"/>
                    <a:pt x="123" y="28"/>
                    <a:pt x="124" y="28"/>
                  </a:cubicBezTo>
                  <a:cubicBezTo>
                    <a:pt x="123" y="29"/>
                    <a:pt x="121" y="29"/>
                    <a:pt x="119" y="28"/>
                  </a:cubicBezTo>
                  <a:cubicBezTo>
                    <a:pt x="117" y="28"/>
                    <a:pt x="114" y="26"/>
                    <a:pt x="112" y="25"/>
                  </a:cubicBezTo>
                  <a:cubicBezTo>
                    <a:pt x="112" y="26"/>
                    <a:pt x="112" y="26"/>
                    <a:pt x="113" y="27"/>
                  </a:cubicBezTo>
                  <a:cubicBezTo>
                    <a:pt x="114" y="27"/>
                    <a:pt x="115" y="28"/>
                    <a:pt x="116" y="28"/>
                  </a:cubicBezTo>
                  <a:cubicBezTo>
                    <a:pt x="114" y="29"/>
                    <a:pt x="112" y="29"/>
                    <a:pt x="110" y="28"/>
                  </a:cubicBezTo>
                  <a:cubicBezTo>
                    <a:pt x="108" y="27"/>
                    <a:pt x="107" y="26"/>
                    <a:pt x="106" y="25"/>
                  </a:cubicBezTo>
                  <a:cubicBezTo>
                    <a:pt x="106" y="25"/>
                    <a:pt x="106" y="26"/>
                    <a:pt x="107" y="27"/>
                  </a:cubicBezTo>
                  <a:cubicBezTo>
                    <a:pt x="107" y="28"/>
                    <a:pt x="108" y="29"/>
                    <a:pt x="110" y="29"/>
                  </a:cubicBezTo>
                  <a:cubicBezTo>
                    <a:pt x="108" y="30"/>
                    <a:pt x="105" y="29"/>
                    <a:pt x="101" y="26"/>
                  </a:cubicBezTo>
                  <a:cubicBezTo>
                    <a:pt x="102" y="29"/>
                    <a:pt x="102" y="31"/>
                    <a:pt x="102" y="34"/>
                  </a:cubicBezTo>
                  <a:cubicBezTo>
                    <a:pt x="101" y="36"/>
                    <a:pt x="100" y="37"/>
                    <a:pt x="99" y="36"/>
                  </a:cubicBezTo>
                  <a:cubicBezTo>
                    <a:pt x="91" y="32"/>
                    <a:pt x="81" y="28"/>
                    <a:pt x="70" y="24"/>
                  </a:cubicBezTo>
                  <a:cubicBezTo>
                    <a:pt x="58" y="21"/>
                    <a:pt x="48" y="17"/>
                    <a:pt x="38" y="13"/>
                  </a:cubicBezTo>
                  <a:moveTo>
                    <a:pt x="1" y="13"/>
                  </a:moveTo>
                  <a:cubicBezTo>
                    <a:pt x="0" y="15"/>
                    <a:pt x="2" y="16"/>
                    <a:pt x="5" y="18"/>
                  </a:cubicBezTo>
                  <a:cubicBezTo>
                    <a:pt x="8" y="20"/>
                    <a:pt x="12" y="22"/>
                    <a:pt x="16" y="24"/>
                  </a:cubicBezTo>
                  <a:cubicBezTo>
                    <a:pt x="20" y="26"/>
                    <a:pt x="25" y="28"/>
                    <a:pt x="29" y="29"/>
                  </a:cubicBezTo>
                  <a:cubicBezTo>
                    <a:pt x="34" y="31"/>
                    <a:pt x="37" y="32"/>
                    <a:pt x="39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7" y="35"/>
                    <a:pt x="36" y="35"/>
                  </a:cubicBezTo>
                  <a:cubicBezTo>
                    <a:pt x="36" y="35"/>
                    <a:pt x="36" y="35"/>
                    <a:pt x="35" y="35"/>
                  </a:cubicBezTo>
                  <a:cubicBezTo>
                    <a:pt x="37" y="36"/>
                    <a:pt x="38" y="36"/>
                    <a:pt x="38" y="36"/>
                  </a:cubicBezTo>
                  <a:cubicBezTo>
                    <a:pt x="38" y="39"/>
                    <a:pt x="37" y="41"/>
                    <a:pt x="34" y="42"/>
                  </a:cubicBezTo>
                  <a:cubicBezTo>
                    <a:pt x="32" y="44"/>
                    <a:pt x="31" y="45"/>
                    <a:pt x="31" y="47"/>
                  </a:cubicBezTo>
                  <a:cubicBezTo>
                    <a:pt x="31" y="48"/>
                    <a:pt x="31" y="48"/>
                    <a:pt x="32" y="49"/>
                  </a:cubicBezTo>
                  <a:cubicBezTo>
                    <a:pt x="33" y="49"/>
                    <a:pt x="34" y="50"/>
                    <a:pt x="35" y="52"/>
                  </a:cubicBezTo>
                  <a:cubicBezTo>
                    <a:pt x="36" y="53"/>
                    <a:pt x="35" y="54"/>
                    <a:pt x="34" y="54"/>
                  </a:cubicBezTo>
                  <a:cubicBezTo>
                    <a:pt x="33" y="55"/>
                    <a:pt x="33" y="56"/>
                    <a:pt x="35" y="57"/>
                  </a:cubicBezTo>
                  <a:cubicBezTo>
                    <a:pt x="35" y="58"/>
                    <a:pt x="34" y="59"/>
                    <a:pt x="34" y="60"/>
                  </a:cubicBezTo>
                  <a:cubicBezTo>
                    <a:pt x="34" y="60"/>
                    <a:pt x="34" y="61"/>
                    <a:pt x="35" y="62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6" y="64"/>
                    <a:pt x="36" y="65"/>
                    <a:pt x="35" y="69"/>
                  </a:cubicBezTo>
                  <a:cubicBezTo>
                    <a:pt x="34" y="72"/>
                    <a:pt x="36" y="73"/>
                    <a:pt x="40" y="74"/>
                  </a:cubicBezTo>
                  <a:cubicBezTo>
                    <a:pt x="44" y="75"/>
                    <a:pt x="47" y="75"/>
                    <a:pt x="49" y="74"/>
                  </a:cubicBezTo>
                  <a:cubicBezTo>
                    <a:pt x="49" y="77"/>
                    <a:pt x="49" y="79"/>
                    <a:pt x="50" y="81"/>
                  </a:cubicBezTo>
                  <a:cubicBezTo>
                    <a:pt x="50" y="83"/>
                    <a:pt x="50" y="86"/>
                    <a:pt x="49" y="91"/>
                  </a:cubicBezTo>
                  <a:cubicBezTo>
                    <a:pt x="49" y="92"/>
                    <a:pt x="46" y="91"/>
                    <a:pt x="40" y="88"/>
                  </a:cubicBezTo>
                  <a:cubicBezTo>
                    <a:pt x="35" y="85"/>
                    <a:pt x="29" y="87"/>
                    <a:pt x="24" y="93"/>
                  </a:cubicBezTo>
                  <a:cubicBezTo>
                    <a:pt x="20" y="97"/>
                    <a:pt x="18" y="103"/>
                    <a:pt x="18" y="110"/>
                  </a:cubicBezTo>
                  <a:cubicBezTo>
                    <a:pt x="17" y="118"/>
                    <a:pt x="17" y="126"/>
                    <a:pt x="17" y="133"/>
                  </a:cubicBezTo>
                  <a:cubicBezTo>
                    <a:pt x="17" y="141"/>
                    <a:pt x="18" y="148"/>
                    <a:pt x="19" y="155"/>
                  </a:cubicBezTo>
                  <a:cubicBezTo>
                    <a:pt x="19" y="162"/>
                    <a:pt x="19" y="166"/>
                    <a:pt x="18" y="168"/>
                  </a:cubicBezTo>
                  <a:cubicBezTo>
                    <a:pt x="30" y="159"/>
                    <a:pt x="39" y="150"/>
                    <a:pt x="47" y="141"/>
                  </a:cubicBezTo>
                  <a:cubicBezTo>
                    <a:pt x="55" y="133"/>
                    <a:pt x="62" y="125"/>
                    <a:pt x="69" y="119"/>
                  </a:cubicBezTo>
                  <a:cubicBezTo>
                    <a:pt x="76" y="113"/>
                    <a:pt x="83" y="108"/>
                    <a:pt x="89" y="104"/>
                  </a:cubicBezTo>
                  <a:cubicBezTo>
                    <a:pt x="96" y="101"/>
                    <a:pt x="103" y="99"/>
                    <a:pt x="111" y="100"/>
                  </a:cubicBezTo>
                  <a:cubicBezTo>
                    <a:pt x="110" y="99"/>
                    <a:pt x="105" y="97"/>
                    <a:pt x="97" y="93"/>
                  </a:cubicBezTo>
                  <a:cubicBezTo>
                    <a:pt x="89" y="90"/>
                    <a:pt x="85" y="82"/>
                    <a:pt x="84" y="71"/>
                  </a:cubicBezTo>
                  <a:cubicBezTo>
                    <a:pt x="87" y="73"/>
                    <a:pt x="91" y="75"/>
                    <a:pt x="95" y="75"/>
                  </a:cubicBezTo>
                  <a:cubicBezTo>
                    <a:pt x="99" y="74"/>
                    <a:pt x="102" y="73"/>
                    <a:pt x="105" y="72"/>
                  </a:cubicBezTo>
                  <a:cubicBezTo>
                    <a:pt x="108" y="70"/>
                    <a:pt x="109" y="67"/>
                    <a:pt x="110" y="65"/>
                  </a:cubicBezTo>
                  <a:cubicBezTo>
                    <a:pt x="110" y="62"/>
                    <a:pt x="109" y="59"/>
                    <a:pt x="105" y="56"/>
                  </a:cubicBezTo>
                  <a:cubicBezTo>
                    <a:pt x="121" y="62"/>
                    <a:pt x="132" y="64"/>
                    <a:pt x="139" y="64"/>
                  </a:cubicBezTo>
                  <a:cubicBezTo>
                    <a:pt x="145" y="64"/>
                    <a:pt x="149" y="63"/>
                    <a:pt x="149" y="61"/>
                  </a:cubicBezTo>
                  <a:cubicBezTo>
                    <a:pt x="150" y="59"/>
                    <a:pt x="147" y="57"/>
                    <a:pt x="142" y="55"/>
                  </a:cubicBezTo>
                  <a:cubicBezTo>
                    <a:pt x="137" y="52"/>
                    <a:pt x="131" y="49"/>
                    <a:pt x="124" y="47"/>
                  </a:cubicBezTo>
                  <a:cubicBezTo>
                    <a:pt x="118" y="44"/>
                    <a:pt x="111" y="42"/>
                    <a:pt x="105" y="40"/>
                  </a:cubicBezTo>
                  <a:cubicBezTo>
                    <a:pt x="99" y="38"/>
                    <a:pt x="96" y="37"/>
                    <a:pt x="94" y="36"/>
                  </a:cubicBezTo>
                  <a:cubicBezTo>
                    <a:pt x="89" y="34"/>
                    <a:pt x="81" y="31"/>
                    <a:pt x="71" y="27"/>
                  </a:cubicBezTo>
                  <a:cubicBezTo>
                    <a:pt x="61" y="24"/>
                    <a:pt x="51" y="20"/>
                    <a:pt x="40" y="17"/>
                  </a:cubicBezTo>
                  <a:cubicBezTo>
                    <a:pt x="30" y="13"/>
                    <a:pt x="21" y="11"/>
                    <a:pt x="14" y="10"/>
                  </a:cubicBezTo>
                  <a:cubicBezTo>
                    <a:pt x="6" y="8"/>
                    <a:pt x="2" y="9"/>
                    <a:pt x="1" y="13"/>
                  </a:cubicBezTo>
                  <a:moveTo>
                    <a:pt x="79" y="67"/>
                  </a:moveTo>
                  <a:cubicBezTo>
                    <a:pt x="84" y="76"/>
                    <a:pt x="84" y="76"/>
                    <a:pt x="84" y="76"/>
                  </a:cubicBezTo>
                  <a:cubicBezTo>
                    <a:pt x="74" y="76"/>
                    <a:pt x="74" y="76"/>
                    <a:pt x="74" y="76"/>
                  </a:cubicBezTo>
                  <a:lnTo>
                    <a:pt x="79" y="67"/>
                  </a:lnTo>
                  <a:close/>
                  <a:moveTo>
                    <a:pt x="79" y="69"/>
                  </a:moveTo>
                  <a:cubicBezTo>
                    <a:pt x="82" y="75"/>
                    <a:pt x="82" y="75"/>
                    <a:pt x="82" y="75"/>
                  </a:cubicBezTo>
                  <a:cubicBezTo>
                    <a:pt x="76" y="75"/>
                    <a:pt x="76" y="75"/>
                    <a:pt x="76" y="75"/>
                  </a:cubicBezTo>
                  <a:lnTo>
                    <a:pt x="79" y="69"/>
                  </a:lnTo>
                  <a:close/>
                  <a:moveTo>
                    <a:pt x="114" y="101"/>
                  </a:moveTo>
                  <a:cubicBezTo>
                    <a:pt x="120" y="102"/>
                    <a:pt x="123" y="105"/>
                    <a:pt x="126" y="109"/>
                  </a:cubicBezTo>
                  <a:cubicBezTo>
                    <a:pt x="128" y="113"/>
                    <a:pt x="130" y="118"/>
                    <a:pt x="132" y="124"/>
                  </a:cubicBezTo>
                  <a:cubicBezTo>
                    <a:pt x="133" y="130"/>
                    <a:pt x="135" y="137"/>
                    <a:pt x="137" y="145"/>
                  </a:cubicBezTo>
                  <a:cubicBezTo>
                    <a:pt x="139" y="153"/>
                    <a:pt x="142" y="161"/>
                    <a:pt x="147" y="170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35" y="167"/>
                    <a:pt x="43" y="162"/>
                    <a:pt x="50" y="154"/>
                  </a:cubicBezTo>
                  <a:cubicBezTo>
                    <a:pt x="58" y="146"/>
                    <a:pt x="65" y="138"/>
                    <a:pt x="72" y="131"/>
                  </a:cubicBezTo>
                  <a:cubicBezTo>
                    <a:pt x="79" y="123"/>
                    <a:pt x="86" y="116"/>
                    <a:pt x="92" y="110"/>
                  </a:cubicBezTo>
                  <a:cubicBezTo>
                    <a:pt x="99" y="104"/>
                    <a:pt x="107" y="101"/>
                    <a:pt x="114" y="101"/>
                  </a:cubicBezTo>
                  <a:moveTo>
                    <a:pt x="79" y="62"/>
                  </a:moveTo>
                  <a:cubicBezTo>
                    <a:pt x="80" y="62"/>
                    <a:pt x="81" y="63"/>
                    <a:pt x="81" y="64"/>
                  </a:cubicBezTo>
                  <a:cubicBezTo>
                    <a:pt x="81" y="65"/>
                    <a:pt x="80" y="66"/>
                    <a:pt x="79" y="66"/>
                  </a:cubicBezTo>
                  <a:cubicBezTo>
                    <a:pt x="78" y="66"/>
                    <a:pt x="77" y="65"/>
                    <a:pt x="77" y="64"/>
                  </a:cubicBezTo>
                  <a:cubicBezTo>
                    <a:pt x="77" y="63"/>
                    <a:pt x="78" y="62"/>
                    <a:pt x="79" y="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287"/>
            <p:cNvSpPr/>
            <p:nvPr/>
          </p:nvSpPr>
          <p:spPr bwMode="auto">
            <a:xfrm>
              <a:off x="1215" y="3045"/>
              <a:ext cx="92" cy="180"/>
            </a:xfrm>
            <a:custGeom>
              <a:avLst/>
              <a:gdLst>
                <a:gd name="T0" fmla="*/ 35 w 54"/>
                <a:gd name="T1" fmla="*/ 20 h 105"/>
                <a:gd name="T2" fmla="*/ 51 w 54"/>
                <a:gd name="T3" fmla="*/ 41 h 105"/>
                <a:gd name="T4" fmla="*/ 45 w 54"/>
                <a:gd name="T5" fmla="*/ 47 h 105"/>
                <a:gd name="T6" fmla="*/ 34 w 54"/>
                <a:gd name="T7" fmla="*/ 33 h 105"/>
                <a:gd name="T8" fmla="*/ 34 w 54"/>
                <a:gd name="T9" fmla="*/ 96 h 105"/>
                <a:gd name="T10" fmla="*/ 24 w 54"/>
                <a:gd name="T11" fmla="*/ 96 h 105"/>
                <a:gd name="T12" fmla="*/ 24 w 54"/>
                <a:gd name="T13" fmla="*/ 76 h 105"/>
                <a:gd name="T14" fmla="*/ 11 w 54"/>
                <a:gd name="T15" fmla="*/ 84 h 105"/>
                <a:gd name="T16" fmla="*/ 5 w 54"/>
                <a:gd name="T17" fmla="*/ 75 h 105"/>
                <a:gd name="T18" fmla="*/ 19 w 54"/>
                <a:gd name="T19" fmla="*/ 65 h 105"/>
                <a:gd name="T20" fmla="*/ 24 w 54"/>
                <a:gd name="T21" fmla="*/ 58 h 105"/>
                <a:gd name="T22" fmla="*/ 14 w 54"/>
                <a:gd name="T23" fmla="*/ 38 h 105"/>
                <a:gd name="T24" fmla="*/ 14 w 54"/>
                <a:gd name="T25" fmla="*/ 11 h 105"/>
                <a:gd name="T26" fmla="*/ 35 w 54"/>
                <a:gd name="T27" fmla="*/ 12 h 105"/>
                <a:gd name="T28" fmla="*/ 35 w 54"/>
                <a:gd name="T29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105">
                  <a:moveTo>
                    <a:pt x="35" y="20"/>
                  </a:moveTo>
                  <a:cubicBezTo>
                    <a:pt x="51" y="41"/>
                    <a:pt x="51" y="41"/>
                    <a:pt x="51" y="41"/>
                  </a:cubicBezTo>
                  <a:cubicBezTo>
                    <a:pt x="54" y="46"/>
                    <a:pt x="49" y="50"/>
                    <a:pt x="45" y="47"/>
                  </a:cubicBezTo>
                  <a:cubicBezTo>
                    <a:pt x="41" y="43"/>
                    <a:pt x="38" y="37"/>
                    <a:pt x="34" y="33"/>
                  </a:cubicBezTo>
                  <a:cubicBezTo>
                    <a:pt x="35" y="53"/>
                    <a:pt x="34" y="76"/>
                    <a:pt x="34" y="96"/>
                  </a:cubicBezTo>
                  <a:cubicBezTo>
                    <a:pt x="34" y="103"/>
                    <a:pt x="24" y="105"/>
                    <a:pt x="24" y="96"/>
                  </a:cubicBezTo>
                  <a:cubicBezTo>
                    <a:pt x="24" y="89"/>
                    <a:pt x="24" y="82"/>
                    <a:pt x="24" y="76"/>
                  </a:cubicBezTo>
                  <a:cubicBezTo>
                    <a:pt x="19" y="79"/>
                    <a:pt x="15" y="81"/>
                    <a:pt x="11" y="84"/>
                  </a:cubicBezTo>
                  <a:cubicBezTo>
                    <a:pt x="7" y="86"/>
                    <a:pt x="0" y="82"/>
                    <a:pt x="5" y="7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23" y="62"/>
                    <a:pt x="24" y="63"/>
                    <a:pt x="24" y="58"/>
                  </a:cubicBezTo>
                  <a:cubicBezTo>
                    <a:pt x="18" y="51"/>
                    <a:pt x="14" y="48"/>
                    <a:pt x="14" y="38"/>
                  </a:cubicBezTo>
                  <a:cubicBezTo>
                    <a:pt x="14" y="29"/>
                    <a:pt x="14" y="20"/>
                    <a:pt x="14" y="11"/>
                  </a:cubicBezTo>
                  <a:cubicBezTo>
                    <a:pt x="18" y="1"/>
                    <a:pt x="31" y="0"/>
                    <a:pt x="35" y="12"/>
                  </a:cubicBezTo>
                  <a:lnTo>
                    <a:pt x="3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Oval 288"/>
            <p:cNvSpPr>
              <a:spLocks noChangeArrowheads="1"/>
            </p:cNvSpPr>
            <p:nvPr/>
          </p:nvSpPr>
          <p:spPr bwMode="auto">
            <a:xfrm>
              <a:off x="1243" y="3013"/>
              <a:ext cx="29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289"/>
            <p:cNvSpPr/>
            <p:nvPr/>
          </p:nvSpPr>
          <p:spPr bwMode="auto">
            <a:xfrm>
              <a:off x="1108" y="3009"/>
              <a:ext cx="59" cy="161"/>
            </a:xfrm>
            <a:custGeom>
              <a:avLst/>
              <a:gdLst>
                <a:gd name="T0" fmla="*/ 35 w 35"/>
                <a:gd name="T1" fmla="*/ 11 h 94"/>
                <a:gd name="T2" fmla="*/ 35 w 35"/>
                <a:gd name="T3" fmla="*/ 40 h 94"/>
                <a:gd name="T4" fmla="*/ 30 w 35"/>
                <a:gd name="T5" fmla="*/ 48 h 94"/>
                <a:gd name="T6" fmla="*/ 30 w 35"/>
                <a:gd name="T7" fmla="*/ 87 h 94"/>
                <a:gd name="T8" fmla="*/ 22 w 35"/>
                <a:gd name="T9" fmla="*/ 87 h 94"/>
                <a:gd name="T10" fmla="*/ 22 w 35"/>
                <a:gd name="T11" fmla="*/ 53 h 94"/>
                <a:gd name="T12" fmla="*/ 9 w 35"/>
                <a:gd name="T13" fmla="*/ 61 h 94"/>
                <a:gd name="T14" fmla="*/ 9 w 35"/>
                <a:gd name="T15" fmla="*/ 75 h 94"/>
                <a:gd name="T16" fmla="*/ 0 w 35"/>
                <a:gd name="T17" fmla="*/ 76 h 94"/>
                <a:gd name="T18" fmla="*/ 0 w 35"/>
                <a:gd name="T19" fmla="*/ 63 h 94"/>
                <a:gd name="T20" fmla="*/ 3 w 35"/>
                <a:gd name="T21" fmla="*/ 54 h 94"/>
                <a:gd name="T22" fmla="*/ 17 w 35"/>
                <a:gd name="T23" fmla="*/ 45 h 94"/>
                <a:gd name="T24" fmla="*/ 16 w 35"/>
                <a:gd name="T25" fmla="*/ 29 h 94"/>
                <a:gd name="T26" fmla="*/ 5 w 35"/>
                <a:gd name="T27" fmla="*/ 35 h 94"/>
                <a:gd name="T28" fmla="*/ 2 w 35"/>
                <a:gd name="T29" fmla="*/ 30 h 94"/>
                <a:gd name="T30" fmla="*/ 16 w 35"/>
                <a:gd name="T31" fmla="*/ 20 h 94"/>
                <a:gd name="T32" fmla="*/ 17 w 35"/>
                <a:gd name="T33" fmla="*/ 11 h 94"/>
                <a:gd name="T34" fmla="*/ 35 w 35"/>
                <a:gd name="T35" fmla="*/ 1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94">
                  <a:moveTo>
                    <a:pt x="35" y="11"/>
                  </a:moveTo>
                  <a:cubicBezTo>
                    <a:pt x="35" y="40"/>
                    <a:pt x="35" y="40"/>
                    <a:pt x="35" y="40"/>
                  </a:cubicBezTo>
                  <a:cubicBezTo>
                    <a:pt x="35" y="43"/>
                    <a:pt x="34" y="46"/>
                    <a:pt x="30" y="48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29" y="94"/>
                    <a:pt x="21" y="93"/>
                    <a:pt x="22" y="87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6" y="81"/>
                    <a:pt x="2" y="80"/>
                    <a:pt x="0" y="7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59"/>
                    <a:pt x="1" y="56"/>
                    <a:pt x="3" y="5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1" y="35"/>
                    <a:pt x="0" y="34"/>
                    <a:pt x="2" y="3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2"/>
                    <a:pt x="32" y="0"/>
                    <a:pt x="35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Oval 290"/>
            <p:cNvSpPr>
              <a:spLocks noChangeArrowheads="1"/>
            </p:cNvSpPr>
            <p:nvPr/>
          </p:nvSpPr>
          <p:spPr bwMode="auto">
            <a:xfrm>
              <a:off x="1138" y="298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291"/>
            <p:cNvSpPr/>
            <p:nvPr/>
          </p:nvSpPr>
          <p:spPr bwMode="auto">
            <a:xfrm>
              <a:off x="1005" y="3107"/>
              <a:ext cx="352" cy="167"/>
            </a:xfrm>
            <a:custGeom>
              <a:avLst/>
              <a:gdLst>
                <a:gd name="T0" fmla="*/ 0 w 352"/>
                <a:gd name="T1" fmla="*/ 0 h 167"/>
                <a:gd name="T2" fmla="*/ 0 w 352"/>
                <a:gd name="T3" fmla="*/ 27 h 167"/>
                <a:gd name="T4" fmla="*/ 29 w 352"/>
                <a:gd name="T5" fmla="*/ 27 h 167"/>
                <a:gd name="T6" fmla="*/ 29 w 352"/>
                <a:gd name="T7" fmla="*/ 58 h 167"/>
                <a:gd name="T8" fmla="*/ 91 w 352"/>
                <a:gd name="T9" fmla="*/ 58 h 167"/>
                <a:gd name="T10" fmla="*/ 91 w 352"/>
                <a:gd name="T11" fmla="*/ 85 h 167"/>
                <a:gd name="T12" fmla="*/ 154 w 352"/>
                <a:gd name="T13" fmla="*/ 85 h 167"/>
                <a:gd name="T14" fmla="*/ 154 w 352"/>
                <a:gd name="T15" fmla="*/ 113 h 167"/>
                <a:gd name="T16" fmla="*/ 214 w 352"/>
                <a:gd name="T17" fmla="*/ 113 h 167"/>
                <a:gd name="T18" fmla="*/ 214 w 352"/>
                <a:gd name="T19" fmla="*/ 140 h 167"/>
                <a:gd name="T20" fmla="*/ 277 w 352"/>
                <a:gd name="T21" fmla="*/ 140 h 167"/>
                <a:gd name="T22" fmla="*/ 277 w 352"/>
                <a:gd name="T23" fmla="*/ 167 h 167"/>
                <a:gd name="T24" fmla="*/ 352 w 352"/>
                <a:gd name="T25" fmla="*/ 167 h 167"/>
                <a:gd name="T26" fmla="*/ 352 w 352"/>
                <a:gd name="T27" fmla="*/ 140 h 167"/>
                <a:gd name="T28" fmla="*/ 308 w 352"/>
                <a:gd name="T29" fmla="*/ 140 h 167"/>
                <a:gd name="T30" fmla="*/ 308 w 352"/>
                <a:gd name="T31" fmla="*/ 114 h 167"/>
                <a:gd name="T32" fmla="*/ 244 w 352"/>
                <a:gd name="T33" fmla="*/ 114 h 167"/>
                <a:gd name="T34" fmla="*/ 244 w 352"/>
                <a:gd name="T35" fmla="*/ 87 h 167"/>
                <a:gd name="T36" fmla="*/ 183 w 352"/>
                <a:gd name="T37" fmla="*/ 87 h 167"/>
                <a:gd name="T38" fmla="*/ 183 w 352"/>
                <a:gd name="T39" fmla="*/ 60 h 167"/>
                <a:gd name="T40" fmla="*/ 120 w 352"/>
                <a:gd name="T41" fmla="*/ 60 h 167"/>
                <a:gd name="T42" fmla="*/ 120 w 352"/>
                <a:gd name="T43" fmla="*/ 29 h 167"/>
                <a:gd name="T44" fmla="*/ 56 w 352"/>
                <a:gd name="T45" fmla="*/ 29 h 167"/>
                <a:gd name="T46" fmla="*/ 56 w 352"/>
                <a:gd name="T47" fmla="*/ 0 h 167"/>
                <a:gd name="T48" fmla="*/ 0 w 352"/>
                <a:gd name="T4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2" h="167">
                  <a:moveTo>
                    <a:pt x="0" y="0"/>
                  </a:moveTo>
                  <a:lnTo>
                    <a:pt x="0" y="27"/>
                  </a:lnTo>
                  <a:lnTo>
                    <a:pt x="29" y="27"/>
                  </a:lnTo>
                  <a:lnTo>
                    <a:pt x="29" y="58"/>
                  </a:lnTo>
                  <a:lnTo>
                    <a:pt x="91" y="58"/>
                  </a:lnTo>
                  <a:lnTo>
                    <a:pt x="91" y="85"/>
                  </a:lnTo>
                  <a:lnTo>
                    <a:pt x="154" y="85"/>
                  </a:lnTo>
                  <a:lnTo>
                    <a:pt x="154" y="113"/>
                  </a:lnTo>
                  <a:lnTo>
                    <a:pt x="214" y="113"/>
                  </a:lnTo>
                  <a:lnTo>
                    <a:pt x="214" y="140"/>
                  </a:lnTo>
                  <a:lnTo>
                    <a:pt x="277" y="140"/>
                  </a:lnTo>
                  <a:lnTo>
                    <a:pt x="277" y="167"/>
                  </a:lnTo>
                  <a:lnTo>
                    <a:pt x="352" y="167"/>
                  </a:lnTo>
                  <a:lnTo>
                    <a:pt x="352" y="140"/>
                  </a:lnTo>
                  <a:lnTo>
                    <a:pt x="308" y="140"/>
                  </a:lnTo>
                  <a:lnTo>
                    <a:pt x="308" y="114"/>
                  </a:lnTo>
                  <a:lnTo>
                    <a:pt x="244" y="114"/>
                  </a:lnTo>
                  <a:lnTo>
                    <a:pt x="244" y="87"/>
                  </a:lnTo>
                  <a:lnTo>
                    <a:pt x="183" y="87"/>
                  </a:lnTo>
                  <a:lnTo>
                    <a:pt x="183" y="60"/>
                  </a:lnTo>
                  <a:lnTo>
                    <a:pt x="120" y="60"/>
                  </a:lnTo>
                  <a:lnTo>
                    <a:pt x="120" y="29"/>
                  </a:lnTo>
                  <a:lnTo>
                    <a:pt x="56" y="29"/>
                  </a:lnTo>
                  <a:lnTo>
                    <a:pt x="5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292"/>
            <p:cNvSpPr/>
            <p:nvPr/>
          </p:nvSpPr>
          <p:spPr bwMode="auto">
            <a:xfrm>
              <a:off x="1560" y="3006"/>
              <a:ext cx="76" cy="73"/>
            </a:xfrm>
            <a:custGeom>
              <a:avLst/>
              <a:gdLst>
                <a:gd name="T0" fmla="*/ 0 w 76"/>
                <a:gd name="T1" fmla="*/ 0 h 73"/>
                <a:gd name="T2" fmla="*/ 76 w 76"/>
                <a:gd name="T3" fmla="*/ 0 h 73"/>
                <a:gd name="T4" fmla="*/ 76 w 76"/>
                <a:gd name="T5" fmla="*/ 73 h 73"/>
                <a:gd name="T6" fmla="*/ 57 w 76"/>
                <a:gd name="T7" fmla="*/ 73 h 73"/>
                <a:gd name="T8" fmla="*/ 57 w 76"/>
                <a:gd name="T9" fmla="*/ 68 h 73"/>
                <a:gd name="T10" fmla="*/ 70 w 76"/>
                <a:gd name="T11" fmla="*/ 68 h 73"/>
                <a:gd name="T12" fmla="*/ 70 w 76"/>
                <a:gd name="T13" fmla="*/ 5 h 73"/>
                <a:gd name="T14" fmla="*/ 7 w 76"/>
                <a:gd name="T15" fmla="*/ 5 h 73"/>
                <a:gd name="T16" fmla="*/ 7 w 76"/>
                <a:gd name="T17" fmla="*/ 68 h 73"/>
                <a:gd name="T18" fmla="*/ 21 w 76"/>
                <a:gd name="T19" fmla="*/ 68 h 73"/>
                <a:gd name="T20" fmla="*/ 21 w 76"/>
                <a:gd name="T21" fmla="*/ 73 h 73"/>
                <a:gd name="T22" fmla="*/ 0 w 76"/>
                <a:gd name="T23" fmla="*/ 73 h 73"/>
                <a:gd name="T24" fmla="*/ 0 w 76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73">
                  <a:moveTo>
                    <a:pt x="0" y="0"/>
                  </a:moveTo>
                  <a:lnTo>
                    <a:pt x="76" y="0"/>
                  </a:lnTo>
                  <a:lnTo>
                    <a:pt x="76" y="73"/>
                  </a:lnTo>
                  <a:lnTo>
                    <a:pt x="57" y="73"/>
                  </a:lnTo>
                  <a:lnTo>
                    <a:pt x="57" y="68"/>
                  </a:lnTo>
                  <a:lnTo>
                    <a:pt x="70" y="68"/>
                  </a:lnTo>
                  <a:lnTo>
                    <a:pt x="70" y="5"/>
                  </a:lnTo>
                  <a:lnTo>
                    <a:pt x="7" y="5"/>
                  </a:lnTo>
                  <a:lnTo>
                    <a:pt x="7" y="68"/>
                  </a:lnTo>
                  <a:lnTo>
                    <a:pt x="21" y="68"/>
                  </a:lnTo>
                  <a:lnTo>
                    <a:pt x="21" y="73"/>
                  </a:lnTo>
                  <a:lnTo>
                    <a:pt x="0" y="7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Oval 293"/>
            <p:cNvSpPr>
              <a:spLocks noChangeArrowheads="1"/>
            </p:cNvSpPr>
            <p:nvPr/>
          </p:nvSpPr>
          <p:spPr bwMode="auto">
            <a:xfrm>
              <a:off x="1581" y="3025"/>
              <a:ext cx="34" cy="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Freeform 294"/>
            <p:cNvSpPr/>
            <p:nvPr/>
          </p:nvSpPr>
          <p:spPr bwMode="auto">
            <a:xfrm>
              <a:off x="1559" y="3064"/>
              <a:ext cx="131" cy="212"/>
            </a:xfrm>
            <a:custGeom>
              <a:avLst/>
              <a:gdLst>
                <a:gd name="T0" fmla="*/ 70 w 77"/>
                <a:gd name="T1" fmla="*/ 115 h 124"/>
                <a:gd name="T2" fmla="*/ 70 w 77"/>
                <a:gd name="T3" fmla="*/ 124 h 124"/>
                <a:gd name="T4" fmla="*/ 17 w 77"/>
                <a:gd name="T5" fmla="*/ 124 h 124"/>
                <a:gd name="T6" fmla="*/ 17 w 77"/>
                <a:gd name="T7" fmla="*/ 118 h 124"/>
                <a:gd name="T8" fmla="*/ 0 w 77"/>
                <a:gd name="T9" fmla="*/ 83 h 124"/>
                <a:gd name="T10" fmla="*/ 0 w 77"/>
                <a:gd name="T11" fmla="*/ 82 h 124"/>
                <a:gd name="T12" fmla="*/ 0 w 77"/>
                <a:gd name="T13" fmla="*/ 82 h 124"/>
                <a:gd name="T14" fmla="*/ 0 w 77"/>
                <a:gd name="T15" fmla="*/ 44 h 124"/>
                <a:gd name="T16" fmla="*/ 3 w 77"/>
                <a:gd name="T17" fmla="*/ 42 h 124"/>
                <a:gd name="T18" fmla="*/ 13 w 77"/>
                <a:gd name="T19" fmla="*/ 55 h 124"/>
                <a:gd name="T20" fmla="*/ 14 w 77"/>
                <a:gd name="T21" fmla="*/ 79 h 124"/>
                <a:gd name="T22" fmla="*/ 18 w 77"/>
                <a:gd name="T23" fmla="*/ 79 h 124"/>
                <a:gd name="T24" fmla="*/ 17 w 77"/>
                <a:gd name="T25" fmla="*/ 7 h 124"/>
                <a:gd name="T26" fmla="*/ 29 w 77"/>
                <a:gd name="T27" fmla="*/ 7 h 124"/>
                <a:gd name="T28" fmla="*/ 29 w 77"/>
                <a:gd name="T29" fmla="*/ 42 h 124"/>
                <a:gd name="T30" fmla="*/ 33 w 77"/>
                <a:gd name="T31" fmla="*/ 42 h 124"/>
                <a:gd name="T32" fmla="*/ 33 w 77"/>
                <a:gd name="T33" fmla="*/ 39 h 124"/>
                <a:gd name="T34" fmla="*/ 46 w 77"/>
                <a:gd name="T35" fmla="*/ 39 h 124"/>
                <a:gd name="T36" fmla="*/ 46 w 77"/>
                <a:gd name="T37" fmla="*/ 42 h 124"/>
                <a:gd name="T38" fmla="*/ 46 w 77"/>
                <a:gd name="T39" fmla="*/ 47 h 124"/>
                <a:gd name="T40" fmla="*/ 46 w 77"/>
                <a:gd name="T41" fmla="*/ 48 h 124"/>
                <a:gd name="T42" fmla="*/ 48 w 77"/>
                <a:gd name="T43" fmla="*/ 48 h 124"/>
                <a:gd name="T44" fmla="*/ 48 w 77"/>
                <a:gd name="T45" fmla="*/ 46 h 124"/>
                <a:gd name="T46" fmla="*/ 61 w 77"/>
                <a:gd name="T47" fmla="*/ 46 h 124"/>
                <a:gd name="T48" fmla="*/ 61 w 77"/>
                <a:gd name="T49" fmla="*/ 48 h 124"/>
                <a:gd name="T50" fmla="*/ 61 w 77"/>
                <a:gd name="T51" fmla="*/ 48 h 124"/>
                <a:gd name="T52" fmla="*/ 61 w 77"/>
                <a:gd name="T53" fmla="*/ 56 h 124"/>
                <a:gd name="T54" fmla="*/ 64 w 77"/>
                <a:gd name="T55" fmla="*/ 56 h 124"/>
                <a:gd name="T56" fmla="*/ 64 w 77"/>
                <a:gd name="T57" fmla="*/ 52 h 124"/>
                <a:gd name="T58" fmla="*/ 77 w 77"/>
                <a:gd name="T59" fmla="*/ 52 h 124"/>
                <a:gd name="T60" fmla="*/ 77 w 77"/>
                <a:gd name="T61" fmla="*/ 56 h 124"/>
                <a:gd name="T62" fmla="*/ 77 w 77"/>
                <a:gd name="T63" fmla="*/ 56 h 124"/>
                <a:gd name="T64" fmla="*/ 77 w 77"/>
                <a:gd name="T65" fmla="*/ 87 h 124"/>
                <a:gd name="T66" fmla="*/ 77 w 77"/>
                <a:gd name="T67" fmla="*/ 87 h 124"/>
                <a:gd name="T68" fmla="*/ 77 w 77"/>
                <a:gd name="T69" fmla="*/ 102 h 124"/>
                <a:gd name="T70" fmla="*/ 70 w 77"/>
                <a:gd name="T71" fmla="*/ 1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" h="124">
                  <a:moveTo>
                    <a:pt x="70" y="115"/>
                  </a:moveTo>
                  <a:cubicBezTo>
                    <a:pt x="70" y="124"/>
                    <a:pt x="70" y="124"/>
                    <a:pt x="70" y="124"/>
                  </a:cubicBezTo>
                  <a:cubicBezTo>
                    <a:pt x="17" y="124"/>
                    <a:pt x="17" y="124"/>
                    <a:pt x="17" y="124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3"/>
                    <a:pt x="2" y="42"/>
                    <a:pt x="3" y="42"/>
                  </a:cubicBezTo>
                  <a:cubicBezTo>
                    <a:pt x="9" y="42"/>
                    <a:pt x="13" y="50"/>
                    <a:pt x="13" y="55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5" y="81"/>
                    <a:pt x="17" y="81"/>
                    <a:pt x="18" y="79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0"/>
                    <a:pt x="27" y="0"/>
                    <a:pt x="29" y="7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3"/>
                    <a:pt x="31" y="43"/>
                    <a:pt x="33" y="42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5" y="33"/>
                    <a:pt x="43" y="32"/>
                    <a:pt x="46" y="39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9"/>
                    <a:pt x="47" y="49"/>
                    <a:pt x="48" y="48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50" y="40"/>
                    <a:pt x="58" y="39"/>
                    <a:pt x="61" y="46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2" y="56"/>
                    <a:pt x="63" y="56"/>
                    <a:pt x="64" y="56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7" y="46"/>
                    <a:pt x="75" y="46"/>
                    <a:pt x="77" y="52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6" y="108"/>
                    <a:pt x="74" y="111"/>
                    <a:pt x="70" y="1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Freeform 295"/>
            <p:cNvSpPr/>
            <p:nvPr/>
          </p:nvSpPr>
          <p:spPr bwMode="auto">
            <a:xfrm>
              <a:off x="1777" y="3016"/>
              <a:ext cx="50" cy="82"/>
            </a:xfrm>
            <a:custGeom>
              <a:avLst/>
              <a:gdLst>
                <a:gd name="T0" fmla="*/ 4 w 29"/>
                <a:gd name="T1" fmla="*/ 0 h 48"/>
                <a:gd name="T2" fmla="*/ 29 w 29"/>
                <a:gd name="T3" fmla="*/ 29 h 48"/>
                <a:gd name="T4" fmla="*/ 29 w 29"/>
                <a:gd name="T5" fmla="*/ 48 h 48"/>
                <a:gd name="T6" fmla="*/ 4 w 29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8">
                  <a:moveTo>
                    <a:pt x="4" y="0"/>
                  </a:moveTo>
                  <a:cubicBezTo>
                    <a:pt x="8" y="14"/>
                    <a:pt x="16" y="24"/>
                    <a:pt x="29" y="2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14" y="41"/>
                    <a:pt x="0" y="27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Freeform 296"/>
            <p:cNvSpPr/>
            <p:nvPr/>
          </p:nvSpPr>
          <p:spPr bwMode="auto">
            <a:xfrm>
              <a:off x="1731" y="3079"/>
              <a:ext cx="98" cy="101"/>
            </a:xfrm>
            <a:custGeom>
              <a:avLst/>
              <a:gdLst>
                <a:gd name="T0" fmla="*/ 0 w 57"/>
                <a:gd name="T1" fmla="*/ 0 h 59"/>
                <a:gd name="T2" fmla="*/ 57 w 57"/>
                <a:gd name="T3" fmla="*/ 40 h 59"/>
                <a:gd name="T4" fmla="*/ 57 w 57"/>
                <a:gd name="T5" fmla="*/ 59 h 59"/>
                <a:gd name="T6" fmla="*/ 0 w 57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9">
                  <a:moveTo>
                    <a:pt x="0" y="0"/>
                  </a:moveTo>
                  <a:cubicBezTo>
                    <a:pt x="4" y="15"/>
                    <a:pt x="42" y="39"/>
                    <a:pt x="57" y="40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28" y="56"/>
                    <a:pt x="5" y="3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Freeform 297"/>
            <p:cNvSpPr/>
            <p:nvPr/>
          </p:nvSpPr>
          <p:spPr bwMode="auto">
            <a:xfrm>
              <a:off x="1731" y="3199"/>
              <a:ext cx="98" cy="58"/>
            </a:xfrm>
            <a:custGeom>
              <a:avLst/>
              <a:gdLst>
                <a:gd name="T0" fmla="*/ 57 w 57"/>
                <a:gd name="T1" fmla="*/ 13 h 34"/>
                <a:gd name="T2" fmla="*/ 57 w 57"/>
                <a:gd name="T3" fmla="*/ 31 h 34"/>
                <a:gd name="T4" fmla="*/ 0 w 57"/>
                <a:gd name="T5" fmla="*/ 0 h 34"/>
                <a:gd name="T6" fmla="*/ 57 w 57"/>
                <a:gd name="T7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34">
                  <a:moveTo>
                    <a:pt x="57" y="13"/>
                  </a:moveTo>
                  <a:cubicBezTo>
                    <a:pt x="57" y="31"/>
                    <a:pt x="57" y="31"/>
                    <a:pt x="57" y="31"/>
                  </a:cubicBezTo>
                  <a:cubicBezTo>
                    <a:pt x="41" y="34"/>
                    <a:pt x="11" y="23"/>
                    <a:pt x="0" y="0"/>
                  </a:cubicBezTo>
                  <a:cubicBezTo>
                    <a:pt x="18" y="10"/>
                    <a:pt x="39" y="19"/>
                    <a:pt x="57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Freeform 298"/>
            <p:cNvSpPr/>
            <p:nvPr/>
          </p:nvSpPr>
          <p:spPr bwMode="auto">
            <a:xfrm>
              <a:off x="1718" y="3023"/>
              <a:ext cx="106" cy="96"/>
            </a:xfrm>
            <a:custGeom>
              <a:avLst/>
              <a:gdLst>
                <a:gd name="T0" fmla="*/ 0 w 62"/>
                <a:gd name="T1" fmla="*/ 0 h 56"/>
                <a:gd name="T2" fmla="*/ 34 w 62"/>
                <a:gd name="T3" fmla="*/ 25 h 56"/>
                <a:gd name="T4" fmla="*/ 62 w 62"/>
                <a:gd name="T5" fmla="*/ 56 h 56"/>
                <a:gd name="T6" fmla="*/ 21 w 62"/>
                <a:gd name="T7" fmla="*/ 32 h 56"/>
                <a:gd name="T8" fmla="*/ 0 w 62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6">
                  <a:moveTo>
                    <a:pt x="0" y="0"/>
                  </a:moveTo>
                  <a:cubicBezTo>
                    <a:pt x="17" y="1"/>
                    <a:pt x="29" y="8"/>
                    <a:pt x="34" y="25"/>
                  </a:cubicBezTo>
                  <a:cubicBezTo>
                    <a:pt x="42" y="43"/>
                    <a:pt x="51" y="55"/>
                    <a:pt x="62" y="56"/>
                  </a:cubicBezTo>
                  <a:cubicBezTo>
                    <a:pt x="43" y="56"/>
                    <a:pt x="29" y="49"/>
                    <a:pt x="21" y="32"/>
                  </a:cubicBezTo>
                  <a:cubicBezTo>
                    <a:pt x="16" y="15"/>
                    <a:pt x="11" y="6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Freeform 299"/>
            <p:cNvSpPr/>
            <p:nvPr/>
          </p:nvSpPr>
          <p:spPr bwMode="auto">
            <a:xfrm>
              <a:off x="1707" y="3155"/>
              <a:ext cx="118" cy="60"/>
            </a:xfrm>
            <a:custGeom>
              <a:avLst/>
              <a:gdLst>
                <a:gd name="T0" fmla="*/ 38 w 69"/>
                <a:gd name="T1" fmla="*/ 11 h 35"/>
                <a:gd name="T2" fmla="*/ 69 w 69"/>
                <a:gd name="T3" fmla="*/ 28 h 35"/>
                <a:gd name="T4" fmla="*/ 28 w 69"/>
                <a:gd name="T5" fmla="*/ 22 h 35"/>
                <a:gd name="T6" fmla="*/ 0 w 69"/>
                <a:gd name="T7" fmla="*/ 7 h 35"/>
                <a:gd name="T8" fmla="*/ 38 w 69"/>
                <a:gd name="T9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5">
                  <a:moveTo>
                    <a:pt x="38" y="11"/>
                  </a:moveTo>
                  <a:cubicBezTo>
                    <a:pt x="47" y="22"/>
                    <a:pt x="58" y="27"/>
                    <a:pt x="69" y="28"/>
                  </a:cubicBezTo>
                  <a:cubicBezTo>
                    <a:pt x="54" y="35"/>
                    <a:pt x="40" y="34"/>
                    <a:pt x="28" y="22"/>
                  </a:cubicBezTo>
                  <a:cubicBezTo>
                    <a:pt x="21" y="12"/>
                    <a:pt x="13" y="7"/>
                    <a:pt x="0" y="7"/>
                  </a:cubicBezTo>
                  <a:cubicBezTo>
                    <a:pt x="14" y="0"/>
                    <a:pt x="26" y="0"/>
                    <a:pt x="38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Freeform 300"/>
            <p:cNvSpPr>
              <a:spLocks noEditPoints="1"/>
            </p:cNvSpPr>
            <p:nvPr/>
          </p:nvSpPr>
          <p:spPr bwMode="auto">
            <a:xfrm>
              <a:off x="2018" y="3016"/>
              <a:ext cx="320" cy="264"/>
            </a:xfrm>
            <a:custGeom>
              <a:avLst/>
              <a:gdLst>
                <a:gd name="T0" fmla="*/ 71 w 187"/>
                <a:gd name="T1" fmla="*/ 8 h 154"/>
                <a:gd name="T2" fmla="*/ 187 w 187"/>
                <a:gd name="T3" fmla="*/ 23 h 154"/>
                <a:gd name="T4" fmla="*/ 68 w 187"/>
                <a:gd name="T5" fmla="*/ 70 h 154"/>
                <a:gd name="T6" fmla="*/ 121 w 187"/>
                <a:gd name="T7" fmla="*/ 154 h 154"/>
                <a:gd name="T8" fmla="*/ 1 w 187"/>
                <a:gd name="T9" fmla="*/ 71 h 154"/>
                <a:gd name="T10" fmla="*/ 39 w 187"/>
                <a:gd name="T11" fmla="*/ 23 h 154"/>
                <a:gd name="T12" fmla="*/ 29 w 187"/>
                <a:gd name="T13" fmla="*/ 23 h 154"/>
                <a:gd name="T14" fmla="*/ 30 w 187"/>
                <a:gd name="T15" fmla="*/ 16 h 154"/>
                <a:gd name="T16" fmla="*/ 3 w 187"/>
                <a:gd name="T17" fmla="*/ 0 h 154"/>
                <a:gd name="T18" fmla="*/ 38 w 187"/>
                <a:gd name="T19" fmla="*/ 15 h 154"/>
                <a:gd name="T20" fmla="*/ 37 w 187"/>
                <a:gd name="T21" fmla="*/ 8 h 154"/>
                <a:gd name="T22" fmla="*/ 64 w 187"/>
                <a:gd name="T23" fmla="*/ 16 h 154"/>
                <a:gd name="T24" fmla="*/ 55 w 187"/>
                <a:gd name="T25" fmla="*/ 24 h 154"/>
                <a:gd name="T26" fmla="*/ 56 w 187"/>
                <a:gd name="T27" fmla="*/ 70 h 154"/>
                <a:gd name="T28" fmla="*/ 55 w 187"/>
                <a:gd name="T29" fmla="*/ 24 h 154"/>
                <a:gd name="T30" fmla="*/ 14 w 187"/>
                <a:gd name="T31" fmla="*/ 94 h 154"/>
                <a:gd name="T32" fmla="*/ 24 w 187"/>
                <a:gd name="T33" fmla="*/ 93 h 154"/>
                <a:gd name="T34" fmla="*/ 17 w 187"/>
                <a:gd name="T35" fmla="*/ 89 h 154"/>
                <a:gd name="T36" fmla="*/ 28 w 187"/>
                <a:gd name="T37" fmla="*/ 86 h 154"/>
                <a:gd name="T38" fmla="*/ 35 w 187"/>
                <a:gd name="T39" fmla="*/ 99 h 154"/>
                <a:gd name="T40" fmla="*/ 38 w 187"/>
                <a:gd name="T41" fmla="*/ 96 h 154"/>
                <a:gd name="T42" fmla="*/ 31 w 187"/>
                <a:gd name="T43" fmla="*/ 89 h 154"/>
                <a:gd name="T44" fmla="*/ 54 w 187"/>
                <a:gd name="T45" fmla="*/ 140 h 154"/>
                <a:gd name="T46" fmla="*/ 113 w 187"/>
                <a:gd name="T47" fmla="*/ 140 h 154"/>
                <a:gd name="T48" fmla="*/ 143 w 187"/>
                <a:gd name="T49" fmla="*/ 93 h 154"/>
                <a:gd name="T50" fmla="*/ 150 w 187"/>
                <a:gd name="T51" fmla="*/ 97 h 154"/>
                <a:gd name="T52" fmla="*/ 140 w 187"/>
                <a:gd name="T53" fmla="*/ 100 h 154"/>
                <a:gd name="T54" fmla="*/ 132 w 187"/>
                <a:gd name="T55" fmla="*/ 86 h 154"/>
                <a:gd name="T56" fmla="*/ 128 w 187"/>
                <a:gd name="T57" fmla="*/ 90 h 154"/>
                <a:gd name="T58" fmla="*/ 135 w 187"/>
                <a:gd name="T59" fmla="*/ 96 h 154"/>
                <a:gd name="T60" fmla="*/ 153 w 187"/>
                <a:gd name="T61" fmla="*/ 93 h 154"/>
                <a:gd name="T62" fmla="*/ 9 w 187"/>
                <a:gd name="T63" fmla="*/ 77 h 154"/>
                <a:gd name="T64" fmla="*/ 85 w 187"/>
                <a:gd name="T65" fmla="*/ 99 h 154"/>
                <a:gd name="T66" fmla="*/ 114 w 187"/>
                <a:gd name="T67" fmla="*/ 89 h 154"/>
                <a:gd name="T68" fmla="*/ 110 w 187"/>
                <a:gd name="T69" fmla="*/ 93 h 154"/>
                <a:gd name="T70" fmla="*/ 117 w 187"/>
                <a:gd name="T71" fmla="*/ 99 h 154"/>
                <a:gd name="T72" fmla="*/ 99 w 187"/>
                <a:gd name="T73" fmla="*/ 97 h 154"/>
                <a:gd name="T74" fmla="*/ 92 w 187"/>
                <a:gd name="T75" fmla="*/ 89 h 154"/>
                <a:gd name="T76" fmla="*/ 95 w 187"/>
                <a:gd name="T77" fmla="*/ 86 h 154"/>
                <a:gd name="T78" fmla="*/ 49 w 187"/>
                <a:gd name="T79" fmla="*/ 99 h 154"/>
                <a:gd name="T80" fmla="*/ 78 w 187"/>
                <a:gd name="T81" fmla="*/ 89 h 154"/>
                <a:gd name="T82" fmla="*/ 74 w 187"/>
                <a:gd name="T83" fmla="*/ 93 h 154"/>
                <a:gd name="T84" fmla="*/ 82 w 187"/>
                <a:gd name="T85" fmla="*/ 99 h 154"/>
                <a:gd name="T86" fmla="*/ 63 w 187"/>
                <a:gd name="T87" fmla="*/ 97 h 154"/>
                <a:gd name="T88" fmla="*/ 57 w 187"/>
                <a:gd name="T89" fmla="*/ 89 h 154"/>
                <a:gd name="T90" fmla="*/ 60 w 187"/>
                <a:gd name="T91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7" h="154">
                  <a:moveTo>
                    <a:pt x="187" y="0"/>
                  </a:moveTo>
                  <a:cubicBezTo>
                    <a:pt x="187" y="8"/>
                    <a:pt x="187" y="8"/>
                    <a:pt x="187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11"/>
                    <a:pt x="72" y="13"/>
                    <a:pt x="72" y="16"/>
                  </a:cubicBezTo>
                  <a:cubicBezTo>
                    <a:pt x="187" y="15"/>
                    <a:pt x="187" y="15"/>
                    <a:pt x="187" y="15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0" y="31"/>
                    <a:pt x="66" y="35"/>
                    <a:pt x="60" y="45"/>
                  </a:cubicBezTo>
                  <a:cubicBezTo>
                    <a:pt x="57" y="54"/>
                    <a:pt x="56" y="61"/>
                    <a:pt x="68" y="70"/>
                  </a:cubicBezTo>
                  <a:cubicBezTo>
                    <a:pt x="168" y="70"/>
                    <a:pt x="168" y="70"/>
                    <a:pt x="168" y="70"/>
                  </a:cubicBezTo>
                  <a:cubicBezTo>
                    <a:pt x="165" y="108"/>
                    <a:pt x="141" y="134"/>
                    <a:pt x="121" y="144"/>
                  </a:cubicBezTo>
                  <a:cubicBezTo>
                    <a:pt x="121" y="148"/>
                    <a:pt x="121" y="151"/>
                    <a:pt x="121" y="1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46" y="145"/>
                    <a:pt x="46" y="145"/>
                    <a:pt x="46" y="145"/>
                  </a:cubicBezTo>
                  <a:cubicBezTo>
                    <a:pt x="2" y="120"/>
                    <a:pt x="0" y="77"/>
                    <a:pt x="1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0" y="53"/>
                    <a:pt x="37" y="36"/>
                    <a:pt x="4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29" y="35"/>
                    <a:pt x="23" y="47"/>
                    <a:pt x="28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6" y="53"/>
                    <a:pt x="18" y="41"/>
                    <a:pt x="29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3"/>
                    <a:pt x="30" y="11"/>
                    <a:pt x="30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187" y="0"/>
                  </a:lnTo>
                  <a:close/>
                  <a:moveTo>
                    <a:pt x="37" y="8"/>
                  </a:moveTo>
                  <a:cubicBezTo>
                    <a:pt x="37" y="8"/>
                    <a:pt x="38" y="15"/>
                    <a:pt x="38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8"/>
                    <a:pt x="46" y="8"/>
                    <a:pt x="46" y="8"/>
                  </a:cubicBezTo>
                  <a:lnTo>
                    <a:pt x="37" y="8"/>
                  </a:lnTo>
                  <a:close/>
                  <a:moveTo>
                    <a:pt x="54" y="7"/>
                  </a:moveTo>
                  <a:cubicBezTo>
                    <a:pt x="53" y="8"/>
                    <a:pt x="54" y="16"/>
                    <a:pt x="55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0"/>
                    <a:pt x="63" y="8"/>
                    <a:pt x="62" y="7"/>
                  </a:cubicBezTo>
                  <a:lnTo>
                    <a:pt x="54" y="7"/>
                  </a:lnTo>
                  <a:close/>
                  <a:moveTo>
                    <a:pt x="55" y="24"/>
                  </a:moveTo>
                  <a:cubicBezTo>
                    <a:pt x="53" y="29"/>
                    <a:pt x="46" y="36"/>
                    <a:pt x="43" y="43"/>
                  </a:cubicBezTo>
                  <a:cubicBezTo>
                    <a:pt x="40" y="51"/>
                    <a:pt x="41" y="61"/>
                    <a:pt x="49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0" y="62"/>
                    <a:pt x="47" y="51"/>
                    <a:pt x="52" y="42"/>
                  </a:cubicBezTo>
                  <a:cubicBezTo>
                    <a:pt x="55" y="37"/>
                    <a:pt x="59" y="33"/>
                    <a:pt x="63" y="24"/>
                  </a:cubicBezTo>
                  <a:cubicBezTo>
                    <a:pt x="61" y="24"/>
                    <a:pt x="57" y="24"/>
                    <a:pt x="55" y="24"/>
                  </a:cubicBezTo>
                  <a:moveTo>
                    <a:pt x="9" y="77"/>
                  </a:moveTo>
                  <a:cubicBezTo>
                    <a:pt x="9" y="81"/>
                    <a:pt x="10" y="88"/>
                    <a:pt x="12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22" y="117"/>
                    <a:pt x="35" y="131"/>
                    <a:pt x="54" y="140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113" y="147"/>
                    <a:pt x="113" y="147"/>
                    <a:pt x="113" y="147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31" y="130"/>
                    <a:pt x="144" y="117"/>
                    <a:pt x="15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46" y="97"/>
                    <a:pt x="146" y="97"/>
                    <a:pt x="146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0"/>
                    <a:pt x="150" y="90"/>
                    <a:pt x="150" y="90"/>
                  </a:cubicBezTo>
                  <a:cubicBezTo>
                    <a:pt x="140" y="90"/>
                    <a:pt x="140" y="90"/>
                    <a:pt x="140" y="9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32" y="86"/>
                    <a:pt x="132" y="86"/>
                    <a:pt x="132" y="86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28" y="90"/>
                    <a:pt x="128" y="90"/>
                    <a:pt x="128" y="90"/>
                  </a:cubicBezTo>
                  <a:cubicBezTo>
                    <a:pt x="124" y="90"/>
                    <a:pt x="124" y="90"/>
                    <a:pt x="124" y="90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35" y="85"/>
                    <a:pt x="135" y="85"/>
                    <a:pt x="135" y="85"/>
                  </a:cubicBezTo>
                  <a:cubicBezTo>
                    <a:pt x="153" y="85"/>
                    <a:pt x="153" y="85"/>
                    <a:pt x="153" y="85"/>
                  </a:cubicBezTo>
                  <a:cubicBezTo>
                    <a:pt x="153" y="93"/>
                    <a:pt x="153" y="93"/>
                    <a:pt x="153" y="93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8" y="88"/>
                    <a:pt x="160" y="82"/>
                    <a:pt x="160" y="77"/>
                  </a:cubicBezTo>
                  <a:lnTo>
                    <a:pt x="9" y="77"/>
                  </a:lnTo>
                  <a:close/>
                  <a:moveTo>
                    <a:pt x="95" y="86"/>
                  </a:moveTo>
                  <a:cubicBezTo>
                    <a:pt x="85" y="86"/>
                    <a:pt x="85" y="86"/>
                    <a:pt x="85" y="86"/>
                  </a:cubicBezTo>
                  <a:cubicBezTo>
                    <a:pt x="85" y="99"/>
                    <a:pt x="85" y="99"/>
                    <a:pt x="85" y="99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89"/>
                    <a:pt x="102" y="89"/>
                    <a:pt x="102" y="89"/>
                  </a:cubicBezTo>
                  <a:cubicBezTo>
                    <a:pt x="114" y="89"/>
                    <a:pt x="114" y="89"/>
                    <a:pt x="114" y="89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0" y="97"/>
                    <a:pt x="110" y="97"/>
                    <a:pt x="110" y="97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86"/>
                    <a:pt x="117" y="86"/>
                    <a:pt x="117" y="86"/>
                  </a:cubicBezTo>
                  <a:cubicBezTo>
                    <a:pt x="99" y="86"/>
                    <a:pt x="99" y="86"/>
                    <a:pt x="99" y="86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88" y="97"/>
                    <a:pt x="88" y="97"/>
                    <a:pt x="88" y="97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92" y="89"/>
                    <a:pt x="92" y="89"/>
                    <a:pt x="92" y="89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5" y="92"/>
                    <a:pt x="95" y="92"/>
                    <a:pt x="95" y="92"/>
                  </a:cubicBezTo>
                  <a:lnTo>
                    <a:pt x="95" y="86"/>
                  </a:lnTo>
                  <a:close/>
                  <a:moveTo>
                    <a:pt x="60" y="86"/>
                  </a:moveTo>
                  <a:cubicBezTo>
                    <a:pt x="49" y="86"/>
                    <a:pt x="49" y="86"/>
                    <a:pt x="49" y="86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74" y="93"/>
                    <a:pt x="74" y="93"/>
                    <a:pt x="74" y="93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60" y="92"/>
                    <a:pt x="60" y="92"/>
                    <a:pt x="60" y="92"/>
                  </a:cubicBezTo>
                  <a:lnTo>
                    <a:pt x="60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301"/>
            <p:cNvSpPr>
              <a:spLocks noEditPoints="1"/>
            </p:cNvSpPr>
            <p:nvPr/>
          </p:nvSpPr>
          <p:spPr bwMode="auto">
            <a:xfrm>
              <a:off x="2593" y="3055"/>
              <a:ext cx="102" cy="132"/>
            </a:xfrm>
            <a:custGeom>
              <a:avLst/>
              <a:gdLst>
                <a:gd name="T0" fmla="*/ 0 w 60"/>
                <a:gd name="T1" fmla="*/ 12 h 77"/>
                <a:gd name="T2" fmla="*/ 16 w 60"/>
                <a:gd name="T3" fmla="*/ 12 h 77"/>
                <a:gd name="T4" fmla="*/ 16 w 60"/>
                <a:gd name="T5" fmla="*/ 6 h 77"/>
                <a:gd name="T6" fmla="*/ 21 w 60"/>
                <a:gd name="T7" fmla="*/ 0 h 77"/>
                <a:gd name="T8" fmla="*/ 37 w 60"/>
                <a:gd name="T9" fmla="*/ 0 h 77"/>
                <a:gd name="T10" fmla="*/ 42 w 60"/>
                <a:gd name="T11" fmla="*/ 6 h 77"/>
                <a:gd name="T12" fmla="*/ 42 w 60"/>
                <a:gd name="T13" fmla="*/ 12 h 77"/>
                <a:gd name="T14" fmla="*/ 60 w 60"/>
                <a:gd name="T15" fmla="*/ 12 h 77"/>
                <a:gd name="T16" fmla="*/ 60 w 60"/>
                <a:gd name="T17" fmla="*/ 77 h 77"/>
                <a:gd name="T18" fmla="*/ 0 w 60"/>
                <a:gd name="T19" fmla="*/ 77 h 77"/>
                <a:gd name="T20" fmla="*/ 0 w 60"/>
                <a:gd name="T21" fmla="*/ 12 h 77"/>
                <a:gd name="T22" fmla="*/ 21 w 60"/>
                <a:gd name="T23" fmla="*/ 12 h 77"/>
                <a:gd name="T24" fmla="*/ 37 w 60"/>
                <a:gd name="T25" fmla="*/ 12 h 77"/>
                <a:gd name="T26" fmla="*/ 38 w 60"/>
                <a:gd name="T27" fmla="*/ 11 h 77"/>
                <a:gd name="T28" fmla="*/ 38 w 60"/>
                <a:gd name="T29" fmla="*/ 5 h 77"/>
                <a:gd name="T30" fmla="*/ 36 w 60"/>
                <a:gd name="T31" fmla="*/ 4 h 77"/>
                <a:gd name="T32" fmla="*/ 22 w 60"/>
                <a:gd name="T33" fmla="*/ 4 h 77"/>
                <a:gd name="T34" fmla="*/ 21 w 60"/>
                <a:gd name="T35" fmla="*/ 5 h 77"/>
                <a:gd name="T36" fmla="*/ 21 w 60"/>
                <a:gd name="T37" fmla="*/ 11 h 77"/>
                <a:gd name="T38" fmla="*/ 21 w 60"/>
                <a:gd name="T39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77">
                  <a:moveTo>
                    <a:pt x="0" y="12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2"/>
                    <a:pt x="18" y="0"/>
                    <a:pt x="2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0" y="0"/>
                    <a:pt x="42" y="2"/>
                    <a:pt x="42" y="6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0" y="77"/>
                    <a:pt x="0" y="77"/>
                    <a:pt x="0" y="77"/>
                  </a:cubicBezTo>
                  <a:lnTo>
                    <a:pt x="0" y="12"/>
                  </a:lnTo>
                  <a:close/>
                  <a:moveTo>
                    <a:pt x="21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8" y="12"/>
                    <a:pt x="38" y="11"/>
                    <a:pt x="38" y="11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7" y="4"/>
                    <a:pt x="36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4"/>
                    <a:pt x="21" y="5"/>
                    <a:pt x="21" y="5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2"/>
                    <a:pt x="21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Freeform 302"/>
            <p:cNvSpPr>
              <a:spLocks noEditPoints="1"/>
            </p:cNvSpPr>
            <p:nvPr/>
          </p:nvSpPr>
          <p:spPr bwMode="auto">
            <a:xfrm>
              <a:off x="2550" y="3074"/>
              <a:ext cx="186" cy="113"/>
            </a:xfrm>
            <a:custGeom>
              <a:avLst/>
              <a:gdLst>
                <a:gd name="T0" fmla="*/ 13 w 109"/>
                <a:gd name="T1" fmla="*/ 1 h 66"/>
                <a:gd name="T2" fmla="*/ 19 w 109"/>
                <a:gd name="T3" fmla="*/ 1 h 66"/>
                <a:gd name="T4" fmla="*/ 19 w 109"/>
                <a:gd name="T5" fmla="*/ 66 h 66"/>
                <a:gd name="T6" fmla="*/ 14 w 109"/>
                <a:gd name="T7" fmla="*/ 66 h 66"/>
                <a:gd name="T8" fmla="*/ 2 w 109"/>
                <a:gd name="T9" fmla="*/ 54 h 66"/>
                <a:gd name="T10" fmla="*/ 1 w 109"/>
                <a:gd name="T11" fmla="*/ 15 h 66"/>
                <a:gd name="T12" fmla="*/ 13 w 109"/>
                <a:gd name="T13" fmla="*/ 1 h 66"/>
                <a:gd name="T14" fmla="*/ 90 w 109"/>
                <a:gd name="T15" fmla="*/ 1 h 66"/>
                <a:gd name="T16" fmla="*/ 98 w 109"/>
                <a:gd name="T17" fmla="*/ 1 h 66"/>
                <a:gd name="T18" fmla="*/ 109 w 109"/>
                <a:gd name="T19" fmla="*/ 15 h 66"/>
                <a:gd name="T20" fmla="*/ 109 w 109"/>
                <a:gd name="T21" fmla="*/ 54 h 66"/>
                <a:gd name="T22" fmla="*/ 98 w 109"/>
                <a:gd name="T23" fmla="*/ 66 h 66"/>
                <a:gd name="T24" fmla="*/ 90 w 109"/>
                <a:gd name="T25" fmla="*/ 66 h 66"/>
                <a:gd name="T26" fmla="*/ 90 w 109"/>
                <a:gd name="T27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66">
                  <a:moveTo>
                    <a:pt x="13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7" y="66"/>
                    <a:pt x="2" y="61"/>
                    <a:pt x="2" y="5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7"/>
                    <a:pt x="4" y="0"/>
                    <a:pt x="13" y="1"/>
                  </a:cubicBezTo>
                  <a:moveTo>
                    <a:pt x="90" y="1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104" y="1"/>
                    <a:pt x="109" y="8"/>
                    <a:pt x="109" y="15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09" y="61"/>
                    <a:pt x="104" y="66"/>
                    <a:pt x="98" y="66"/>
                  </a:cubicBezTo>
                  <a:cubicBezTo>
                    <a:pt x="90" y="66"/>
                    <a:pt x="90" y="66"/>
                    <a:pt x="90" y="66"/>
                  </a:cubicBezTo>
                  <a:lnTo>
                    <a:pt x="9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Freeform 303"/>
            <p:cNvSpPr/>
            <p:nvPr/>
          </p:nvSpPr>
          <p:spPr bwMode="auto">
            <a:xfrm>
              <a:off x="2552" y="3033"/>
              <a:ext cx="252" cy="176"/>
            </a:xfrm>
            <a:custGeom>
              <a:avLst/>
              <a:gdLst>
                <a:gd name="T0" fmla="*/ 0 w 148"/>
                <a:gd name="T1" fmla="*/ 96 h 103"/>
                <a:gd name="T2" fmla="*/ 120 w 148"/>
                <a:gd name="T3" fmla="*/ 96 h 103"/>
                <a:gd name="T4" fmla="*/ 120 w 148"/>
                <a:gd name="T5" fmla="*/ 7 h 103"/>
                <a:gd name="T6" fmla="*/ 120 w 148"/>
                <a:gd name="T7" fmla="*/ 7 h 103"/>
                <a:gd name="T8" fmla="*/ 127 w 148"/>
                <a:gd name="T9" fmla="*/ 0 h 103"/>
                <a:gd name="T10" fmla="*/ 127 w 148"/>
                <a:gd name="T11" fmla="*/ 0 h 103"/>
                <a:gd name="T12" fmla="*/ 127 w 148"/>
                <a:gd name="T13" fmla="*/ 0 h 103"/>
                <a:gd name="T14" fmla="*/ 148 w 148"/>
                <a:gd name="T15" fmla="*/ 0 h 103"/>
                <a:gd name="T16" fmla="*/ 148 w 148"/>
                <a:gd name="T17" fmla="*/ 8 h 103"/>
                <a:gd name="T18" fmla="*/ 129 w 148"/>
                <a:gd name="T19" fmla="*/ 8 h 103"/>
                <a:gd name="T20" fmla="*/ 129 w 148"/>
                <a:gd name="T21" fmla="*/ 96 h 103"/>
                <a:gd name="T22" fmla="*/ 129 w 148"/>
                <a:gd name="T23" fmla="*/ 103 h 103"/>
                <a:gd name="T24" fmla="*/ 129 w 148"/>
                <a:gd name="T25" fmla="*/ 103 h 103"/>
                <a:gd name="T26" fmla="*/ 0 w 148"/>
                <a:gd name="T27" fmla="*/ 103 h 103"/>
                <a:gd name="T28" fmla="*/ 0 w 148"/>
                <a:gd name="T29" fmla="*/ 9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" h="103">
                  <a:moveTo>
                    <a:pt x="0" y="96"/>
                  </a:moveTo>
                  <a:cubicBezTo>
                    <a:pt x="120" y="96"/>
                    <a:pt x="120" y="96"/>
                    <a:pt x="120" y="96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0" y="4"/>
                    <a:pt x="123" y="1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0" y="103"/>
                    <a:pt x="0" y="103"/>
                    <a:pt x="0" y="103"/>
                  </a:cubicBez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Freeform 304"/>
            <p:cNvSpPr>
              <a:spLocks noEditPoints="1"/>
            </p:cNvSpPr>
            <p:nvPr/>
          </p:nvSpPr>
          <p:spPr bwMode="auto">
            <a:xfrm>
              <a:off x="2552" y="3218"/>
              <a:ext cx="44" cy="44"/>
            </a:xfrm>
            <a:custGeom>
              <a:avLst/>
              <a:gdLst>
                <a:gd name="T0" fmla="*/ 13 w 26"/>
                <a:gd name="T1" fmla="*/ 0 h 26"/>
                <a:gd name="T2" fmla="*/ 26 w 26"/>
                <a:gd name="T3" fmla="*/ 13 h 26"/>
                <a:gd name="T4" fmla="*/ 13 w 26"/>
                <a:gd name="T5" fmla="*/ 26 h 26"/>
                <a:gd name="T6" fmla="*/ 0 w 26"/>
                <a:gd name="T7" fmla="*/ 13 h 26"/>
                <a:gd name="T8" fmla="*/ 13 w 26"/>
                <a:gd name="T9" fmla="*/ 0 h 26"/>
                <a:gd name="T10" fmla="*/ 13 w 26"/>
                <a:gd name="T11" fmla="*/ 6 h 26"/>
                <a:gd name="T12" fmla="*/ 6 w 26"/>
                <a:gd name="T13" fmla="*/ 13 h 26"/>
                <a:gd name="T14" fmla="*/ 13 w 26"/>
                <a:gd name="T15" fmla="*/ 20 h 26"/>
                <a:gd name="T16" fmla="*/ 20 w 26"/>
                <a:gd name="T17" fmla="*/ 13 h 26"/>
                <a:gd name="T18" fmla="*/ 13 w 26"/>
                <a:gd name="T19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20" y="0"/>
                    <a:pt x="26" y="6"/>
                    <a:pt x="26" y="13"/>
                  </a:cubicBezTo>
                  <a:cubicBezTo>
                    <a:pt x="26" y="20"/>
                    <a:pt x="20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moveTo>
                    <a:pt x="13" y="6"/>
                  </a:moveTo>
                  <a:cubicBezTo>
                    <a:pt x="9" y="6"/>
                    <a:pt x="6" y="9"/>
                    <a:pt x="6" y="13"/>
                  </a:cubicBezTo>
                  <a:cubicBezTo>
                    <a:pt x="6" y="17"/>
                    <a:pt x="9" y="20"/>
                    <a:pt x="13" y="20"/>
                  </a:cubicBezTo>
                  <a:cubicBezTo>
                    <a:pt x="17" y="20"/>
                    <a:pt x="20" y="17"/>
                    <a:pt x="20" y="13"/>
                  </a:cubicBezTo>
                  <a:cubicBezTo>
                    <a:pt x="20" y="9"/>
                    <a:pt x="17" y="6"/>
                    <a:pt x="13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Freeform 305"/>
            <p:cNvSpPr>
              <a:spLocks noEditPoints="1"/>
            </p:cNvSpPr>
            <p:nvPr/>
          </p:nvSpPr>
          <p:spPr bwMode="auto">
            <a:xfrm>
              <a:off x="2728" y="3218"/>
              <a:ext cx="44" cy="44"/>
            </a:xfrm>
            <a:custGeom>
              <a:avLst/>
              <a:gdLst>
                <a:gd name="T0" fmla="*/ 13 w 26"/>
                <a:gd name="T1" fmla="*/ 0 h 26"/>
                <a:gd name="T2" fmla="*/ 26 w 26"/>
                <a:gd name="T3" fmla="*/ 13 h 26"/>
                <a:gd name="T4" fmla="*/ 13 w 26"/>
                <a:gd name="T5" fmla="*/ 26 h 26"/>
                <a:gd name="T6" fmla="*/ 0 w 26"/>
                <a:gd name="T7" fmla="*/ 13 h 26"/>
                <a:gd name="T8" fmla="*/ 13 w 26"/>
                <a:gd name="T9" fmla="*/ 0 h 26"/>
                <a:gd name="T10" fmla="*/ 13 w 26"/>
                <a:gd name="T11" fmla="*/ 6 h 26"/>
                <a:gd name="T12" fmla="*/ 6 w 26"/>
                <a:gd name="T13" fmla="*/ 13 h 26"/>
                <a:gd name="T14" fmla="*/ 13 w 26"/>
                <a:gd name="T15" fmla="*/ 20 h 26"/>
                <a:gd name="T16" fmla="*/ 20 w 26"/>
                <a:gd name="T17" fmla="*/ 13 h 26"/>
                <a:gd name="T18" fmla="*/ 13 w 26"/>
                <a:gd name="T19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20" y="0"/>
                    <a:pt x="26" y="6"/>
                    <a:pt x="26" y="13"/>
                  </a:cubicBezTo>
                  <a:cubicBezTo>
                    <a:pt x="26" y="20"/>
                    <a:pt x="20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moveTo>
                    <a:pt x="13" y="6"/>
                  </a:moveTo>
                  <a:cubicBezTo>
                    <a:pt x="9" y="6"/>
                    <a:pt x="6" y="9"/>
                    <a:pt x="6" y="13"/>
                  </a:cubicBezTo>
                  <a:cubicBezTo>
                    <a:pt x="6" y="17"/>
                    <a:pt x="9" y="20"/>
                    <a:pt x="13" y="20"/>
                  </a:cubicBezTo>
                  <a:cubicBezTo>
                    <a:pt x="17" y="20"/>
                    <a:pt x="20" y="17"/>
                    <a:pt x="20" y="13"/>
                  </a:cubicBezTo>
                  <a:cubicBezTo>
                    <a:pt x="20" y="9"/>
                    <a:pt x="17" y="6"/>
                    <a:pt x="13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Freeform 306"/>
            <p:cNvSpPr>
              <a:spLocks noEditPoints="1"/>
            </p:cNvSpPr>
            <p:nvPr/>
          </p:nvSpPr>
          <p:spPr bwMode="auto">
            <a:xfrm>
              <a:off x="2948" y="3002"/>
              <a:ext cx="349" cy="278"/>
            </a:xfrm>
            <a:custGeom>
              <a:avLst/>
              <a:gdLst>
                <a:gd name="T0" fmla="*/ 109 w 204"/>
                <a:gd name="T1" fmla="*/ 116 h 162"/>
                <a:gd name="T2" fmla="*/ 204 w 204"/>
                <a:gd name="T3" fmla="*/ 49 h 162"/>
                <a:gd name="T4" fmla="*/ 162 w 204"/>
                <a:gd name="T5" fmla="*/ 24 h 162"/>
                <a:gd name="T6" fmla="*/ 172 w 204"/>
                <a:gd name="T7" fmla="*/ 0 h 162"/>
                <a:gd name="T8" fmla="*/ 119 w 204"/>
                <a:gd name="T9" fmla="*/ 15 h 162"/>
                <a:gd name="T10" fmla="*/ 116 w 204"/>
                <a:gd name="T11" fmla="*/ 75 h 162"/>
                <a:gd name="T12" fmla="*/ 166 w 204"/>
                <a:gd name="T13" fmla="*/ 98 h 162"/>
                <a:gd name="T14" fmla="*/ 191 w 204"/>
                <a:gd name="T15" fmla="*/ 53 h 162"/>
                <a:gd name="T16" fmla="*/ 164 w 204"/>
                <a:gd name="T17" fmla="*/ 33 h 162"/>
                <a:gd name="T18" fmla="*/ 166 w 204"/>
                <a:gd name="T19" fmla="*/ 38 h 162"/>
                <a:gd name="T20" fmla="*/ 98 w 204"/>
                <a:gd name="T21" fmla="*/ 73 h 162"/>
                <a:gd name="T22" fmla="*/ 75 w 204"/>
                <a:gd name="T23" fmla="*/ 99 h 162"/>
                <a:gd name="T24" fmla="*/ 111 w 204"/>
                <a:gd name="T25" fmla="*/ 107 h 162"/>
                <a:gd name="T26" fmla="*/ 109 w 204"/>
                <a:gd name="T27" fmla="*/ 116 h 162"/>
                <a:gd name="T28" fmla="*/ 189 w 204"/>
                <a:gd name="T29" fmla="*/ 138 h 162"/>
                <a:gd name="T30" fmla="*/ 55 w 204"/>
                <a:gd name="T31" fmla="*/ 122 h 162"/>
                <a:gd name="T32" fmla="*/ 189 w 204"/>
                <a:gd name="T33" fmla="*/ 138 h 162"/>
                <a:gd name="T34" fmla="*/ 0 w 204"/>
                <a:gd name="T35" fmla="*/ 122 h 162"/>
                <a:gd name="T36" fmla="*/ 49 w 204"/>
                <a:gd name="T37" fmla="*/ 138 h 162"/>
                <a:gd name="T38" fmla="*/ 79 w 204"/>
                <a:gd name="T39" fmla="*/ 121 h 162"/>
                <a:gd name="T40" fmla="*/ 79 w 204"/>
                <a:gd name="T41" fmla="*/ 121 h 162"/>
                <a:gd name="T42" fmla="*/ 49 w 204"/>
                <a:gd name="T43" fmla="*/ 98 h 162"/>
                <a:gd name="T44" fmla="*/ 80 w 204"/>
                <a:gd name="T45" fmla="*/ 23 h 162"/>
                <a:gd name="T46" fmla="*/ 55 w 204"/>
                <a:gd name="T47" fmla="*/ 137 h 162"/>
                <a:gd name="T48" fmla="*/ 55 w 204"/>
                <a:gd name="T49" fmla="*/ 98 h 162"/>
                <a:gd name="T50" fmla="*/ 32 w 204"/>
                <a:gd name="T51" fmla="*/ 46 h 162"/>
                <a:gd name="T52" fmla="*/ 49 w 204"/>
                <a:gd name="T53" fmla="*/ 137 h 162"/>
                <a:gd name="T54" fmla="*/ 49 w 204"/>
                <a:gd name="T55" fmla="*/ 155 h 162"/>
                <a:gd name="T56" fmla="*/ 74 w 204"/>
                <a:gd name="T57" fmla="*/ 162 h 162"/>
                <a:gd name="T58" fmla="*/ 55 w 204"/>
                <a:gd name="T59" fmla="*/ 137 h 162"/>
                <a:gd name="T60" fmla="*/ 55 w 204"/>
                <a:gd name="T61" fmla="*/ 156 h 162"/>
                <a:gd name="T62" fmla="*/ 31 w 204"/>
                <a:gd name="T63" fmla="*/ 162 h 162"/>
                <a:gd name="T64" fmla="*/ 49 w 204"/>
                <a:gd name="T65" fmla="*/ 13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4" h="162">
                  <a:moveTo>
                    <a:pt x="108" y="121"/>
                  </a:moveTo>
                  <a:cubicBezTo>
                    <a:pt x="109" y="119"/>
                    <a:pt x="109" y="118"/>
                    <a:pt x="109" y="116"/>
                  </a:cubicBezTo>
                  <a:cubicBezTo>
                    <a:pt x="163" y="116"/>
                    <a:pt x="163" y="116"/>
                    <a:pt x="163" y="116"/>
                  </a:cubicBezTo>
                  <a:cubicBezTo>
                    <a:pt x="204" y="49"/>
                    <a:pt x="204" y="49"/>
                    <a:pt x="204" y="49"/>
                  </a:cubicBezTo>
                  <a:cubicBezTo>
                    <a:pt x="204" y="49"/>
                    <a:pt x="204" y="39"/>
                    <a:pt x="203" y="37"/>
                  </a:cubicBezTo>
                  <a:cubicBezTo>
                    <a:pt x="202" y="35"/>
                    <a:pt x="162" y="24"/>
                    <a:pt x="162" y="24"/>
                  </a:cubicBezTo>
                  <a:cubicBezTo>
                    <a:pt x="159" y="14"/>
                    <a:pt x="159" y="14"/>
                    <a:pt x="159" y="14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105" y="73"/>
                    <a:pt x="111" y="73"/>
                    <a:pt x="116" y="75"/>
                  </a:cubicBezTo>
                  <a:cubicBezTo>
                    <a:pt x="115" y="81"/>
                    <a:pt x="114" y="90"/>
                    <a:pt x="112" y="98"/>
                  </a:cubicBezTo>
                  <a:cubicBezTo>
                    <a:pt x="129" y="98"/>
                    <a:pt x="164" y="98"/>
                    <a:pt x="166" y="98"/>
                  </a:cubicBezTo>
                  <a:cubicBezTo>
                    <a:pt x="168" y="95"/>
                    <a:pt x="177" y="79"/>
                    <a:pt x="178" y="76"/>
                  </a:cubicBezTo>
                  <a:cubicBezTo>
                    <a:pt x="183" y="69"/>
                    <a:pt x="186" y="61"/>
                    <a:pt x="191" y="53"/>
                  </a:cubicBezTo>
                  <a:cubicBezTo>
                    <a:pt x="195" y="48"/>
                    <a:pt x="189" y="41"/>
                    <a:pt x="186" y="39"/>
                  </a:cubicBezTo>
                  <a:cubicBezTo>
                    <a:pt x="183" y="37"/>
                    <a:pt x="164" y="32"/>
                    <a:pt x="164" y="33"/>
                  </a:cubicBezTo>
                  <a:cubicBezTo>
                    <a:pt x="164" y="33"/>
                    <a:pt x="176" y="68"/>
                    <a:pt x="178" y="76"/>
                  </a:cubicBezTo>
                  <a:cubicBezTo>
                    <a:pt x="176" y="69"/>
                    <a:pt x="166" y="39"/>
                    <a:pt x="166" y="38"/>
                  </a:cubicBezTo>
                  <a:cubicBezTo>
                    <a:pt x="147" y="37"/>
                    <a:pt x="128" y="35"/>
                    <a:pt x="110" y="39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89" y="72"/>
                    <a:pt x="79" y="73"/>
                    <a:pt x="72" y="75"/>
                  </a:cubicBezTo>
                  <a:cubicBezTo>
                    <a:pt x="73" y="84"/>
                    <a:pt x="74" y="92"/>
                    <a:pt x="75" y="99"/>
                  </a:cubicBezTo>
                  <a:cubicBezTo>
                    <a:pt x="76" y="97"/>
                    <a:pt x="111" y="97"/>
                    <a:pt x="112" y="98"/>
                  </a:cubicBezTo>
                  <a:cubicBezTo>
                    <a:pt x="112" y="99"/>
                    <a:pt x="111" y="102"/>
                    <a:pt x="111" y="107"/>
                  </a:cubicBezTo>
                  <a:cubicBezTo>
                    <a:pt x="110" y="110"/>
                    <a:pt x="110" y="113"/>
                    <a:pt x="109" y="116"/>
                  </a:cubicBezTo>
                  <a:cubicBezTo>
                    <a:pt x="109" y="116"/>
                    <a:pt x="109" y="116"/>
                    <a:pt x="109" y="116"/>
                  </a:cubicBezTo>
                  <a:cubicBezTo>
                    <a:pt x="109" y="118"/>
                    <a:pt x="109" y="120"/>
                    <a:pt x="108" y="121"/>
                  </a:cubicBezTo>
                  <a:close/>
                  <a:moveTo>
                    <a:pt x="189" y="138"/>
                  </a:moveTo>
                  <a:cubicBezTo>
                    <a:pt x="55" y="138"/>
                    <a:pt x="55" y="138"/>
                    <a:pt x="55" y="138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105" y="121"/>
                    <a:pt x="147" y="121"/>
                    <a:pt x="200" y="121"/>
                  </a:cubicBezTo>
                  <a:cubicBezTo>
                    <a:pt x="200" y="121"/>
                    <a:pt x="189" y="138"/>
                    <a:pt x="189" y="138"/>
                  </a:cubicBezTo>
                  <a:moveTo>
                    <a:pt x="49" y="122"/>
                  </a:moveTo>
                  <a:cubicBezTo>
                    <a:pt x="33" y="122"/>
                    <a:pt x="17" y="122"/>
                    <a:pt x="0" y="122"/>
                  </a:cubicBezTo>
                  <a:cubicBezTo>
                    <a:pt x="13" y="137"/>
                    <a:pt x="13" y="137"/>
                    <a:pt x="13" y="137"/>
                  </a:cubicBezTo>
                  <a:cubicBezTo>
                    <a:pt x="49" y="138"/>
                    <a:pt x="49" y="138"/>
                    <a:pt x="49" y="138"/>
                  </a:cubicBezTo>
                  <a:lnTo>
                    <a:pt x="49" y="122"/>
                  </a:lnTo>
                  <a:close/>
                  <a:moveTo>
                    <a:pt x="79" y="121"/>
                  </a:moveTo>
                  <a:cubicBezTo>
                    <a:pt x="77" y="114"/>
                    <a:pt x="76" y="107"/>
                    <a:pt x="75" y="99"/>
                  </a:cubicBezTo>
                  <a:cubicBezTo>
                    <a:pt x="76" y="104"/>
                    <a:pt x="79" y="121"/>
                    <a:pt x="79" y="121"/>
                  </a:cubicBezTo>
                  <a:close/>
                  <a:moveTo>
                    <a:pt x="49" y="137"/>
                  </a:moveTo>
                  <a:cubicBezTo>
                    <a:pt x="49" y="98"/>
                    <a:pt x="49" y="98"/>
                    <a:pt x="49" y="98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55" y="98"/>
                    <a:pt x="55" y="98"/>
                    <a:pt x="55" y="98"/>
                  </a:cubicBezTo>
                  <a:cubicBezTo>
                    <a:pt x="55" y="137"/>
                    <a:pt x="55" y="137"/>
                    <a:pt x="55" y="137"/>
                  </a:cubicBezTo>
                  <a:cubicBezTo>
                    <a:pt x="55" y="137"/>
                    <a:pt x="55" y="137"/>
                    <a:pt x="55" y="137"/>
                  </a:cubicBezTo>
                  <a:cubicBezTo>
                    <a:pt x="55" y="98"/>
                    <a:pt x="55" y="98"/>
                    <a:pt x="55" y="98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59" y="43"/>
                    <a:pt x="45" y="43"/>
                    <a:pt x="32" y="46"/>
                  </a:cubicBezTo>
                  <a:cubicBezTo>
                    <a:pt x="37" y="63"/>
                    <a:pt x="43" y="81"/>
                    <a:pt x="49" y="98"/>
                  </a:cubicBezTo>
                  <a:cubicBezTo>
                    <a:pt x="49" y="137"/>
                    <a:pt x="49" y="137"/>
                    <a:pt x="49" y="137"/>
                  </a:cubicBezTo>
                  <a:close/>
                  <a:moveTo>
                    <a:pt x="49" y="137"/>
                  </a:moveTo>
                  <a:cubicBezTo>
                    <a:pt x="49" y="155"/>
                    <a:pt x="49" y="155"/>
                    <a:pt x="49" y="155"/>
                  </a:cubicBezTo>
                  <a:cubicBezTo>
                    <a:pt x="42" y="157"/>
                    <a:pt x="31" y="162"/>
                    <a:pt x="30" y="162"/>
                  </a:cubicBezTo>
                  <a:cubicBezTo>
                    <a:pt x="74" y="162"/>
                    <a:pt x="74" y="162"/>
                    <a:pt x="74" y="162"/>
                  </a:cubicBezTo>
                  <a:cubicBezTo>
                    <a:pt x="73" y="162"/>
                    <a:pt x="62" y="157"/>
                    <a:pt x="55" y="156"/>
                  </a:cubicBezTo>
                  <a:cubicBezTo>
                    <a:pt x="55" y="137"/>
                    <a:pt x="55" y="137"/>
                    <a:pt x="55" y="137"/>
                  </a:cubicBezTo>
                  <a:cubicBezTo>
                    <a:pt x="55" y="137"/>
                    <a:pt x="55" y="137"/>
                    <a:pt x="55" y="137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61" y="157"/>
                    <a:pt x="67" y="160"/>
                    <a:pt x="73" y="162"/>
                  </a:cubicBezTo>
                  <a:cubicBezTo>
                    <a:pt x="59" y="162"/>
                    <a:pt x="45" y="162"/>
                    <a:pt x="31" y="162"/>
                  </a:cubicBezTo>
                  <a:cubicBezTo>
                    <a:pt x="37" y="159"/>
                    <a:pt x="43" y="157"/>
                    <a:pt x="49" y="156"/>
                  </a:cubicBezTo>
                  <a:cubicBezTo>
                    <a:pt x="49" y="137"/>
                    <a:pt x="49" y="137"/>
                    <a:pt x="49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Freeform 307"/>
            <p:cNvSpPr>
              <a:spLocks noEditPoints="1"/>
            </p:cNvSpPr>
            <p:nvPr/>
          </p:nvSpPr>
          <p:spPr bwMode="auto">
            <a:xfrm>
              <a:off x="3427" y="2970"/>
              <a:ext cx="321" cy="316"/>
            </a:xfrm>
            <a:custGeom>
              <a:avLst/>
              <a:gdLst>
                <a:gd name="T0" fmla="*/ 77 w 188"/>
                <a:gd name="T1" fmla="*/ 70 h 185"/>
                <a:gd name="T2" fmla="*/ 38 w 188"/>
                <a:gd name="T3" fmla="*/ 104 h 185"/>
                <a:gd name="T4" fmla="*/ 76 w 188"/>
                <a:gd name="T5" fmla="*/ 105 h 185"/>
                <a:gd name="T6" fmla="*/ 77 w 188"/>
                <a:gd name="T7" fmla="*/ 116 h 185"/>
                <a:gd name="T8" fmla="*/ 6 w 188"/>
                <a:gd name="T9" fmla="*/ 152 h 185"/>
                <a:gd name="T10" fmla="*/ 8 w 188"/>
                <a:gd name="T11" fmla="*/ 164 h 185"/>
                <a:gd name="T12" fmla="*/ 36 w 188"/>
                <a:gd name="T13" fmla="*/ 147 h 185"/>
                <a:gd name="T14" fmla="*/ 39 w 188"/>
                <a:gd name="T15" fmla="*/ 177 h 185"/>
                <a:gd name="T16" fmla="*/ 55 w 188"/>
                <a:gd name="T17" fmla="*/ 177 h 185"/>
                <a:gd name="T18" fmla="*/ 56 w 188"/>
                <a:gd name="T19" fmla="*/ 138 h 185"/>
                <a:gd name="T20" fmla="*/ 110 w 188"/>
                <a:gd name="T21" fmla="*/ 124 h 185"/>
                <a:gd name="T22" fmla="*/ 101 w 188"/>
                <a:gd name="T23" fmla="*/ 54 h 185"/>
                <a:gd name="T24" fmla="*/ 116 w 188"/>
                <a:gd name="T25" fmla="*/ 67 h 185"/>
                <a:gd name="T26" fmla="*/ 129 w 188"/>
                <a:gd name="T27" fmla="*/ 136 h 185"/>
                <a:gd name="T28" fmla="*/ 171 w 188"/>
                <a:gd name="T29" fmla="*/ 137 h 185"/>
                <a:gd name="T30" fmla="*/ 180 w 188"/>
                <a:gd name="T31" fmla="*/ 184 h 185"/>
                <a:gd name="T32" fmla="*/ 187 w 188"/>
                <a:gd name="T33" fmla="*/ 125 h 185"/>
                <a:gd name="T34" fmla="*/ 153 w 188"/>
                <a:gd name="T35" fmla="*/ 116 h 185"/>
                <a:gd name="T36" fmla="*/ 149 w 188"/>
                <a:gd name="T37" fmla="*/ 65 h 185"/>
                <a:gd name="T38" fmla="*/ 116 w 188"/>
                <a:gd name="T39" fmla="*/ 67 h 185"/>
                <a:gd name="T40" fmla="*/ 27 w 188"/>
                <a:gd name="T41" fmla="*/ 32 h 185"/>
                <a:gd name="T42" fmla="*/ 31 w 188"/>
                <a:gd name="T43" fmla="*/ 8 h 185"/>
                <a:gd name="T44" fmla="*/ 27 w 188"/>
                <a:gd name="T45" fmla="*/ 23 h 185"/>
                <a:gd name="T46" fmla="*/ 15 w 188"/>
                <a:gd name="T47" fmla="*/ 20 h 185"/>
                <a:gd name="T48" fmla="*/ 92 w 188"/>
                <a:gd name="T49" fmla="*/ 18 h 185"/>
                <a:gd name="T50" fmla="*/ 92 w 188"/>
                <a:gd name="T51" fmla="*/ 49 h 185"/>
                <a:gd name="T52" fmla="*/ 92 w 188"/>
                <a:gd name="T53" fmla="*/ 18 h 185"/>
                <a:gd name="T54" fmla="*/ 148 w 188"/>
                <a:gd name="T55" fmla="*/ 34 h 185"/>
                <a:gd name="T56" fmla="*/ 118 w 188"/>
                <a:gd name="T57" fmla="*/ 34 h 185"/>
                <a:gd name="T58" fmla="*/ 28 w 188"/>
                <a:gd name="T59" fmla="*/ 0 h 185"/>
                <a:gd name="T60" fmla="*/ 28 w 188"/>
                <a:gd name="T61" fmla="*/ 56 h 185"/>
                <a:gd name="T62" fmla="*/ 28 w 188"/>
                <a:gd name="T63" fmla="*/ 0 h 185"/>
                <a:gd name="T64" fmla="*/ 51 w 188"/>
                <a:gd name="T65" fmla="*/ 28 h 185"/>
                <a:gd name="T66" fmla="*/ 5 w 188"/>
                <a:gd name="T67" fmla="*/ 2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8" h="185">
                  <a:moveTo>
                    <a:pt x="77" y="62"/>
                  </a:moveTo>
                  <a:cubicBezTo>
                    <a:pt x="77" y="63"/>
                    <a:pt x="77" y="69"/>
                    <a:pt x="77" y="70"/>
                  </a:cubicBezTo>
                  <a:cubicBezTo>
                    <a:pt x="75" y="77"/>
                    <a:pt x="74" y="84"/>
                    <a:pt x="72" y="91"/>
                  </a:cubicBezTo>
                  <a:cubicBezTo>
                    <a:pt x="70" y="94"/>
                    <a:pt x="43" y="101"/>
                    <a:pt x="38" y="104"/>
                  </a:cubicBezTo>
                  <a:cubicBezTo>
                    <a:pt x="32" y="107"/>
                    <a:pt x="35" y="118"/>
                    <a:pt x="43" y="116"/>
                  </a:cubicBezTo>
                  <a:cubicBezTo>
                    <a:pt x="48" y="114"/>
                    <a:pt x="76" y="104"/>
                    <a:pt x="76" y="105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7" y="116"/>
                    <a:pt x="45" y="116"/>
                    <a:pt x="41" y="118"/>
                  </a:cubicBezTo>
                  <a:cubicBezTo>
                    <a:pt x="38" y="120"/>
                    <a:pt x="6" y="154"/>
                    <a:pt x="6" y="152"/>
                  </a:cubicBezTo>
                  <a:cubicBezTo>
                    <a:pt x="6" y="152"/>
                    <a:pt x="6" y="153"/>
                    <a:pt x="6" y="154"/>
                  </a:cubicBezTo>
                  <a:cubicBezTo>
                    <a:pt x="4" y="156"/>
                    <a:pt x="5" y="163"/>
                    <a:pt x="8" y="164"/>
                  </a:cubicBezTo>
                  <a:cubicBezTo>
                    <a:pt x="12" y="166"/>
                    <a:pt x="16" y="166"/>
                    <a:pt x="19" y="163"/>
                  </a:cubicBezTo>
                  <a:cubicBezTo>
                    <a:pt x="22" y="160"/>
                    <a:pt x="32" y="150"/>
                    <a:pt x="36" y="147"/>
                  </a:cubicBezTo>
                  <a:cubicBezTo>
                    <a:pt x="37" y="146"/>
                    <a:pt x="38" y="146"/>
                    <a:pt x="38" y="146"/>
                  </a:cubicBezTo>
                  <a:cubicBezTo>
                    <a:pt x="39" y="177"/>
                    <a:pt x="39" y="177"/>
                    <a:pt x="39" y="177"/>
                  </a:cubicBezTo>
                  <a:cubicBezTo>
                    <a:pt x="39" y="177"/>
                    <a:pt x="40" y="183"/>
                    <a:pt x="46" y="183"/>
                  </a:cubicBezTo>
                  <a:cubicBezTo>
                    <a:pt x="52" y="184"/>
                    <a:pt x="55" y="178"/>
                    <a:pt x="55" y="177"/>
                  </a:cubicBezTo>
                  <a:cubicBezTo>
                    <a:pt x="55" y="175"/>
                    <a:pt x="54" y="140"/>
                    <a:pt x="55" y="139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94" y="137"/>
                    <a:pt x="94" y="137"/>
                    <a:pt x="94" y="137"/>
                  </a:cubicBezTo>
                  <a:cubicBezTo>
                    <a:pt x="94" y="137"/>
                    <a:pt x="109" y="137"/>
                    <a:pt x="110" y="124"/>
                  </a:cubicBezTo>
                  <a:cubicBezTo>
                    <a:pt x="110" y="111"/>
                    <a:pt x="110" y="72"/>
                    <a:pt x="110" y="67"/>
                  </a:cubicBezTo>
                  <a:cubicBezTo>
                    <a:pt x="109" y="62"/>
                    <a:pt x="109" y="56"/>
                    <a:pt x="101" y="54"/>
                  </a:cubicBezTo>
                  <a:cubicBezTo>
                    <a:pt x="96" y="52"/>
                    <a:pt x="79" y="51"/>
                    <a:pt x="77" y="62"/>
                  </a:cubicBezTo>
                  <a:moveTo>
                    <a:pt x="116" y="67"/>
                  </a:moveTo>
                  <a:cubicBezTo>
                    <a:pt x="116" y="76"/>
                    <a:pt x="116" y="124"/>
                    <a:pt x="116" y="124"/>
                  </a:cubicBezTo>
                  <a:cubicBezTo>
                    <a:pt x="116" y="124"/>
                    <a:pt x="117" y="135"/>
                    <a:pt x="129" y="136"/>
                  </a:cubicBezTo>
                  <a:cubicBezTo>
                    <a:pt x="139" y="137"/>
                    <a:pt x="164" y="137"/>
                    <a:pt x="169" y="137"/>
                  </a:cubicBezTo>
                  <a:cubicBezTo>
                    <a:pt x="170" y="137"/>
                    <a:pt x="171" y="137"/>
                    <a:pt x="171" y="137"/>
                  </a:cubicBezTo>
                  <a:cubicBezTo>
                    <a:pt x="172" y="178"/>
                    <a:pt x="172" y="178"/>
                    <a:pt x="172" y="178"/>
                  </a:cubicBezTo>
                  <a:cubicBezTo>
                    <a:pt x="172" y="178"/>
                    <a:pt x="174" y="185"/>
                    <a:pt x="180" y="184"/>
                  </a:cubicBezTo>
                  <a:cubicBezTo>
                    <a:pt x="186" y="184"/>
                    <a:pt x="188" y="177"/>
                    <a:pt x="188" y="177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7" y="125"/>
                    <a:pt x="188" y="116"/>
                    <a:pt x="176" y="116"/>
                  </a:cubicBezTo>
                  <a:cubicBezTo>
                    <a:pt x="164" y="116"/>
                    <a:pt x="155" y="116"/>
                    <a:pt x="153" y="116"/>
                  </a:cubicBezTo>
                  <a:cubicBezTo>
                    <a:pt x="150" y="115"/>
                    <a:pt x="149" y="116"/>
                    <a:pt x="149" y="112"/>
                  </a:cubicBezTo>
                  <a:cubicBezTo>
                    <a:pt x="149" y="108"/>
                    <a:pt x="149" y="65"/>
                    <a:pt x="149" y="65"/>
                  </a:cubicBezTo>
                  <a:cubicBezTo>
                    <a:pt x="149" y="65"/>
                    <a:pt x="147" y="57"/>
                    <a:pt x="138" y="55"/>
                  </a:cubicBezTo>
                  <a:cubicBezTo>
                    <a:pt x="129" y="52"/>
                    <a:pt x="116" y="57"/>
                    <a:pt x="116" y="67"/>
                  </a:cubicBezTo>
                  <a:moveTo>
                    <a:pt x="13" y="24"/>
                  </a:move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31" y="36"/>
                    <a:pt x="31" y="29"/>
                  </a:cubicBezTo>
                  <a:cubicBezTo>
                    <a:pt x="31" y="23"/>
                    <a:pt x="31" y="8"/>
                    <a:pt x="31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7"/>
                    <a:pt x="23" y="25"/>
                  </a:cubicBezTo>
                  <a:cubicBezTo>
                    <a:pt x="18" y="22"/>
                    <a:pt x="15" y="20"/>
                    <a:pt x="15" y="20"/>
                  </a:cubicBezTo>
                  <a:lnTo>
                    <a:pt x="13" y="24"/>
                  </a:lnTo>
                  <a:close/>
                  <a:moveTo>
                    <a:pt x="92" y="18"/>
                  </a:moveTo>
                  <a:cubicBezTo>
                    <a:pt x="101" y="18"/>
                    <a:pt x="108" y="25"/>
                    <a:pt x="108" y="33"/>
                  </a:cubicBezTo>
                  <a:cubicBezTo>
                    <a:pt x="108" y="42"/>
                    <a:pt x="101" y="49"/>
                    <a:pt x="92" y="49"/>
                  </a:cubicBezTo>
                  <a:cubicBezTo>
                    <a:pt x="84" y="49"/>
                    <a:pt x="77" y="42"/>
                    <a:pt x="77" y="33"/>
                  </a:cubicBezTo>
                  <a:cubicBezTo>
                    <a:pt x="77" y="25"/>
                    <a:pt x="84" y="18"/>
                    <a:pt x="92" y="18"/>
                  </a:cubicBezTo>
                  <a:moveTo>
                    <a:pt x="133" y="19"/>
                  </a:moveTo>
                  <a:cubicBezTo>
                    <a:pt x="141" y="19"/>
                    <a:pt x="148" y="26"/>
                    <a:pt x="148" y="34"/>
                  </a:cubicBezTo>
                  <a:cubicBezTo>
                    <a:pt x="148" y="42"/>
                    <a:pt x="141" y="49"/>
                    <a:pt x="133" y="49"/>
                  </a:cubicBezTo>
                  <a:cubicBezTo>
                    <a:pt x="124" y="49"/>
                    <a:pt x="118" y="42"/>
                    <a:pt x="118" y="34"/>
                  </a:cubicBezTo>
                  <a:cubicBezTo>
                    <a:pt x="118" y="26"/>
                    <a:pt x="124" y="19"/>
                    <a:pt x="133" y="19"/>
                  </a:cubicBezTo>
                  <a:moveTo>
                    <a:pt x="28" y="0"/>
                  </a:moveTo>
                  <a:cubicBezTo>
                    <a:pt x="44" y="0"/>
                    <a:pt x="56" y="12"/>
                    <a:pt x="56" y="28"/>
                  </a:cubicBezTo>
                  <a:cubicBezTo>
                    <a:pt x="56" y="43"/>
                    <a:pt x="44" y="56"/>
                    <a:pt x="28" y="56"/>
                  </a:cubicBezTo>
                  <a:cubicBezTo>
                    <a:pt x="13" y="56"/>
                    <a:pt x="0" y="43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moveTo>
                    <a:pt x="28" y="5"/>
                  </a:moveTo>
                  <a:cubicBezTo>
                    <a:pt x="41" y="5"/>
                    <a:pt x="51" y="15"/>
                    <a:pt x="51" y="28"/>
                  </a:cubicBezTo>
                  <a:cubicBezTo>
                    <a:pt x="51" y="40"/>
                    <a:pt x="41" y="51"/>
                    <a:pt x="28" y="51"/>
                  </a:cubicBezTo>
                  <a:cubicBezTo>
                    <a:pt x="15" y="51"/>
                    <a:pt x="5" y="40"/>
                    <a:pt x="5" y="28"/>
                  </a:cubicBezTo>
                  <a:cubicBezTo>
                    <a:pt x="5" y="15"/>
                    <a:pt x="15" y="5"/>
                    <a:pt x="28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Freeform 308"/>
            <p:cNvSpPr/>
            <p:nvPr/>
          </p:nvSpPr>
          <p:spPr bwMode="auto">
            <a:xfrm>
              <a:off x="3896" y="2944"/>
              <a:ext cx="311" cy="320"/>
            </a:xfrm>
            <a:custGeom>
              <a:avLst/>
              <a:gdLst>
                <a:gd name="T0" fmla="*/ 1 w 182"/>
                <a:gd name="T1" fmla="*/ 136 h 187"/>
                <a:gd name="T2" fmla="*/ 61 w 182"/>
                <a:gd name="T3" fmla="*/ 136 h 187"/>
                <a:gd name="T4" fmla="*/ 61 w 182"/>
                <a:gd name="T5" fmla="*/ 148 h 187"/>
                <a:gd name="T6" fmla="*/ 41 w 182"/>
                <a:gd name="T7" fmla="*/ 149 h 187"/>
                <a:gd name="T8" fmla="*/ 41 w 182"/>
                <a:gd name="T9" fmla="*/ 174 h 187"/>
                <a:gd name="T10" fmla="*/ 110 w 182"/>
                <a:gd name="T11" fmla="*/ 174 h 187"/>
                <a:gd name="T12" fmla="*/ 115 w 182"/>
                <a:gd name="T13" fmla="*/ 123 h 187"/>
                <a:gd name="T14" fmla="*/ 112 w 182"/>
                <a:gd name="T15" fmla="*/ 123 h 187"/>
                <a:gd name="T16" fmla="*/ 81 w 182"/>
                <a:gd name="T17" fmla="*/ 126 h 187"/>
                <a:gd name="T18" fmla="*/ 68 w 182"/>
                <a:gd name="T19" fmla="*/ 107 h 187"/>
                <a:gd name="T20" fmla="*/ 83 w 182"/>
                <a:gd name="T21" fmla="*/ 76 h 187"/>
                <a:gd name="T22" fmla="*/ 77 w 182"/>
                <a:gd name="T23" fmla="*/ 57 h 187"/>
                <a:gd name="T24" fmla="*/ 89 w 182"/>
                <a:gd name="T25" fmla="*/ 40 h 187"/>
                <a:gd name="T26" fmla="*/ 100 w 182"/>
                <a:gd name="T27" fmla="*/ 38 h 187"/>
                <a:gd name="T28" fmla="*/ 143 w 182"/>
                <a:gd name="T29" fmla="*/ 37 h 187"/>
                <a:gd name="T30" fmla="*/ 162 w 182"/>
                <a:gd name="T31" fmla="*/ 53 h 187"/>
                <a:gd name="T32" fmla="*/ 157 w 182"/>
                <a:gd name="T33" fmla="*/ 76 h 187"/>
                <a:gd name="T34" fmla="*/ 172 w 182"/>
                <a:gd name="T35" fmla="*/ 104 h 187"/>
                <a:gd name="T36" fmla="*/ 149 w 182"/>
                <a:gd name="T37" fmla="*/ 130 h 187"/>
                <a:gd name="T38" fmla="*/ 136 w 182"/>
                <a:gd name="T39" fmla="*/ 127 h 187"/>
                <a:gd name="T40" fmla="*/ 127 w 182"/>
                <a:gd name="T41" fmla="*/ 123 h 187"/>
                <a:gd name="T42" fmla="*/ 124 w 182"/>
                <a:gd name="T43" fmla="*/ 123 h 187"/>
                <a:gd name="T44" fmla="*/ 128 w 182"/>
                <a:gd name="T45" fmla="*/ 174 h 187"/>
                <a:gd name="T46" fmla="*/ 181 w 182"/>
                <a:gd name="T47" fmla="*/ 174 h 187"/>
                <a:gd name="T48" fmla="*/ 182 w 182"/>
                <a:gd name="T49" fmla="*/ 187 h 187"/>
                <a:gd name="T50" fmla="*/ 1 w 182"/>
                <a:gd name="T51" fmla="*/ 186 h 187"/>
                <a:gd name="T52" fmla="*/ 1 w 182"/>
                <a:gd name="T53" fmla="*/ 174 h 187"/>
                <a:gd name="T54" fmla="*/ 23 w 182"/>
                <a:gd name="T55" fmla="*/ 174 h 187"/>
                <a:gd name="T56" fmla="*/ 23 w 182"/>
                <a:gd name="T57" fmla="*/ 148 h 187"/>
                <a:gd name="T58" fmla="*/ 0 w 182"/>
                <a:gd name="T59" fmla="*/ 148 h 187"/>
                <a:gd name="T60" fmla="*/ 1 w 182"/>
                <a:gd name="T61" fmla="*/ 13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2" h="187">
                  <a:moveTo>
                    <a:pt x="1" y="136"/>
                  </a:moveTo>
                  <a:cubicBezTo>
                    <a:pt x="61" y="136"/>
                    <a:pt x="61" y="136"/>
                    <a:pt x="61" y="136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74"/>
                    <a:pt x="41" y="174"/>
                    <a:pt x="41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00" y="134"/>
                    <a:pt x="81" y="126"/>
                  </a:cubicBezTo>
                  <a:cubicBezTo>
                    <a:pt x="72" y="122"/>
                    <a:pt x="68" y="114"/>
                    <a:pt x="68" y="107"/>
                  </a:cubicBezTo>
                  <a:cubicBezTo>
                    <a:pt x="65" y="87"/>
                    <a:pt x="84" y="79"/>
                    <a:pt x="83" y="76"/>
                  </a:cubicBezTo>
                  <a:cubicBezTo>
                    <a:pt x="83" y="74"/>
                    <a:pt x="75" y="67"/>
                    <a:pt x="77" y="57"/>
                  </a:cubicBezTo>
                  <a:cubicBezTo>
                    <a:pt x="79" y="48"/>
                    <a:pt x="83" y="43"/>
                    <a:pt x="89" y="40"/>
                  </a:cubicBezTo>
                  <a:cubicBezTo>
                    <a:pt x="95" y="37"/>
                    <a:pt x="100" y="38"/>
                    <a:pt x="100" y="38"/>
                  </a:cubicBezTo>
                  <a:cubicBezTo>
                    <a:pt x="95" y="0"/>
                    <a:pt x="152" y="5"/>
                    <a:pt x="143" y="37"/>
                  </a:cubicBezTo>
                  <a:cubicBezTo>
                    <a:pt x="143" y="37"/>
                    <a:pt x="158" y="38"/>
                    <a:pt x="162" y="53"/>
                  </a:cubicBezTo>
                  <a:cubicBezTo>
                    <a:pt x="166" y="67"/>
                    <a:pt x="157" y="76"/>
                    <a:pt x="157" y="76"/>
                  </a:cubicBezTo>
                  <a:cubicBezTo>
                    <a:pt x="157" y="76"/>
                    <a:pt x="173" y="85"/>
                    <a:pt x="172" y="104"/>
                  </a:cubicBezTo>
                  <a:cubicBezTo>
                    <a:pt x="172" y="122"/>
                    <a:pt x="157" y="130"/>
                    <a:pt x="149" y="130"/>
                  </a:cubicBezTo>
                  <a:cubicBezTo>
                    <a:pt x="142" y="130"/>
                    <a:pt x="136" y="127"/>
                    <a:pt x="136" y="127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81" y="174"/>
                    <a:pt x="181" y="174"/>
                    <a:pt x="181" y="174"/>
                  </a:cubicBezTo>
                  <a:cubicBezTo>
                    <a:pt x="182" y="187"/>
                    <a:pt x="182" y="187"/>
                    <a:pt x="182" y="187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23" y="174"/>
                    <a:pt x="23" y="174"/>
                    <a:pt x="23" y="174"/>
                  </a:cubicBezTo>
                  <a:cubicBezTo>
                    <a:pt x="23" y="148"/>
                    <a:pt x="23" y="148"/>
                    <a:pt x="23" y="148"/>
                  </a:cubicBezTo>
                  <a:cubicBezTo>
                    <a:pt x="0" y="148"/>
                    <a:pt x="0" y="148"/>
                    <a:pt x="0" y="148"/>
                  </a:cubicBezTo>
                  <a:lnTo>
                    <a:pt x="1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Freeform 309"/>
            <p:cNvSpPr/>
            <p:nvPr/>
          </p:nvSpPr>
          <p:spPr bwMode="auto">
            <a:xfrm>
              <a:off x="4486" y="3120"/>
              <a:ext cx="44" cy="26"/>
            </a:xfrm>
            <a:custGeom>
              <a:avLst/>
              <a:gdLst>
                <a:gd name="T0" fmla="*/ 0 w 26"/>
                <a:gd name="T1" fmla="*/ 15 h 15"/>
                <a:gd name="T2" fmla="*/ 26 w 26"/>
                <a:gd name="T3" fmla="*/ 11 h 15"/>
                <a:gd name="T4" fmla="*/ 0 w 26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15">
                  <a:moveTo>
                    <a:pt x="0" y="15"/>
                  </a:moveTo>
                  <a:cubicBezTo>
                    <a:pt x="1" y="0"/>
                    <a:pt x="11" y="1"/>
                    <a:pt x="26" y="11"/>
                  </a:cubicBez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Freeform 310"/>
            <p:cNvSpPr>
              <a:spLocks noEditPoints="1"/>
            </p:cNvSpPr>
            <p:nvPr/>
          </p:nvSpPr>
          <p:spPr bwMode="auto">
            <a:xfrm>
              <a:off x="4402" y="3033"/>
              <a:ext cx="327" cy="192"/>
            </a:xfrm>
            <a:custGeom>
              <a:avLst/>
              <a:gdLst>
                <a:gd name="T0" fmla="*/ 118 w 191"/>
                <a:gd name="T1" fmla="*/ 7 h 112"/>
                <a:gd name="T2" fmla="*/ 156 w 191"/>
                <a:gd name="T3" fmla="*/ 27 h 112"/>
                <a:gd name="T4" fmla="*/ 115 w 191"/>
                <a:gd name="T5" fmla="*/ 104 h 112"/>
                <a:gd name="T6" fmla="*/ 75 w 191"/>
                <a:gd name="T7" fmla="*/ 84 h 112"/>
                <a:gd name="T8" fmla="*/ 76 w 191"/>
                <a:gd name="T9" fmla="*/ 83 h 112"/>
                <a:gd name="T10" fmla="*/ 97 w 191"/>
                <a:gd name="T11" fmla="*/ 79 h 112"/>
                <a:gd name="T12" fmla="*/ 94 w 191"/>
                <a:gd name="T13" fmla="*/ 59 h 112"/>
                <a:gd name="T14" fmla="*/ 89 w 191"/>
                <a:gd name="T15" fmla="*/ 60 h 112"/>
                <a:gd name="T16" fmla="*/ 118 w 191"/>
                <a:gd name="T17" fmla="*/ 7 h 112"/>
                <a:gd name="T18" fmla="*/ 149 w 191"/>
                <a:gd name="T19" fmla="*/ 18 h 112"/>
                <a:gd name="T20" fmla="*/ 149 w 191"/>
                <a:gd name="T21" fmla="*/ 18 h 112"/>
                <a:gd name="T22" fmla="*/ 116 w 191"/>
                <a:gd name="T23" fmla="*/ 0 h 112"/>
                <a:gd name="T24" fmla="*/ 94 w 191"/>
                <a:gd name="T25" fmla="*/ 40 h 112"/>
                <a:gd name="T26" fmla="*/ 55 w 191"/>
                <a:gd name="T27" fmla="*/ 19 h 112"/>
                <a:gd name="T28" fmla="*/ 0 w 191"/>
                <a:gd name="T29" fmla="*/ 50 h 112"/>
                <a:gd name="T30" fmla="*/ 0 w 191"/>
                <a:gd name="T31" fmla="*/ 107 h 112"/>
                <a:gd name="T32" fmla="*/ 45 w 191"/>
                <a:gd name="T33" fmla="*/ 90 h 112"/>
                <a:gd name="T34" fmla="*/ 70 w 191"/>
                <a:gd name="T35" fmla="*/ 84 h 112"/>
                <a:gd name="T36" fmla="*/ 76 w 191"/>
                <a:gd name="T37" fmla="*/ 88 h 112"/>
                <a:gd name="T38" fmla="*/ 73 w 191"/>
                <a:gd name="T39" fmla="*/ 95 h 112"/>
                <a:gd name="T40" fmla="*/ 86 w 191"/>
                <a:gd name="T41" fmla="*/ 102 h 112"/>
                <a:gd name="T42" fmla="*/ 98 w 191"/>
                <a:gd name="T43" fmla="*/ 108 h 112"/>
                <a:gd name="T44" fmla="*/ 100 w 191"/>
                <a:gd name="T45" fmla="*/ 102 h 112"/>
                <a:gd name="T46" fmla="*/ 103 w 191"/>
                <a:gd name="T47" fmla="*/ 103 h 112"/>
                <a:gd name="T48" fmla="*/ 116 w 191"/>
                <a:gd name="T49" fmla="*/ 110 h 112"/>
                <a:gd name="T50" fmla="*/ 127 w 191"/>
                <a:gd name="T51" fmla="*/ 90 h 112"/>
                <a:gd name="T52" fmla="*/ 191 w 191"/>
                <a:gd name="T53" fmla="*/ 52 h 112"/>
                <a:gd name="T54" fmla="*/ 164 w 191"/>
                <a:gd name="T55" fmla="*/ 8 h 112"/>
                <a:gd name="T56" fmla="*/ 149 w 191"/>
                <a:gd name="T57" fmla="*/ 18 h 112"/>
                <a:gd name="T58" fmla="*/ 153 w 191"/>
                <a:gd name="T59" fmla="*/ 20 h 112"/>
                <a:gd name="T60" fmla="*/ 162 w 191"/>
                <a:gd name="T61" fmla="*/ 25 h 112"/>
                <a:gd name="T62" fmla="*/ 131 w 191"/>
                <a:gd name="T63" fmla="*/ 82 h 112"/>
                <a:gd name="T64" fmla="*/ 184 w 191"/>
                <a:gd name="T65" fmla="*/ 50 h 112"/>
                <a:gd name="T66" fmla="*/ 162 w 191"/>
                <a:gd name="T67" fmla="*/ 14 h 112"/>
                <a:gd name="T68" fmla="*/ 153 w 191"/>
                <a:gd name="T69" fmla="*/ 2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112">
                  <a:moveTo>
                    <a:pt x="118" y="7"/>
                  </a:moveTo>
                  <a:cubicBezTo>
                    <a:pt x="156" y="27"/>
                    <a:pt x="156" y="27"/>
                    <a:pt x="156" y="27"/>
                  </a:cubicBezTo>
                  <a:cubicBezTo>
                    <a:pt x="115" y="104"/>
                    <a:pt x="115" y="104"/>
                    <a:pt x="115" y="104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108" y="75"/>
                    <a:pt x="105" y="61"/>
                    <a:pt x="94" y="59"/>
                  </a:cubicBezTo>
                  <a:cubicBezTo>
                    <a:pt x="89" y="60"/>
                    <a:pt x="89" y="60"/>
                    <a:pt x="89" y="60"/>
                  </a:cubicBezTo>
                  <a:lnTo>
                    <a:pt x="118" y="7"/>
                  </a:lnTo>
                  <a:close/>
                  <a:moveTo>
                    <a:pt x="149" y="18"/>
                  </a:moveTo>
                  <a:cubicBezTo>
                    <a:pt x="149" y="18"/>
                    <a:pt x="149" y="18"/>
                    <a:pt x="149" y="18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26" y="106"/>
                    <a:pt x="40" y="92"/>
                    <a:pt x="45" y="90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2" y="102"/>
                    <a:pt x="78" y="106"/>
                    <a:pt x="86" y="102"/>
                  </a:cubicBezTo>
                  <a:cubicBezTo>
                    <a:pt x="86" y="107"/>
                    <a:pt x="92" y="112"/>
                    <a:pt x="98" y="108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16" y="110"/>
                    <a:pt x="116" y="110"/>
                    <a:pt x="116" y="110"/>
                  </a:cubicBezTo>
                  <a:cubicBezTo>
                    <a:pt x="127" y="90"/>
                    <a:pt x="127" y="90"/>
                    <a:pt x="127" y="90"/>
                  </a:cubicBezTo>
                  <a:cubicBezTo>
                    <a:pt x="191" y="52"/>
                    <a:pt x="191" y="52"/>
                    <a:pt x="191" y="52"/>
                  </a:cubicBezTo>
                  <a:cubicBezTo>
                    <a:pt x="164" y="8"/>
                    <a:pt x="164" y="8"/>
                    <a:pt x="164" y="8"/>
                  </a:cubicBezTo>
                  <a:lnTo>
                    <a:pt x="149" y="18"/>
                  </a:lnTo>
                  <a:close/>
                  <a:moveTo>
                    <a:pt x="153" y="20"/>
                  </a:moveTo>
                  <a:cubicBezTo>
                    <a:pt x="162" y="25"/>
                    <a:pt x="162" y="25"/>
                    <a:pt x="162" y="25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62" y="14"/>
                    <a:pt x="162" y="14"/>
                    <a:pt x="162" y="14"/>
                  </a:cubicBezTo>
                  <a:lnTo>
                    <a:pt x="15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8" name="Oval 311"/>
            <p:cNvSpPr>
              <a:spLocks noChangeArrowheads="1"/>
            </p:cNvSpPr>
            <p:nvPr/>
          </p:nvSpPr>
          <p:spPr bwMode="auto">
            <a:xfrm>
              <a:off x="4595" y="3074"/>
              <a:ext cx="9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Oval 312"/>
            <p:cNvSpPr>
              <a:spLocks noChangeArrowheads="1"/>
            </p:cNvSpPr>
            <p:nvPr/>
          </p:nvSpPr>
          <p:spPr bwMode="auto">
            <a:xfrm>
              <a:off x="4611" y="3081"/>
              <a:ext cx="8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Oval 313"/>
            <p:cNvSpPr>
              <a:spLocks noChangeArrowheads="1"/>
            </p:cNvSpPr>
            <p:nvPr/>
          </p:nvSpPr>
          <p:spPr bwMode="auto">
            <a:xfrm>
              <a:off x="4624" y="3090"/>
              <a:ext cx="9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Oval 314"/>
            <p:cNvSpPr>
              <a:spLocks noChangeArrowheads="1"/>
            </p:cNvSpPr>
            <p:nvPr/>
          </p:nvSpPr>
          <p:spPr bwMode="auto">
            <a:xfrm>
              <a:off x="4640" y="3097"/>
              <a:ext cx="8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2" name="Oval 315"/>
            <p:cNvSpPr>
              <a:spLocks noChangeArrowheads="1"/>
            </p:cNvSpPr>
            <p:nvPr/>
          </p:nvSpPr>
          <p:spPr bwMode="auto">
            <a:xfrm>
              <a:off x="4671" y="3107"/>
              <a:ext cx="8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" name="Oval 316"/>
            <p:cNvSpPr>
              <a:spLocks noChangeArrowheads="1"/>
            </p:cNvSpPr>
            <p:nvPr/>
          </p:nvSpPr>
          <p:spPr bwMode="auto">
            <a:xfrm>
              <a:off x="4679" y="3120"/>
              <a:ext cx="7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4" name="Freeform 317"/>
            <p:cNvSpPr>
              <a:spLocks noEditPoints="1"/>
            </p:cNvSpPr>
            <p:nvPr/>
          </p:nvSpPr>
          <p:spPr bwMode="auto">
            <a:xfrm>
              <a:off x="4941" y="2972"/>
              <a:ext cx="203" cy="330"/>
            </a:xfrm>
            <a:custGeom>
              <a:avLst/>
              <a:gdLst>
                <a:gd name="T0" fmla="*/ 29 w 119"/>
                <a:gd name="T1" fmla="*/ 0 h 193"/>
                <a:gd name="T2" fmla="*/ 91 w 119"/>
                <a:gd name="T3" fmla="*/ 0 h 193"/>
                <a:gd name="T4" fmla="*/ 79 w 119"/>
                <a:gd name="T5" fmla="*/ 18 h 193"/>
                <a:gd name="T6" fmla="*/ 40 w 119"/>
                <a:gd name="T7" fmla="*/ 18 h 193"/>
                <a:gd name="T8" fmla="*/ 29 w 119"/>
                <a:gd name="T9" fmla="*/ 0 h 193"/>
                <a:gd name="T10" fmla="*/ 40 w 119"/>
                <a:gd name="T11" fmla="*/ 21 h 193"/>
                <a:gd name="T12" fmla="*/ 79 w 119"/>
                <a:gd name="T13" fmla="*/ 21 h 193"/>
                <a:gd name="T14" fmla="*/ 67 w 119"/>
                <a:gd name="T15" fmla="*/ 50 h 193"/>
                <a:gd name="T16" fmla="*/ 49 w 119"/>
                <a:gd name="T17" fmla="*/ 49 h 193"/>
                <a:gd name="T18" fmla="*/ 40 w 119"/>
                <a:gd name="T19" fmla="*/ 21 h 193"/>
                <a:gd name="T20" fmla="*/ 1 w 119"/>
                <a:gd name="T21" fmla="*/ 80 h 193"/>
                <a:gd name="T22" fmla="*/ 1 w 119"/>
                <a:gd name="T23" fmla="*/ 185 h 193"/>
                <a:gd name="T24" fmla="*/ 6 w 119"/>
                <a:gd name="T25" fmla="*/ 182 h 193"/>
                <a:gd name="T26" fmla="*/ 22 w 119"/>
                <a:gd name="T27" fmla="*/ 152 h 193"/>
                <a:gd name="T28" fmla="*/ 22 w 119"/>
                <a:gd name="T29" fmla="*/ 113 h 193"/>
                <a:gd name="T30" fmla="*/ 27 w 119"/>
                <a:gd name="T31" fmla="*/ 141 h 193"/>
                <a:gd name="T32" fmla="*/ 34 w 119"/>
                <a:gd name="T33" fmla="*/ 141 h 193"/>
                <a:gd name="T34" fmla="*/ 87 w 119"/>
                <a:gd name="T35" fmla="*/ 61 h 193"/>
                <a:gd name="T36" fmla="*/ 17 w 119"/>
                <a:gd name="T37" fmla="*/ 61 h 193"/>
                <a:gd name="T38" fmla="*/ 1 w 119"/>
                <a:gd name="T39" fmla="*/ 80 h 193"/>
                <a:gd name="T40" fmla="*/ 98 w 119"/>
                <a:gd name="T41" fmla="*/ 61 h 193"/>
                <a:gd name="T42" fmla="*/ 118 w 119"/>
                <a:gd name="T43" fmla="*/ 76 h 193"/>
                <a:gd name="T44" fmla="*/ 119 w 119"/>
                <a:gd name="T45" fmla="*/ 186 h 193"/>
                <a:gd name="T46" fmla="*/ 117 w 119"/>
                <a:gd name="T47" fmla="*/ 185 h 193"/>
                <a:gd name="T48" fmla="*/ 98 w 119"/>
                <a:gd name="T49" fmla="*/ 152 h 193"/>
                <a:gd name="T50" fmla="*/ 98 w 119"/>
                <a:gd name="T51" fmla="*/ 112 h 193"/>
                <a:gd name="T52" fmla="*/ 95 w 119"/>
                <a:gd name="T53" fmla="*/ 126 h 193"/>
                <a:gd name="T54" fmla="*/ 92 w 119"/>
                <a:gd name="T55" fmla="*/ 141 h 193"/>
                <a:gd name="T56" fmla="*/ 43 w 119"/>
                <a:gd name="T57" fmla="*/ 141 h 193"/>
                <a:gd name="T58" fmla="*/ 98 w 119"/>
                <a:gd name="T59" fmla="*/ 61 h 193"/>
                <a:gd name="T60" fmla="*/ 28 w 119"/>
                <a:gd name="T61" fmla="*/ 150 h 193"/>
                <a:gd name="T62" fmla="*/ 92 w 119"/>
                <a:gd name="T63" fmla="*/ 150 h 193"/>
                <a:gd name="T64" fmla="*/ 114 w 119"/>
                <a:gd name="T65" fmla="*/ 190 h 193"/>
                <a:gd name="T66" fmla="*/ 10 w 119"/>
                <a:gd name="T67" fmla="*/ 190 h 193"/>
                <a:gd name="T68" fmla="*/ 10 w 119"/>
                <a:gd name="T69" fmla="*/ 185 h 193"/>
                <a:gd name="T70" fmla="*/ 28 w 119"/>
                <a:gd name="T71" fmla="*/ 15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9" h="193">
                  <a:moveTo>
                    <a:pt x="29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40" y="18"/>
                    <a:pt x="40" y="18"/>
                    <a:pt x="40" y="18"/>
                  </a:cubicBezTo>
                  <a:lnTo>
                    <a:pt x="29" y="0"/>
                  </a:lnTo>
                  <a:close/>
                  <a:moveTo>
                    <a:pt x="40" y="21"/>
                  </a:moveTo>
                  <a:cubicBezTo>
                    <a:pt x="79" y="21"/>
                    <a:pt x="79" y="21"/>
                    <a:pt x="79" y="21"/>
                  </a:cubicBezTo>
                  <a:cubicBezTo>
                    <a:pt x="79" y="32"/>
                    <a:pt x="80" y="44"/>
                    <a:pt x="67" y="50"/>
                  </a:cubicBezTo>
                  <a:cubicBezTo>
                    <a:pt x="59" y="53"/>
                    <a:pt x="52" y="51"/>
                    <a:pt x="49" y="49"/>
                  </a:cubicBezTo>
                  <a:cubicBezTo>
                    <a:pt x="40" y="41"/>
                    <a:pt x="40" y="31"/>
                    <a:pt x="40" y="21"/>
                  </a:cubicBezTo>
                  <a:moveTo>
                    <a:pt x="1" y="80"/>
                  </a:moveTo>
                  <a:cubicBezTo>
                    <a:pt x="1" y="185"/>
                    <a:pt x="1" y="185"/>
                    <a:pt x="1" y="185"/>
                  </a:cubicBezTo>
                  <a:cubicBezTo>
                    <a:pt x="1" y="185"/>
                    <a:pt x="0" y="193"/>
                    <a:pt x="6" y="182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3" y="150"/>
                    <a:pt x="22" y="111"/>
                    <a:pt x="22" y="113"/>
                  </a:cubicBezTo>
                  <a:cubicBezTo>
                    <a:pt x="23" y="117"/>
                    <a:pt x="26" y="141"/>
                    <a:pt x="27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5" y="61"/>
                    <a:pt x="0" y="70"/>
                    <a:pt x="1" y="80"/>
                  </a:cubicBezTo>
                  <a:moveTo>
                    <a:pt x="98" y="61"/>
                  </a:moveTo>
                  <a:cubicBezTo>
                    <a:pt x="98" y="61"/>
                    <a:pt x="118" y="59"/>
                    <a:pt x="118" y="76"/>
                  </a:cubicBezTo>
                  <a:cubicBezTo>
                    <a:pt x="118" y="86"/>
                    <a:pt x="119" y="186"/>
                    <a:pt x="119" y="186"/>
                  </a:cubicBezTo>
                  <a:cubicBezTo>
                    <a:pt x="119" y="186"/>
                    <a:pt x="119" y="189"/>
                    <a:pt x="117" y="185"/>
                  </a:cubicBezTo>
                  <a:cubicBezTo>
                    <a:pt x="114" y="181"/>
                    <a:pt x="98" y="152"/>
                    <a:pt x="98" y="152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8" y="112"/>
                    <a:pt x="97" y="116"/>
                    <a:pt x="95" y="126"/>
                  </a:cubicBezTo>
                  <a:cubicBezTo>
                    <a:pt x="93" y="135"/>
                    <a:pt x="92" y="141"/>
                    <a:pt x="92" y="141"/>
                  </a:cubicBezTo>
                  <a:cubicBezTo>
                    <a:pt x="43" y="141"/>
                    <a:pt x="43" y="141"/>
                    <a:pt x="43" y="141"/>
                  </a:cubicBezTo>
                  <a:lnTo>
                    <a:pt x="98" y="61"/>
                  </a:lnTo>
                  <a:close/>
                  <a:moveTo>
                    <a:pt x="28" y="150"/>
                  </a:moveTo>
                  <a:cubicBezTo>
                    <a:pt x="92" y="150"/>
                    <a:pt x="92" y="150"/>
                    <a:pt x="92" y="150"/>
                  </a:cubicBezTo>
                  <a:cubicBezTo>
                    <a:pt x="114" y="190"/>
                    <a:pt x="114" y="190"/>
                    <a:pt x="114" y="190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9" y="190"/>
                    <a:pt x="9" y="188"/>
                    <a:pt x="10" y="185"/>
                  </a:cubicBezTo>
                  <a:lnTo>
                    <a:pt x="28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5" name="Freeform 318"/>
            <p:cNvSpPr>
              <a:spLocks noEditPoints="1"/>
            </p:cNvSpPr>
            <p:nvPr/>
          </p:nvSpPr>
          <p:spPr bwMode="auto">
            <a:xfrm>
              <a:off x="5400" y="2996"/>
              <a:ext cx="267" cy="270"/>
            </a:xfrm>
            <a:custGeom>
              <a:avLst/>
              <a:gdLst>
                <a:gd name="T0" fmla="*/ 46 w 156"/>
                <a:gd name="T1" fmla="*/ 0 h 158"/>
                <a:gd name="T2" fmla="*/ 89 w 156"/>
                <a:gd name="T3" fmla="*/ 23 h 158"/>
                <a:gd name="T4" fmla="*/ 87 w 156"/>
                <a:gd name="T5" fmla="*/ 69 h 158"/>
                <a:gd name="T6" fmla="*/ 54 w 156"/>
                <a:gd name="T7" fmla="*/ 97 h 158"/>
                <a:gd name="T8" fmla="*/ 40 w 156"/>
                <a:gd name="T9" fmla="*/ 157 h 158"/>
                <a:gd name="T10" fmla="*/ 29 w 156"/>
                <a:gd name="T11" fmla="*/ 78 h 158"/>
                <a:gd name="T12" fmla="*/ 6 w 156"/>
                <a:gd name="T13" fmla="*/ 44 h 158"/>
                <a:gd name="T14" fmla="*/ 27 w 156"/>
                <a:gd name="T15" fmla="*/ 12 h 158"/>
                <a:gd name="T16" fmla="*/ 107 w 156"/>
                <a:gd name="T17" fmla="*/ 63 h 158"/>
                <a:gd name="T18" fmla="*/ 135 w 156"/>
                <a:gd name="T19" fmla="*/ 76 h 158"/>
                <a:gd name="T20" fmla="*/ 127 w 156"/>
                <a:gd name="T21" fmla="*/ 80 h 158"/>
                <a:gd name="T22" fmla="*/ 133 w 156"/>
                <a:gd name="T23" fmla="*/ 85 h 158"/>
                <a:gd name="T24" fmla="*/ 86 w 156"/>
                <a:gd name="T25" fmla="*/ 99 h 158"/>
                <a:gd name="T26" fmla="*/ 80 w 156"/>
                <a:gd name="T27" fmla="*/ 123 h 158"/>
                <a:gd name="T28" fmla="*/ 73 w 156"/>
                <a:gd name="T29" fmla="*/ 157 h 158"/>
                <a:gd name="T30" fmla="*/ 78 w 156"/>
                <a:gd name="T31" fmla="*/ 133 h 158"/>
                <a:gd name="T32" fmla="*/ 94 w 156"/>
                <a:gd name="T33" fmla="*/ 157 h 158"/>
                <a:gd name="T34" fmla="*/ 89 w 156"/>
                <a:gd name="T35" fmla="*/ 129 h 158"/>
                <a:gd name="T36" fmla="*/ 120 w 156"/>
                <a:gd name="T37" fmla="*/ 123 h 158"/>
                <a:gd name="T38" fmla="*/ 113 w 156"/>
                <a:gd name="T39" fmla="*/ 158 h 158"/>
                <a:gd name="T40" fmla="*/ 124 w 156"/>
                <a:gd name="T41" fmla="*/ 131 h 158"/>
                <a:gd name="T42" fmla="*/ 133 w 156"/>
                <a:gd name="T43" fmla="*/ 158 h 158"/>
                <a:gd name="T44" fmla="*/ 129 w 156"/>
                <a:gd name="T45" fmla="*/ 125 h 158"/>
                <a:gd name="T46" fmla="*/ 132 w 156"/>
                <a:gd name="T47" fmla="*/ 121 h 158"/>
                <a:gd name="T48" fmla="*/ 156 w 156"/>
                <a:gd name="T49" fmla="*/ 83 h 158"/>
                <a:gd name="T50" fmla="*/ 139 w 156"/>
                <a:gd name="T51" fmla="*/ 80 h 158"/>
                <a:gd name="T52" fmla="*/ 147 w 156"/>
                <a:gd name="T53" fmla="*/ 70 h 158"/>
                <a:gd name="T54" fmla="*/ 125 w 156"/>
                <a:gd name="T55" fmla="*/ 65 h 158"/>
                <a:gd name="T56" fmla="*/ 125 w 156"/>
                <a:gd name="T57" fmla="*/ 71 h 158"/>
                <a:gd name="T58" fmla="*/ 109 w 156"/>
                <a:gd name="T59" fmla="*/ 63 h 158"/>
                <a:gd name="T60" fmla="*/ 39 w 156"/>
                <a:gd name="T61" fmla="*/ 81 h 158"/>
                <a:gd name="T62" fmla="*/ 48 w 156"/>
                <a:gd name="T63" fmla="*/ 93 h 158"/>
                <a:gd name="T64" fmla="*/ 54 w 156"/>
                <a:gd name="T65" fmla="*/ 8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" h="158">
                  <a:moveTo>
                    <a:pt x="27" y="12"/>
                  </a:moveTo>
                  <a:cubicBezTo>
                    <a:pt x="27" y="12"/>
                    <a:pt x="33" y="1"/>
                    <a:pt x="46" y="0"/>
                  </a:cubicBezTo>
                  <a:cubicBezTo>
                    <a:pt x="59" y="0"/>
                    <a:pt x="64" y="12"/>
                    <a:pt x="64" y="12"/>
                  </a:cubicBezTo>
                  <a:cubicBezTo>
                    <a:pt x="64" y="11"/>
                    <a:pt x="79" y="6"/>
                    <a:pt x="89" y="23"/>
                  </a:cubicBezTo>
                  <a:cubicBezTo>
                    <a:pt x="93" y="32"/>
                    <a:pt x="88" y="43"/>
                    <a:pt x="87" y="44"/>
                  </a:cubicBezTo>
                  <a:cubicBezTo>
                    <a:pt x="91" y="49"/>
                    <a:pt x="93" y="59"/>
                    <a:pt x="87" y="69"/>
                  </a:cubicBezTo>
                  <a:cubicBezTo>
                    <a:pt x="79" y="82"/>
                    <a:pt x="63" y="78"/>
                    <a:pt x="63" y="78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39" y="97"/>
                    <a:pt x="39" y="97"/>
                    <a:pt x="39" y="97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15" y="79"/>
                    <a:pt x="6" y="73"/>
                    <a:pt x="3" y="60"/>
                  </a:cubicBezTo>
                  <a:cubicBezTo>
                    <a:pt x="2" y="55"/>
                    <a:pt x="3" y="50"/>
                    <a:pt x="6" y="44"/>
                  </a:cubicBezTo>
                  <a:cubicBezTo>
                    <a:pt x="1" y="37"/>
                    <a:pt x="0" y="30"/>
                    <a:pt x="5" y="21"/>
                  </a:cubicBezTo>
                  <a:cubicBezTo>
                    <a:pt x="11" y="11"/>
                    <a:pt x="19" y="10"/>
                    <a:pt x="27" y="12"/>
                  </a:cubicBezTo>
                  <a:moveTo>
                    <a:pt x="109" y="63"/>
                  </a:moveTo>
                  <a:cubicBezTo>
                    <a:pt x="109" y="63"/>
                    <a:pt x="108" y="62"/>
                    <a:pt x="107" y="63"/>
                  </a:cubicBezTo>
                  <a:cubicBezTo>
                    <a:pt x="107" y="70"/>
                    <a:pt x="112" y="74"/>
                    <a:pt x="118" y="75"/>
                  </a:cubicBezTo>
                  <a:cubicBezTo>
                    <a:pt x="135" y="76"/>
                    <a:pt x="135" y="76"/>
                    <a:pt x="135" y="76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27" y="80"/>
                    <a:pt x="127" y="80"/>
                    <a:pt x="127" y="80"/>
                  </a:cubicBezTo>
                  <a:cubicBezTo>
                    <a:pt x="127" y="85"/>
                    <a:pt x="132" y="84"/>
                    <a:pt x="132" y="84"/>
                  </a:cubicBezTo>
                  <a:cubicBezTo>
                    <a:pt x="133" y="84"/>
                    <a:pt x="133" y="85"/>
                    <a:pt x="133" y="85"/>
                  </a:cubicBezTo>
                  <a:cubicBezTo>
                    <a:pt x="129" y="90"/>
                    <a:pt x="126" y="94"/>
                    <a:pt x="123" y="99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3" y="130"/>
                    <a:pt x="73" y="130"/>
                    <a:pt x="73" y="130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78" y="157"/>
                    <a:pt x="78" y="157"/>
                    <a:pt x="78" y="157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2"/>
                    <a:pt x="84" y="132"/>
                    <a:pt x="84" y="132"/>
                  </a:cubicBezTo>
                  <a:cubicBezTo>
                    <a:pt x="94" y="157"/>
                    <a:pt x="94" y="157"/>
                    <a:pt x="94" y="157"/>
                  </a:cubicBezTo>
                  <a:cubicBezTo>
                    <a:pt x="98" y="157"/>
                    <a:pt x="98" y="157"/>
                    <a:pt x="98" y="157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120" y="123"/>
                    <a:pt x="120" y="123"/>
                    <a:pt x="120" y="123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9" y="158"/>
                    <a:pt x="119" y="158"/>
                    <a:pt x="119" y="158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8" y="157"/>
                    <a:pt x="138" y="157"/>
                    <a:pt x="138" y="157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40" y="94"/>
                    <a:pt x="140" y="94"/>
                    <a:pt x="140" y="94"/>
                  </a:cubicBezTo>
                  <a:cubicBezTo>
                    <a:pt x="156" y="83"/>
                    <a:pt x="156" y="83"/>
                    <a:pt x="156" y="83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39" y="80"/>
                    <a:pt x="139" y="80"/>
                    <a:pt x="139" y="80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3" y="75"/>
                    <a:pt x="146" y="74"/>
                    <a:pt x="147" y="70"/>
                  </a:cubicBezTo>
                  <a:cubicBezTo>
                    <a:pt x="148" y="70"/>
                    <a:pt x="147" y="67"/>
                    <a:pt x="145" y="68"/>
                  </a:cubicBezTo>
                  <a:cubicBezTo>
                    <a:pt x="130" y="79"/>
                    <a:pt x="126" y="66"/>
                    <a:pt x="125" y="65"/>
                  </a:cubicBezTo>
                  <a:cubicBezTo>
                    <a:pt x="125" y="64"/>
                    <a:pt x="123" y="64"/>
                    <a:pt x="123" y="65"/>
                  </a:cubicBezTo>
                  <a:cubicBezTo>
                    <a:pt x="122" y="66"/>
                    <a:pt x="122" y="67"/>
                    <a:pt x="125" y="71"/>
                  </a:cubicBezTo>
                  <a:cubicBezTo>
                    <a:pt x="126" y="72"/>
                    <a:pt x="125" y="72"/>
                    <a:pt x="125" y="72"/>
                  </a:cubicBezTo>
                  <a:cubicBezTo>
                    <a:pt x="119" y="73"/>
                    <a:pt x="109" y="72"/>
                    <a:pt x="109" y="63"/>
                  </a:cubicBezTo>
                  <a:moveTo>
                    <a:pt x="39" y="81"/>
                  </a:moveTo>
                  <a:cubicBezTo>
                    <a:pt x="39" y="81"/>
                    <a:pt x="39" y="81"/>
                    <a:pt x="39" y="81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7" y="93"/>
                    <a:pt x="48" y="93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49" y="83"/>
                    <a:pt x="40" y="81"/>
                    <a:pt x="39" y="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6" name="Freeform 319"/>
            <p:cNvSpPr>
              <a:spLocks noEditPoints="1"/>
            </p:cNvSpPr>
            <p:nvPr/>
          </p:nvSpPr>
          <p:spPr bwMode="auto">
            <a:xfrm>
              <a:off x="5899" y="3008"/>
              <a:ext cx="284" cy="260"/>
            </a:xfrm>
            <a:custGeom>
              <a:avLst/>
              <a:gdLst>
                <a:gd name="T0" fmla="*/ 58 w 166"/>
                <a:gd name="T1" fmla="*/ 26 h 152"/>
                <a:gd name="T2" fmla="*/ 65 w 166"/>
                <a:gd name="T3" fmla="*/ 7 h 152"/>
                <a:gd name="T4" fmla="*/ 113 w 166"/>
                <a:gd name="T5" fmla="*/ 1 h 152"/>
                <a:gd name="T6" fmla="*/ 78 w 166"/>
                <a:gd name="T7" fmla="*/ 8 h 152"/>
                <a:gd name="T8" fmla="*/ 69 w 166"/>
                <a:gd name="T9" fmla="*/ 23 h 152"/>
                <a:gd name="T10" fmla="*/ 83 w 166"/>
                <a:gd name="T11" fmla="*/ 26 h 152"/>
                <a:gd name="T12" fmla="*/ 9 w 166"/>
                <a:gd name="T13" fmla="*/ 137 h 152"/>
                <a:gd name="T14" fmla="*/ 19 w 166"/>
                <a:gd name="T15" fmla="*/ 151 h 152"/>
                <a:gd name="T16" fmla="*/ 166 w 166"/>
                <a:gd name="T17" fmla="*/ 140 h 152"/>
                <a:gd name="T18" fmla="*/ 19 w 166"/>
                <a:gd name="T19" fmla="*/ 151 h 152"/>
                <a:gd name="T20" fmla="*/ 148 w 166"/>
                <a:gd name="T21" fmla="*/ 136 h 152"/>
                <a:gd name="T22" fmla="*/ 84 w 166"/>
                <a:gd name="T23" fmla="*/ 119 h 152"/>
                <a:gd name="T24" fmla="*/ 92 w 166"/>
                <a:gd name="T25" fmla="*/ 92 h 152"/>
                <a:gd name="T26" fmla="*/ 92 w 166"/>
                <a:gd name="T27" fmla="*/ 114 h 152"/>
                <a:gd name="T28" fmla="*/ 108 w 166"/>
                <a:gd name="T29" fmla="*/ 114 h 152"/>
                <a:gd name="T30" fmla="*/ 122 w 166"/>
                <a:gd name="T31" fmla="*/ 113 h 152"/>
                <a:gd name="T32" fmla="*/ 137 w 166"/>
                <a:gd name="T33" fmla="*/ 114 h 152"/>
                <a:gd name="T34" fmla="*/ 152 w 166"/>
                <a:gd name="T35" fmla="*/ 114 h 152"/>
                <a:gd name="T36" fmla="*/ 152 w 166"/>
                <a:gd name="T37" fmla="*/ 92 h 152"/>
                <a:gd name="T38" fmla="*/ 136 w 166"/>
                <a:gd name="T39" fmla="*/ 93 h 152"/>
                <a:gd name="T40" fmla="*/ 123 w 166"/>
                <a:gd name="T41" fmla="*/ 92 h 152"/>
                <a:gd name="T42" fmla="*/ 115 w 166"/>
                <a:gd name="T43" fmla="*/ 95 h 152"/>
                <a:gd name="T44" fmla="*/ 100 w 166"/>
                <a:gd name="T45" fmla="*/ 96 h 152"/>
                <a:gd name="T46" fmla="*/ 100 w 166"/>
                <a:gd name="T47" fmla="*/ 69 h 152"/>
                <a:gd name="T48" fmla="*/ 160 w 166"/>
                <a:gd name="T49" fmla="*/ 87 h 152"/>
                <a:gd name="T50" fmla="*/ 100 w 166"/>
                <a:gd name="T51" fmla="*/ 69 h 152"/>
                <a:gd name="T52" fmla="*/ 11 w 166"/>
                <a:gd name="T53" fmla="*/ 55 h 152"/>
                <a:gd name="T54" fmla="*/ 50 w 166"/>
                <a:gd name="T55" fmla="*/ 57 h 152"/>
                <a:gd name="T56" fmla="*/ 57 w 166"/>
                <a:gd name="T57" fmla="*/ 35 h 152"/>
                <a:gd name="T58" fmla="*/ 11 w 166"/>
                <a:gd name="T59" fmla="*/ 34 h 152"/>
                <a:gd name="T60" fmla="*/ 74 w 166"/>
                <a:gd name="T61" fmla="*/ 55 h 152"/>
                <a:gd name="T62" fmla="*/ 73 w 166"/>
                <a:gd name="T63" fmla="*/ 34 h 152"/>
                <a:gd name="T64" fmla="*/ 66 w 166"/>
                <a:gd name="T65" fmla="*/ 35 h 152"/>
                <a:gd name="T66" fmla="*/ 61 w 166"/>
                <a:gd name="T67" fmla="*/ 56 h 152"/>
                <a:gd name="T68" fmla="*/ 74 w 166"/>
                <a:gd name="T69" fmla="*/ 5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6" h="152">
                  <a:moveTo>
                    <a:pt x="1" y="26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59" y="26"/>
                    <a:pt x="60" y="25"/>
                    <a:pt x="60" y="2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8" y="3"/>
                    <a:pt x="71" y="0"/>
                    <a:pt x="76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5" y="8"/>
                    <a:pt x="74" y="10"/>
                    <a:pt x="73" y="1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5"/>
                    <a:pt x="69" y="26"/>
                    <a:pt x="71" y="26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9" y="137"/>
                    <a:pt x="9" y="137"/>
                    <a:pt x="9" y="137"/>
                  </a:cubicBezTo>
                  <a:lnTo>
                    <a:pt x="1" y="26"/>
                  </a:lnTo>
                  <a:close/>
                  <a:moveTo>
                    <a:pt x="19" y="151"/>
                  </a:moveTo>
                  <a:cubicBezTo>
                    <a:pt x="152" y="151"/>
                    <a:pt x="152" y="151"/>
                    <a:pt x="152" y="151"/>
                  </a:cubicBezTo>
                  <a:cubicBezTo>
                    <a:pt x="161" y="150"/>
                    <a:pt x="166" y="152"/>
                    <a:pt x="166" y="140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51"/>
                    <a:pt x="8" y="151"/>
                    <a:pt x="19" y="151"/>
                  </a:cubicBezTo>
                  <a:moveTo>
                    <a:pt x="96" y="136"/>
                  </a:moveTo>
                  <a:cubicBezTo>
                    <a:pt x="148" y="136"/>
                    <a:pt x="148" y="136"/>
                    <a:pt x="148" y="136"/>
                  </a:cubicBezTo>
                  <a:cubicBezTo>
                    <a:pt x="158" y="135"/>
                    <a:pt x="160" y="130"/>
                    <a:pt x="160" y="119"/>
                  </a:cubicBezTo>
                  <a:cubicBezTo>
                    <a:pt x="84" y="119"/>
                    <a:pt x="84" y="119"/>
                    <a:pt x="84" y="119"/>
                  </a:cubicBezTo>
                  <a:cubicBezTo>
                    <a:pt x="83" y="130"/>
                    <a:pt x="85" y="135"/>
                    <a:pt x="96" y="136"/>
                  </a:cubicBezTo>
                  <a:moveTo>
                    <a:pt x="92" y="92"/>
                  </a:moveTo>
                  <a:cubicBezTo>
                    <a:pt x="86" y="93"/>
                    <a:pt x="82" y="96"/>
                    <a:pt x="81" y="103"/>
                  </a:cubicBezTo>
                  <a:cubicBezTo>
                    <a:pt x="82" y="110"/>
                    <a:pt x="86" y="113"/>
                    <a:pt x="92" y="114"/>
                  </a:cubicBezTo>
                  <a:cubicBezTo>
                    <a:pt x="95" y="113"/>
                    <a:pt x="98" y="112"/>
                    <a:pt x="100" y="110"/>
                  </a:cubicBezTo>
                  <a:cubicBezTo>
                    <a:pt x="102" y="112"/>
                    <a:pt x="105" y="113"/>
                    <a:pt x="108" y="114"/>
                  </a:cubicBezTo>
                  <a:cubicBezTo>
                    <a:pt x="111" y="114"/>
                    <a:pt x="113" y="113"/>
                    <a:pt x="115" y="111"/>
                  </a:cubicBezTo>
                  <a:cubicBezTo>
                    <a:pt x="116" y="113"/>
                    <a:pt x="119" y="114"/>
                    <a:pt x="122" y="113"/>
                  </a:cubicBezTo>
                  <a:cubicBezTo>
                    <a:pt x="126" y="113"/>
                    <a:pt x="128" y="112"/>
                    <a:pt x="130" y="111"/>
                  </a:cubicBezTo>
                  <a:cubicBezTo>
                    <a:pt x="132" y="113"/>
                    <a:pt x="134" y="114"/>
                    <a:pt x="137" y="114"/>
                  </a:cubicBezTo>
                  <a:cubicBezTo>
                    <a:pt x="140" y="113"/>
                    <a:pt x="142" y="112"/>
                    <a:pt x="144" y="111"/>
                  </a:cubicBezTo>
                  <a:cubicBezTo>
                    <a:pt x="146" y="113"/>
                    <a:pt x="149" y="114"/>
                    <a:pt x="152" y="114"/>
                  </a:cubicBezTo>
                  <a:cubicBezTo>
                    <a:pt x="159" y="112"/>
                    <a:pt x="162" y="108"/>
                    <a:pt x="162" y="102"/>
                  </a:cubicBezTo>
                  <a:cubicBezTo>
                    <a:pt x="161" y="95"/>
                    <a:pt x="157" y="93"/>
                    <a:pt x="152" y="92"/>
                  </a:cubicBezTo>
                  <a:cubicBezTo>
                    <a:pt x="149" y="92"/>
                    <a:pt x="146" y="93"/>
                    <a:pt x="144" y="95"/>
                  </a:cubicBezTo>
                  <a:cubicBezTo>
                    <a:pt x="142" y="93"/>
                    <a:pt x="139" y="92"/>
                    <a:pt x="136" y="93"/>
                  </a:cubicBezTo>
                  <a:cubicBezTo>
                    <a:pt x="134" y="92"/>
                    <a:pt x="131" y="93"/>
                    <a:pt x="129" y="95"/>
                  </a:cubicBezTo>
                  <a:cubicBezTo>
                    <a:pt x="128" y="93"/>
                    <a:pt x="125" y="93"/>
                    <a:pt x="123" y="92"/>
                  </a:cubicBezTo>
                  <a:cubicBezTo>
                    <a:pt x="120" y="92"/>
                    <a:pt x="118" y="93"/>
                    <a:pt x="115" y="95"/>
                  </a:cubicBezTo>
                  <a:cubicBezTo>
                    <a:pt x="115" y="95"/>
                    <a:pt x="115" y="95"/>
                    <a:pt x="115" y="95"/>
                  </a:cubicBezTo>
                  <a:cubicBezTo>
                    <a:pt x="113" y="93"/>
                    <a:pt x="110" y="92"/>
                    <a:pt x="107" y="92"/>
                  </a:cubicBezTo>
                  <a:cubicBezTo>
                    <a:pt x="104" y="92"/>
                    <a:pt x="102" y="93"/>
                    <a:pt x="100" y="96"/>
                  </a:cubicBezTo>
                  <a:cubicBezTo>
                    <a:pt x="98" y="93"/>
                    <a:pt x="95" y="92"/>
                    <a:pt x="92" y="92"/>
                  </a:cubicBezTo>
                  <a:moveTo>
                    <a:pt x="100" y="69"/>
                  </a:moveTo>
                  <a:cubicBezTo>
                    <a:pt x="89" y="70"/>
                    <a:pt x="83" y="76"/>
                    <a:pt x="84" y="87"/>
                  </a:cubicBezTo>
                  <a:cubicBezTo>
                    <a:pt x="160" y="87"/>
                    <a:pt x="160" y="87"/>
                    <a:pt x="160" y="87"/>
                  </a:cubicBezTo>
                  <a:cubicBezTo>
                    <a:pt x="160" y="76"/>
                    <a:pt x="154" y="70"/>
                    <a:pt x="145" y="69"/>
                  </a:cubicBezTo>
                  <a:lnTo>
                    <a:pt x="100" y="69"/>
                  </a:lnTo>
                  <a:close/>
                  <a:moveTo>
                    <a:pt x="10" y="34"/>
                  </a:moveTo>
                  <a:cubicBezTo>
                    <a:pt x="11" y="55"/>
                    <a:pt x="11" y="55"/>
                    <a:pt x="11" y="55"/>
                  </a:cubicBezTo>
                  <a:cubicBezTo>
                    <a:pt x="11" y="57"/>
                    <a:pt x="12" y="57"/>
                    <a:pt x="13" y="57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1" y="57"/>
                    <a:pt x="51" y="56"/>
                    <a:pt x="52" y="55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4"/>
                    <a:pt x="57" y="34"/>
                    <a:pt x="56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0" y="34"/>
                    <a:pt x="10" y="34"/>
                    <a:pt x="10" y="34"/>
                  </a:cubicBezTo>
                  <a:moveTo>
                    <a:pt x="74" y="55"/>
                  </a:moveTo>
                  <a:cubicBezTo>
                    <a:pt x="75" y="35"/>
                    <a:pt x="75" y="35"/>
                    <a:pt x="75" y="35"/>
                  </a:cubicBezTo>
                  <a:cubicBezTo>
                    <a:pt x="74" y="34"/>
                    <a:pt x="74" y="34"/>
                    <a:pt x="73" y="34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7" y="33"/>
                    <a:pt x="66" y="34"/>
                    <a:pt x="66" y="3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6"/>
                    <a:pt x="61" y="56"/>
                    <a:pt x="61" y="56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3" y="56"/>
                    <a:pt x="74" y="56"/>
                    <a:pt x="74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7" name="Freeform 320"/>
            <p:cNvSpPr>
              <a:spLocks noEditPoints="1"/>
            </p:cNvSpPr>
            <p:nvPr/>
          </p:nvSpPr>
          <p:spPr bwMode="auto">
            <a:xfrm>
              <a:off x="6356" y="3004"/>
              <a:ext cx="314" cy="240"/>
            </a:xfrm>
            <a:custGeom>
              <a:avLst/>
              <a:gdLst>
                <a:gd name="T0" fmla="*/ 52 w 184"/>
                <a:gd name="T1" fmla="*/ 5 h 140"/>
                <a:gd name="T2" fmla="*/ 58 w 184"/>
                <a:gd name="T3" fmla="*/ 0 h 140"/>
                <a:gd name="T4" fmla="*/ 100 w 184"/>
                <a:gd name="T5" fmla="*/ 0 h 140"/>
                <a:gd name="T6" fmla="*/ 127 w 184"/>
                <a:gd name="T7" fmla="*/ 11 h 140"/>
                <a:gd name="T8" fmla="*/ 168 w 184"/>
                <a:gd name="T9" fmla="*/ 62 h 140"/>
                <a:gd name="T10" fmla="*/ 169 w 184"/>
                <a:gd name="T11" fmla="*/ 75 h 140"/>
                <a:gd name="T12" fmla="*/ 170 w 184"/>
                <a:gd name="T13" fmla="*/ 77 h 140"/>
                <a:gd name="T14" fmla="*/ 177 w 184"/>
                <a:gd name="T15" fmla="*/ 82 h 140"/>
                <a:gd name="T16" fmla="*/ 182 w 184"/>
                <a:gd name="T17" fmla="*/ 82 h 140"/>
                <a:gd name="T18" fmla="*/ 182 w 184"/>
                <a:gd name="T19" fmla="*/ 89 h 140"/>
                <a:gd name="T20" fmla="*/ 177 w 184"/>
                <a:gd name="T21" fmla="*/ 89 h 140"/>
                <a:gd name="T22" fmla="*/ 169 w 184"/>
                <a:gd name="T23" fmla="*/ 94 h 140"/>
                <a:gd name="T24" fmla="*/ 168 w 184"/>
                <a:gd name="T25" fmla="*/ 95 h 140"/>
                <a:gd name="T26" fmla="*/ 168 w 184"/>
                <a:gd name="T27" fmla="*/ 100 h 140"/>
                <a:gd name="T28" fmla="*/ 15 w 184"/>
                <a:gd name="T29" fmla="*/ 100 h 140"/>
                <a:gd name="T30" fmla="*/ 15 w 184"/>
                <a:gd name="T31" fmla="*/ 90 h 140"/>
                <a:gd name="T32" fmla="*/ 52 w 184"/>
                <a:gd name="T33" fmla="*/ 54 h 140"/>
                <a:gd name="T34" fmla="*/ 52 w 184"/>
                <a:gd name="T35" fmla="*/ 42 h 140"/>
                <a:gd name="T36" fmla="*/ 47 w 184"/>
                <a:gd name="T37" fmla="*/ 42 h 140"/>
                <a:gd name="T38" fmla="*/ 47 w 184"/>
                <a:gd name="T39" fmla="*/ 20 h 140"/>
                <a:gd name="T40" fmla="*/ 52 w 184"/>
                <a:gd name="T41" fmla="*/ 20 h 140"/>
                <a:gd name="T42" fmla="*/ 52 w 184"/>
                <a:gd name="T43" fmla="*/ 5 h 140"/>
                <a:gd name="T44" fmla="*/ 5 w 184"/>
                <a:gd name="T45" fmla="*/ 105 h 140"/>
                <a:gd name="T46" fmla="*/ 178 w 184"/>
                <a:gd name="T47" fmla="*/ 105 h 140"/>
                <a:gd name="T48" fmla="*/ 178 w 184"/>
                <a:gd name="T49" fmla="*/ 116 h 140"/>
                <a:gd name="T50" fmla="*/ 5 w 184"/>
                <a:gd name="T51" fmla="*/ 116 h 140"/>
                <a:gd name="T52" fmla="*/ 5 w 184"/>
                <a:gd name="T53" fmla="*/ 105 h 140"/>
                <a:gd name="T54" fmla="*/ 0 w 184"/>
                <a:gd name="T55" fmla="*/ 128 h 140"/>
                <a:gd name="T56" fmla="*/ 184 w 184"/>
                <a:gd name="T57" fmla="*/ 128 h 140"/>
                <a:gd name="T58" fmla="*/ 184 w 184"/>
                <a:gd name="T59" fmla="*/ 140 h 140"/>
                <a:gd name="T60" fmla="*/ 0 w 184"/>
                <a:gd name="T61" fmla="*/ 140 h 140"/>
                <a:gd name="T62" fmla="*/ 0 w 184"/>
                <a:gd name="T63" fmla="*/ 128 h 140"/>
                <a:gd name="T64" fmla="*/ 76 w 184"/>
                <a:gd name="T65" fmla="*/ 15 h 140"/>
                <a:gd name="T66" fmla="*/ 70 w 184"/>
                <a:gd name="T67" fmla="*/ 19 h 140"/>
                <a:gd name="T68" fmla="*/ 71 w 184"/>
                <a:gd name="T69" fmla="*/ 47 h 140"/>
                <a:gd name="T70" fmla="*/ 73 w 184"/>
                <a:gd name="T71" fmla="*/ 50 h 140"/>
                <a:gd name="T72" fmla="*/ 94 w 184"/>
                <a:gd name="T73" fmla="*/ 50 h 140"/>
                <a:gd name="T74" fmla="*/ 96 w 184"/>
                <a:gd name="T75" fmla="*/ 52 h 140"/>
                <a:gd name="T76" fmla="*/ 96 w 184"/>
                <a:gd name="T77" fmla="*/ 59 h 140"/>
                <a:gd name="T78" fmla="*/ 97 w 184"/>
                <a:gd name="T79" fmla="*/ 60 h 140"/>
                <a:gd name="T80" fmla="*/ 144 w 184"/>
                <a:gd name="T81" fmla="*/ 60 h 140"/>
                <a:gd name="T82" fmla="*/ 146 w 184"/>
                <a:gd name="T83" fmla="*/ 57 h 140"/>
                <a:gd name="T84" fmla="*/ 118 w 184"/>
                <a:gd name="T85" fmla="*/ 23 h 140"/>
                <a:gd name="T86" fmla="*/ 76 w 184"/>
                <a:gd name="T87" fmla="*/ 1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4" h="140">
                  <a:moveTo>
                    <a:pt x="52" y="5"/>
                  </a:moveTo>
                  <a:cubicBezTo>
                    <a:pt x="52" y="2"/>
                    <a:pt x="54" y="0"/>
                    <a:pt x="58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13" y="1"/>
                    <a:pt x="121" y="5"/>
                    <a:pt x="127" y="1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69" y="67"/>
                    <a:pt x="169" y="70"/>
                    <a:pt x="169" y="75"/>
                  </a:cubicBezTo>
                  <a:cubicBezTo>
                    <a:pt x="169" y="76"/>
                    <a:pt x="169" y="77"/>
                    <a:pt x="170" y="77"/>
                  </a:cubicBezTo>
                  <a:cubicBezTo>
                    <a:pt x="176" y="77"/>
                    <a:pt x="178" y="78"/>
                    <a:pt x="177" y="82"/>
                  </a:cubicBezTo>
                  <a:cubicBezTo>
                    <a:pt x="182" y="82"/>
                    <a:pt x="182" y="82"/>
                    <a:pt x="182" y="82"/>
                  </a:cubicBezTo>
                  <a:cubicBezTo>
                    <a:pt x="182" y="89"/>
                    <a:pt x="182" y="89"/>
                    <a:pt x="182" y="89"/>
                  </a:cubicBezTo>
                  <a:cubicBezTo>
                    <a:pt x="177" y="89"/>
                    <a:pt x="177" y="89"/>
                    <a:pt x="177" y="89"/>
                  </a:cubicBezTo>
                  <a:cubicBezTo>
                    <a:pt x="178" y="93"/>
                    <a:pt x="175" y="95"/>
                    <a:pt x="169" y="94"/>
                  </a:cubicBezTo>
                  <a:cubicBezTo>
                    <a:pt x="169" y="94"/>
                    <a:pt x="168" y="94"/>
                    <a:pt x="168" y="95"/>
                  </a:cubicBezTo>
                  <a:cubicBezTo>
                    <a:pt x="168" y="100"/>
                    <a:pt x="168" y="100"/>
                    <a:pt x="168" y="100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52" y="20"/>
                    <a:pt x="52" y="20"/>
                    <a:pt x="52" y="20"/>
                  </a:cubicBezTo>
                  <a:lnTo>
                    <a:pt x="52" y="5"/>
                  </a:lnTo>
                  <a:close/>
                  <a:moveTo>
                    <a:pt x="5" y="105"/>
                  </a:moveTo>
                  <a:cubicBezTo>
                    <a:pt x="178" y="105"/>
                    <a:pt x="178" y="105"/>
                    <a:pt x="178" y="105"/>
                  </a:cubicBezTo>
                  <a:cubicBezTo>
                    <a:pt x="178" y="116"/>
                    <a:pt x="178" y="116"/>
                    <a:pt x="178" y="116"/>
                  </a:cubicBezTo>
                  <a:cubicBezTo>
                    <a:pt x="5" y="116"/>
                    <a:pt x="5" y="116"/>
                    <a:pt x="5" y="116"/>
                  </a:cubicBezTo>
                  <a:lnTo>
                    <a:pt x="5" y="105"/>
                  </a:lnTo>
                  <a:close/>
                  <a:moveTo>
                    <a:pt x="0" y="128"/>
                  </a:moveTo>
                  <a:cubicBezTo>
                    <a:pt x="184" y="128"/>
                    <a:pt x="184" y="128"/>
                    <a:pt x="184" y="128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0" y="128"/>
                  </a:lnTo>
                  <a:close/>
                  <a:moveTo>
                    <a:pt x="76" y="15"/>
                  </a:moveTo>
                  <a:cubicBezTo>
                    <a:pt x="72" y="15"/>
                    <a:pt x="71" y="16"/>
                    <a:pt x="70" y="19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1" y="49"/>
                    <a:pt x="71" y="50"/>
                    <a:pt x="73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6" y="50"/>
                    <a:pt x="96" y="51"/>
                    <a:pt x="96" y="52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60"/>
                    <a:pt x="97" y="60"/>
                    <a:pt x="97" y="60"/>
                  </a:cubicBezTo>
                  <a:cubicBezTo>
                    <a:pt x="144" y="60"/>
                    <a:pt x="144" y="60"/>
                    <a:pt x="144" y="60"/>
                  </a:cubicBezTo>
                  <a:cubicBezTo>
                    <a:pt x="146" y="60"/>
                    <a:pt x="147" y="59"/>
                    <a:pt x="146" y="57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09" y="14"/>
                    <a:pt x="95" y="14"/>
                    <a:pt x="76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8" name="Freeform 321"/>
            <p:cNvSpPr/>
            <p:nvPr/>
          </p:nvSpPr>
          <p:spPr bwMode="auto">
            <a:xfrm>
              <a:off x="1089" y="3572"/>
              <a:ext cx="10" cy="12"/>
            </a:xfrm>
            <a:custGeom>
              <a:avLst/>
              <a:gdLst>
                <a:gd name="T0" fmla="*/ 6 w 6"/>
                <a:gd name="T1" fmla="*/ 7 h 7"/>
                <a:gd name="T2" fmla="*/ 0 w 6"/>
                <a:gd name="T3" fmla="*/ 7 h 7"/>
                <a:gd name="T4" fmla="*/ 3 w 6"/>
                <a:gd name="T5" fmla="*/ 0 h 7"/>
                <a:gd name="T6" fmla="*/ 6 w 6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2" y="3"/>
                    <a:pt x="3" y="0"/>
                  </a:cubicBezTo>
                  <a:cubicBezTo>
                    <a:pt x="3" y="3"/>
                    <a:pt x="4" y="5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9" name="Freeform 322"/>
            <p:cNvSpPr/>
            <p:nvPr/>
          </p:nvSpPr>
          <p:spPr bwMode="auto">
            <a:xfrm>
              <a:off x="1118" y="3572"/>
              <a:ext cx="10" cy="12"/>
            </a:xfrm>
            <a:custGeom>
              <a:avLst/>
              <a:gdLst>
                <a:gd name="T0" fmla="*/ 6 w 6"/>
                <a:gd name="T1" fmla="*/ 7 h 7"/>
                <a:gd name="T2" fmla="*/ 0 w 6"/>
                <a:gd name="T3" fmla="*/ 7 h 7"/>
                <a:gd name="T4" fmla="*/ 3 w 6"/>
                <a:gd name="T5" fmla="*/ 0 h 7"/>
                <a:gd name="T6" fmla="*/ 6 w 6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2" y="3"/>
                    <a:pt x="3" y="0"/>
                  </a:cubicBezTo>
                  <a:cubicBezTo>
                    <a:pt x="4" y="3"/>
                    <a:pt x="5" y="5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0" name="Freeform 323"/>
            <p:cNvSpPr/>
            <p:nvPr/>
          </p:nvSpPr>
          <p:spPr bwMode="auto">
            <a:xfrm>
              <a:off x="1147" y="3572"/>
              <a:ext cx="10" cy="12"/>
            </a:xfrm>
            <a:custGeom>
              <a:avLst/>
              <a:gdLst>
                <a:gd name="T0" fmla="*/ 6 w 6"/>
                <a:gd name="T1" fmla="*/ 7 h 7"/>
                <a:gd name="T2" fmla="*/ 0 w 6"/>
                <a:gd name="T3" fmla="*/ 7 h 7"/>
                <a:gd name="T4" fmla="*/ 3 w 6"/>
                <a:gd name="T5" fmla="*/ 0 h 7"/>
                <a:gd name="T6" fmla="*/ 6 w 6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3" y="3"/>
                    <a:pt x="3" y="0"/>
                  </a:cubicBezTo>
                  <a:cubicBezTo>
                    <a:pt x="4" y="3"/>
                    <a:pt x="5" y="5"/>
                    <a:pt x="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1" name="Freeform 324"/>
            <p:cNvSpPr/>
            <p:nvPr/>
          </p:nvSpPr>
          <p:spPr bwMode="auto">
            <a:xfrm>
              <a:off x="1034" y="3493"/>
              <a:ext cx="280" cy="91"/>
            </a:xfrm>
            <a:custGeom>
              <a:avLst/>
              <a:gdLst>
                <a:gd name="T0" fmla="*/ 0 w 164"/>
                <a:gd name="T1" fmla="*/ 0 h 53"/>
                <a:gd name="T2" fmla="*/ 164 w 164"/>
                <a:gd name="T3" fmla="*/ 0 h 53"/>
                <a:gd name="T4" fmla="*/ 164 w 164"/>
                <a:gd name="T5" fmla="*/ 53 h 53"/>
                <a:gd name="T6" fmla="*/ 84 w 164"/>
                <a:gd name="T7" fmla="*/ 53 h 53"/>
                <a:gd name="T8" fmla="*/ 87 w 164"/>
                <a:gd name="T9" fmla="*/ 39 h 53"/>
                <a:gd name="T10" fmla="*/ 83 w 164"/>
                <a:gd name="T11" fmla="*/ 27 h 53"/>
                <a:gd name="T12" fmla="*/ 82 w 164"/>
                <a:gd name="T13" fmla="*/ 16 h 53"/>
                <a:gd name="T14" fmla="*/ 82 w 164"/>
                <a:gd name="T15" fmla="*/ 12 h 53"/>
                <a:gd name="T16" fmla="*/ 80 w 164"/>
                <a:gd name="T17" fmla="*/ 10 h 53"/>
                <a:gd name="T18" fmla="*/ 75 w 164"/>
                <a:gd name="T19" fmla="*/ 10 h 53"/>
                <a:gd name="T20" fmla="*/ 73 w 164"/>
                <a:gd name="T21" fmla="*/ 12 h 53"/>
                <a:gd name="T22" fmla="*/ 74 w 164"/>
                <a:gd name="T23" fmla="*/ 16 h 53"/>
                <a:gd name="T24" fmla="*/ 73 w 164"/>
                <a:gd name="T25" fmla="*/ 27 h 53"/>
                <a:gd name="T26" fmla="*/ 69 w 164"/>
                <a:gd name="T27" fmla="*/ 35 h 53"/>
                <a:gd name="T28" fmla="*/ 65 w 164"/>
                <a:gd name="T29" fmla="*/ 27 h 53"/>
                <a:gd name="T30" fmla="*/ 64 w 164"/>
                <a:gd name="T31" fmla="*/ 17 h 53"/>
                <a:gd name="T32" fmla="*/ 64 w 164"/>
                <a:gd name="T33" fmla="*/ 12 h 53"/>
                <a:gd name="T34" fmla="*/ 63 w 164"/>
                <a:gd name="T35" fmla="*/ 10 h 53"/>
                <a:gd name="T36" fmla="*/ 57 w 164"/>
                <a:gd name="T37" fmla="*/ 10 h 53"/>
                <a:gd name="T38" fmla="*/ 56 w 164"/>
                <a:gd name="T39" fmla="*/ 12 h 53"/>
                <a:gd name="T40" fmla="*/ 56 w 164"/>
                <a:gd name="T41" fmla="*/ 16 h 53"/>
                <a:gd name="T42" fmla="*/ 55 w 164"/>
                <a:gd name="T43" fmla="*/ 27 h 53"/>
                <a:gd name="T44" fmla="*/ 52 w 164"/>
                <a:gd name="T45" fmla="*/ 35 h 53"/>
                <a:gd name="T46" fmla="*/ 48 w 164"/>
                <a:gd name="T47" fmla="*/ 27 h 53"/>
                <a:gd name="T48" fmla="*/ 47 w 164"/>
                <a:gd name="T49" fmla="*/ 16 h 53"/>
                <a:gd name="T50" fmla="*/ 47 w 164"/>
                <a:gd name="T51" fmla="*/ 12 h 53"/>
                <a:gd name="T52" fmla="*/ 46 w 164"/>
                <a:gd name="T53" fmla="*/ 10 h 53"/>
                <a:gd name="T54" fmla="*/ 40 w 164"/>
                <a:gd name="T55" fmla="*/ 10 h 53"/>
                <a:gd name="T56" fmla="*/ 39 w 164"/>
                <a:gd name="T57" fmla="*/ 12 h 53"/>
                <a:gd name="T58" fmla="*/ 39 w 164"/>
                <a:gd name="T59" fmla="*/ 16 h 53"/>
                <a:gd name="T60" fmla="*/ 38 w 164"/>
                <a:gd name="T61" fmla="*/ 27 h 53"/>
                <a:gd name="T62" fmla="*/ 35 w 164"/>
                <a:gd name="T63" fmla="*/ 35 h 53"/>
                <a:gd name="T64" fmla="*/ 31 w 164"/>
                <a:gd name="T65" fmla="*/ 27 h 53"/>
                <a:gd name="T66" fmla="*/ 30 w 164"/>
                <a:gd name="T67" fmla="*/ 16 h 53"/>
                <a:gd name="T68" fmla="*/ 30 w 164"/>
                <a:gd name="T69" fmla="*/ 12 h 53"/>
                <a:gd name="T70" fmla="*/ 28 w 164"/>
                <a:gd name="T71" fmla="*/ 10 h 53"/>
                <a:gd name="T72" fmla="*/ 23 w 164"/>
                <a:gd name="T73" fmla="*/ 10 h 53"/>
                <a:gd name="T74" fmla="*/ 21 w 164"/>
                <a:gd name="T75" fmla="*/ 12 h 53"/>
                <a:gd name="T76" fmla="*/ 22 w 164"/>
                <a:gd name="T77" fmla="*/ 17 h 53"/>
                <a:gd name="T78" fmla="*/ 21 w 164"/>
                <a:gd name="T79" fmla="*/ 27 h 53"/>
                <a:gd name="T80" fmla="*/ 16 w 164"/>
                <a:gd name="T81" fmla="*/ 38 h 53"/>
                <a:gd name="T82" fmla="*/ 20 w 164"/>
                <a:gd name="T83" fmla="*/ 53 h 53"/>
                <a:gd name="T84" fmla="*/ 0 w 164"/>
                <a:gd name="T85" fmla="*/ 53 h 53"/>
                <a:gd name="T86" fmla="*/ 0 w 164"/>
                <a:gd name="T8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4" h="53">
                  <a:moveTo>
                    <a:pt x="0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49"/>
                    <a:pt x="88" y="44"/>
                    <a:pt x="87" y="39"/>
                  </a:cubicBezTo>
                  <a:cubicBezTo>
                    <a:pt x="87" y="34"/>
                    <a:pt x="85" y="30"/>
                    <a:pt x="83" y="27"/>
                  </a:cubicBezTo>
                  <a:cubicBezTo>
                    <a:pt x="81" y="23"/>
                    <a:pt x="81" y="18"/>
                    <a:pt x="82" y="16"/>
                  </a:cubicBezTo>
                  <a:cubicBezTo>
                    <a:pt x="82" y="15"/>
                    <a:pt x="82" y="13"/>
                    <a:pt x="82" y="12"/>
                  </a:cubicBezTo>
                  <a:cubicBezTo>
                    <a:pt x="81" y="11"/>
                    <a:pt x="81" y="10"/>
                    <a:pt x="80" y="10"/>
                  </a:cubicBezTo>
                  <a:cubicBezTo>
                    <a:pt x="79" y="9"/>
                    <a:pt x="77" y="9"/>
                    <a:pt x="75" y="10"/>
                  </a:cubicBezTo>
                  <a:cubicBezTo>
                    <a:pt x="74" y="10"/>
                    <a:pt x="74" y="11"/>
                    <a:pt x="73" y="12"/>
                  </a:cubicBezTo>
                  <a:cubicBezTo>
                    <a:pt x="73" y="14"/>
                    <a:pt x="73" y="15"/>
                    <a:pt x="74" y="16"/>
                  </a:cubicBezTo>
                  <a:cubicBezTo>
                    <a:pt x="75" y="20"/>
                    <a:pt x="74" y="24"/>
                    <a:pt x="73" y="27"/>
                  </a:cubicBezTo>
                  <a:cubicBezTo>
                    <a:pt x="71" y="29"/>
                    <a:pt x="70" y="32"/>
                    <a:pt x="69" y="35"/>
                  </a:cubicBezTo>
                  <a:cubicBezTo>
                    <a:pt x="68" y="32"/>
                    <a:pt x="67" y="29"/>
                    <a:pt x="65" y="27"/>
                  </a:cubicBezTo>
                  <a:cubicBezTo>
                    <a:pt x="64" y="23"/>
                    <a:pt x="63" y="19"/>
                    <a:pt x="64" y="17"/>
                  </a:cubicBezTo>
                  <a:cubicBezTo>
                    <a:pt x="65" y="16"/>
                    <a:pt x="65" y="12"/>
                    <a:pt x="64" y="12"/>
                  </a:cubicBezTo>
                  <a:cubicBezTo>
                    <a:pt x="64" y="11"/>
                    <a:pt x="64" y="10"/>
                    <a:pt x="63" y="10"/>
                  </a:cubicBezTo>
                  <a:cubicBezTo>
                    <a:pt x="61" y="9"/>
                    <a:pt x="59" y="9"/>
                    <a:pt x="57" y="10"/>
                  </a:cubicBezTo>
                  <a:cubicBezTo>
                    <a:pt x="57" y="10"/>
                    <a:pt x="56" y="11"/>
                    <a:pt x="56" y="12"/>
                  </a:cubicBezTo>
                  <a:cubicBezTo>
                    <a:pt x="56" y="13"/>
                    <a:pt x="56" y="15"/>
                    <a:pt x="56" y="16"/>
                  </a:cubicBezTo>
                  <a:cubicBezTo>
                    <a:pt x="57" y="20"/>
                    <a:pt x="57" y="24"/>
                    <a:pt x="55" y="27"/>
                  </a:cubicBezTo>
                  <a:cubicBezTo>
                    <a:pt x="54" y="29"/>
                    <a:pt x="53" y="32"/>
                    <a:pt x="52" y="35"/>
                  </a:cubicBezTo>
                  <a:cubicBezTo>
                    <a:pt x="51" y="32"/>
                    <a:pt x="50" y="29"/>
                    <a:pt x="48" y="27"/>
                  </a:cubicBezTo>
                  <a:cubicBezTo>
                    <a:pt x="46" y="23"/>
                    <a:pt x="46" y="18"/>
                    <a:pt x="47" y="16"/>
                  </a:cubicBezTo>
                  <a:cubicBezTo>
                    <a:pt x="48" y="15"/>
                    <a:pt x="47" y="13"/>
                    <a:pt x="47" y="12"/>
                  </a:cubicBezTo>
                  <a:cubicBezTo>
                    <a:pt x="47" y="11"/>
                    <a:pt x="46" y="10"/>
                    <a:pt x="46" y="10"/>
                  </a:cubicBezTo>
                  <a:cubicBezTo>
                    <a:pt x="44" y="9"/>
                    <a:pt x="42" y="9"/>
                    <a:pt x="40" y="10"/>
                  </a:cubicBezTo>
                  <a:cubicBezTo>
                    <a:pt x="39" y="10"/>
                    <a:pt x="39" y="11"/>
                    <a:pt x="39" y="12"/>
                  </a:cubicBezTo>
                  <a:cubicBezTo>
                    <a:pt x="38" y="13"/>
                    <a:pt x="38" y="15"/>
                    <a:pt x="39" y="16"/>
                  </a:cubicBezTo>
                  <a:cubicBezTo>
                    <a:pt x="40" y="20"/>
                    <a:pt x="39" y="24"/>
                    <a:pt x="38" y="27"/>
                  </a:cubicBezTo>
                  <a:cubicBezTo>
                    <a:pt x="36" y="29"/>
                    <a:pt x="35" y="32"/>
                    <a:pt x="35" y="35"/>
                  </a:cubicBezTo>
                  <a:cubicBezTo>
                    <a:pt x="34" y="32"/>
                    <a:pt x="32" y="29"/>
                    <a:pt x="31" y="27"/>
                  </a:cubicBezTo>
                  <a:cubicBezTo>
                    <a:pt x="29" y="23"/>
                    <a:pt x="29" y="18"/>
                    <a:pt x="30" y="16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29" y="11"/>
                    <a:pt x="29" y="10"/>
                    <a:pt x="28" y="10"/>
                  </a:cubicBezTo>
                  <a:cubicBezTo>
                    <a:pt x="26" y="9"/>
                    <a:pt x="25" y="9"/>
                    <a:pt x="23" y="10"/>
                  </a:cubicBezTo>
                  <a:cubicBezTo>
                    <a:pt x="22" y="10"/>
                    <a:pt x="22" y="11"/>
                    <a:pt x="21" y="12"/>
                  </a:cubicBezTo>
                  <a:cubicBezTo>
                    <a:pt x="21" y="13"/>
                    <a:pt x="21" y="15"/>
                    <a:pt x="22" y="17"/>
                  </a:cubicBezTo>
                  <a:cubicBezTo>
                    <a:pt x="23" y="21"/>
                    <a:pt x="22" y="24"/>
                    <a:pt x="21" y="27"/>
                  </a:cubicBezTo>
                  <a:cubicBezTo>
                    <a:pt x="19" y="30"/>
                    <a:pt x="17" y="34"/>
                    <a:pt x="16" y="38"/>
                  </a:cubicBezTo>
                  <a:cubicBezTo>
                    <a:pt x="16" y="45"/>
                    <a:pt x="18" y="50"/>
                    <a:pt x="20" y="53"/>
                  </a:cubicBezTo>
                  <a:cubicBezTo>
                    <a:pt x="0" y="53"/>
                    <a:pt x="0" y="53"/>
                    <a:pt x="0" y="5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2" name="Oval 325"/>
            <p:cNvSpPr>
              <a:spLocks noChangeArrowheads="1"/>
            </p:cNvSpPr>
            <p:nvPr/>
          </p:nvSpPr>
          <p:spPr bwMode="auto">
            <a:xfrm>
              <a:off x="1231" y="3647"/>
              <a:ext cx="22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" name="Oval 326"/>
            <p:cNvSpPr>
              <a:spLocks noChangeArrowheads="1"/>
            </p:cNvSpPr>
            <p:nvPr/>
          </p:nvSpPr>
          <p:spPr bwMode="auto">
            <a:xfrm>
              <a:off x="1268" y="3671"/>
              <a:ext cx="24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4" name="Freeform 327"/>
            <p:cNvSpPr>
              <a:spLocks noEditPoints="1"/>
            </p:cNvSpPr>
            <p:nvPr/>
          </p:nvSpPr>
          <p:spPr bwMode="auto">
            <a:xfrm>
              <a:off x="1140" y="3605"/>
              <a:ext cx="162" cy="162"/>
            </a:xfrm>
            <a:custGeom>
              <a:avLst/>
              <a:gdLst>
                <a:gd name="T0" fmla="*/ 47 w 95"/>
                <a:gd name="T1" fmla="*/ 0 h 95"/>
                <a:gd name="T2" fmla="*/ 83 w 95"/>
                <a:gd name="T3" fmla="*/ 16 h 95"/>
                <a:gd name="T4" fmla="*/ 82 w 95"/>
                <a:gd name="T5" fmla="*/ 26 h 95"/>
                <a:gd name="T6" fmla="*/ 91 w 95"/>
                <a:gd name="T7" fmla="*/ 28 h 95"/>
                <a:gd name="T8" fmla="*/ 95 w 95"/>
                <a:gd name="T9" fmla="*/ 48 h 95"/>
                <a:gd name="T10" fmla="*/ 47 w 95"/>
                <a:gd name="T11" fmla="*/ 95 h 95"/>
                <a:gd name="T12" fmla="*/ 0 w 95"/>
                <a:gd name="T13" fmla="*/ 48 h 95"/>
                <a:gd name="T14" fmla="*/ 47 w 95"/>
                <a:gd name="T15" fmla="*/ 0 h 95"/>
                <a:gd name="T16" fmla="*/ 59 w 95"/>
                <a:gd name="T17" fmla="*/ 25 h 95"/>
                <a:gd name="T18" fmla="*/ 53 w 95"/>
                <a:gd name="T19" fmla="*/ 32 h 95"/>
                <a:gd name="T20" fmla="*/ 59 w 95"/>
                <a:gd name="T21" fmla="*/ 39 h 95"/>
                <a:gd name="T22" fmla="*/ 66 w 95"/>
                <a:gd name="T23" fmla="*/ 32 h 95"/>
                <a:gd name="T24" fmla="*/ 59 w 95"/>
                <a:gd name="T25" fmla="*/ 25 h 95"/>
                <a:gd name="T26" fmla="*/ 82 w 95"/>
                <a:gd name="T27" fmla="*/ 39 h 95"/>
                <a:gd name="T28" fmla="*/ 75 w 95"/>
                <a:gd name="T29" fmla="*/ 46 h 95"/>
                <a:gd name="T30" fmla="*/ 82 w 95"/>
                <a:gd name="T31" fmla="*/ 53 h 95"/>
                <a:gd name="T32" fmla="*/ 89 w 95"/>
                <a:gd name="T33" fmla="*/ 46 h 95"/>
                <a:gd name="T34" fmla="*/ 82 w 95"/>
                <a:gd name="T35" fmla="*/ 3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5" h="95">
                  <a:moveTo>
                    <a:pt x="47" y="0"/>
                  </a:moveTo>
                  <a:cubicBezTo>
                    <a:pt x="62" y="0"/>
                    <a:pt x="74" y="5"/>
                    <a:pt x="83" y="16"/>
                  </a:cubicBezTo>
                  <a:cubicBezTo>
                    <a:pt x="78" y="21"/>
                    <a:pt x="81" y="24"/>
                    <a:pt x="82" y="26"/>
                  </a:cubicBezTo>
                  <a:cubicBezTo>
                    <a:pt x="84" y="28"/>
                    <a:pt x="87" y="29"/>
                    <a:pt x="91" y="28"/>
                  </a:cubicBezTo>
                  <a:cubicBezTo>
                    <a:pt x="93" y="34"/>
                    <a:pt x="95" y="41"/>
                    <a:pt x="95" y="48"/>
                  </a:cubicBezTo>
                  <a:cubicBezTo>
                    <a:pt x="95" y="74"/>
                    <a:pt x="73" y="95"/>
                    <a:pt x="47" y="95"/>
                  </a:cubicBezTo>
                  <a:cubicBezTo>
                    <a:pt x="21" y="95"/>
                    <a:pt x="0" y="74"/>
                    <a:pt x="0" y="48"/>
                  </a:cubicBezTo>
                  <a:cubicBezTo>
                    <a:pt x="0" y="21"/>
                    <a:pt x="21" y="0"/>
                    <a:pt x="47" y="0"/>
                  </a:cubicBezTo>
                  <a:moveTo>
                    <a:pt x="59" y="25"/>
                  </a:moveTo>
                  <a:cubicBezTo>
                    <a:pt x="56" y="25"/>
                    <a:pt x="53" y="28"/>
                    <a:pt x="53" y="32"/>
                  </a:cubicBezTo>
                  <a:cubicBezTo>
                    <a:pt x="53" y="36"/>
                    <a:pt x="56" y="39"/>
                    <a:pt x="59" y="39"/>
                  </a:cubicBezTo>
                  <a:cubicBezTo>
                    <a:pt x="63" y="39"/>
                    <a:pt x="66" y="36"/>
                    <a:pt x="66" y="32"/>
                  </a:cubicBezTo>
                  <a:cubicBezTo>
                    <a:pt x="66" y="28"/>
                    <a:pt x="63" y="25"/>
                    <a:pt x="59" y="25"/>
                  </a:cubicBezTo>
                  <a:moveTo>
                    <a:pt x="82" y="39"/>
                  </a:moveTo>
                  <a:cubicBezTo>
                    <a:pt x="79" y="39"/>
                    <a:pt x="75" y="42"/>
                    <a:pt x="75" y="46"/>
                  </a:cubicBezTo>
                  <a:cubicBezTo>
                    <a:pt x="75" y="50"/>
                    <a:pt x="79" y="53"/>
                    <a:pt x="82" y="53"/>
                  </a:cubicBezTo>
                  <a:cubicBezTo>
                    <a:pt x="86" y="53"/>
                    <a:pt x="89" y="50"/>
                    <a:pt x="89" y="46"/>
                  </a:cubicBezTo>
                  <a:cubicBezTo>
                    <a:pt x="89" y="42"/>
                    <a:pt x="86" y="39"/>
                    <a:pt x="82" y="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Freeform 328"/>
            <p:cNvSpPr>
              <a:spLocks noEditPoints="1"/>
            </p:cNvSpPr>
            <p:nvPr/>
          </p:nvSpPr>
          <p:spPr bwMode="auto">
            <a:xfrm>
              <a:off x="1571" y="3457"/>
              <a:ext cx="218" cy="305"/>
            </a:xfrm>
            <a:custGeom>
              <a:avLst/>
              <a:gdLst>
                <a:gd name="T0" fmla="*/ 52 w 128"/>
                <a:gd name="T1" fmla="*/ 56 h 178"/>
                <a:gd name="T2" fmla="*/ 18 w 128"/>
                <a:gd name="T3" fmla="*/ 104 h 178"/>
                <a:gd name="T4" fmla="*/ 17 w 128"/>
                <a:gd name="T5" fmla="*/ 150 h 178"/>
                <a:gd name="T6" fmla="*/ 62 w 128"/>
                <a:gd name="T7" fmla="*/ 175 h 178"/>
                <a:gd name="T8" fmla="*/ 113 w 128"/>
                <a:gd name="T9" fmla="*/ 123 h 178"/>
                <a:gd name="T10" fmla="*/ 98 w 128"/>
                <a:gd name="T11" fmla="*/ 55 h 178"/>
                <a:gd name="T12" fmla="*/ 77 w 128"/>
                <a:gd name="T13" fmla="*/ 75 h 178"/>
                <a:gd name="T14" fmla="*/ 128 w 128"/>
                <a:gd name="T15" fmla="*/ 27 h 178"/>
                <a:gd name="T16" fmla="*/ 78 w 128"/>
                <a:gd name="T17" fmla="*/ 1 h 178"/>
                <a:gd name="T18" fmla="*/ 62 w 128"/>
                <a:gd name="T19" fmla="*/ 7 h 178"/>
                <a:gd name="T20" fmla="*/ 44 w 128"/>
                <a:gd name="T21" fmla="*/ 1 h 178"/>
                <a:gd name="T22" fmla="*/ 113 w 128"/>
                <a:gd name="T23" fmla="*/ 32 h 178"/>
                <a:gd name="T24" fmla="*/ 76 w 128"/>
                <a:gd name="T25" fmla="*/ 50 h 178"/>
                <a:gd name="T26" fmla="*/ 113 w 128"/>
                <a:gd name="T27" fmla="*/ 32 h 178"/>
                <a:gd name="T28" fmla="*/ 54 w 128"/>
                <a:gd name="T29" fmla="*/ 82 h 178"/>
                <a:gd name="T30" fmla="*/ 86 w 128"/>
                <a:gd name="T31" fmla="*/ 85 h 178"/>
                <a:gd name="T32" fmla="*/ 81 w 128"/>
                <a:gd name="T33" fmla="*/ 118 h 178"/>
                <a:gd name="T34" fmla="*/ 74 w 128"/>
                <a:gd name="T35" fmla="*/ 88 h 178"/>
                <a:gd name="T36" fmla="*/ 32 w 128"/>
                <a:gd name="T37" fmla="*/ 101 h 178"/>
                <a:gd name="T38" fmla="*/ 72 w 128"/>
                <a:gd name="T39" fmla="*/ 96 h 178"/>
                <a:gd name="T40" fmla="*/ 73 w 128"/>
                <a:gd name="T41" fmla="*/ 122 h 178"/>
                <a:gd name="T42" fmla="*/ 67 w 128"/>
                <a:gd name="T43" fmla="*/ 106 h 178"/>
                <a:gd name="T44" fmla="*/ 32 w 128"/>
                <a:gd name="T45" fmla="*/ 101 h 178"/>
                <a:gd name="T46" fmla="*/ 43 w 128"/>
                <a:gd name="T47" fmla="*/ 125 h 178"/>
                <a:gd name="T48" fmla="*/ 62 w 128"/>
                <a:gd name="T49" fmla="*/ 142 h 178"/>
                <a:gd name="T50" fmla="*/ 74 w 128"/>
                <a:gd name="T51" fmla="*/ 132 h 178"/>
                <a:gd name="T52" fmla="*/ 87 w 128"/>
                <a:gd name="T53" fmla="*/ 124 h 178"/>
                <a:gd name="T54" fmla="*/ 92 w 128"/>
                <a:gd name="T55" fmla="*/ 78 h 178"/>
                <a:gd name="T56" fmla="*/ 97 w 128"/>
                <a:gd name="T57" fmla="*/ 63 h 178"/>
                <a:gd name="T58" fmla="*/ 106 w 128"/>
                <a:gd name="T59" fmla="*/ 126 h 178"/>
                <a:gd name="T60" fmla="*/ 59 w 128"/>
                <a:gd name="T61" fmla="*/ 168 h 178"/>
                <a:gd name="T62" fmla="*/ 39 w 128"/>
                <a:gd name="T63" fmla="*/ 168 h 178"/>
                <a:gd name="T64" fmla="*/ 23 w 128"/>
                <a:gd name="T65" fmla="*/ 111 h 178"/>
                <a:gd name="T66" fmla="*/ 59 w 128"/>
                <a:gd name="T67" fmla="*/ 108 h 178"/>
                <a:gd name="T68" fmla="*/ 61 w 128"/>
                <a:gd name="T69" fmla="*/ 132 h 178"/>
                <a:gd name="T70" fmla="*/ 50 w 128"/>
                <a:gd name="T71" fmla="*/ 134 h 178"/>
                <a:gd name="T72" fmla="*/ 16 w 128"/>
                <a:gd name="T73" fmla="*/ 27 h 178"/>
                <a:gd name="T74" fmla="*/ 46 w 128"/>
                <a:gd name="T75" fmla="*/ 8 h 178"/>
                <a:gd name="T76" fmla="*/ 62 w 128"/>
                <a:gd name="T77" fmla="*/ 14 h 178"/>
                <a:gd name="T78" fmla="*/ 80 w 128"/>
                <a:gd name="T79" fmla="*/ 8 h 178"/>
                <a:gd name="T80" fmla="*/ 113 w 128"/>
                <a:gd name="T81" fmla="*/ 26 h 178"/>
                <a:gd name="T82" fmla="*/ 76 w 128"/>
                <a:gd name="T83" fmla="*/ 27 h 178"/>
                <a:gd name="T84" fmla="*/ 52 w 128"/>
                <a:gd name="T85" fmla="*/ 27 h 178"/>
                <a:gd name="T86" fmla="*/ 64 w 128"/>
                <a:gd name="T87" fmla="*/ 24 h 178"/>
                <a:gd name="T88" fmla="*/ 69 w 128"/>
                <a:gd name="T89" fmla="*/ 30 h 178"/>
                <a:gd name="T90" fmla="*/ 58 w 128"/>
                <a:gd name="T91" fmla="*/ 75 h 178"/>
                <a:gd name="T92" fmla="*/ 64 w 128"/>
                <a:gd name="T93" fmla="*/ 24 h 178"/>
                <a:gd name="T94" fmla="*/ 51 w 128"/>
                <a:gd name="T95" fmla="*/ 31 h 178"/>
                <a:gd name="T96" fmla="*/ 14 w 128"/>
                <a:gd name="T97" fmla="*/ 3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8" h="178">
                  <a:moveTo>
                    <a:pt x="0" y="27"/>
                  </a:moveTo>
                  <a:cubicBezTo>
                    <a:pt x="0" y="27"/>
                    <a:pt x="17" y="52"/>
                    <a:pt x="52" y="56"/>
                  </a:cubicBezTo>
                  <a:cubicBezTo>
                    <a:pt x="52" y="64"/>
                    <a:pt x="52" y="74"/>
                    <a:pt x="52" y="74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17" y="104"/>
                    <a:pt x="16" y="106"/>
                    <a:pt x="16" y="108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20" y="167"/>
                    <a:pt x="30" y="177"/>
                    <a:pt x="49" y="177"/>
                  </a:cubicBezTo>
                  <a:cubicBezTo>
                    <a:pt x="51" y="178"/>
                    <a:pt x="58" y="177"/>
                    <a:pt x="62" y="175"/>
                  </a:cubicBezTo>
                  <a:cubicBezTo>
                    <a:pt x="78" y="162"/>
                    <a:pt x="94" y="150"/>
                    <a:pt x="109" y="135"/>
                  </a:cubicBezTo>
                  <a:cubicBezTo>
                    <a:pt x="111" y="133"/>
                    <a:pt x="112" y="128"/>
                    <a:pt x="113" y="123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1" y="60"/>
                    <a:pt x="106" y="56"/>
                    <a:pt x="98" y="55"/>
                  </a:cubicBezTo>
                  <a:cubicBezTo>
                    <a:pt x="88" y="56"/>
                    <a:pt x="81" y="61"/>
                    <a:pt x="82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7"/>
                    <a:pt x="102" y="57"/>
                    <a:pt x="128" y="27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1" y="0"/>
                    <a:pt x="79" y="1"/>
                    <a:pt x="78" y="1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8"/>
                    <a:pt x="63" y="8"/>
                    <a:pt x="62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6" y="0"/>
                    <a:pt x="45" y="0"/>
                    <a:pt x="44" y="1"/>
                  </a:cubicBezTo>
                  <a:lnTo>
                    <a:pt x="0" y="27"/>
                  </a:lnTo>
                  <a:close/>
                  <a:moveTo>
                    <a:pt x="113" y="32"/>
                  </a:moveTo>
                  <a:cubicBezTo>
                    <a:pt x="113" y="32"/>
                    <a:pt x="113" y="32"/>
                    <a:pt x="113" y="33"/>
                  </a:cubicBezTo>
                  <a:cubicBezTo>
                    <a:pt x="101" y="45"/>
                    <a:pt x="76" y="50"/>
                    <a:pt x="76" y="50"/>
                  </a:cubicBezTo>
                  <a:cubicBezTo>
                    <a:pt x="76" y="31"/>
                    <a:pt x="76" y="31"/>
                    <a:pt x="76" y="31"/>
                  </a:cubicBezTo>
                  <a:lnTo>
                    <a:pt x="113" y="32"/>
                  </a:lnTo>
                  <a:close/>
                  <a:moveTo>
                    <a:pt x="47" y="88"/>
                  </a:moveTo>
                  <a:cubicBezTo>
                    <a:pt x="49" y="86"/>
                    <a:pt x="51" y="84"/>
                    <a:pt x="54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5" y="82"/>
                    <a:pt x="86" y="83"/>
                    <a:pt x="86" y="85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85" y="117"/>
                    <a:pt x="83" y="118"/>
                    <a:pt x="81" y="118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91"/>
                    <a:pt x="78" y="89"/>
                    <a:pt x="74" y="88"/>
                  </a:cubicBezTo>
                  <a:lnTo>
                    <a:pt x="47" y="88"/>
                  </a:lnTo>
                  <a:close/>
                  <a:moveTo>
                    <a:pt x="32" y="101"/>
                  </a:moveTo>
                  <a:cubicBezTo>
                    <a:pt x="34" y="99"/>
                    <a:pt x="36" y="97"/>
                    <a:pt x="38" y="96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6"/>
                    <a:pt x="73" y="97"/>
                    <a:pt x="73" y="98"/>
                  </a:cubicBezTo>
                  <a:cubicBezTo>
                    <a:pt x="73" y="122"/>
                    <a:pt x="73" y="122"/>
                    <a:pt x="73" y="122"/>
                  </a:cubicBezTo>
                  <a:cubicBezTo>
                    <a:pt x="72" y="125"/>
                    <a:pt x="71" y="127"/>
                    <a:pt x="68" y="12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6" y="103"/>
                    <a:pt x="65" y="102"/>
                    <a:pt x="62" y="101"/>
                  </a:cubicBezTo>
                  <a:lnTo>
                    <a:pt x="32" y="101"/>
                  </a:lnTo>
                  <a:close/>
                  <a:moveTo>
                    <a:pt x="50" y="125"/>
                  </a:moveTo>
                  <a:cubicBezTo>
                    <a:pt x="43" y="125"/>
                    <a:pt x="43" y="125"/>
                    <a:pt x="43" y="12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5" y="144"/>
                    <a:pt x="54" y="147"/>
                    <a:pt x="62" y="142"/>
                  </a:cubicBezTo>
                  <a:cubicBezTo>
                    <a:pt x="66" y="140"/>
                    <a:pt x="67" y="136"/>
                    <a:pt x="67" y="134"/>
                  </a:cubicBezTo>
                  <a:cubicBezTo>
                    <a:pt x="69" y="133"/>
                    <a:pt x="71" y="133"/>
                    <a:pt x="74" y="132"/>
                  </a:cubicBezTo>
                  <a:cubicBezTo>
                    <a:pt x="76" y="131"/>
                    <a:pt x="78" y="129"/>
                    <a:pt x="79" y="126"/>
                  </a:cubicBezTo>
                  <a:cubicBezTo>
                    <a:pt x="82" y="126"/>
                    <a:pt x="85" y="126"/>
                    <a:pt x="87" y="124"/>
                  </a:cubicBezTo>
                  <a:cubicBezTo>
                    <a:pt x="90" y="123"/>
                    <a:pt x="92" y="120"/>
                    <a:pt x="93" y="117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9" y="67"/>
                    <a:pt x="91" y="63"/>
                    <a:pt x="97" y="63"/>
                  </a:cubicBezTo>
                  <a:cubicBezTo>
                    <a:pt x="102" y="63"/>
                    <a:pt x="105" y="64"/>
                    <a:pt x="106" y="70"/>
                  </a:cubicBezTo>
                  <a:cubicBezTo>
                    <a:pt x="106" y="126"/>
                    <a:pt x="106" y="126"/>
                    <a:pt x="106" y="126"/>
                  </a:cubicBezTo>
                  <a:cubicBezTo>
                    <a:pt x="105" y="128"/>
                    <a:pt x="105" y="130"/>
                    <a:pt x="103" y="132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49" y="170"/>
                    <a:pt x="49" y="170"/>
                    <a:pt x="49" y="170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30" y="164"/>
                    <a:pt x="24" y="157"/>
                    <a:pt x="24" y="147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0" y="135"/>
                    <a:pt x="59" y="137"/>
                    <a:pt x="56" y="138"/>
                  </a:cubicBezTo>
                  <a:cubicBezTo>
                    <a:pt x="53" y="138"/>
                    <a:pt x="51" y="136"/>
                    <a:pt x="50" y="134"/>
                  </a:cubicBezTo>
                  <a:lnTo>
                    <a:pt x="50" y="125"/>
                  </a:lnTo>
                  <a:close/>
                  <a:moveTo>
                    <a:pt x="16" y="27"/>
                  </a:moveTo>
                  <a:cubicBezTo>
                    <a:pt x="16" y="27"/>
                    <a:pt x="15" y="26"/>
                    <a:pt x="16" y="2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7" y="8"/>
                    <a:pt x="48" y="8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3" y="14"/>
                    <a:pt x="64" y="14"/>
                    <a:pt x="65" y="14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7"/>
                    <a:pt x="81" y="7"/>
                    <a:pt x="81" y="8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6"/>
                    <a:pt x="113" y="26"/>
                    <a:pt x="113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4" y="21"/>
                    <a:pt x="70" y="18"/>
                    <a:pt x="63" y="18"/>
                  </a:cubicBezTo>
                  <a:cubicBezTo>
                    <a:pt x="57" y="19"/>
                    <a:pt x="53" y="21"/>
                    <a:pt x="52" y="27"/>
                  </a:cubicBezTo>
                  <a:lnTo>
                    <a:pt x="16" y="27"/>
                  </a:lnTo>
                  <a:close/>
                  <a:moveTo>
                    <a:pt x="64" y="24"/>
                  </a:moveTo>
                  <a:cubicBezTo>
                    <a:pt x="64" y="24"/>
                    <a:pt x="64" y="24"/>
                    <a:pt x="64" y="24"/>
                  </a:cubicBezTo>
                  <a:cubicBezTo>
                    <a:pt x="67" y="24"/>
                    <a:pt x="69" y="27"/>
                    <a:pt x="69" y="30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27"/>
                    <a:pt x="61" y="24"/>
                    <a:pt x="64" y="24"/>
                  </a:cubicBezTo>
                  <a:moveTo>
                    <a:pt x="15" y="32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26" y="45"/>
                    <a:pt x="14" y="33"/>
                  </a:cubicBezTo>
                  <a:cubicBezTo>
                    <a:pt x="14" y="32"/>
                    <a:pt x="14" y="32"/>
                    <a:pt x="15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6" name="Freeform 329"/>
            <p:cNvSpPr>
              <a:spLocks noEditPoints="1"/>
            </p:cNvSpPr>
            <p:nvPr/>
          </p:nvSpPr>
          <p:spPr bwMode="auto">
            <a:xfrm>
              <a:off x="2024" y="3439"/>
              <a:ext cx="297" cy="342"/>
            </a:xfrm>
            <a:custGeom>
              <a:avLst/>
              <a:gdLst>
                <a:gd name="T0" fmla="*/ 123 w 174"/>
                <a:gd name="T1" fmla="*/ 90 h 200"/>
                <a:gd name="T2" fmla="*/ 154 w 174"/>
                <a:gd name="T3" fmla="*/ 126 h 200"/>
                <a:gd name="T4" fmla="*/ 151 w 174"/>
                <a:gd name="T5" fmla="*/ 168 h 200"/>
                <a:gd name="T6" fmla="*/ 116 w 174"/>
                <a:gd name="T7" fmla="*/ 183 h 200"/>
                <a:gd name="T8" fmla="*/ 111 w 174"/>
                <a:gd name="T9" fmla="*/ 185 h 200"/>
                <a:gd name="T10" fmla="*/ 98 w 174"/>
                <a:gd name="T11" fmla="*/ 168 h 200"/>
                <a:gd name="T12" fmla="*/ 63 w 174"/>
                <a:gd name="T13" fmla="*/ 171 h 200"/>
                <a:gd name="T14" fmla="*/ 35 w 174"/>
                <a:gd name="T15" fmla="*/ 179 h 200"/>
                <a:gd name="T16" fmla="*/ 36 w 174"/>
                <a:gd name="T17" fmla="*/ 177 h 200"/>
                <a:gd name="T18" fmla="*/ 44 w 174"/>
                <a:gd name="T19" fmla="*/ 155 h 200"/>
                <a:gd name="T20" fmla="*/ 46 w 174"/>
                <a:gd name="T21" fmla="*/ 131 h 200"/>
                <a:gd name="T22" fmla="*/ 51 w 174"/>
                <a:gd name="T23" fmla="*/ 104 h 200"/>
                <a:gd name="T24" fmla="*/ 71 w 174"/>
                <a:gd name="T25" fmla="*/ 87 h 200"/>
                <a:gd name="T26" fmla="*/ 93 w 174"/>
                <a:gd name="T27" fmla="*/ 84 h 200"/>
                <a:gd name="T28" fmla="*/ 108 w 174"/>
                <a:gd name="T29" fmla="*/ 67 h 200"/>
                <a:gd name="T30" fmla="*/ 0 w 174"/>
                <a:gd name="T31" fmla="*/ 53 h 200"/>
                <a:gd name="T32" fmla="*/ 11 w 174"/>
                <a:gd name="T33" fmla="*/ 85 h 200"/>
                <a:gd name="T34" fmla="*/ 11 w 174"/>
                <a:gd name="T35" fmla="*/ 88 h 200"/>
                <a:gd name="T36" fmla="*/ 36 w 174"/>
                <a:gd name="T37" fmla="*/ 57 h 200"/>
                <a:gd name="T38" fmla="*/ 30 w 174"/>
                <a:gd name="T39" fmla="*/ 13 h 200"/>
                <a:gd name="T40" fmla="*/ 24 w 174"/>
                <a:gd name="T41" fmla="*/ 2 h 200"/>
                <a:gd name="T42" fmla="*/ 19 w 174"/>
                <a:gd name="T43" fmla="*/ 25 h 200"/>
                <a:gd name="T44" fmla="*/ 32 w 174"/>
                <a:gd name="T45" fmla="*/ 52 h 200"/>
                <a:gd name="T46" fmla="*/ 18 w 174"/>
                <a:gd name="T47" fmla="*/ 65 h 200"/>
                <a:gd name="T48" fmla="*/ 17 w 174"/>
                <a:gd name="T49" fmla="*/ 41 h 200"/>
                <a:gd name="T50" fmla="*/ 17 w 174"/>
                <a:gd name="T51" fmla="*/ 45 h 200"/>
                <a:gd name="T52" fmla="*/ 113 w 174"/>
                <a:gd name="T53" fmla="*/ 38 h 200"/>
                <a:gd name="T54" fmla="*/ 118 w 174"/>
                <a:gd name="T55" fmla="*/ 74 h 200"/>
                <a:gd name="T56" fmla="*/ 118 w 174"/>
                <a:gd name="T57" fmla="*/ 74 h 200"/>
                <a:gd name="T58" fmla="*/ 102 w 174"/>
                <a:gd name="T59" fmla="*/ 166 h 200"/>
                <a:gd name="T60" fmla="*/ 146 w 174"/>
                <a:gd name="T61" fmla="*/ 137 h 200"/>
                <a:gd name="T62" fmla="*/ 128 w 174"/>
                <a:gd name="T63" fmla="*/ 98 h 200"/>
                <a:gd name="T64" fmla="*/ 113 w 174"/>
                <a:gd name="T65" fmla="*/ 107 h 200"/>
                <a:gd name="T66" fmla="*/ 110 w 174"/>
                <a:gd name="T67" fmla="*/ 110 h 200"/>
                <a:gd name="T68" fmla="*/ 47 w 174"/>
                <a:gd name="T69" fmla="*/ 120 h 200"/>
                <a:gd name="T70" fmla="*/ 66 w 174"/>
                <a:gd name="T71" fmla="*/ 137 h 200"/>
                <a:gd name="T72" fmla="*/ 47 w 174"/>
                <a:gd name="T73" fmla="*/ 120 h 200"/>
                <a:gd name="T74" fmla="*/ 88 w 174"/>
                <a:gd name="T75" fmla="*/ 101 h 200"/>
                <a:gd name="T76" fmla="*/ 85 w 174"/>
                <a:gd name="T77" fmla="*/ 80 h 200"/>
                <a:gd name="T78" fmla="*/ 90 w 174"/>
                <a:gd name="T79" fmla="*/ 106 h 200"/>
                <a:gd name="T80" fmla="*/ 62 w 174"/>
                <a:gd name="T81" fmla="*/ 100 h 200"/>
                <a:gd name="T82" fmla="*/ 91 w 174"/>
                <a:gd name="T83" fmla="*/ 114 h 200"/>
                <a:gd name="T84" fmla="*/ 68 w 174"/>
                <a:gd name="T85" fmla="*/ 127 h 200"/>
                <a:gd name="T86" fmla="*/ 63 w 174"/>
                <a:gd name="T87" fmla="*/ 10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4" h="200">
                  <a:moveTo>
                    <a:pt x="108" y="67"/>
                  </a:moveTo>
                  <a:cubicBezTo>
                    <a:pt x="109" y="67"/>
                    <a:pt x="113" y="78"/>
                    <a:pt x="129" y="82"/>
                  </a:cubicBezTo>
                  <a:cubicBezTo>
                    <a:pt x="127" y="85"/>
                    <a:pt x="124" y="88"/>
                    <a:pt x="123" y="90"/>
                  </a:cubicBezTo>
                  <a:cubicBezTo>
                    <a:pt x="129" y="94"/>
                    <a:pt x="134" y="99"/>
                    <a:pt x="136" y="112"/>
                  </a:cubicBezTo>
                  <a:cubicBezTo>
                    <a:pt x="138" y="122"/>
                    <a:pt x="141" y="130"/>
                    <a:pt x="148" y="134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74" y="142"/>
                    <a:pt x="174" y="142"/>
                    <a:pt x="174" y="142"/>
                  </a:cubicBezTo>
                  <a:cubicBezTo>
                    <a:pt x="154" y="170"/>
                    <a:pt x="154" y="170"/>
                    <a:pt x="154" y="170"/>
                  </a:cubicBezTo>
                  <a:cubicBezTo>
                    <a:pt x="151" y="168"/>
                    <a:pt x="151" y="168"/>
                    <a:pt x="151" y="168"/>
                  </a:cubicBezTo>
                  <a:cubicBezTo>
                    <a:pt x="169" y="142"/>
                    <a:pt x="169" y="142"/>
                    <a:pt x="169" y="142"/>
                  </a:cubicBezTo>
                  <a:cubicBezTo>
                    <a:pt x="155" y="131"/>
                    <a:pt x="155" y="131"/>
                    <a:pt x="155" y="131"/>
                  </a:cubicBezTo>
                  <a:cubicBezTo>
                    <a:pt x="116" y="183"/>
                    <a:pt x="116" y="183"/>
                    <a:pt x="116" y="183"/>
                  </a:cubicBezTo>
                  <a:cubicBezTo>
                    <a:pt x="133" y="197"/>
                    <a:pt x="133" y="197"/>
                    <a:pt x="133" y="197"/>
                  </a:cubicBezTo>
                  <a:cubicBezTo>
                    <a:pt x="131" y="200"/>
                    <a:pt x="131" y="200"/>
                    <a:pt x="131" y="200"/>
                  </a:cubicBezTo>
                  <a:cubicBezTo>
                    <a:pt x="111" y="185"/>
                    <a:pt x="111" y="185"/>
                    <a:pt x="111" y="185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07" y="167"/>
                    <a:pt x="107" y="167"/>
                    <a:pt x="107" y="167"/>
                  </a:cubicBezTo>
                  <a:cubicBezTo>
                    <a:pt x="98" y="168"/>
                    <a:pt x="98" y="168"/>
                    <a:pt x="98" y="168"/>
                  </a:cubicBezTo>
                  <a:cubicBezTo>
                    <a:pt x="95" y="168"/>
                    <a:pt x="95" y="168"/>
                    <a:pt x="95" y="168"/>
                  </a:cubicBezTo>
                  <a:cubicBezTo>
                    <a:pt x="76" y="154"/>
                    <a:pt x="76" y="154"/>
                    <a:pt x="76" y="154"/>
                  </a:cubicBezTo>
                  <a:cubicBezTo>
                    <a:pt x="63" y="171"/>
                    <a:pt x="63" y="171"/>
                    <a:pt x="63" y="171"/>
                  </a:cubicBezTo>
                  <a:cubicBezTo>
                    <a:pt x="61" y="173"/>
                    <a:pt x="59" y="173"/>
                    <a:pt x="56" y="173"/>
                  </a:cubicBezTo>
                  <a:cubicBezTo>
                    <a:pt x="49" y="172"/>
                    <a:pt x="49" y="172"/>
                    <a:pt x="49" y="172"/>
                  </a:cubicBezTo>
                  <a:cubicBezTo>
                    <a:pt x="44" y="177"/>
                    <a:pt x="39" y="179"/>
                    <a:pt x="35" y="179"/>
                  </a:cubicBezTo>
                  <a:cubicBezTo>
                    <a:pt x="32" y="179"/>
                    <a:pt x="29" y="179"/>
                    <a:pt x="26" y="178"/>
                  </a:cubicBezTo>
                  <a:cubicBezTo>
                    <a:pt x="26" y="175"/>
                    <a:pt x="26" y="175"/>
                    <a:pt x="26" y="175"/>
                  </a:cubicBezTo>
                  <a:cubicBezTo>
                    <a:pt x="29" y="176"/>
                    <a:pt x="32" y="177"/>
                    <a:pt x="36" y="177"/>
                  </a:cubicBezTo>
                  <a:cubicBezTo>
                    <a:pt x="39" y="176"/>
                    <a:pt x="42" y="175"/>
                    <a:pt x="45" y="172"/>
                  </a:cubicBezTo>
                  <a:cubicBezTo>
                    <a:pt x="45" y="171"/>
                    <a:pt x="46" y="170"/>
                    <a:pt x="45" y="168"/>
                  </a:cubicBezTo>
                  <a:cubicBezTo>
                    <a:pt x="42" y="162"/>
                    <a:pt x="41" y="158"/>
                    <a:pt x="44" y="155"/>
                  </a:cubicBezTo>
                  <a:cubicBezTo>
                    <a:pt x="55" y="140"/>
                    <a:pt x="55" y="140"/>
                    <a:pt x="55" y="140"/>
                  </a:cubicBezTo>
                  <a:cubicBezTo>
                    <a:pt x="55" y="140"/>
                    <a:pt x="55" y="139"/>
                    <a:pt x="55" y="138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3" y="127"/>
                    <a:pt x="42" y="124"/>
                    <a:pt x="44" y="120"/>
                  </a:cubicBezTo>
                  <a:cubicBezTo>
                    <a:pt x="46" y="117"/>
                    <a:pt x="48" y="116"/>
                    <a:pt x="51" y="116"/>
                  </a:cubicBezTo>
                  <a:cubicBezTo>
                    <a:pt x="48" y="111"/>
                    <a:pt x="49" y="108"/>
                    <a:pt x="51" y="104"/>
                  </a:cubicBezTo>
                  <a:cubicBezTo>
                    <a:pt x="53" y="102"/>
                    <a:pt x="55" y="101"/>
                    <a:pt x="59" y="101"/>
                  </a:cubicBezTo>
                  <a:cubicBezTo>
                    <a:pt x="57" y="97"/>
                    <a:pt x="57" y="93"/>
                    <a:pt x="60" y="89"/>
                  </a:cubicBezTo>
                  <a:cubicBezTo>
                    <a:pt x="63" y="87"/>
                    <a:pt x="66" y="86"/>
                    <a:pt x="71" y="87"/>
                  </a:cubicBezTo>
                  <a:cubicBezTo>
                    <a:pt x="70" y="83"/>
                    <a:pt x="72" y="79"/>
                    <a:pt x="75" y="77"/>
                  </a:cubicBezTo>
                  <a:cubicBezTo>
                    <a:pt x="77" y="76"/>
                    <a:pt x="79" y="75"/>
                    <a:pt x="82" y="76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5" y="78"/>
                    <a:pt x="97" y="75"/>
                    <a:pt x="100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75"/>
                    <a:pt x="108" y="67"/>
                    <a:pt x="108" y="67"/>
                  </a:cubicBezTo>
                  <a:moveTo>
                    <a:pt x="16" y="14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6" y="35"/>
                    <a:pt x="0" y="42"/>
                    <a:pt x="0" y="53"/>
                  </a:cubicBezTo>
                  <a:cubicBezTo>
                    <a:pt x="2" y="64"/>
                    <a:pt x="9" y="68"/>
                    <a:pt x="18" y="68"/>
                  </a:cubicBezTo>
                  <a:cubicBezTo>
                    <a:pt x="18" y="76"/>
                    <a:pt x="18" y="83"/>
                    <a:pt x="12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1" y="88"/>
                    <a:pt x="11" y="88"/>
                    <a:pt x="11" y="88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1" y="78"/>
                    <a:pt x="22" y="73"/>
                    <a:pt x="22" y="68"/>
                  </a:cubicBezTo>
                  <a:cubicBezTo>
                    <a:pt x="29" y="67"/>
                    <a:pt x="34" y="63"/>
                    <a:pt x="36" y="57"/>
                  </a:cubicBezTo>
                  <a:cubicBezTo>
                    <a:pt x="38" y="44"/>
                    <a:pt x="31" y="38"/>
                    <a:pt x="20" y="39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6" y="26"/>
                    <a:pt x="30" y="21"/>
                    <a:pt x="30" y="13"/>
                  </a:cubicBezTo>
                  <a:cubicBezTo>
                    <a:pt x="30" y="6"/>
                    <a:pt x="27" y="1"/>
                    <a:pt x="24" y="0"/>
                  </a:cubicBezTo>
                  <a:cubicBezTo>
                    <a:pt x="19" y="0"/>
                    <a:pt x="16" y="7"/>
                    <a:pt x="16" y="14"/>
                  </a:cubicBezTo>
                  <a:moveTo>
                    <a:pt x="24" y="2"/>
                  </a:moveTo>
                  <a:cubicBezTo>
                    <a:pt x="26" y="4"/>
                    <a:pt x="27" y="7"/>
                    <a:pt x="27" y="11"/>
                  </a:cubicBezTo>
                  <a:cubicBezTo>
                    <a:pt x="26" y="16"/>
                    <a:pt x="24" y="21"/>
                    <a:pt x="20" y="25"/>
                  </a:cubicBezTo>
                  <a:cubicBezTo>
                    <a:pt x="20" y="25"/>
                    <a:pt x="19" y="25"/>
                    <a:pt x="19" y="25"/>
                  </a:cubicBezTo>
                  <a:cubicBezTo>
                    <a:pt x="18" y="12"/>
                    <a:pt x="19" y="3"/>
                    <a:pt x="24" y="2"/>
                  </a:cubicBezTo>
                  <a:moveTo>
                    <a:pt x="20" y="42"/>
                  </a:moveTo>
                  <a:cubicBezTo>
                    <a:pt x="27" y="42"/>
                    <a:pt x="31" y="44"/>
                    <a:pt x="32" y="52"/>
                  </a:cubicBezTo>
                  <a:cubicBezTo>
                    <a:pt x="31" y="58"/>
                    <a:pt x="28" y="62"/>
                    <a:pt x="22" y="65"/>
                  </a:cubicBezTo>
                  <a:lnTo>
                    <a:pt x="20" y="42"/>
                  </a:lnTo>
                  <a:close/>
                  <a:moveTo>
                    <a:pt x="18" y="65"/>
                  </a:moveTo>
                  <a:cubicBezTo>
                    <a:pt x="13" y="65"/>
                    <a:pt x="8" y="62"/>
                    <a:pt x="6" y="53"/>
                  </a:cubicBezTo>
                  <a:cubicBezTo>
                    <a:pt x="5" y="44"/>
                    <a:pt x="8" y="38"/>
                    <a:pt x="16" y="33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4" y="43"/>
                    <a:pt x="13" y="45"/>
                    <a:pt x="13" y="47"/>
                  </a:cubicBezTo>
                  <a:cubicBezTo>
                    <a:pt x="12" y="50"/>
                    <a:pt x="14" y="52"/>
                    <a:pt x="15" y="54"/>
                  </a:cubicBezTo>
                  <a:cubicBezTo>
                    <a:pt x="14" y="50"/>
                    <a:pt x="14" y="46"/>
                    <a:pt x="17" y="45"/>
                  </a:cubicBezTo>
                  <a:lnTo>
                    <a:pt x="18" y="65"/>
                  </a:lnTo>
                  <a:close/>
                  <a:moveTo>
                    <a:pt x="150" y="32"/>
                  </a:moveTo>
                  <a:cubicBezTo>
                    <a:pt x="136" y="21"/>
                    <a:pt x="122" y="28"/>
                    <a:pt x="113" y="38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62" y="58"/>
                    <a:pt x="163" y="43"/>
                    <a:pt x="150" y="32"/>
                  </a:cubicBezTo>
                  <a:moveTo>
                    <a:pt x="118" y="74"/>
                  </a:moveTo>
                  <a:cubicBezTo>
                    <a:pt x="132" y="85"/>
                    <a:pt x="149" y="78"/>
                    <a:pt x="151" y="73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06" y="43"/>
                    <a:pt x="104" y="63"/>
                    <a:pt x="118" y="74"/>
                  </a:cubicBezTo>
                  <a:moveTo>
                    <a:pt x="77" y="152"/>
                  </a:moveTo>
                  <a:cubicBezTo>
                    <a:pt x="96" y="165"/>
                    <a:pt x="96" y="165"/>
                    <a:pt x="96" y="165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8" y="165"/>
                    <a:pt x="108" y="165"/>
                    <a:pt x="108" y="165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46" y="137"/>
                    <a:pt x="146" y="137"/>
                    <a:pt x="146" y="137"/>
                  </a:cubicBezTo>
                  <a:cubicBezTo>
                    <a:pt x="147" y="136"/>
                    <a:pt x="147" y="136"/>
                    <a:pt x="146" y="135"/>
                  </a:cubicBezTo>
                  <a:cubicBezTo>
                    <a:pt x="140" y="131"/>
                    <a:pt x="136" y="125"/>
                    <a:pt x="134" y="116"/>
                  </a:cubicBezTo>
                  <a:cubicBezTo>
                    <a:pt x="134" y="110"/>
                    <a:pt x="132" y="104"/>
                    <a:pt x="128" y="98"/>
                  </a:cubicBezTo>
                  <a:cubicBezTo>
                    <a:pt x="101" y="77"/>
                    <a:pt x="101" y="77"/>
                    <a:pt x="101" y="77"/>
                  </a:cubicBezTo>
                  <a:cubicBezTo>
                    <a:pt x="97" y="78"/>
                    <a:pt x="96" y="83"/>
                    <a:pt x="98" y="89"/>
                  </a:cubicBezTo>
                  <a:cubicBezTo>
                    <a:pt x="102" y="96"/>
                    <a:pt x="107" y="102"/>
                    <a:pt x="113" y="107"/>
                  </a:cubicBezTo>
                  <a:cubicBezTo>
                    <a:pt x="109" y="118"/>
                    <a:pt x="109" y="127"/>
                    <a:pt x="115" y="137"/>
                  </a:cubicBezTo>
                  <a:cubicBezTo>
                    <a:pt x="115" y="138"/>
                    <a:pt x="114" y="138"/>
                    <a:pt x="113" y="137"/>
                  </a:cubicBezTo>
                  <a:cubicBezTo>
                    <a:pt x="108" y="129"/>
                    <a:pt x="106" y="121"/>
                    <a:pt x="110" y="110"/>
                  </a:cubicBezTo>
                  <a:cubicBezTo>
                    <a:pt x="110" y="110"/>
                    <a:pt x="109" y="109"/>
                    <a:pt x="109" y="110"/>
                  </a:cubicBezTo>
                  <a:cubicBezTo>
                    <a:pt x="104" y="116"/>
                    <a:pt x="78" y="152"/>
                    <a:pt x="77" y="152"/>
                  </a:cubicBezTo>
                  <a:moveTo>
                    <a:pt x="47" y="120"/>
                  </a:moveTo>
                  <a:cubicBezTo>
                    <a:pt x="45" y="122"/>
                    <a:pt x="45" y="127"/>
                    <a:pt x="48" y="129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9" y="138"/>
                    <a:pt x="63" y="140"/>
                    <a:pt x="66" y="137"/>
                  </a:cubicBezTo>
                  <a:cubicBezTo>
                    <a:pt x="68" y="135"/>
                    <a:pt x="68" y="132"/>
                    <a:pt x="65" y="129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18"/>
                    <a:pt x="50" y="118"/>
                    <a:pt x="47" y="120"/>
                  </a:cubicBezTo>
                  <a:moveTo>
                    <a:pt x="75" y="81"/>
                  </a:moveTo>
                  <a:cubicBezTo>
                    <a:pt x="73" y="84"/>
                    <a:pt x="73" y="88"/>
                    <a:pt x="76" y="90"/>
                  </a:cubicBezTo>
                  <a:cubicBezTo>
                    <a:pt x="88" y="101"/>
                    <a:pt x="88" y="101"/>
                    <a:pt x="88" y="101"/>
                  </a:cubicBezTo>
                  <a:cubicBezTo>
                    <a:pt x="91" y="103"/>
                    <a:pt x="96" y="103"/>
                    <a:pt x="98" y="100"/>
                  </a:cubicBezTo>
                  <a:cubicBezTo>
                    <a:pt x="100" y="97"/>
                    <a:pt x="100" y="93"/>
                    <a:pt x="97" y="9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2" y="78"/>
                    <a:pt x="78" y="78"/>
                    <a:pt x="75" y="81"/>
                  </a:cubicBezTo>
                  <a:moveTo>
                    <a:pt x="91" y="114"/>
                  </a:moveTo>
                  <a:cubicBezTo>
                    <a:pt x="92" y="112"/>
                    <a:pt x="92" y="107"/>
                    <a:pt x="90" y="106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9" y="89"/>
                    <a:pt x="64" y="89"/>
                    <a:pt x="63" y="90"/>
                  </a:cubicBezTo>
                  <a:cubicBezTo>
                    <a:pt x="61" y="93"/>
                    <a:pt x="59" y="95"/>
                    <a:pt x="62" y="100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3" y="117"/>
                    <a:pt x="87" y="117"/>
                    <a:pt x="88" y="116"/>
                  </a:cubicBezTo>
                  <a:lnTo>
                    <a:pt x="91" y="114"/>
                  </a:lnTo>
                  <a:close/>
                  <a:moveTo>
                    <a:pt x="53" y="106"/>
                  </a:moveTo>
                  <a:cubicBezTo>
                    <a:pt x="51" y="109"/>
                    <a:pt x="51" y="114"/>
                    <a:pt x="54" y="116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71" y="129"/>
                    <a:pt x="75" y="129"/>
                    <a:pt x="77" y="126"/>
                  </a:cubicBezTo>
                  <a:cubicBezTo>
                    <a:pt x="80" y="123"/>
                    <a:pt x="79" y="119"/>
                    <a:pt x="76" y="116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0" y="103"/>
                    <a:pt x="56" y="103"/>
                    <a:pt x="53" y="10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7" name="Freeform 330"/>
            <p:cNvSpPr>
              <a:spLocks noEditPoints="1"/>
            </p:cNvSpPr>
            <p:nvPr/>
          </p:nvSpPr>
          <p:spPr bwMode="auto">
            <a:xfrm>
              <a:off x="2538" y="3473"/>
              <a:ext cx="227" cy="275"/>
            </a:xfrm>
            <a:custGeom>
              <a:avLst/>
              <a:gdLst>
                <a:gd name="T0" fmla="*/ 1 w 133"/>
                <a:gd name="T1" fmla="*/ 12 h 161"/>
                <a:gd name="T2" fmla="*/ 9 w 133"/>
                <a:gd name="T3" fmla="*/ 7 h 161"/>
                <a:gd name="T4" fmla="*/ 16 w 133"/>
                <a:gd name="T5" fmla="*/ 2 h 161"/>
                <a:gd name="T6" fmla="*/ 40 w 133"/>
                <a:gd name="T7" fmla="*/ 27 h 161"/>
                <a:gd name="T8" fmla="*/ 72 w 133"/>
                <a:gd name="T9" fmla="*/ 27 h 161"/>
                <a:gd name="T10" fmla="*/ 89 w 133"/>
                <a:gd name="T11" fmla="*/ 29 h 161"/>
                <a:gd name="T12" fmla="*/ 103 w 133"/>
                <a:gd name="T13" fmla="*/ 51 h 161"/>
                <a:gd name="T14" fmla="*/ 125 w 133"/>
                <a:gd name="T15" fmla="*/ 52 h 161"/>
                <a:gd name="T16" fmla="*/ 129 w 133"/>
                <a:gd name="T17" fmla="*/ 61 h 161"/>
                <a:gd name="T18" fmla="*/ 124 w 133"/>
                <a:gd name="T19" fmla="*/ 62 h 161"/>
                <a:gd name="T20" fmla="*/ 122 w 133"/>
                <a:gd name="T21" fmla="*/ 70 h 161"/>
                <a:gd name="T22" fmla="*/ 102 w 133"/>
                <a:gd name="T23" fmla="*/ 70 h 161"/>
                <a:gd name="T24" fmla="*/ 122 w 133"/>
                <a:gd name="T25" fmla="*/ 98 h 161"/>
                <a:gd name="T26" fmla="*/ 96 w 133"/>
                <a:gd name="T27" fmla="*/ 98 h 161"/>
                <a:gd name="T28" fmla="*/ 96 w 133"/>
                <a:gd name="T29" fmla="*/ 120 h 161"/>
                <a:gd name="T30" fmla="*/ 116 w 133"/>
                <a:gd name="T31" fmla="*/ 140 h 161"/>
                <a:gd name="T32" fmla="*/ 115 w 133"/>
                <a:gd name="T33" fmla="*/ 152 h 161"/>
                <a:gd name="T34" fmla="*/ 97 w 133"/>
                <a:gd name="T35" fmla="*/ 134 h 161"/>
                <a:gd name="T36" fmla="*/ 97 w 133"/>
                <a:gd name="T37" fmla="*/ 155 h 161"/>
                <a:gd name="T38" fmla="*/ 86 w 133"/>
                <a:gd name="T39" fmla="*/ 155 h 161"/>
                <a:gd name="T40" fmla="*/ 85 w 133"/>
                <a:gd name="T41" fmla="*/ 98 h 161"/>
                <a:gd name="T42" fmla="*/ 75 w 133"/>
                <a:gd name="T43" fmla="*/ 98 h 161"/>
                <a:gd name="T44" fmla="*/ 75 w 133"/>
                <a:gd name="T45" fmla="*/ 155 h 161"/>
                <a:gd name="T46" fmla="*/ 64 w 133"/>
                <a:gd name="T47" fmla="*/ 155 h 161"/>
                <a:gd name="T48" fmla="*/ 63 w 133"/>
                <a:gd name="T49" fmla="*/ 95 h 161"/>
                <a:gd name="T50" fmla="*/ 57 w 133"/>
                <a:gd name="T51" fmla="*/ 95 h 161"/>
                <a:gd name="T52" fmla="*/ 57 w 133"/>
                <a:gd name="T53" fmla="*/ 119 h 161"/>
                <a:gd name="T54" fmla="*/ 32 w 133"/>
                <a:gd name="T55" fmla="*/ 152 h 161"/>
                <a:gd name="T56" fmla="*/ 33 w 133"/>
                <a:gd name="T57" fmla="*/ 134 h 161"/>
                <a:gd name="T58" fmla="*/ 45 w 133"/>
                <a:gd name="T59" fmla="*/ 117 h 161"/>
                <a:gd name="T60" fmla="*/ 46 w 133"/>
                <a:gd name="T61" fmla="*/ 42 h 161"/>
                <a:gd name="T62" fmla="*/ 42 w 133"/>
                <a:gd name="T63" fmla="*/ 37 h 161"/>
                <a:gd name="T64" fmla="*/ 23 w 133"/>
                <a:gd name="T65" fmla="*/ 37 h 161"/>
                <a:gd name="T66" fmla="*/ 1 w 133"/>
                <a:gd name="T67" fmla="*/ 12 h 161"/>
                <a:gd name="T68" fmla="*/ 86 w 133"/>
                <a:gd name="T69" fmla="*/ 2 h 161"/>
                <a:gd name="T70" fmla="*/ 75 w 133"/>
                <a:gd name="T71" fmla="*/ 13 h 161"/>
                <a:gd name="T72" fmla="*/ 86 w 133"/>
                <a:gd name="T73" fmla="*/ 23 h 161"/>
                <a:gd name="T74" fmla="*/ 97 w 133"/>
                <a:gd name="T75" fmla="*/ 13 h 161"/>
                <a:gd name="T76" fmla="*/ 86 w 133"/>
                <a:gd name="T77" fmla="*/ 2 h 161"/>
                <a:gd name="T78" fmla="*/ 59 w 133"/>
                <a:gd name="T79" fmla="*/ 0 h 161"/>
                <a:gd name="T80" fmla="*/ 48 w 133"/>
                <a:gd name="T81" fmla="*/ 11 h 161"/>
                <a:gd name="T82" fmla="*/ 59 w 133"/>
                <a:gd name="T83" fmla="*/ 22 h 161"/>
                <a:gd name="T84" fmla="*/ 70 w 133"/>
                <a:gd name="T85" fmla="*/ 11 h 161"/>
                <a:gd name="T86" fmla="*/ 59 w 133"/>
                <a:gd name="T87" fmla="*/ 0 h 161"/>
                <a:gd name="T88" fmla="*/ 10 w 133"/>
                <a:gd name="T89" fmla="*/ 9 h 161"/>
                <a:gd name="T90" fmla="*/ 27 w 133"/>
                <a:gd name="T91" fmla="*/ 27 h 161"/>
                <a:gd name="T92" fmla="*/ 37 w 133"/>
                <a:gd name="T93" fmla="*/ 27 h 161"/>
                <a:gd name="T94" fmla="*/ 37 w 133"/>
                <a:gd name="T95" fmla="*/ 26 h 161"/>
                <a:gd name="T96" fmla="*/ 16 w 133"/>
                <a:gd name="T97" fmla="*/ 4 h 161"/>
                <a:gd name="T98" fmla="*/ 10 w 133"/>
                <a:gd name="T99" fmla="*/ 9 h 161"/>
                <a:gd name="T100" fmla="*/ 74 w 133"/>
                <a:gd name="T101" fmla="*/ 27 h 161"/>
                <a:gd name="T102" fmla="*/ 94 w 133"/>
                <a:gd name="T103" fmla="*/ 61 h 161"/>
                <a:gd name="T104" fmla="*/ 128 w 133"/>
                <a:gd name="T105" fmla="*/ 61 h 161"/>
                <a:gd name="T106" fmla="*/ 128 w 133"/>
                <a:gd name="T107" fmla="*/ 53 h 161"/>
                <a:gd name="T108" fmla="*/ 103 w 133"/>
                <a:gd name="T109" fmla="*/ 53 h 161"/>
                <a:gd name="T110" fmla="*/ 88 w 133"/>
                <a:gd name="T111" fmla="*/ 29 h 161"/>
                <a:gd name="T112" fmla="*/ 74 w 133"/>
                <a:gd name="T113" fmla="*/ 27 h 161"/>
                <a:gd name="T114" fmla="*/ 75 w 133"/>
                <a:gd name="T115" fmla="*/ 47 h 161"/>
                <a:gd name="T116" fmla="*/ 75 w 133"/>
                <a:gd name="T117" fmla="*/ 96 h 161"/>
                <a:gd name="T118" fmla="*/ 119 w 133"/>
                <a:gd name="T119" fmla="*/ 96 h 161"/>
                <a:gd name="T120" fmla="*/ 100 w 133"/>
                <a:gd name="T121" fmla="*/ 70 h 161"/>
                <a:gd name="T122" fmla="*/ 89 w 133"/>
                <a:gd name="T123" fmla="*/ 70 h 161"/>
                <a:gd name="T124" fmla="*/ 75 w 133"/>
                <a:gd name="T125" fmla="*/ 4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" h="161">
                  <a:moveTo>
                    <a:pt x="1" y="12"/>
                  </a:moveTo>
                  <a:cubicBezTo>
                    <a:pt x="0" y="7"/>
                    <a:pt x="4" y="5"/>
                    <a:pt x="9" y="7"/>
                  </a:cubicBezTo>
                  <a:cubicBezTo>
                    <a:pt x="8" y="3"/>
                    <a:pt x="12" y="2"/>
                    <a:pt x="16" y="2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9" y="25"/>
                    <a:pt x="85" y="25"/>
                    <a:pt x="89" y="29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25" y="52"/>
                    <a:pt x="125" y="52"/>
                    <a:pt x="125" y="52"/>
                  </a:cubicBezTo>
                  <a:cubicBezTo>
                    <a:pt x="132" y="51"/>
                    <a:pt x="133" y="59"/>
                    <a:pt x="129" y="61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6" y="65"/>
                    <a:pt x="125" y="67"/>
                    <a:pt x="122" y="70"/>
                  </a:cubicBezTo>
                  <a:cubicBezTo>
                    <a:pt x="102" y="70"/>
                    <a:pt x="102" y="70"/>
                    <a:pt x="102" y="70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8" y="145"/>
                    <a:pt x="118" y="148"/>
                    <a:pt x="115" y="152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55"/>
                    <a:pt x="97" y="155"/>
                    <a:pt x="97" y="155"/>
                  </a:cubicBezTo>
                  <a:cubicBezTo>
                    <a:pt x="95" y="160"/>
                    <a:pt x="87" y="160"/>
                    <a:pt x="86" y="155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75" y="98"/>
                    <a:pt x="75" y="98"/>
                    <a:pt x="75" y="98"/>
                  </a:cubicBezTo>
                  <a:cubicBezTo>
                    <a:pt x="75" y="155"/>
                    <a:pt x="75" y="155"/>
                    <a:pt x="75" y="155"/>
                  </a:cubicBezTo>
                  <a:cubicBezTo>
                    <a:pt x="73" y="161"/>
                    <a:pt x="65" y="161"/>
                    <a:pt x="64" y="155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61" y="93"/>
                    <a:pt x="59" y="93"/>
                    <a:pt x="57" y="95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32" y="152"/>
                    <a:pt x="32" y="152"/>
                    <a:pt x="32" y="152"/>
                  </a:cubicBezTo>
                  <a:cubicBezTo>
                    <a:pt x="28" y="148"/>
                    <a:pt x="27" y="142"/>
                    <a:pt x="33" y="134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5" y="40"/>
                    <a:pt x="45" y="38"/>
                    <a:pt x="42" y="37"/>
                  </a:cubicBezTo>
                  <a:cubicBezTo>
                    <a:pt x="23" y="37"/>
                    <a:pt x="23" y="37"/>
                    <a:pt x="23" y="37"/>
                  </a:cubicBezTo>
                  <a:lnTo>
                    <a:pt x="1" y="12"/>
                  </a:lnTo>
                  <a:close/>
                  <a:moveTo>
                    <a:pt x="86" y="2"/>
                  </a:moveTo>
                  <a:cubicBezTo>
                    <a:pt x="80" y="2"/>
                    <a:pt x="75" y="7"/>
                    <a:pt x="75" y="13"/>
                  </a:cubicBezTo>
                  <a:cubicBezTo>
                    <a:pt x="75" y="18"/>
                    <a:pt x="80" y="23"/>
                    <a:pt x="86" y="23"/>
                  </a:cubicBezTo>
                  <a:cubicBezTo>
                    <a:pt x="92" y="23"/>
                    <a:pt x="97" y="18"/>
                    <a:pt x="97" y="13"/>
                  </a:cubicBezTo>
                  <a:cubicBezTo>
                    <a:pt x="97" y="7"/>
                    <a:pt x="92" y="2"/>
                    <a:pt x="86" y="2"/>
                  </a:cubicBezTo>
                  <a:moveTo>
                    <a:pt x="59" y="0"/>
                  </a:moveTo>
                  <a:cubicBezTo>
                    <a:pt x="53" y="0"/>
                    <a:pt x="48" y="5"/>
                    <a:pt x="48" y="11"/>
                  </a:cubicBezTo>
                  <a:cubicBezTo>
                    <a:pt x="48" y="17"/>
                    <a:pt x="53" y="22"/>
                    <a:pt x="59" y="22"/>
                  </a:cubicBezTo>
                  <a:cubicBezTo>
                    <a:pt x="65" y="22"/>
                    <a:pt x="70" y="17"/>
                    <a:pt x="70" y="11"/>
                  </a:cubicBezTo>
                  <a:cubicBezTo>
                    <a:pt x="70" y="5"/>
                    <a:pt x="65" y="0"/>
                    <a:pt x="59" y="0"/>
                  </a:cubicBezTo>
                  <a:moveTo>
                    <a:pt x="10" y="9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8" y="26"/>
                    <a:pt x="37" y="2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3" y="2"/>
                    <a:pt x="9" y="6"/>
                    <a:pt x="10" y="9"/>
                  </a:cubicBezTo>
                  <a:moveTo>
                    <a:pt x="74" y="27"/>
                  </a:moveTo>
                  <a:cubicBezTo>
                    <a:pt x="94" y="61"/>
                    <a:pt x="94" y="61"/>
                    <a:pt x="94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31" y="58"/>
                    <a:pt x="131" y="56"/>
                    <a:pt x="128" y="53"/>
                  </a:cubicBezTo>
                  <a:cubicBezTo>
                    <a:pt x="103" y="53"/>
                    <a:pt x="103" y="53"/>
                    <a:pt x="103" y="53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4" y="27"/>
                    <a:pt x="80" y="26"/>
                    <a:pt x="74" y="27"/>
                  </a:cubicBezTo>
                  <a:moveTo>
                    <a:pt x="75" y="47"/>
                  </a:moveTo>
                  <a:cubicBezTo>
                    <a:pt x="75" y="96"/>
                    <a:pt x="75" y="96"/>
                    <a:pt x="75" y="96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89" y="70"/>
                    <a:pt x="89" y="70"/>
                    <a:pt x="89" y="70"/>
                  </a:cubicBezTo>
                  <a:lnTo>
                    <a:pt x="75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8" name="Freeform 331"/>
            <p:cNvSpPr>
              <a:spLocks noEditPoints="1"/>
            </p:cNvSpPr>
            <p:nvPr/>
          </p:nvSpPr>
          <p:spPr bwMode="auto">
            <a:xfrm>
              <a:off x="3069" y="3575"/>
              <a:ext cx="129" cy="129"/>
            </a:xfrm>
            <a:custGeom>
              <a:avLst/>
              <a:gdLst>
                <a:gd name="T0" fmla="*/ 75 w 75"/>
                <a:gd name="T1" fmla="*/ 37 h 75"/>
                <a:gd name="T2" fmla="*/ 0 w 75"/>
                <a:gd name="T3" fmla="*/ 37 h 75"/>
                <a:gd name="T4" fmla="*/ 14 w 75"/>
                <a:gd name="T5" fmla="*/ 12 h 75"/>
                <a:gd name="T6" fmla="*/ 17 w 75"/>
                <a:gd name="T7" fmla="*/ 17 h 75"/>
                <a:gd name="T8" fmla="*/ 38 w 75"/>
                <a:gd name="T9" fmla="*/ 9 h 75"/>
                <a:gd name="T10" fmla="*/ 14 w 75"/>
                <a:gd name="T11" fmla="*/ 12 h 75"/>
                <a:gd name="T12" fmla="*/ 40 w 75"/>
                <a:gd name="T13" fmla="*/ 10 h 75"/>
                <a:gd name="T14" fmla="*/ 59 w 75"/>
                <a:gd name="T15" fmla="*/ 16 h 75"/>
                <a:gd name="T16" fmla="*/ 40 w 75"/>
                <a:gd name="T17" fmla="*/ 2 h 75"/>
                <a:gd name="T18" fmla="*/ 45 w 75"/>
                <a:gd name="T19" fmla="*/ 67 h 75"/>
                <a:gd name="T20" fmla="*/ 66 w 75"/>
                <a:gd name="T21" fmla="*/ 57 h 75"/>
                <a:gd name="T22" fmla="*/ 52 w 75"/>
                <a:gd name="T23" fmla="*/ 56 h 75"/>
                <a:gd name="T24" fmla="*/ 10 w 75"/>
                <a:gd name="T25" fmla="*/ 57 h 75"/>
                <a:gd name="T26" fmla="*/ 31 w 75"/>
                <a:gd name="T27" fmla="*/ 68 h 75"/>
                <a:gd name="T28" fmla="*/ 14 w 75"/>
                <a:gd name="T29" fmla="*/ 54 h 75"/>
                <a:gd name="T30" fmla="*/ 28 w 75"/>
                <a:gd name="T31" fmla="*/ 57 h 75"/>
                <a:gd name="T32" fmla="*/ 43 w 75"/>
                <a:gd name="T33" fmla="*/ 67 h 75"/>
                <a:gd name="T34" fmla="*/ 47 w 75"/>
                <a:gd name="T35" fmla="*/ 50 h 75"/>
                <a:gd name="T36" fmla="*/ 3 w 75"/>
                <a:gd name="T37" fmla="*/ 32 h 75"/>
                <a:gd name="T38" fmla="*/ 13 w 75"/>
                <a:gd name="T39" fmla="*/ 53 h 75"/>
                <a:gd name="T40" fmla="*/ 8 w 75"/>
                <a:gd name="T41" fmla="*/ 30 h 75"/>
                <a:gd name="T42" fmla="*/ 72 w 75"/>
                <a:gd name="T43" fmla="*/ 31 h 75"/>
                <a:gd name="T44" fmla="*/ 64 w 75"/>
                <a:gd name="T45" fmla="*/ 36 h 75"/>
                <a:gd name="T46" fmla="*/ 68 w 75"/>
                <a:gd name="T47" fmla="*/ 55 h 75"/>
                <a:gd name="T48" fmla="*/ 51 w 75"/>
                <a:gd name="T49" fmla="*/ 17 h 75"/>
                <a:gd name="T50" fmla="*/ 54 w 75"/>
                <a:gd name="T51" fmla="*/ 36 h 75"/>
                <a:gd name="T52" fmla="*/ 66 w 75"/>
                <a:gd name="T53" fmla="*/ 27 h 75"/>
                <a:gd name="T54" fmla="*/ 51 w 75"/>
                <a:gd name="T55" fmla="*/ 17 h 75"/>
                <a:gd name="T56" fmla="*/ 28 w 75"/>
                <a:gd name="T57" fmla="*/ 39 h 75"/>
                <a:gd name="T58" fmla="*/ 46 w 75"/>
                <a:gd name="T59" fmla="*/ 48 h 75"/>
                <a:gd name="T60" fmla="*/ 47 w 75"/>
                <a:gd name="T61" fmla="*/ 25 h 75"/>
                <a:gd name="T62" fmla="*/ 34 w 75"/>
                <a:gd name="T63" fmla="*/ 25 h 75"/>
                <a:gd name="T64" fmla="*/ 15 w 75"/>
                <a:gd name="T65" fmla="*/ 20 h 75"/>
                <a:gd name="T66" fmla="*/ 15 w 75"/>
                <a:gd name="T67" fmla="*/ 40 h 75"/>
                <a:gd name="T68" fmla="*/ 31 w 75"/>
                <a:gd name="T69" fmla="*/ 2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58" y="0"/>
                    <a:pt x="75" y="16"/>
                    <a:pt x="75" y="37"/>
                  </a:cubicBezTo>
                  <a:cubicBezTo>
                    <a:pt x="75" y="58"/>
                    <a:pt x="58" y="75"/>
                    <a:pt x="38" y="75"/>
                  </a:cubicBezTo>
                  <a:cubicBezTo>
                    <a:pt x="17" y="75"/>
                    <a:pt x="0" y="58"/>
                    <a:pt x="0" y="37"/>
                  </a:cubicBezTo>
                  <a:cubicBezTo>
                    <a:pt x="0" y="16"/>
                    <a:pt x="17" y="0"/>
                    <a:pt x="38" y="0"/>
                  </a:cubicBezTo>
                  <a:moveTo>
                    <a:pt x="14" y="12"/>
                  </a:moveTo>
                  <a:cubicBezTo>
                    <a:pt x="14" y="14"/>
                    <a:pt x="14" y="17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20" y="16"/>
                    <a:pt x="23" y="15"/>
                    <a:pt x="28" y="15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8"/>
                    <a:pt x="37" y="4"/>
                    <a:pt x="37" y="2"/>
                  </a:cubicBezTo>
                  <a:cubicBezTo>
                    <a:pt x="30" y="1"/>
                    <a:pt x="19" y="6"/>
                    <a:pt x="14" y="12"/>
                  </a:cubicBezTo>
                  <a:moveTo>
                    <a:pt x="40" y="2"/>
                  </a:moveTo>
                  <a:cubicBezTo>
                    <a:pt x="39" y="4"/>
                    <a:pt x="40" y="7"/>
                    <a:pt x="40" y="10"/>
                  </a:cubicBezTo>
                  <a:cubicBezTo>
                    <a:pt x="44" y="11"/>
                    <a:pt x="48" y="13"/>
                    <a:pt x="50" y="15"/>
                  </a:cubicBezTo>
                  <a:cubicBezTo>
                    <a:pt x="53" y="15"/>
                    <a:pt x="56" y="15"/>
                    <a:pt x="59" y="16"/>
                  </a:cubicBezTo>
                  <a:cubicBezTo>
                    <a:pt x="59" y="14"/>
                    <a:pt x="60" y="11"/>
                    <a:pt x="59" y="10"/>
                  </a:cubicBezTo>
                  <a:cubicBezTo>
                    <a:pt x="55" y="5"/>
                    <a:pt x="47" y="2"/>
                    <a:pt x="40" y="2"/>
                  </a:cubicBezTo>
                  <a:moveTo>
                    <a:pt x="52" y="56"/>
                  </a:moveTo>
                  <a:cubicBezTo>
                    <a:pt x="51" y="59"/>
                    <a:pt x="49" y="63"/>
                    <a:pt x="45" y="67"/>
                  </a:cubicBezTo>
                  <a:cubicBezTo>
                    <a:pt x="46" y="69"/>
                    <a:pt x="48" y="70"/>
                    <a:pt x="49" y="71"/>
                  </a:cubicBezTo>
                  <a:cubicBezTo>
                    <a:pt x="56" y="67"/>
                    <a:pt x="63" y="63"/>
                    <a:pt x="66" y="57"/>
                  </a:cubicBezTo>
                  <a:cubicBezTo>
                    <a:pt x="65" y="54"/>
                    <a:pt x="64" y="53"/>
                    <a:pt x="62" y="51"/>
                  </a:cubicBezTo>
                  <a:cubicBezTo>
                    <a:pt x="59" y="53"/>
                    <a:pt x="56" y="55"/>
                    <a:pt x="52" y="56"/>
                  </a:cubicBezTo>
                  <a:moveTo>
                    <a:pt x="14" y="54"/>
                  </a:moveTo>
                  <a:cubicBezTo>
                    <a:pt x="10" y="57"/>
                    <a:pt x="10" y="57"/>
                    <a:pt x="10" y="57"/>
                  </a:cubicBezTo>
                  <a:cubicBezTo>
                    <a:pt x="14" y="64"/>
                    <a:pt x="20" y="69"/>
                    <a:pt x="29" y="71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9" y="64"/>
                    <a:pt x="27" y="61"/>
                    <a:pt x="25" y="58"/>
                  </a:cubicBezTo>
                  <a:cubicBezTo>
                    <a:pt x="21" y="58"/>
                    <a:pt x="18" y="56"/>
                    <a:pt x="14" y="54"/>
                  </a:cubicBezTo>
                  <a:moveTo>
                    <a:pt x="32" y="49"/>
                  </a:moveTo>
                  <a:cubicBezTo>
                    <a:pt x="28" y="57"/>
                    <a:pt x="28" y="57"/>
                    <a:pt x="28" y="57"/>
                  </a:cubicBezTo>
                  <a:cubicBezTo>
                    <a:pt x="29" y="60"/>
                    <a:pt x="30" y="64"/>
                    <a:pt x="33" y="67"/>
                  </a:cubicBezTo>
                  <a:cubicBezTo>
                    <a:pt x="37" y="67"/>
                    <a:pt x="40" y="67"/>
                    <a:pt x="43" y="67"/>
                  </a:cubicBezTo>
                  <a:cubicBezTo>
                    <a:pt x="45" y="64"/>
                    <a:pt x="47" y="60"/>
                    <a:pt x="50" y="57"/>
                  </a:cubicBezTo>
                  <a:cubicBezTo>
                    <a:pt x="49" y="54"/>
                    <a:pt x="48" y="52"/>
                    <a:pt x="47" y="50"/>
                  </a:cubicBezTo>
                  <a:cubicBezTo>
                    <a:pt x="42" y="51"/>
                    <a:pt x="37" y="51"/>
                    <a:pt x="32" y="49"/>
                  </a:cubicBezTo>
                  <a:moveTo>
                    <a:pt x="3" y="32"/>
                  </a:moveTo>
                  <a:cubicBezTo>
                    <a:pt x="3" y="47"/>
                    <a:pt x="5" y="53"/>
                    <a:pt x="8" y="55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49"/>
                    <a:pt x="12" y="45"/>
                    <a:pt x="13" y="41"/>
                  </a:cubicBezTo>
                  <a:cubicBezTo>
                    <a:pt x="11" y="37"/>
                    <a:pt x="9" y="34"/>
                    <a:pt x="8" y="30"/>
                  </a:cubicBezTo>
                  <a:cubicBezTo>
                    <a:pt x="6" y="30"/>
                    <a:pt x="4" y="31"/>
                    <a:pt x="3" y="32"/>
                  </a:cubicBezTo>
                  <a:moveTo>
                    <a:pt x="72" y="31"/>
                  </a:moveTo>
                  <a:cubicBezTo>
                    <a:pt x="71" y="30"/>
                    <a:pt x="69" y="30"/>
                    <a:pt x="67" y="30"/>
                  </a:cubicBezTo>
                  <a:cubicBezTo>
                    <a:pt x="66" y="32"/>
                    <a:pt x="65" y="34"/>
                    <a:pt x="64" y="36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5" y="51"/>
                    <a:pt x="66" y="53"/>
                    <a:pt x="68" y="55"/>
                  </a:cubicBezTo>
                  <a:cubicBezTo>
                    <a:pt x="71" y="47"/>
                    <a:pt x="73" y="40"/>
                    <a:pt x="72" y="31"/>
                  </a:cubicBezTo>
                  <a:moveTo>
                    <a:pt x="51" y="17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52" y="27"/>
                    <a:pt x="53" y="32"/>
                    <a:pt x="54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3" y="33"/>
                    <a:pt x="64" y="30"/>
                    <a:pt x="66" y="2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58" y="18"/>
                    <a:pt x="54" y="17"/>
                    <a:pt x="51" y="17"/>
                  </a:cubicBezTo>
                  <a:moveTo>
                    <a:pt x="34" y="25"/>
                  </a:moveTo>
                  <a:cubicBezTo>
                    <a:pt x="31" y="29"/>
                    <a:pt x="29" y="33"/>
                    <a:pt x="28" y="39"/>
                  </a:cubicBezTo>
                  <a:cubicBezTo>
                    <a:pt x="29" y="42"/>
                    <a:pt x="31" y="45"/>
                    <a:pt x="33" y="48"/>
                  </a:cubicBezTo>
                  <a:cubicBezTo>
                    <a:pt x="38" y="48"/>
                    <a:pt x="42" y="48"/>
                    <a:pt x="46" y="48"/>
                  </a:cubicBezTo>
                  <a:cubicBezTo>
                    <a:pt x="49" y="45"/>
                    <a:pt x="51" y="42"/>
                    <a:pt x="52" y="37"/>
                  </a:cubicBezTo>
                  <a:cubicBezTo>
                    <a:pt x="51" y="33"/>
                    <a:pt x="49" y="28"/>
                    <a:pt x="47" y="25"/>
                  </a:cubicBezTo>
                  <a:cubicBezTo>
                    <a:pt x="40" y="25"/>
                    <a:pt x="40" y="25"/>
                    <a:pt x="40" y="25"/>
                  </a:cubicBezTo>
                  <a:lnTo>
                    <a:pt x="34" y="25"/>
                  </a:lnTo>
                  <a:close/>
                  <a:moveTo>
                    <a:pt x="29" y="17"/>
                  </a:moveTo>
                  <a:cubicBezTo>
                    <a:pt x="24" y="17"/>
                    <a:pt x="17" y="18"/>
                    <a:pt x="15" y="20"/>
                  </a:cubicBezTo>
                  <a:cubicBezTo>
                    <a:pt x="13" y="22"/>
                    <a:pt x="11" y="26"/>
                    <a:pt x="10" y="29"/>
                  </a:cubicBezTo>
                  <a:cubicBezTo>
                    <a:pt x="11" y="33"/>
                    <a:pt x="13" y="37"/>
                    <a:pt x="15" y="40"/>
                  </a:cubicBezTo>
                  <a:cubicBezTo>
                    <a:pt x="18" y="38"/>
                    <a:pt x="22" y="38"/>
                    <a:pt x="27" y="37"/>
                  </a:cubicBezTo>
                  <a:cubicBezTo>
                    <a:pt x="27" y="32"/>
                    <a:pt x="29" y="28"/>
                    <a:pt x="31" y="24"/>
                  </a:cubicBezTo>
                  <a:cubicBezTo>
                    <a:pt x="31" y="21"/>
                    <a:pt x="30" y="19"/>
                    <a:pt x="29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9" name="Freeform 332"/>
            <p:cNvSpPr>
              <a:spLocks noEditPoints="1"/>
            </p:cNvSpPr>
            <p:nvPr/>
          </p:nvSpPr>
          <p:spPr bwMode="auto">
            <a:xfrm>
              <a:off x="2986" y="3483"/>
              <a:ext cx="95" cy="274"/>
            </a:xfrm>
            <a:custGeom>
              <a:avLst/>
              <a:gdLst>
                <a:gd name="T0" fmla="*/ 31 w 56"/>
                <a:gd name="T1" fmla="*/ 0 h 160"/>
                <a:gd name="T2" fmla="*/ 0 w 56"/>
                <a:gd name="T3" fmla="*/ 34 h 160"/>
                <a:gd name="T4" fmla="*/ 21 w 56"/>
                <a:gd name="T5" fmla="*/ 67 h 160"/>
                <a:gd name="T6" fmla="*/ 24 w 56"/>
                <a:gd name="T7" fmla="*/ 72 h 160"/>
                <a:gd name="T8" fmla="*/ 24 w 56"/>
                <a:gd name="T9" fmla="*/ 112 h 160"/>
                <a:gd name="T10" fmla="*/ 22 w 56"/>
                <a:gd name="T11" fmla="*/ 114 h 160"/>
                <a:gd name="T12" fmla="*/ 22 w 56"/>
                <a:gd name="T13" fmla="*/ 160 h 160"/>
                <a:gd name="T14" fmla="*/ 34 w 56"/>
                <a:gd name="T15" fmla="*/ 160 h 160"/>
                <a:gd name="T16" fmla="*/ 34 w 56"/>
                <a:gd name="T17" fmla="*/ 115 h 160"/>
                <a:gd name="T18" fmla="*/ 32 w 56"/>
                <a:gd name="T19" fmla="*/ 113 h 160"/>
                <a:gd name="T20" fmla="*/ 32 w 56"/>
                <a:gd name="T21" fmla="*/ 71 h 160"/>
                <a:gd name="T22" fmla="*/ 35 w 56"/>
                <a:gd name="T23" fmla="*/ 67 h 160"/>
                <a:gd name="T24" fmla="*/ 56 w 56"/>
                <a:gd name="T25" fmla="*/ 36 h 160"/>
                <a:gd name="T26" fmla="*/ 31 w 56"/>
                <a:gd name="T27" fmla="*/ 0 h 160"/>
                <a:gd name="T28" fmla="*/ 29 w 56"/>
                <a:gd name="T29" fmla="*/ 5 h 160"/>
                <a:gd name="T30" fmla="*/ 51 w 56"/>
                <a:gd name="T31" fmla="*/ 34 h 160"/>
                <a:gd name="T32" fmla="*/ 28 w 56"/>
                <a:gd name="T33" fmla="*/ 62 h 160"/>
                <a:gd name="T34" fmla="*/ 5 w 56"/>
                <a:gd name="T35" fmla="*/ 34 h 160"/>
                <a:gd name="T36" fmla="*/ 29 w 56"/>
                <a:gd name="T37" fmla="*/ 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160">
                  <a:moveTo>
                    <a:pt x="31" y="0"/>
                  </a:moveTo>
                  <a:cubicBezTo>
                    <a:pt x="15" y="2"/>
                    <a:pt x="3" y="10"/>
                    <a:pt x="0" y="34"/>
                  </a:cubicBezTo>
                  <a:cubicBezTo>
                    <a:pt x="0" y="52"/>
                    <a:pt x="8" y="61"/>
                    <a:pt x="21" y="67"/>
                  </a:cubicBezTo>
                  <a:cubicBezTo>
                    <a:pt x="23" y="68"/>
                    <a:pt x="24" y="70"/>
                    <a:pt x="24" y="72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60"/>
                    <a:pt x="22" y="160"/>
                    <a:pt x="22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32" y="113"/>
                    <a:pt x="32" y="113"/>
                    <a:pt x="32" y="113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69"/>
                    <a:pt x="33" y="68"/>
                    <a:pt x="35" y="67"/>
                  </a:cubicBezTo>
                  <a:cubicBezTo>
                    <a:pt x="48" y="62"/>
                    <a:pt x="54" y="50"/>
                    <a:pt x="56" y="36"/>
                  </a:cubicBezTo>
                  <a:cubicBezTo>
                    <a:pt x="54" y="12"/>
                    <a:pt x="43" y="1"/>
                    <a:pt x="31" y="0"/>
                  </a:cubicBezTo>
                  <a:moveTo>
                    <a:pt x="29" y="5"/>
                  </a:moveTo>
                  <a:cubicBezTo>
                    <a:pt x="41" y="5"/>
                    <a:pt x="51" y="18"/>
                    <a:pt x="51" y="34"/>
                  </a:cubicBezTo>
                  <a:cubicBezTo>
                    <a:pt x="51" y="50"/>
                    <a:pt x="41" y="62"/>
                    <a:pt x="28" y="62"/>
                  </a:cubicBezTo>
                  <a:cubicBezTo>
                    <a:pt x="15" y="62"/>
                    <a:pt x="5" y="50"/>
                    <a:pt x="5" y="34"/>
                  </a:cubicBezTo>
                  <a:cubicBezTo>
                    <a:pt x="5" y="18"/>
                    <a:pt x="16" y="5"/>
                    <a:pt x="2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0" name="Freeform 333"/>
            <p:cNvSpPr/>
            <p:nvPr/>
          </p:nvSpPr>
          <p:spPr bwMode="auto">
            <a:xfrm>
              <a:off x="3139" y="3476"/>
              <a:ext cx="120" cy="281"/>
            </a:xfrm>
            <a:custGeom>
              <a:avLst/>
              <a:gdLst>
                <a:gd name="T0" fmla="*/ 4 w 120"/>
                <a:gd name="T1" fmla="*/ 250 h 281"/>
                <a:gd name="T2" fmla="*/ 65 w 120"/>
                <a:gd name="T3" fmla="*/ 253 h 281"/>
                <a:gd name="T4" fmla="*/ 72 w 120"/>
                <a:gd name="T5" fmla="*/ 248 h 281"/>
                <a:gd name="T6" fmla="*/ 110 w 120"/>
                <a:gd name="T7" fmla="*/ 0 h 281"/>
                <a:gd name="T8" fmla="*/ 120 w 120"/>
                <a:gd name="T9" fmla="*/ 2 h 281"/>
                <a:gd name="T10" fmla="*/ 82 w 120"/>
                <a:gd name="T11" fmla="*/ 269 h 281"/>
                <a:gd name="T12" fmla="*/ 70 w 120"/>
                <a:gd name="T13" fmla="*/ 281 h 281"/>
                <a:gd name="T14" fmla="*/ 7 w 120"/>
                <a:gd name="T15" fmla="*/ 279 h 281"/>
                <a:gd name="T16" fmla="*/ 4 w 120"/>
                <a:gd name="T17" fmla="*/ 277 h 281"/>
                <a:gd name="T18" fmla="*/ 0 w 120"/>
                <a:gd name="T19" fmla="*/ 253 h 281"/>
                <a:gd name="T20" fmla="*/ 4 w 120"/>
                <a:gd name="T21" fmla="*/ 25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281">
                  <a:moveTo>
                    <a:pt x="4" y="250"/>
                  </a:moveTo>
                  <a:lnTo>
                    <a:pt x="65" y="253"/>
                  </a:lnTo>
                  <a:lnTo>
                    <a:pt x="72" y="248"/>
                  </a:lnTo>
                  <a:lnTo>
                    <a:pt x="110" y="0"/>
                  </a:lnTo>
                  <a:lnTo>
                    <a:pt x="120" y="2"/>
                  </a:lnTo>
                  <a:lnTo>
                    <a:pt x="82" y="269"/>
                  </a:lnTo>
                  <a:lnTo>
                    <a:pt x="70" y="281"/>
                  </a:lnTo>
                  <a:lnTo>
                    <a:pt x="7" y="279"/>
                  </a:lnTo>
                  <a:lnTo>
                    <a:pt x="4" y="277"/>
                  </a:lnTo>
                  <a:lnTo>
                    <a:pt x="0" y="253"/>
                  </a:lnTo>
                  <a:lnTo>
                    <a:pt x="4" y="2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1" name="Freeform 334"/>
            <p:cNvSpPr/>
            <p:nvPr/>
          </p:nvSpPr>
          <p:spPr bwMode="auto">
            <a:xfrm>
              <a:off x="3503" y="3603"/>
              <a:ext cx="77" cy="77"/>
            </a:xfrm>
            <a:custGeom>
              <a:avLst/>
              <a:gdLst>
                <a:gd name="T0" fmla="*/ 0 w 45"/>
                <a:gd name="T1" fmla="*/ 24 h 45"/>
                <a:gd name="T2" fmla="*/ 13 w 45"/>
                <a:gd name="T3" fmla="*/ 8 h 45"/>
                <a:gd name="T4" fmla="*/ 36 w 45"/>
                <a:gd name="T5" fmla="*/ 6 h 45"/>
                <a:gd name="T6" fmla="*/ 37 w 45"/>
                <a:gd name="T7" fmla="*/ 29 h 45"/>
                <a:gd name="T8" fmla="*/ 24 w 45"/>
                <a:gd name="T9" fmla="*/ 45 h 45"/>
                <a:gd name="T10" fmla="*/ 0 w 45"/>
                <a:gd name="T11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5">
                  <a:moveTo>
                    <a:pt x="0" y="24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9" y="2"/>
                    <a:pt x="29" y="0"/>
                    <a:pt x="36" y="6"/>
                  </a:cubicBezTo>
                  <a:cubicBezTo>
                    <a:pt x="45" y="11"/>
                    <a:pt x="43" y="22"/>
                    <a:pt x="37" y="29"/>
                  </a:cubicBezTo>
                  <a:cubicBezTo>
                    <a:pt x="33" y="34"/>
                    <a:pt x="28" y="39"/>
                    <a:pt x="24" y="45"/>
                  </a:cubicBezTo>
                  <a:cubicBezTo>
                    <a:pt x="23" y="44"/>
                    <a:pt x="0" y="24"/>
                    <a:pt x="0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2" name="Freeform 335"/>
            <p:cNvSpPr/>
            <p:nvPr/>
          </p:nvSpPr>
          <p:spPr bwMode="auto">
            <a:xfrm>
              <a:off x="3449" y="3656"/>
              <a:ext cx="85" cy="91"/>
            </a:xfrm>
            <a:custGeom>
              <a:avLst/>
              <a:gdLst>
                <a:gd name="T0" fmla="*/ 6 w 50"/>
                <a:gd name="T1" fmla="*/ 24 h 53"/>
                <a:gd name="T2" fmla="*/ 26 w 50"/>
                <a:gd name="T3" fmla="*/ 0 h 53"/>
                <a:gd name="T4" fmla="*/ 50 w 50"/>
                <a:gd name="T5" fmla="*/ 20 h 53"/>
                <a:gd name="T6" fmla="*/ 30 w 50"/>
                <a:gd name="T7" fmla="*/ 44 h 53"/>
                <a:gd name="T8" fmla="*/ 6 w 50"/>
                <a:gd name="T9" fmla="*/ 47 h 53"/>
                <a:gd name="T10" fmla="*/ 6 w 50"/>
                <a:gd name="T11" fmla="*/ 2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3">
                  <a:moveTo>
                    <a:pt x="6" y="24"/>
                  </a:moveTo>
                  <a:cubicBezTo>
                    <a:pt x="13" y="15"/>
                    <a:pt x="18" y="9"/>
                    <a:pt x="26" y="0"/>
                  </a:cubicBezTo>
                  <a:cubicBezTo>
                    <a:pt x="26" y="0"/>
                    <a:pt x="50" y="20"/>
                    <a:pt x="50" y="20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5" y="51"/>
                    <a:pt x="13" y="53"/>
                    <a:pt x="6" y="47"/>
                  </a:cubicBezTo>
                  <a:cubicBezTo>
                    <a:pt x="0" y="42"/>
                    <a:pt x="0" y="30"/>
                    <a:pt x="6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" name="Freeform 336"/>
            <p:cNvSpPr>
              <a:spLocks noEditPoints="1"/>
            </p:cNvSpPr>
            <p:nvPr/>
          </p:nvSpPr>
          <p:spPr bwMode="auto">
            <a:xfrm>
              <a:off x="3553" y="3439"/>
              <a:ext cx="157" cy="308"/>
            </a:xfrm>
            <a:custGeom>
              <a:avLst/>
              <a:gdLst>
                <a:gd name="T0" fmla="*/ 81 w 92"/>
                <a:gd name="T1" fmla="*/ 61 h 180"/>
                <a:gd name="T2" fmla="*/ 11 w 92"/>
                <a:gd name="T3" fmla="*/ 75 h 180"/>
                <a:gd name="T4" fmla="*/ 50 w 92"/>
                <a:gd name="T5" fmla="*/ 31 h 180"/>
                <a:gd name="T6" fmla="*/ 45 w 92"/>
                <a:gd name="T7" fmla="*/ 40 h 180"/>
                <a:gd name="T8" fmla="*/ 50 w 92"/>
                <a:gd name="T9" fmla="*/ 61 h 180"/>
                <a:gd name="T10" fmla="*/ 90 w 92"/>
                <a:gd name="T11" fmla="*/ 14 h 180"/>
                <a:gd name="T12" fmla="*/ 50 w 92"/>
                <a:gd name="T13" fmla="*/ 31 h 180"/>
                <a:gd name="T14" fmla="*/ 85 w 92"/>
                <a:gd name="T15" fmla="*/ 18 h 180"/>
                <a:gd name="T16" fmla="*/ 46 w 92"/>
                <a:gd name="T17" fmla="*/ 36 h 180"/>
                <a:gd name="T18" fmla="*/ 46 w 92"/>
                <a:gd name="T19" fmla="*/ 36 h 180"/>
                <a:gd name="T20" fmla="*/ 15 w 92"/>
                <a:gd name="T21" fmla="*/ 172 h 180"/>
                <a:gd name="T22" fmla="*/ 6 w 92"/>
                <a:gd name="T23" fmla="*/ 172 h 180"/>
                <a:gd name="T24" fmla="*/ 22 w 92"/>
                <a:gd name="T25" fmla="*/ 166 h 180"/>
                <a:gd name="T26" fmla="*/ 22 w 92"/>
                <a:gd name="T27" fmla="*/ 174 h 180"/>
                <a:gd name="T28" fmla="*/ 22 w 92"/>
                <a:gd name="T29" fmla="*/ 166 h 180"/>
                <a:gd name="T30" fmla="*/ 57 w 92"/>
                <a:gd name="T31" fmla="*/ 168 h 180"/>
                <a:gd name="T32" fmla="*/ 50 w 92"/>
                <a:gd name="T33" fmla="*/ 167 h 180"/>
                <a:gd name="T34" fmla="*/ 48 w 92"/>
                <a:gd name="T35" fmla="*/ 160 h 180"/>
                <a:gd name="T36" fmla="*/ 41 w 92"/>
                <a:gd name="T37" fmla="*/ 156 h 180"/>
                <a:gd name="T38" fmla="*/ 34 w 92"/>
                <a:gd name="T39" fmla="*/ 157 h 180"/>
                <a:gd name="T40" fmla="*/ 30 w 92"/>
                <a:gd name="T41" fmla="*/ 168 h 180"/>
                <a:gd name="T42" fmla="*/ 41 w 92"/>
                <a:gd name="T43" fmla="*/ 166 h 180"/>
                <a:gd name="T44" fmla="*/ 46 w 92"/>
                <a:gd name="T45" fmla="*/ 167 h 180"/>
                <a:gd name="T46" fmla="*/ 50 w 92"/>
                <a:gd name="T47" fmla="*/ 175 h 180"/>
                <a:gd name="T48" fmla="*/ 62 w 92"/>
                <a:gd name="T49" fmla="*/ 171 h 180"/>
                <a:gd name="T50" fmla="*/ 66 w 92"/>
                <a:gd name="T51" fmla="*/ 171 h 180"/>
                <a:gd name="T52" fmla="*/ 76 w 92"/>
                <a:gd name="T53" fmla="*/ 175 h 180"/>
                <a:gd name="T54" fmla="*/ 72 w 92"/>
                <a:gd name="T55" fmla="*/ 165 h 180"/>
                <a:gd name="T56" fmla="*/ 71 w 92"/>
                <a:gd name="T57" fmla="*/ 165 h 180"/>
                <a:gd name="T58" fmla="*/ 69 w 92"/>
                <a:gd name="T59" fmla="*/ 152 h 180"/>
                <a:gd name="T60" fmla="*/ 67 w 92"/>
                <a:gd name="T61" fmla="*/ 164 h 180"/>
                <a:gd name="T62" fmla="*/ 28 w 92"/>
                <a:gd name="T63" fmla="*/ 84 h 180"/>
                <a:gd name="T64" fmla="*/ 12 w 92"/>
                <a:gd name="T65" fmla="*/ 102 h 180"/>
                <a:gd name="T66" fmla="*/ 0 w 92"/>
                <a:gd name="T67" fmla="*/ 139 h 180"/>
                <a:gd name="T68" fmla="*/ 91 w 92"/>
                <a:gd name="T69" fmla="*/ 180 h 180"/>
                <a:gd name="T70" fmla="*/ 84 w 92"/>
                <a:gd name="T71" fmla="*/ 106 h 180"/>
                <a:gd name="T72" fmla="*/ 64 w 92"/>
                <a:gd name="T73" fmla="*/ 84 h 180"/>
                <a:gd name="T74" fmla="*/ 39 w 92"/>
                <a:gd name="T75" fmla="*/ 106 h 180"/>
                <a:gd name="T76" fmla="*/ 53 w 92"/>
                <a:gd name="T77" fmla="*/ 123 h 180"/>
                <a:gd name="T78" fmla="*/ 70 w 92"/>
                <a:gd name="T79" fmla="*/ 137 h 180"/>
                <a:gd name="T80" fmla="*/ 53 w 92"/>
                <a:gd name="T81" fmla="*/ 155 h 180"/>
                <a:gd name="T82" fmla="*/ 39 w 92"/>
                <a:gd name="T83" fmla="*/ 137 h 180"/>
                <a:gd name="T84" fmla="*/ 22 w 92"/>
                <a:gd name="T85" fmla="*/ 123 h 180"/>
                <a:gd name="T86" fmla="*/ 39 w 92"/>
                <a:gd name="T87" fmla="*/ 10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2" h="180">
                  <a:moveTo>
                    <a:pt x="11" y="61"/>
                  </a:moveTo>
                  <a:cubicBezTo>
                    <a:pt x="81" y="61"/>
                    <a:pt x="81" y="61"/>
                    <a:pt x="81" y="61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11" y="75"/>
                    <a:pt x="11" y="75"/>
                    <a:pt x="11" y="75"/>
                  </a:cubicBezTo>
                  <a:lnTo>
                    <a:pt x="11" y="61"/>
                  </a:lnTo>
                  <a:close/>
                  <a:moveTo>
                    <a:pt x="50" y="31"/>
                  </a:moveTo>
                  <a:cubicBezTo>
                    <a:pt x="45" y="17"/>
                    <a:pt x="18" y="0"/>
                    <a:pt x="7" y="4"/>
                  </a:cubicBezTo>
                  <a:cubicBezTo>
                    <a:pt x="4" y="18"/>
                    <a:pt x="25" y="43"/>
                    <a:pt x="45" y="40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70" y="53"/>
                    <a:pt x="92" y="21"/>
                    <a:pt x="90" y="14"/>
                  </a:cubicBezTo>
                  <a:cubicBezTo>
                    <a:pt x="78" y="11"/>
                    <a:pt x="54" y="26"/>
                    <a:pt x="50" y="39"/>
                  </a:cubicBezTo>
                  <a:cubicBezTo>
                    <a:pt x="50" y="41"/>
                    <a:pt x="50" y="34"/>
                    <a:pt x="50" y="31"/>
                  </a:cubicBezTo>
                  <a:moveTo>
                    <a:pt x="51" y="46"/>
                  </a:moveTo>
                  <a:cubicBezTo>
                    <a:pt x="51" y="38"/>
                    <a:pt x="76" y="16"/>
                    <a:pt x="85" y="18"/>
                  </a:cubicBezTo>
                  <a:cubicBezTo>
                    <a:pt x="86" y="22"/>
                    <a:pt x="64" y="50"/>
                    <a:pt x="51" y="46"/>
                  </a:cubicBezTo>
                  <a:moveTo>
                    <a:pt x="46" y="36"/>
                  </a:moveTo>
                  <a:cubicBezTo>
                    <a:pt x="30" y="36"/>
                    <a:pt x="13" y="18"/>
                    <a:pt x="13" y="10"/>
                  </a:cubicBezTo>
                  <a:cubicBezTo>
                    <a:pt x="20" y="9"/>
                    <a:pt x="48" y="27"/>
                    <a:pt x="46" y="36"/>
                  </a:cubicBezTo>
                  <a:moveTo>
                    <a:pt x="10" y="169"/>
                  </a:moveTo>
                  <a:cubicBezTo>
                    <a:pt x="13" y="169"/>
                    <a:pt x="15" y="171"/>
                    <a:pt x="15" y="172"/>
                  </a:cubicBezTo>
                  <a:cubicBezTo>
                    <a:pt x="15" y="174"/>
                    <a:pt x="13" y="175"/>
                    <a:pt x="10" y="175"/>
                  </a:cubicBezTo>
                  <a:cubicBezTo>
                    <a:pt x="8" y="175"/>
                    <a:pt x="6" y="174"/>
                    <a:pt x="6" y="172"/>
                  </a:cubicBezTo>
                  <a:cubicBezTo>
                    <a:pt x="6" y="171"/>
                    <a:pt x="8" y="169"/>
                    <a:pt x="10" y="169"/>
                  </a:cubicBezTo>
                  <a:moveTo>
                    <a:pt x="22" y="166"/>
                  </a:moveTo>
                  <a:cubicBezTo>
                    <a:pt x="25" y="166"/>
                    <a:pt x="28" y="168"/>
                    <a:pt x="28" y="170"/>
                  </a:cubicBezTo>
                  <a:cubicBezTo>
                    <a:pt x="28" y="172"/>
                    <a:pt x="25" y="174"/>
                    <a:pt x="22" y="174"/>
                  </a:cubicBezTo>
                  <a:cubicBezTo>
                    <a:pt x="19" y="174"/>
                    <a:pt x="17" y="172"/>
                    <a:pt x="17" y="170"/>
                  </a:cubicBezTo>
                  <a:cubicBezTo>
                    <a:pt x="17" y="168"/>
                    <a:pt x="19" y="166"/>
                    <a:pt x="22" y="166"/>
                  </a:cubicBezTo>
                  <a:moveTo>
                    <a:pt x="65" y="164"/>
                  </a:moveTo>
                  <a:cubicBezTo>
                    <a:pt x="61" y="164"/>
                    <a:pt x="57" y="166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5" y="167"/>
                    <a:pt x="53" y="167"/>
                    <a:pt x="50" y="167"/>
                  </a:cubicBezTo>
                  <a:cubicBezTo>
                    <a:pt x="52" y="166"/>
                    <a:pt x="53" y="165"/>
                    <a:pt x="53" y="164"/>
                  </a:cubicBezTo>
                  <a:cubicBezTo>
                    <a:pt x="53" y="162"/>
                    <a:pt x="51" y="160"/>
                    <a:pt x="48" y="160"/>
                  </a:cubicBezTo>
                  <a:cubicBezTo>
                    <a:pt x="47" y="160"/>
                    <a:pt x="47" y="160"/>
                    <a:pt x="47" y="161"/>
                  </a:cubicBezTo>
                  <a:cubicBezTo>
                    <a:pt x="47" y="158"/>
                    <a:pt x="44" y="156"/>
                    <a:pt x="41" y="156"/>
                  </a:cubicBezTo>
                  <a:cubicBezTo>
                    <a:pt x="39" y="156"/>
                    <a:pt x="37" y="157"/>
                    <a:pt x="36" y="158"/>
                  </a:cubicBezTo>
                  <a:cubicBezTo>
                    <a:pt x="35" y="157"/>
                    <a:pt x="35" y="157"/>
                    <a:pt x="34" y="157"/>
                  </a:cubicBezTo>
                  <a:cubicBezTo>
                    <a:pt x="32" y="156"/>
                    <a:pt x="30" y="158"/>
                    <a:pt x="29" y="161"/>
                  </a:cubicBezTo>
                  <a:cubicBezTo>
                    <a:pt x="28" y="165"/>
                    <a:pt x="28" y="168"/>
                    <a:pt x="30" y="168"/>
                  </a:cubicBezTo>
                  <a:cubicBezTo>
                    <a:pt x="32" y="169"/>
                    <a:pt x="35" y="167"/>
                    <a:pt x="36" y="164"/>
                  </a:cubicBezTo>
                  <a:cubicBezTo>
                    <a:pt x="37" y="165"/>
                    <a:pt x="39" y="166"/>
                    <a:pt x="41" y="166"/>
                  </a:cubicBezTo>
                  <a:cubicBezTo>
                    <a:pt x="42" y="166"/>
                    <a:pt x="42" y="166"/>
                    <a:pt x="43" y="166"/>
                  </a:cubicBezTo>
                  <a:cubicBezTo>
                    <a:pt x="44" y="166"/>
                    <a:pt x="45" y="167"/>
                    <a:pt x="46" y="167"/>
                  </a:cubicBezTo>
                  <a:cubicBezTo>
                    <a:pt x="41" y="167"/>
                    <a:pt x="38" y="169"/>
                    <a:pt x="38" y="171"/>
                  </a:cubicBezTo>
                  <a:cubicBezTo>
                    <a:pt x="38" y="173"/>
                    <a:pt x="43" y="175"/>
                    <a:pt x="50" y="175"/>
                  </a:cubicBezTo>
                  <a:cubicBezTo>
                    <a:pt x="56" y="175"/>
                    <a:pt x="62" y="173"/>
                    <a:pt x="62" y="171"/>
                  </a:cubicBezTo>
                  <a:cubicBezTo>
                    <a:pt x="62" y="171"/>
                    <a:pt x="62" y="171"/>
                    <a:pt x="62" y="171"/>
                  </a:cubicBezTo>
                  <a:cubicBezTo>
                    <a:pt x="63" y="171"/>
                    <a:pt x="64" y="171"/>
                    <a:pt x="65" y="171"/>
                  </a:cubicBezTo>
                  <a:cubicBezTo>
                    <a:pt x="65" y="171"/>
                    <a:pt x="65" y="171"/>
                    <a:pt x="66" y="171"/>
                  </a:cubicBezTo>
                  <a:cubicBezTo>
                    <a:pt x="65" y="172"/>
                    <a:pt x="65" y="173"/>
                    <a:pt x="66" y="174"/>
                  </a:cubicBezTo>
                  <a:cubicBezTo>
                    <a:pt x="67" y="176"/>
                    <a:pt x="71" y="177"/>
                    <a:pt x="76" y="175"/>
                  </a:cubicBezTo>
                  <a:cubicBezTo>
                    <a:pt x="81" y="173"/>
                    <a:pt x="84" y="169"/>
                    <a:pt x="83" y="167"/>
                  </a:cubicBezTo>
                  <a:cubicBezTo>
                    <a:pt x="82" y="164"/>
                    <a:pt x="77" y="163"/>
                    <a:pt x="72" y="165"/>
                  </a:cubicBezTo>
                  <a:cubicBezTo>
                    <a:pt x="72" y="165"/>
                    <a:pt x="72" y="166"/>
                    <a:pt x="71" y="166"/>
                  </a:cubicBezTo>
                  <a:cubicBezTo>
                    <a:pt x="71" y="166"/>
                    <a:pt x="71" y="165"/>
                    <a:pt x="71" y="165"/>
                  </a:cubicBezTo>
                  <a:cubicBezTo>
                    <a:pt x="71" y="164"/>
                    <a:pt x="71" y="163"/>
                    <a:pt x="71" y="161"/>
                  </a:cubicBezTo>
                  <a:cubicBezTo>
                    <a:pt x="71" y="156"/>
                    <a:pt x="70" y="152"/>
                    <a:pt x="69" y="152"/>
                  </a:cubicBezTo>
                  <a:cubicBezTo>
                    <a:pt x="68" y="152"/>
                    <a:pt x="67" y="156"/>
                    <a:pt x="67" y="161"/>
                  </a:cubicBezTo>
                  <a:cubicBezTo>
                    <a:pt x="67" y="162"/>
                    <a:pt x="67" y="163"/>
                    <a:pt x="67" y="164"/>
                  </a:cubicBezTo>
                  <a:cubicBezTo>
                    <a:pt x="66" y="164"/>
                    <a:pt x="66" y="164"/>
                    <a:pt x="65" y="164"/>
                  </a:cubicBezTo>
                  <a:moveTo>
                    <a:pt x="28" y="84"/>
                  </a:moveTo>
                  <a:cubicBezTo>
                    <a:pt x="28" y="97"/>
                    <a:pt x="28" y="97"/>
                    <a:pt x="28" y="97"/>
                  </a:cubicBezTo>
                  <a:cubicBezTo>
                    <a:pt x="22" y="97"/>
                    <a:pt x="16" y="99"/>
                    <a:pt x="12" y="102"/>
                  </a:cubicBezTo>
                  <a:cubicBezTo>
                    <a:pt x="19" y="109"/>
                    <a:pt x="17" y="120"/>
                    <a:pt x="11" y="126"/>
                  </a:cubicBezTo>
                  <a:cubicBezTo>
                    <a:pt x="7" y="131"/>
                    <a:pt x="4" y="135"/>
                    <a:pt x="0" y="139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91" y="180"/>
                    <a:pt x="91" y="180"/>
                    <a:pt x="91" y="180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19"/>
                    <a:pt x="89" y="112"/>
                    <a:pt x="84" y="106"/>
                  </a:cubicBezTo>
                  <a:cubicBezTo>
                    <a:pt x="79" y="100"/>
                    <a:pt x="72" y="97"/>
                    <a:pt x="64" y="97"/>
                  </a:cubicBezTo>
                  <a:cubicBezTo>
                    <a:pt x="64" y="84"/>
                    <a:pt x="64" y="84"/>
                    <a:pt x="64" y="84"/>
                  </a:cubicBezTo>
                  <a:lnTo>
                    <a:pt x="28" y="84"/>
                  </a:lnTo>
                  <a:close/>
                  <a:moveTo>
                    <a:pt x="39" y="106"/>
                  </a:moveTo>
                  <a:cubicBezTo>
                    <a:pt x="53" y="106"/>
                    <a:pt x="53" y="106"/>
                    <a:pt x="53" y="106"/>
                  </a:cubicBezTo>
                  <a:cubicBezTo>
                    <a:pt x="53" y="123"/>
                    <a:pt x="53" y="123"/>
                    <a:pt x="53" y="123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37"/>
                    <a:pt x="70" y="137"/>
                    <a:pt x="70" y="137"/>
                  </a:cubicBezTo>
                  <a:cubicBezTo>
                    <a:pt x="53" y="137"/>
                    <a:pt x="53" y="137"/>
                    <a:pt x="53" y="137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9" y="137"/>
                    <a:pt x="39" y="137"/>
                    <a:pt x="39" y="137"/>
                  </a:cubicBezTo>
                  <a:cubicBezTo>
                    <a:pt x="22" y="137"/>
                    <a:pt x="22" y="137"/>
                    <a:pt x="22" y="137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39" y="123"/>
                    <a:pt x="39" y="123"/>
                    <a:pt x="39" y="123"/>
                  </a:cubicBezTo>
                  <a:lnTo>
                    <a:pt x="39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4" name="Freeform 337"/>
            <p:cNvSpPr>
              <a:spLocks noEditPoints="1"/>
            </p:cNvSpPr>
            <p:nvPr/>
          </p:nvSpPr>
          <p:spPr bwMode="auto">
            <a:xfrm>
              <a:off x="3917" y="3440"/>
              <a:ext cx="287" cy="305"/>
            </a:xfrm>
            <a:custGeom>
              <a:avLst/>
              <a:gdLst>
                <a:gd name="T0" fmla="*/ 158 w 168"/>
                <a:gd name="T1" fmla="*/ 64 h 178"/>
                <a:gd name="T2" fmla="*/ 128 w 168"/>
                <a:gd name="T3" fmla="*/ 172 h 178"/>
                <a:gd name="T4" fmla="*/ 123 w 168"/>
                <a:gd name="T5" fmla="*/ 172 h 178"/>
                <a:gd name="T6" fmla="*/ 123 w 168"/>
                <a:gd name="T7" fmla="*/ 172 h 178"/>
                <a:gd name="T8" fmla="*/ 37 w 168"/>
                <a:gd name="T9" fmla="*/ 172 h 178"/>
                <a:gd name="T10" fmla="*/ 37 w 168"/>
                <a:gd name="T11" fmla="*/ 172 h 178"/>
                <a:gd name="T12" fmla="*/ 33 w 168"/>
                <a:gd name="T13" fmla="*/ 172 h 178"/>
                <a:gd name="T14" fmla="*/ 3 w 168"/>
                <a:gd name="T15" fmla="*/ 64 h 178"/>
                <a:gd name="T16" fmla="*/ 158 w 168"/>
                <a:gd name="T17" fmla="*/ 64 h 178"/>
                <a:gd name="T18" fmla="*/ 119 w 168"/>
                <a:gd name="T19" fmla="*/ 178 h 178"/>
                <a:gd name="T20" fmla="*/ 41 w 168"/>
                <a:gd name="T21" fmla="*/ 178 h 178"/>
                <a:gd name="T22" fmla="*/ 41 w 168"/>
                <a:gd name="T23" fmla="*/ 173 h 178"/>
                <a:gd name="T24" fmla="*/ 119 w 168"/>
                <a:gd name="T25" fmla="*/ 173 h 178"/>
                <a:gd name="T26" fmla="*/ 119 w 168"/>
                <a:gd name="T27" fmla="*/ 178 h 178"/>
                <a:gd name="T28" fmla="*/ 151 w 168"/>
                <a:gd name="T29" fmla="*/ 6 h 178"/>
                <a:gd name="T30" fmla="*/ 162 w 168"/>
                <a:gd name="T31" fmla="*/ 39 h 178"/>
                <a:gd name="T32" fmla="*/ 148 w 168"/>
                <a:gd name="T33" fmla="*/ 51 h 178"/>
                <a:gd name="T34" fmla="*/ 143 w 168"/>
                <a:gd name="T35" fmla="*/ 61 h 178"/>
                <a:gd name="T36" fmla="*/ 102 w 168"/>
                <a:gd name="T37" fmla="*/ 61 h 178"/>
                <a:gd name="T38" fmla="*/ 117 w 168"/>
                <a:gd name="T39" fmla="*/ 34 h 178"/>
                <a:gd name="T40" fmla="*/ 118 w 168"/>
                <a:gd name="T41" fmla="*/ 17 h 178"/>
                <a:gd name="T42" fmla="*/ 151 w 168"/>
                <a:gd name="T43" fmla="*/ 6 h 178"/>
                <a:gd name="T44" fmla="*/ 69 w 168"/>
                <a:gd name="T45" fmla="*/ 81 h 178"/>
                <a:gd name="T46" fmla="*/ 69 w 168"/>
                <a:gd name="T47" fmla="*/ 107 h 178"/>
                <a:gd name="T48" fmla="*/ 43 w 168"/>
                <a:gd name="T49" fmla="*/ 107 h 178"/>
                <a:gd name="T50" fmla="*/ 43 w 168"/>
                <a:gd name="T51" fmla="*/ 128 h 178"/>
                <a:gd name="T52" fmla="*/ 69 w 168"/>
                <a:gd name="T53" fmla="*/ 128 h 178"/>
                <a:gd name="T54" fmla="*/ 69 w 168"/>
                <a:gd name="T55" fmla="*/ 155 h 178"/>
                <a:gd name="T56" fmla="*/ 91 w 168"/>
                <a:gd name="T57" fmla="*/ 155 h 178"/>
                <a:gd name="T58" fmla="*/ 91 w 168"/>
                <a:gd name="T59" fmla="*/ 128 h 178"/>
                <a:gd name="T60" fmla="*/ 117 w 168"/>
                <a:gd name="T61" fmla="*/ 128 h 178"/>
                <a:gd name="T62" fmla="*/ 117 w 168"/>
                <a:gd name="T63" fmla="*/ 107 h 178"/>
                <a:gd name="T64" fmla="*/ 91 w 168"/>
                <a:gd name="T65" fmla="*/ 107 h 178"/>
                <a:gd name="T66" fmla="*/ 91 w 168"/>
                <a:gd name="T67" fmla="*/ 81 h 178"/>
                <a:gd name="T68" fmla="*/ 69 w 168"/>
                <a:gd name="T69" fmla="*/ 8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8" h="178">
                  <a:moveTo>
                    <a:pt x="158" y="64"/>
                  </a:moveTo>
                  <a:cubicBezTo>
                    <a:pt x="159" y="88"/>
                    <a:pt x="159" y="143"/>
                    <a:pt x="128" y="172"/>
                  </a:cubicBezTo>
                  <a:cubicBezTo>
                    <a:pt x="123" y="172"/>
                    <a:pt x="123" y="172"/>
                    <a:pt x="123" y="172"/>
                  </a:cubicBezTo>
                  <a:cubicBezTo>
                    <a:pt x="123" y="172"/>
                    <a:pt x="123" y="172"/>
                    <a:pt x="123" y="172"/>
                  </a:cubicBezTo>
                  <a:cubicBezTo>
                    <a:pt x="37" y="172"/>
                    <a:pt x="37" y="172"/>
                    <a:pt x="37" y="172"/>
                  </a:cubicBezTo>
                  <a:cubicBezTo>
                    <a:pt x="37" y="172"/>
                    <a:pt x="37" y="172"/>
                    <a:pt x="37" y="172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1" y="137"/>
                    <a:pt x="0" y="91"/>
                    <a:pt x="3" y="64"/>
                  </a:cubicBezTo>
                  <a:lnTo>
                    <a:pt x="158" y="64"/>
                  </a:lnTo>
                  <a:close/>
                  <a:moveTo>
                    <a:pt x="119" y="178"/>
                  </a:moveTo>
                  <a:cubicBezTo>
                    <a:pt x="41" y="178"/>
                    <a:pt x="41" y="178"/>
                    <a:pt x="41" y="178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119" y="173"/>
                    <a:pt x="119" y="173"/>
                    <a:pt x="119" y="173"/>
                  </a:cubicBezTo>
                  <a:lnTo>
                    <a:pt x="119" y="178"/>
                  </a:lnTo>
                  <a:close/>
                  <a:moveTo>
                    <a:pt x="151" y="6"/>
                  </a:moveTo>
                  <a:cubicBezTo>
                    <a:pt x="163" y="12"/>
                    <a:pt x="168" y="27"/>
                    <a:pt x="162" y="39"/>
                  </a:cubicBezTo>
                  <a:cubicBezTo>
                    <a:pt x="159" y="45"/>
                    <a:pt x="154" y="49"/>
                    <a:pt x="148" y="51"/>
                  </a:cubicBezTo>
                  <a:cubicBezTo>
                    <a:pt x="143" y="61"/>
                    <a:pt x="143" y="61"/>
                    <a:pt x="143" y="61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5" y="28"/>
                    <a:pt x="116" y="22"/>
                    <a:pt x="118" y="17"/>
                  </a:cubicBezTo>
                  <a:cubicBezTo>
                    <a:pt x="125" y="5"/>
                    <a:pt x="139" y="0"/>
                    <a:pt x="151" y="6"/>
                  </a:cubicBezTo>
                  <a:moveTo>
                    <a:pt x="69" y="81"/>
                  </a:moveTo>
                  <a:cubicBezTo>
                    <a:pt x="69" y="107"/>
                    <a:pt x="69" y="107"/>
                    <a:pt x="69" y="107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69" y="155"/>
                    <a:pt x="69" y="155"/>
                    <a:pt x="69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91" y="107"/>
                    <a:pt x="91" y="107"/>
                    <a:pt x="91" y="107"/>
                  </a:cubicBezTo>
                  <a:cubicBezTo>
                    <a:pt x="91" y="81"/>
                    <a:pt x="91" y="81"/>
                    <a:pt x="91" y="81"/>
                  </a:cubicBezTo>
                  <a:lnTo>
                    <a:pt x="69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5" name="Freeform 338"/>
            <p:cNvSpPr>
              <a:spLocks noEditPoints="1"/>
            </p:cNvSpPr>
            <p:nvPr/>
          </p:nvSpPr>
          <p:spPr bwMode="auto">
            <a:xfrm>
              <a:off x="4406" y="3439"/>
              <a:ext cx="277" cy="325"/>
            </a:xfrm>
            <a:custGeom>
              <a:avLst/>
              <a:gdLst>
                <a:gd name="T0" fmla="*/ 29 w 162"/>
                <a:gd name="T1" fmla="*/ 23 h 190"/>
                <a:gd name="T2" fmla="*/ 29 w 162"/>
                <a:gd name="T3" fmla="*/ 47 h 190"/>
                <a:gd name="T4" fmla="*/ 0 w 162"/>
                <a:gd name="T5" fmla="*/ 47 h 190"/>
                <a:gd name="T6" fmla="*/ 0 w 162"/>
                <a:gd name="T7" fmla="*/ 135 h 190"/>
                <a:gd name="T8" fmla="*/ 30 w 162"/>
                <a:gd name="T9" fmla="*/ 135 h 190"/>
                <a:gd name="T10" fmla="*/ 82 w 162"/>
                <a:gd name="T11" fmla="*/ 190 h 190"/>
                <a:gd name="T12" fmla="*/ 135 w 162"/>
                <a:gd name="T13" fmla="*/ 135 h 190"/>
                <a:gd name="T14" fmla="*/ 162 w 162"/>
                <a:gd name="T15" fmla="*/ 135 h 190"/>
                <a:gd name="T16" fmla="*/ 162 w 162"/>
                <a:gd name="T17" fmla="*/ 47 h 190"/>
                <a:gd name="T18" fmla="*/ 115 w 162"/>
                <a:gd name="T19" fmla="*/ 47 h 190"/>
                <a:gd name="T20" fmla="*/ 115 w 162"/>
                <a:gd name="T21" fmla="*/ 16 h 190"/>
                <a:gd name="T22" fmla="*/ 98 w 162"/>
                <a:gd name="T23" fmla="*/ 16 h 190"/>
                <a:gd name="T24" fmla="*/ 98 w 162"/>
                <a:gd name="T25" fmla="*/ 47 h 190"/>
                <a:gd name="T26" fmla="*/ 92 w 162"/>
                <a:gd name="T27" fmla="*/ 47 h 190"/>
                <a:gd name="T28" fmla="*/ 92 w 162"/>
                <a:gd name="T29" fmla="*/ 9 h 190"/>
                <a:gd name="T30" fmla="*/ 75 w 162"/>
                <a:gd name="T31" fmla="*/ 9 h 190"/>
                <a:gd name="T32" fmla="*/ 75 w 162"/>
                <a:gd name="T33" fmla="*/ 47 h 190"/>
                <a:gd name="T34" fmla="*/ 69 w 162"/>
                <a:gd name="T35" fmla="*/ 47 h 190"/>
                <a:gd name="T36" fmla="*/ 69 w 162"/>
                <a:gd name="T37" fmla="*/ 16 h 190"/>
                <a:gd name="T38" fmla="*/ 52 w 162"/>
                <a:gd name="T39" fmla="*/ 16 h 190"/>
                <a:gd name="T40" fmla="*/ 52 w 162"/>
                <a:gd name="T41" fmla="*/ 47 h 190"/>
                <a:gd name="T42" fmla="*/ 46 w 162"/>
                <a:gd name="T43" fmla="*/ 47 h 190"/>
                <a:gd name="T44" fmla="*/ 46 w 162"/>
                <a:gd name="T45" fmla="*/ 23 h 190"/>
                <a:gd name="T46" fmla="*/ 29 w 162"/>
                <a:gd name="T47" fmla="*/ 23 h 190"/>
                <a:gd name="T48" fmla="*/ 117 w 162"/>
                <a:gd name="T49" fmla="*/ 90 h 190"/>
                <a:gd name="T50" fmla="*/ 134 w 162"/>
                <a:gd name="T51" fmla="*/ 90 h 190"/>
                <a:gd name="T52" fmla="*/ 134 w 162"/>
                <a:gd name="T53" fmla="*/ 130 h 190"/>
                <a:gd name="T54" fmla="*/ 156 w 162"/>
                <a:gd name="T55" fmla="*/ 130 h 190"/>
                <a:gd name="T56" fmla="*/ 156 w 162"/>
                <a:gd name="T57" fmla="*/ 52 h 190"/>
                <a:gd name="T58" fmla="*/ 5 w 162"/>
                <a:gd name="T59" fmla="*/ 52 h 190"/>
                <a:gd name="T60" fmla="*/ 5 w 162"/>
                <a:gd name="T61" fmla="*/ 130 h 190"/>
                <a:gd name="T62" fmla="*/ 117 w 162"/>
                <a:gd name="T63" fmla="*/ 130 h 190"/>
                <a:gd name="T64" fmla="*/ 117 w 162"/>
                <a:gd name="T65" fmla="*/ 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190">
                  <a:moveTo>
                    <a:pt x="29" y="23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1" y="165"/>
                    <a:pt x="54" y="190"/>
                    <a:pt x="82" y="190"/>
                  </a:cubicBezTo>
                  <a:cubicBezTo>
                    <a:pt x="111" y="190"/>
                    <a:pt x="134" y="165"/>
                    <a:pt x="135" y="135"/>
                  </a:cubicBezTo>
                  <a:cubicBezTo>
                    <a:pt x="162" y="135"/>
                    <a:pt x="162" y="135"/>
                    <a:pt x="162" y="135"/>
                  </a:cubicBezTo>
                  <a:cubicBezTo>
                    <a:pt x="162" y="47"/>
                    <a:pt x="162" y="47"/>
                    <a:pt x="162" y="47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3" y="6"/>
                    <a:pt x="100" y="7"/>
                    <a:pt x="98" y="16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88" y="0"/>
                    <a:pt x="79" y="0"/>
                    <a:pt x="75" y="9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5" y="8"/>
                    <a:pt x="56" y="6"/>
                    <a:pt x="52" y="16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3" y="15"/>
                    <a:pt x="33" y="13"/>
                    <a:pt x="29" y="23"/>
                  </a:cubicBezTo>
                  <a:moveTo>
                    <a:pt x="117" y="90"/>
                  </a:moveTo>
                  <a:cubicBezTo>
                    <a:pt x="122" y="70"/>
                    <a:pt x="131" y="75"/>
                    <a:pt x="134" y="90"/>
                  </a:cubicBezTo>
                  <a:cubicBezTo>
                    <a:pt x="134" y="130"/>
                    <a:pt x="134" y="130"/>
                    <a:pt x="134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52"/>
                    <a:pt x="156" y="52"/>
                    <a:pt x="156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130"/>
                    <a:pt x="5" y="130"/>
                    <a:pt x="5" y="130"/>
                  </a:cubicBezTo>
                  <a:cubicBezTo>
                    <a:pt x="117" y="130"/>
                    <a:pt x="117" y="130"/>
                    <a:pt x="117" y="130"/>
                  </a:cubicBezTo>
                  <a:lnTo>
                    <a:pt x="117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6" name="Freeform 339"/>
            <p:cNvSpPr>
              <a:spLocks noEditPoints="1"/>
            </p:cNvSpPr>
            <p:nvPr/>
          </p:nvSpPr>
          <p:spPr bwMode="auto">
            <a:xfrm>
              <a:off x="4474" y="3536"/>
              <a:ext cx="118" cy="118"/>
            </a:xfrm>
            <a:custGeom>
              <a:avLst/>
              <a:gdLst>
                <a:gd name="T0" fmla="*/ 0 w 69"/>
                <a:gd name="T1" fmla="*/ 29 h 69"/>
                <a:gd name="T2" fmla="*/ 0 w 69"/>
                <a:gd name="T3" fmla="*/ 41 h 69"/>
                <a:gd name="T4" fmla="*/ 17 w 69"/>
                <a:gd name="T5" fmla="*/ 41 h 69"/>
                <a:gd name="T6" fmla="*/ 12 w 69"/>
                <a:gd name="T7" fmla="*/ 44 h 69"/>
                <a:gd name="T8" fmla="*/ 12 w 69"/>
                <a:gd name="T9" fmla="*/ 53 h 69"/>
                <a:gd name="T10" fmla="*/ 47 w 69"/>
                <a:gd name="T11" fmla="*/ 53 h 69"/>
                <a:gd name="T12" fmla="*/ 22 w 69"/>
                <a:gd name="T13" fmla="*/ 58 h 69"/>
                <a:gd name="T14" fmla="*/ 26 w 69"/>
                <a:gd name="T15" fmla="*/ 68 h 69"/>
                <a:gd name="T16" fmla="*/ 57 w 69"/>
                <a:gd name="T17" fmla="*/ 64 h 69"/>
                <a:gd name="T18" fmla="*/ 63 w 69"/>
                <a:gd name="T19" fmla="*/ 43 h 69"/>
                <a:gd name="T20" fmla="*/ 31 w 69"/>
                <a:gd name="T21" fmla="*/ 43 h 69"/>
                <a:gd name="T22" fmla="*/ 33 w 69"/>
                <a:gd name="T23" fmla="*/ 41 h 69"/>
                <a:gd name="T24" fmla="*/ 69 w 69"/>
                <a:gd name="T25" fmla="*/ 41 h 69"/>
                <a:gd name="T26" fmla="*/ 69 w 69"/>
                <a:gd name="T27" fmla="*/ 29 h 69"/>
                <a:gd name="T28" fmla="*/ 0 w 69"/>
                <a:gd name="T29" fmla="*/ 29 h 69"/>
                <a:gd name="T30" fmla="*/ 6 w 69"/>
                <a:gd name="T31" fmla="*/ 27 h 69"/>
                <a:gd name="T32" fmla="*/ 63 w 69"/>
                <a:gd name="T33" fmla="*/ 27 h 69"/>
                <a:gd name="T34" fmla="*/ 63 w 69"/>
                <a:gd name="T35" fmla="*/ 0 h 69"/>
                <a:gd name="T36" fmla="*/ 6 w 69"/>
                <a:gd name="T37" fmla="*/ 0 h 69"/>
                <a:gd name="T38" fmla="*/ 6 w 69"/>
                <a:gd name="T39" fmla="*/ 27 h 69"/>
                <a:gd name="T40" fmla="*/ 49 w 69"/>
                <a:gd name="T41" fmla="*/ 16 h 69"/>
                <a:gd name="T42" fmla="*/ 20 w 69"/>
                <a:gd name="T43" fmla="*/ 16 h 69"/>
                <a:gd name="T44" fmla="*/ 20 w 69"/>
                <a:gd name="T45" fmla="*/ 12 h 69"/>
                <a:gd name="T46" fmla="*/ 49 w 69"/>
                <a:gd name="T47" fmla="*/ 12 h 69"/>
                <a:gd name="T48" fmla="*/ 49 w 69"/>
                <a:gd name="T49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69">
                  <a:moveTo>
                    <a:pt x="0" y="29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6" y="42"/>
                    <a:pt x="14" y="43"/>
                    <a:pt x="12" y="4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50" y="57"/>
                    <a:pt x="41" y="58"/>
                    <a:pt x="22" y="5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43" y="69"/>
                    <a:pt x="54" y="67"/>
                    <a:pt x="57" y="64"/>
                  </a:cubicBezTo>
                  <a:cubicBezTo>
                    <a:pt x="61" y="62"/>
                    <a:pt x="63" y="55"/>
                    <a:pt x="63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9" y="29"/>
                    <a:pt x="69" y="29"/>
                    <a:pt x="69" y="29"/>
                  </a:cubicBezTo>
                  <a:lnTo>
                    <a:pt x="0" y="29"/>
                  </a:lnTo>
                  <a:close/>
                  <a:moveTo>
                    <a:pt x="6" y="27"/>
                  </a:moveTo>
                  <a:cubicBezTo>
                    <a:pt x="63" y="27"/>
                    <a:pt x="63" y="27"/>
                    <a:pt x="63" y="27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7"/>
                  </a:lnTo>
                  <a:close/>
                  <a:moveTo>
                    <a:pt x="49" y="1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49" y="12"/>
                    <a:pt x="49" y="12"/>
                    <a:pt x="49" y="12"/>
                  </a:cubicBezTo>
                  <a:lnTo>
                    <a:pt x="49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7" name="Freeform 340"/>
            <p:cNvSpPr>
              <a:spLocks noEditPoints="1"/>
            </p:cNvSpPr>
            <p:nvPr/>
          </p:nvSpPr>
          <p:spPr bwMode="auto">
            <a:xfrm>
              <a:off x="4872" y="3439"/>
              <a:ext cx="328" cy="328"/>
            </a:xfrm>
            <a:custGeom>
              <a:avLst/>
              <a:gdLst>
                <a:gd name="T0" fmla="*/ 123 w 192"/>
                <a:gd name="T1" fmla="*/ 48 h 192"/>
                <a:gd name="T2" fmla="*/ 137 w 192"/>
                <a:gd name="T3" fmla="*/ 34 h 192"/>
                <a:gd name="T4" fmla="*/ 135 w 192"/>
                <a:gd name="T5" fmla="*/ 58 h 192"/>
                <a:gd name="T6" fmla="*/ 122 w 192"/>
                <a:gd name="T7" fmla="*/ 66 h 192"/>
                <a:gd name="T8" fmla="*/ 32 w 192"/>
                <a:gd name="T9" fmla="*/ 156 h 192"/>
                <a:gd name="T10" fmla="*/ 8 w 192"/>
                <a:gd name="T11" fmla="*/ 96 h 192"/>
                <a:gd name="T12" fmla="*/ 34 w 192"/>
                <a:gd name="T13" fmla="*/ 34 h 192"/>
                <a:gd name="T14" fmla="*/ 96 w 192"/>
                <a:gd name="T15" fmla="*/ 8 h 192"/>
                <a:gd name="T16" fmla="*/ 158 w 192"/>
                <a:gd name="T17" fmla="*/ 34 h 192"/>
                <a:gd name="T18" fmla="*/ 184 w 192"/>
                <a:gd name="T19" fmla="*/ 96 h 192"/>
                <a:gd name="T20" fmla="*/ 158 w 192"/>
                <a:gd name="T21" fmla="*/ 158 h 192"/>
                <a:gd name="T22" fmla="*/ 96 w 192"/>
                <a:gd name="T23" fmla="*/ 184 h 192"/>
                <a:gd name="T24" fmla="*/ 49 w 192"/>
                <a:gd name="T25" fmla="*/ 159 h 192"/>
                <a:gd name="T26" fmla="*/ 53 w 192"/>
                <a:gd name="T27" fmla="*/ 150 h 192"/>
                <a:gd name="T28" fmla="*/ 59 w 192"/>
                <a:gd name="T29" fmla="*/ 153 h 192"/>
                <a:gd name="T30" fmla="*/ 73 w 192"/>
                <a:gd name="T31" fmla="*/ 141 h 192"/>
                <a:gd name="T32" fmla="*/ 81 w 192"/>
                <a:gd name="T33" fmla="*/ 124 h 192"/>
                <a:gd name="T34" fmla="*/ 76 w 192"/>
                <a:gd name="T35" fmla="*/ 114 h 192"/>
                <a:gd name="T36" fmla="*/ 85 w 192"/>
                <a:gd name="T37" fmla="*/ 85 h 192"/>
                <a:gd name="T38" fmla="*/ 102 w 192"/>
                <a:gd name="T39" fmla="*/ 63 h 192"/>
                <a:gd name="T40" fmla="*/ 114 w 192"/>
                <a:gd name="T41" fmla="*/ 57 h 192"/>
                <a:gd name="T42" fmla="*/ 121 w 192"/>
                <a:gd name="T43" fmla="*/ 31 h 192"/>
                <a:gd name="T44" fmla="*/ 114 w 192"/>
                <a:gd name="T45" fmla="*/ 24 h 192"/>
                <a:gd name="T46" fmla="*/ 95 w 192"/>
                <a:gd name="T47" fmla="*/ 28 h 192"/>
                <a:gd name="T48" fmla="*/ 72 w 192"/>
                <a:gd name="T49" fmla="*/ 58 h 192"/>
                <a:gd name="T50" fmla="*/ 43 w 192"/>
                <a:gd name="T51" fmla="*/ 133 h 192"/>
                <a:gd name="T52" fmla="*/ 48 w 192"/>
                <a:gd name="T53" fmla="*/ 144 h 192"/>
                <a:gd name="T54" fmla="*/ 41 w 192"/>
                <a:gd name="T55" fmla="*/ 161 h 192"/>
                <a:gd name="T56" fmla="*/ 96 w 192"/>
                <a:gd name="T57" fmla="*/ 192 h 192"/>
                <a:gd name="T58" fmla="*/ 164 w 192"/>
                <a:gd name="T59" fmla="*/ 164 h 192"/>
                <a:gd name="T60" fmla="*/ 192 w 192"/>
                <a:gd name="T61" fmla="*/ 96 h 192"/>
                <a:gd name="T62" fmla="*/ 164 w 192"/>
                <a:gd name="T63" fmla="*/ 28 h 192"/>
                <a:gd name="T64" fmla="*/ 96 w 192"/>
                <a:gd name="T65" fmla="*/ 0 h 192"/>
                <a:gd name="T66" fmla="*/ 28 w 192"/>
                <a:gd name="T67" fmla="*/ 28 h 192"/>
                <a:gd name="T68" fmla="*/ 0 w 192"/>
                <a:gd name="T69" fmla="*/ 96 h 192"/>
                <a:gd name="T70" fmla="*/ 20 w 192"/>
                <a:gd name="T71" fmla="*/ 152 h 192"/>
                <a:gd name="T72" fmla="*/ 27 w 192"/>
                <a:gd name="T73" fmla="*/ 157 h 192"/>
                <a:gd name="T74" fmla="*/ 32 w 192"/>
                <a:gd name="T75" fmla="*/ 156 h 192"/>
                <a:gd name="T76" fmla="*/ 78 w 192"/>
                <a:gd name="T77" fmla="*/ 143 h 192"/>
                <a:gd name="T78" fmla="*/ 93 w 192"/>
                <a:gd name="T79" fmla="*/ 132 h 192"/>
                <a:gd name="T80" fmla="*/ 88 w 192"/>
                <a:gd name="T81" fmla="*/ 153 h 192"/>
                <a:gd name="T82" fmla="*/ 71 w 192"/>
                <a:gd name="T83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2" h="192">
                  <a:moveTo>
                    <a:pt x="115" y="64"/>
                  </a:moveTo>
                  <a:cubicBezTo>
                    <a:pt x="118" y="59"/>
                    <a:pt x="121" y="54"/>
                    <a:pt x="123" y="48"/>
                  </a:cubicBezTo>
                  <a:cubicBezTo>
                    <a:pt x="125" y="42"/>
                    <a:pt x="126" y="35"/>
                    <a:pt x="126" y="28"/>
                  </a:cubicBezTo>
                  <a:cubicBezTo>
                    <a:pt x="131" y="30"/>
                    <a:pt x="135" y="32"/>
                    <a:pt x="137" y="34"/>
                  </a:cubicBezTo>
                  <a:cubicBezTo>
                    <a:pt x="139" y="36"/>
                    <a:pt x="139" y="38"/>
                    <a:pt x="139" y="42"/>
                  </a:cubicBezTo>
                  <a:cubicBezTo>
                    <a:pt x="139" y="47"/>
                    <a:pt x="138" y="53"/>
                    <a:pt x="135" y="58"/>
                  </a:cubicBezTo>
                  <a:cubicBezTo>
                    <a:pt x="133" y="64"/>
                    <a:pt x="130" y="67"/>
                    <a:pt x="127" y="67"/>
                  </a:cubicBezTo>
                  <a:cubicBezTo>
                    <a:pt x="126" y="67"/>
                    <a:pt x="124" y="66"/>
                    <a:pt x="122" y="66"/>
                  </a:cubicBezTo>
                  <a:cubicBezTo>
                    <a:pt x="120" y="65"/>
                    <a:pt x="118" y="65"/>
                    <a:pt x="115" y="64"/>
                  </a:cubicBezTo>
                  <a:moveTo>
                    <a:pt x="32" y="156"/>
                  </a:moveTo>
                  <a:cubicBezTo>
                    <a:pt x="23" y="145"/>
                    <a:pt x="17" y="135"/>
                    <a:pt x="14" y="126"/>
                  </a:cubicBezTo>
                  <a:cubicBezTo>
                    <a:pt x="10" y="117"/>
                    <a:pt x="8" y="106"/>
                    <a:pt x="8" y="96"/>
                  </a:cubicBezTo>
                  <a:cubicBezTo>
                    <a:pt x="8" y="84"/>
                    <a:pt x="10" y="73"/>
                    <a:pt x="15" y="62"/>
                  </a:cubicBezTo>
                  <a:cubicBezTo>
                    <a:pt x="19" y="52"/>
                    <a:pt x="26" y="42"/>
                    <a:pt x="34" y="34"/>
                  </a:cubicBezTo>
                  <a:cubicBezTo>
                    <a:pt x="42" y="26"/>
                    <a:pt x="52" y="19"/>
                    <a:pt x="62" y="15"/>
                  </a:cubicBezTo>
                  <a:cubicBezTo>
                    <a:pt x="73" y="10"/>
                    <a:pt x="84" y="8"/>
                    <a:pt x="96" y="8"/>
                  </a:cubicBezTo>
                  <a:cubicBezTo>
                    <a:pt x="108" y="8"/>
                    <a:pt x="119" y="10"/>
                    <a:pt x="129" y="15"/>
                  </a:cubicBezTo>
                  <a:cubicBezTo>
                    <a:pt x="140" y="19"/>
                    <a:pt x="150" y="25"/>
                    <a:pt x="158" y="34"/>
                  </a:cubicBezTo>
                  <a:cubicBezTo>
                    <a:pt x="166" y="42"/>
                    <a:pt x="173" y="52"/>
                    <a:pt x="177" y="62"/>
                  </a:cubicBezTo>
                  <a:cubicBezTo>
                    <a:pt x="182" y="73"/>
                    <a:pt x="184" y="84"/>
                    <a:pt x="184" y="96"/>
                  </a:cubicBezTo>
                  <a:cubicBezTo>
                    <a:pt x="184" y="107"/>
                    <a:pt x="182" y="119"/>
                    <a:pt x="177" y="129"/>
                  </a:cubicBezTo>
                  <a:cubicBezTo>
                    <a:pt x="173" y="140"/>
                    <a:pt x="166" y="150"/>
                    <a:pt x="158" y="158"/>
                  </a:cubicBezTo>
                  <a:cubicBezTo>
                    <a:pt x="150" y="166"/>
                    <a:pt x="140" y="173"/>
                    <a:pt x="129" y="177"/>
                  </a:cubicBezTo>
                  <a:cubicBezTo>
                    <a:pt x="119" y="182"/>
                    <a:pt x="107" y="184"/>
                    <a:pt x="96" y="184"/>
                  </a:cubicBezTo>
                  <a:cubicBezTo>
                    <a:pt x="82" y="184"/>
                    <a:pt x="71" y="182"/>
                    <a:pt x="62" y="177"/>
                  </a:cubicBezTo>
                  <a:cubicBezTo>
                    <a:pt x="54" y="173"/>
                    <a:pt x="49" y="167"/>
                    <a:pt x="49" y="159"/>
                  </a:cubicBezTo>
                  <a:cubicBezTo>
                    <a:pt x="49" y="158"/>
                    <a:pt x="50" y="156"/>
                    <a:pt x="50" y="155"/>
                  </a:cubicBezTo>
                  <a:cubicBezTo>
                    <a:pt x="51" y="153"/>
                    <a:pt x="52" y="151"/>
                    <a:pt x="53" y="150"/>
                  </a:cubicBezTo>
                  <a:cubicBezTo>
                    <a:pt x="54" y="151"/>
                    <a:pt x="55" y="152"/>
                    <a:pt x="56" y="152"/>
                  </a:cubicBezTo>
                  <a:cubicBezTo>
                    <a:pt x="58" y="153"/>
                    <a:pt x="58" y="153"/>
                    <a:pt x="59" y="153"/>
                  </a:cubicBezTo>
                  <a:cubicBezTo>
                    <a:pt x="61" y="153"/>
                    <a:pt x="62" y="152"/>
                    <a:pt x="65" y="150"/>
                  </a:cubicBezTo>
                  <a:cubicBezTo>
                    <a:pt x="68" y="148"/>
                    <a:pt x="70" y="145"/>
                    <a:pt x="73" y="141"/>
                  </a:cubicBezTo>
                  <a:cubicBezTo>
                    <a:pt x="75" y="138"/>
                    <a:pt x="77" y="135"/>
                    <a:pt x="79" y="131"/>
                  </a:cubicBezTo>
                  <a:cubicBezTo>
                    <a:pt x="80" y="128"/>
                    <a:pt x="81" y="125"/>
                    <a:pt x="81" y="124"/>
                  </a:cubicBezTo>
                  <a:cubicBezTo>
                    <a:pt x="81" y="124"/>
                    <a:pt x="80" y="122"/>
                    <a:pt x="78" y="120"/>
                  </a:cubicBezTo>
                  <a:cubicBezTo>
                    <a:pt x="76" y="118"/>
                    <a:pt x="76" y="116"/>
                    <a:pt x="76" y="114"/>
                  </a:cubicBezTo>
                  <a:cubicBezTo>
                    <a:pt x="76" y="111"/>
                    <a:pt x="76" y="107"/>
                    <a:pt x="78" y="102"/>
                  </a:cubicBezTo>
                  <a:cubicBezTo>
                    <a:pt x="80" y="97"/>
                    <a:pt x="82" y="91"/>
                    <a:pt x="85" y="85"/>
                  </a:cubicBezTo>
                  <a:cubicBezTo>
                    <a:pt x="89" y="77"/>
                    <a:pt x="92" y="72"/>
                    <a:pt x="95" y="69"/>
                  </a:cubicBezTo>
                  <a:cubicBezTo>
                    <a:pt x="97" y="66"/>
                    <a:pt x="99" y="64"/>
                    <a:pt x="102" y="63"/>
                  </a:cubicBezTo>
                  <a:cubicBezTo>
                    <a:pt x="102" y="63"/>
                    <a:pt x="103" y="62"/>
                    <a:pt x="105" y="62"/>
                  </a:cubicBezTo>
                  <a:cubicBezTo>
                    <a:pt x="109" y="62"/>
                    <a:pt x="112" y="60"/>
                    <a:pt x="114" y="57"/>
                  </a:cubicBezTo>
                  <a:cubicBezTo>
                    <a:pt x="116" y="54"/>
                    <a:pt x="118" y="49"/>
                    <a:pt x="119" y="44"/>
                  </a:cubicBezTo>
                  <a:cubicBezTo>
                    <a:pt x="121" y="39"/>
                    <a:pt x="121" y="35"/>
                    <a:pt x="121" y="31"/>
                  </a:cubicBezTo>
                  <a:cubicBezTo>
                    <a:pt x="121" y="29"/>
                    <a:pt x="121" y="27"/>
                    <a:pt x="120" y="26"/>
                  </a:cubicBezTo>
                  <a:cubicBezTo>
                    <a:pt x="119" y="25"/>
                    <a:pt x="117" y="24"/>
                    <a:pt x="114" y="24"/>
                  </a:cubicBezTo>
                  <a:cubicBezTo>
                    <a:pt x="110" y="24"/>
                    <a:pt x="106" y="24"/>
                    <a:pt x="103" y="25"/>
                  </a:cubicBezTo>
                  <a:cubicBezTo>
                    <a:pt x="100" y="26"/>
                    <a:pt x="97" y="27"/>
                    <a:pt x="95" y="28"/>
                  </a:cubicBezTo>
                  <a:cubicBezTo>
                    <a:pt x="93" y="29"/>
                    <a:pt x="90" y="33"/>
                    <a:pt x="86" y="38"/>
                  </a:cubicBezTo>
                  <a:cubicBezTo>
                    <a:pt x="81" y="44"/>
                    <a:pt x="77" y="50"/>
                    <a:pt x="72" y="58"/>
                  </a:cubicBezTo>
                  <a:cubicBezTo>
                    <a:pt x="64" y="71"/>
                    <a:pt x="57" y="85"/>
                    <a:pt x="52" y="100"/>
                  </a:cubicBezTo>
                  <a:cubicBezTo>
                    <a:pt x="46" y="115"/>
                    <a:pt x="43" y="126"/>
                    <a:pt x="43" y="133"/>
                  </a:cubicBezTo>
                  <a:cubicBezTo>
                    <a:pt x="43" y="135"/>
                    <a:pt x="44" y="136"/>
                    <a:pt x="44" y="138"/>
                  </a:cubicBezTo>
                  <a:cubicBezTo>
                    <a:pt x="45" y="139"/>
                    <a:pt x="46" y="142"/>
                    <a:pt x="48" y="144"/>
                  </a:cubicBezTo>
                  <a:cubicBezTo>
                    <a:pt x="46" y="147"/>
                    <a:pt x="44" y="150"/>
                    <a:pt x="43" y="153"/>
                  </a:cubicBezTo>
                  <a:cubicBezTo>
                    <a:pt x="42" y="155"/>
                    <a:pt x="41" y="158"/>
                    <a:pt x="41" y="161"/>
                  </a:cubicBezTo>
                  <a:cubicBezTo>
                    <a:pt x="41" y="170"/>
                    <a:pt x="46" y="178"/>
                    <a:pt x="56" y="184"/>
                  </a:cubicBezTo>
                  <a:cubicBezTo>
                    <a:pt x="66" y="189"/>
                    <a:pt x="80" y="192"/>
                    <a:pt x="96" y="192"/>
                  </a:cubicBezTo>
                  <a:cubicBezTo>
                    <a:pt x="108" y="192"/>
                    <a:pt x="121" y="190"/>
                    <a:pt x="133" y="185"/>
                  </a:cubicBezTo>
                  <a:cubicBezTo>
                    <a:pt x="145" y="180"/>
                    <a:pt x="155" y="173"/>
                    <a:pt x="164" y="164"/>
                  </a:cubicBezTo>
                  <a:cubicBezTo>
                    <a:pt x="173" y="155"/>
                    <a:pt x="180" y="145"/>
                    <a:pt x="185" y="133"/>
                  </a:cubicBezTo>
                  <a:cubicBezTo>
                    <a:pt x="190" y="121"/>
                    <a:pt x="192" y="109"/>
                    <a:pt x="192" y="96"/>
                  </a:cubicBezTo>
                  <a:cubicBezTo>
                    <a:pt x="192" y="83"/>
                    <a:pt x="190" y="71"/>
                    <a:pt x="185" y="59"/>
                  </a:cubicBezTo>
                  <a:cubicBezTo>
                    <a:pt x="180" y="48"/>
                    <a:pt x="173" y="37"/>
                    <a:pt x="164" y="28"/>
                  </a:cubicBezTo>
                  <a:cubicBezTo>
                    <a:pt x="155" y="19"/>
                    <a:pt x="145" y="12"/>
                    <a:pt x="133" y="7"/>
                  </a:cubicBezTo>
                  <a:cubicBezTo>
                    <a:pt x="121" y="2"/>
                    <a:pt x="109" y="0"/>
                    <a:pt x="96" y="0"/>
                  </a:cubicBezTo>
                  <a:cubicBezTo>
                    <a:pt x="83" y="0"/>
                    <a:pt x="71" y="2"/>
                    <a:pt x="59" y="7"/>
                  </a:cubicBezTo>
                  <a:cubicBezTo>
                    <a:pt x="47" y="12"/>
                    <a:pt x="37" y="19"/>
                    <a:pt x="28" y="28"/>
                  </a:cubicBezTo>
                  <a:cubicBezTo>
                    <a:pt x="19" y="37"/>
                    <a:pt x="12" y="47"/>
                    <a:pt x="7" y="59"/>
                  </a:cubicBezTo>
                  <a:cubicBezTo>
                    <a:pt x="2" y="71"/>
                    <a:pt x="0" y="83"/>
                    <a:pt x="0" y="96"/>
                  </a:cubicBezTo>
                  <a:cubicBezTo>
                    <a:pt x="0" y="107"/>
                    <a:pt x="1" y="117"/>
                    <a:pt x="5" y="127"/>
                  </a:cubicBezTo>
                  <a:cubicBezTo>
                    <a:pt x="8" y="136"/>
                    <a:pt x="13" y="145"/>
                    <a:pt x="20" y="152"/>
                  </a:cubicBezTo>
                  <a:cubicBezTo>
                    <a:pt x="21" y="154"/>
                    <a:pt x="22" y="155"/>
                    <a:pt x="24" y="156"/>
                  </a:cubicBezTo>
                  <a:cubicBezTo>
                    <a:pt x="25" y="157"/>
                    <a:pt x="26" y="157"/>
                    <a:pt x="27" y="157"/>
                  </a:cubicBezTo>
                  <a:cubicBezTo>
                    <a:pt x="28" y="157"/>
                    <a:pt x="28" y="157"/>
                    <a:pt x="29" y="157"/>
                  </a:cubicBezTo>
                  <a:cubicBezTo>
                    <a:pt x="30" y="157"/>
                    <a:pt x="31" y="156"/>
                    <a:pt x="32" y="156"/>
                  </a:cubicBezTo>
                  <a:moveTo>
                    <a:pt x="64" y="156"/>
                  </a:moveTo>
                  <a:cubicBezTo>
                    <a:pt x="70" y="152"/>
                    <a:pt x="74" y="148"/>
                    <a:pt x="78" y="143"/>
                  </a:cubicBezTo>
                  <a:cubicBezTo>
                    <a:pt x="81" y="138"/>
                    <a:pt x="84" y="132"/>
                    <a:pt x="85" y="126"/>
                  </a:cubicBezTo>
                  <a:cubicBezTo>
                    <a:pt x="89" y="129"/>
                    <a:pt x="92" y="131"/>
                    <a:pt x="93" y="132"/>
                  </a:cubicBezTo>
                  <a:cubicBezTo>
                    <a:pt x="94" y="134"/>
                    <a:pt x="95" y="135"/>
                    <a:pt x="95" y="137"/>
                  </a:cubicBezTo>
                  <a:cubicBezTo>
                    <a:pt x="95" y="141"/>
                    <a:pt x="93" y="147"/>
                    <a:pt x="88" y="153"/>
                  </a:cubicBezTo>
                  <a:cubicBezTo>
                    <a:pt x="84" y="159"/>
                    <a:pt x="80" y="162"/>
                    <a:pt x="76" y="162"/>
                  </a:cubicBezTo>
                  <a:cubicBezTo>
                    <a:pt x="74" y="162"/>
                    <a:pt x="73" y="161"/>
                    <a:pt x="71" y="160"/>
                  </a:cubicBezTo>
                  <a:cubicBezTo>
                    <a:pt x="69" y="159"/>
                    <a:pt x="67" y="158"/>
                    <a:pt x="64" y="1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8" name="Freeform 341"/>
            <p:cNvSpPr>
              <a:spLocks noEditPoints="1"/>
            </p:cNvSpPr>
            <p:nvPr/>
          </p:nvSpPr>
          <p:spPr bwMode="auto">
            <a:xfrm>
              <a:off x="5356" y="3481"/>
              <a:ext cx="345" cy="216"/>
            </a:xfrm>
            <a:custGeom>
              <a:avLst/>
              <a:gdLst>
                <a:gd name="T0" fmla="*/ 43 w 202"/>
                <a:gd name="T1" fmla="*/ 126 h 126"/>
                <a:gd name="T2" fmla="*/ 0 w 202"/>
                <a:gd name="T3" fmla="*/ 80 h 126"/>
                <a:gd name="T4" fmla="*/ 21 w 202"/>
                <a:gd name="T5" fmla="*/ 64 h 126"/>
                <a:gd name="T6" fmla="*/ 43 w 202"/>
                <a:gd name="T7" fmla="*/ 68 h 126"/>
                <a:gd name="T8" fmla="*/ 69 w 202"/>
                <a:gd name="T9" fmla="*/ 35 h 126"/>
                <a:gd name="T10" fmla="*/ 124 w 202"/>
                <a:gd name="T11" fmla="*/ 9 h 126"/>
                <a:gd name="T12" fmla="*/ 159 w 202"/>
                <a:gd name="T13" fmla="*/ 13 h 126"/>
                <a:gd name="T14" fmla="*/ 192 w 202"/>
                <a:gd name="T15" fmla="*/ 22 h 126"/>
                <a:gd name="T16" fmla="*/ 202 w 202"/>
                <a:gd name="T17" fmla="*/ 103 h 126"/>
                <a:gd name="T18" fmla="*/ 101 w 202"/>
                <a:gd name="T19" fmla="*/ 122 h 126"/>
                <a:gd name="T20" fmla="*/ 21 w 202"/>
                <a:gd name="T21" fmla="*/ 68 h 126"/>
                <a:gd name="T22" fmla="*/ 4 w 202"/>
                <a:gd name="T23" fmla="*/ 79 h 126"/>
                <a:gd name="T24" fmla="*/ 45 w 202"/>
                <a:gd name="T25" fmla="*/ 122 h 126"/>
                <a:gd name="T26" fmla="*/ 45 w 202"/>
                <a:gd name="T27" fmla="*/ 94 h 126"/>
                <a:gd name="T28" fmla="*/ 34 w 202"/>
                <a:gd name="T29" fmla="*/ 89 h 126"/>
                <a:gd name="T30" fmla="*/ 24 w 202"/>
                <a:gd name="T31" fmla="*/ 86 h 126"/>
                <a:gd name="T32" fmla="*/ 31 w 202"/>
                <a:gd name="T33" fmla="*/ 97 h 126"/>
                <a:gd name="T34" fmla="*/ 45 w 202"/>
                <a:gd name="T35" fmla="*/ 94 h 126"/>
                <a:gd name="T36" fmla="*/ 77 w 202"/>
                <a:gd name="T37" fmla="*/ 39 h 126"/>
                <a:gd name="T38" fmla="*/ 47 w 202"/>
                <a:gd name="T39" fmla="*/ 69 h 126"/>
                <a:gd name="T40" fmla="*/ 62 w 202"/>
                <a:gd name="T41" fmla="*/ 84 h 126"/>
                <a:gd name="T42" fmla="*/ 77 w 202"/>
                <a:gd name="T43" fmla="*/ 61 h 126"/>
                <a:gd name="T44" fmla="*/ 108 w 202"/>
                <a:gd name="T45" fmla="*/ 69 h 126"/>
                <a:gd name="T46" fmla="*/ 80 w 202"/>
                <a:gd name="T47" fmla="*/ 64 h 126"/>
                <a:gd name="T48" fmla="*/ 82 w 202"/>
                <a:gd name="T49" fmla="*/ 101 h 126"/>
                <a:gd name="T50" fmla="*/ 108 w 202"/>
                <a:gd name="T51" fmla="*/ 69 h 126"/>
                <a:gd name="T52" fmla="*/ 108 w 202"/>
                <a:gd name="T53" fmla="*/ 73 h 126"/>
                <a:gd name="T54" fmla="*/ 85 w 202"/>
                <a:gd name="T55" fmla="*/ 103 h 126"/>
                <a:gd name="T56" fmla="*/ 108 w 202"/>
                <a:gd name="T57" fmla="*/ 108 h 126"/>
                <a:gd name="T58" fmla="*/ 108 w 202"/>
                <a:gd name="T59" fmla="*/ 112 h 126"/>
                <a:gd name="T60" fmla="*/ 108 w 202"/>
                <a:gd name="T61" fmla="*/ 122 h 126"/>
                <a:gd name="T62" fmla="*/ 198 w 202"/>
                <a:gd name="T63" fmla="*/ 46 h 126"/>
                <a:gd name="T64" fmla="*/ 167 w 202"/>
                <a:gd name="T65" fmla="*/ 15 h 126"/>
                <a:gd name="T66" fmla="*/ 159 w 202"/>
                <a:gd name="T67" fmla="*/ 32 h 126"/>
                <a:gd name="T68" fmla="*/ 137 w 202"/>
                <a:gd name="T69" fmla="*/ 84 h 126"/>
                <a:gd name="T70" fmla="*/ 124 w 202"/>
                <a:gd name="T71" fmla="*/ 25 h 126"/>
                <a:gd name="T72" fmla="*/ 104 w 202"/>
                <a:gd name="T73" fmla="*/ 48 h 126"/>
                <a:gd name="T74" fmla="*/ 112 w 202"/>
                <a:gd name="T75" fmla="*/ 12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2" h="126">
                  <a:moveTo>
                    <a:pt x="112" y="126"/>
                  </a:moveTo>
                  <a:cubicBezTo>
                    <a:pt x="43" y="126"/>
                    <a:pt x="43" y="126"/>
                    <a:pt x="43" y="126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5" y="94"/>
                    <a:pt x="0" y="87"/>
                    <a:pt x="0" y="80"/>
                  </a:cubicBezTo>
                  <a:cubicBezTo>
                    <a:pt x="0" y="75"/>
                    <a:pt x="2" y="71"/>
                    <a:pt x="6" y="68"/>
                  </a:cubicBezTo>
                  <a:cubicBezTo>
                    <a:pt x="10" y="65"/>
                    <a:pt x="15" y="64"/>
                    <a:pt x="21" y="64"/>
                  </a:cubicBezTo>
                  <a:cubicBezTo>
                    <a:pt x="28" y="64"/>
                    <a:pt x="35" y="66"/>
                    <a:pt x="43" y="70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60"/>
                    <a:pt x="45" y="53"/>
                    <a:pt x="50" y="47"/>
                  </a:cubicBezTo>
                  <a:cubicBezTo>
                    <a:pt x="55" y="41"/>
                    <a:pt x="61" y="37"/>
                    <a:pt x="69" y="35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62" y="12"/>
                    <a:pt x="165" y="11"/>
                    <a:pt x="168" y="11"/>
                  </a:cubicBezTo>
                  <a:cubicBezTo>
                    <a:pt x="177" y="11"/>
                    <a:pt x="185" y="15"/>
                    <a:pt x="192" y="22"/>
                  </a:cubicBezTo>
                  <a:cubicBezTo>
                    <a:pt x="198" y="29"/>
                    <a:pt x="202" y="37"/>
                    <a:pt x="202" y="46"/>
                  </a:cubicBezTo>
                  <a:cubicBezTo>
                    <a:pt x="202" y="103"/>
                    <a:pt x="202" y="103"/>
                    <a:pt x="202" y="103"/>
                  </a:cubicBezTo>
                  <a:lnTo>
                    <a:pt x="112" y="126"/>
                  </a:lnTo>
                  <a:close/>
                  <a:moveTo>
                    <a:pt x="101" y="122"/>
                  </a:moveTo>
                  <a:cubicBezTo>
                    <a:pt x="59" y="87"/>
                    <a:pt x="59" y="87"/>
                    <a:pt x="59" y="87"/>
                  </a:cubicBezTo>
                  <a:cubicBezTo>
                    <a:pt x="44" y="74"/>
                    <a:pt x="31" y="68"/>
                    <a:pt x="21" y="68"/>
                  </a:cubicBezTo>
                  <a:cubicBezTo>
                    <a:pt x="16" y="68"/>
                    <a:pt x="12" y="69"/>
                    <a:pt x="9" y="71"/>
                  </a:cubicBezTo>
                  <a:cubicBezTo>
                    <a:pt x="6" y="73"/>
                    <a:pt x="4" y="76"/>
                    <a:pt x="4" y="79"/>
                  </a:cubicBezTo>
                  <a:cubicBezTo>
                    <a:pt x="4" y="86"/>
                    <a:pt x="10" y="93"/>
                    <a:pt x="22" y="103"/>
                  </a:cubicBezTo>
                  <a:cubicBezTo>
                    <a:pt x="45" y="122"/>
                    <a:pt x="45" y="122"/>
                    <a:pt x="45" y="122"/>
                  </a:cubicBezTo>
                  <a:lnTo>
                    <a:pt x="101" y="122"/>
                  </a:lnTo>
                  <a:close/>
                  <a:moveTo>
                    <a:pt x="45" y="94"/>
                  </a:moveTo>
                  <a:cubicBezTo>
                    <a:pt x="36" y="87"/>
                    <a:pt x="36" y="87"/>
                    <a:pt x="36" y="87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42" y="97"/>
                    <a:pt x="42" y="97"/>
                    <a:pt x="42" y="97"/>
                  </a:cubicBezTo>
                  <a:lnTo>
                    <a:pt x="45" y="94"/>
                  </a:lnTo>
                  <a:close/>
                  <a:moveTo>
                    <a:pt x="104" y="54"/>
                  </a:moveTo>
                  <a:cubicBezTo>
                    <a:pt x="98" y="44"/>
                    <a:pt x="88" y="39"/>
                    <a:pt x="77" y="39"/>
                  </a:cubicBezTo>
                  <a:cubicBezTo>
                    <a:pt x="68" y="39"/>
                    <a:pt x="61" y="42"/>
                    <a:pt x="55" y="47"/>
                  </a:cubicBezTo>
                  <a:cubicBezTo>
                    <a:pt x="50" y="53"/>
                    <a:pt x="47" y="60"/>
                    <a:pt x="47" y="69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53" y="76"/>
                    <a:pt x="58" y="80"/>
                    <a:pt x="62" y="84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77" y="61"/>
                    <a:pt x="77" y="61"/>
                    <a:pt x="77" y="61"/>
                  </a:cubicBezTo>
                  <a:lnTo>
                    <a:pt x="104" y="54"/>
                  </a:lnTo>
                  <a:close/>
                  <a:moveTo>
                    <a:pt x="108" y="69"/>
                  </a:moveTo>
                  <a:cubicBezTo>
                    <a:pt x="108" y="65"/>
                    <a:pt x="107" y="61"/>
                    <a:pt x="106" y="57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82" y="101"/>
                    <a:pt x="82" y="101"/>
                    <a:pt x="82" y="101"/>
                  </a:cubicBezTo>
                  <a:cubicBezTo>
                    <a:pt x="88" y="74"/>
                    <a:pt x="88" y="74"/>
                    <a:pt x="88" y="74"/>
                  </a:cubicBezTo>
                  <a:lnTo>
                    <a:pt x="108" y="69"/>
                  </a:lnTo>
                  <a:close/>
                  <a:moveTo>
                    <a:pt x="108" y="108"/>
                  </a:moveTo>
                  <a:cubicBezTo>
                    <a:pt x="108" y="73"/>
                    <a:pt x="108" y="73"/>
                    <a:pt x="108" y="73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95" y="111"/>
                    <a:pt x="95" y="111"/>
                    <a:pt x="95" y="111"/>
                  </a:cubicBezTo>
                  <a:lnTo>
                    <a:pt x="108" y="108"/>
                  </a:lnTo>
                  <a:close/>
                  <a:moveTo>
                    <a:pt x="108" y="122"/>
                  </a:moveTo>
                  <a:cubicBezTo>
                    <a:pt x="108" y="112"/>
                    <a:pt x="108" y="112"/>
                    <a:pt x="108" y="112"/>
                  </a:cubicBezTo>
                  <a:cubicBezTo>
                    <a:pt x="99" y="114"/>
                    <a:pt x="99" y="114"/>
                    <a:pt x="99" y="114"/>
                  </a:cubicBezTo>
                  <a:lnTo>
                    <a:pt x="108" y="122"/>
                  </a:lnTo>
                  <a:close/>
                  <a:moveTo>
                    <a:pt x="198" y="100"/>
                  </a:moveTo>
                  <a:cubicBezTo>
                    <a:pt x="198" y="46"/>
                    <a:pt x="198" y="46"/>
                    <a:pt x="198" y="46"/>
                  </a:cubicBezTo>
                  <a:cubicBezTo>
                    <a:pt x="198" y="38"/>
                    <a:pt x="195" y="30"/>
                    <a:pt x="189" y="24"/>
                  </a:cubicBezTo>
                  <a:cubicBezTo>
                    <a:pt x="183" y="18"/>
                    <a:pt x="176" y="15"/>
                    <a:pt x="167" y="15"/>
                  </a:cubicBezTo>
                  <a:cubicBezTo>
                    <a:pt x="165" y="15"/>
                    <a:pt x="162" y="15"/>
                    <a:pt x="159" y="16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24" y="87"/>
                    <a:pt x="124" y="87"/>
                    <a:pt x="124" y="87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93" y="38"/>
                    <a:pt x="100" y="42"/>
                    <a:pt x="104" y="48"/>
                  </a:cubicBezTo>
                  <a:cubicBezTo>
                    <a:pt x="109" y="54"/>
                    <a:pt x="112" y="61"/>
                    <a:pt x="112" y="69"/>
                  </a:cubicBezTo>
                  <a:cubicBezTo>
                    <a:pt x="112" y="122"/>
                    <a:pt x="112" y="122"/>
                    <a:pt x="112" y="122"/>
                  </a:cubicBezTo>
                  <a:lnTo>
                    <a:pt x="19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9" name="Freeform 342"/>
            <p:cNvSpPr>
              <a:spLocks noEditPoints="1"/>
            </p:cNvSpPr>
            <p:nvPr/>
          </p:nvSpPr>
          <p:spPr bwMode="auto">
            <a:xfrm>
              <a:off x="5921" y="3476"/>
              <a:ext cx="226" cy="289"/>
            </a:xfrm>
            <a:custGeom>
              <a:avLst/>
              <a:gdLst>
                <a:gd name="T0" fmla="*/ 29 w 132"/>
                <a:gd name="T1" fmla="*/ 111 h 169"/>
                <a:gd name="T2" fmla="*/ 29 w 132"/>
                <a:gd name="T3" fmla="*/ 87 h 169"/>
                <a:gd name="T4" fmla="*/ 46 w 132"/>
                <a:gd name="T5" fmla="*/ 75 h 169"/>
                <a:gd name="T6" fmla="*/ 64 w 132"/>
                <a:gd name="T7" fmla="*/ 86 h 169"/>
                <a:gd name="T8" fmla="*/ 61 w 132"/>
                <a:gd name="T9" fmla="*/ 106 h 169"/>
                <a:gd name="T10" fmla="*/ 29 w 132"/>
                <a:gd name="T11" fmla="*/ 111 h 169"/>
                <a:gd name="T12" fmla="*/ 41 w 132"/>
                <a:gd name="T13" fmla="*/ 3 h 169"/>
                <a:gd name="T14" fmla="*/ 62 w 132"/>
                <a:gd name="T15" fmla="*/ 16 h 169"/>
                <a:gd name="T16" fmla="*/ 64 w 132"/>
                <a:gd name="T17" fmla="*/ 35 h 169"/>
                <a:gd name="T18" fmla="*/ 46 w 132"/>
                <a:gd name="T19" fmla="*/ 46 h 169"/>
                <a:gd name="T20" fmla="*/ 30 w 132"/>
                <a:gd name="T21" fmla="*/ 34 h 169"/>
                <a:gd name="T22" fmla="*/ 41 w 132"/>
                <a:gd name="T23" fmla="*/ 3 h 169"/>
                <a:gd name="T24" fmla="*/ 124 w 132"/>
                <a:gd name="T25" fmla="*/ 125 h 169"/>
                <a:gd name="T26" fmla="*/ 75 w 132"/>
                <a:gd name="T27" fmla="*/ 168 h 169"/>
                <a:gd name="T28" fmla="*/ 124 w 132"/>
                <a:gd name="T29" fmla="*/ 125 h 169"/>
                <a:gd name="T30" fmla="*/ 10 w 132"/>
                <a:gd name="T31" fmla="*/ 125 h 169"/>
                <a:gd name="T32" fmla="*/ 59 w 132"/>
                <a:gd name="T33" fmla="*/ 168 h 169"/>
                <a:gd name="T34" fmla="*/ 10 w 132"/>
                <a:gd name="T35" fmla="*/ 125 h 169"/>
                <a:gd name="T36" fmla="*/ 64 w 132"/>
                <a:gd name="T37" fmla="*/ 169 h 169"/>
                <a:gd name="T38" fmla="*/ 70 w 132"/>
                <a:gd name="T39" fmla="*/ 169 h 169"/>
                <a:gd name="T40" fmla="*/ 70 w 132"/>
                <a:gd name="T41" fmla="*/ 117 h 169"/>
                <a:gd name="T42" fmla="*/ 64 w 132"/>
                <a:gd name="T43" fmla="*/ 117 h 169"/>
                <a:gd name="T44" fmla="*/ 64 w 132"/>
                <a:gd name="T45" fmla="*/ 169 h 169"/>
                <a:gd name="T46" fmla="*/ 4 w 132"/>
                <a:gd name="T47" fmla="*/ 53 h 169"/>
                <a:gd name="T48" fmla="*/ 26 w 132"/>
                <a:gd name="T49" fmla="*/ 78 h 169"/>
                <a:gd name="T50" fmla="*/ 43 w 132"/>
                <a:gd name="T51" fmla="*/ 71 h 169"/>
                <a:gd name="T52" fmla="*/ 44 w 132"/>
                <a:gd name="T53" fmla="*/ 49 h 169"/>
                <a:gd name="T54" fmla="*/ 25 w 132"/>
                <a:gd name="T55" fmla="*/ 41 h 169"/>
                <a:gd name="T56" fmla="*/ 4 w 132"/>
                <a:gd name="T57" fmla="*/ 53 h 169"/>
                <a:gd name="T58" fmla="*/ 128 w 132"/>
                <a:gd name="T59" fmla="*/ 56 h 169"/>
                <a:gd name="T60" fmla="*/ 107 w 132"/>
                <a:gd name="T61" fmla="*/ 43 h 169"/>
                <a:gd name="T62" fmla="*/ 89 w 132"/>
                <a:gd name="T63" fmla="*/ 51 h 169"/>
                <a:gd name="T64" fmla="*/ 88 w 132"/>
                <a:gd name="T65" fmla="*/ 72 h 169"/>
                <a:gd name="T66" fmla="*/ 106 w 132"/>
                <a:gd name="T67" fmla="*/ 80 h 169"/>
                <a:gd name="T68" fmla="*/ 128 w 132"/>
                <a:gd name="T69" fmla="*/ 56 h 169"/>
                <a:gd name="T70" fmla="*/ 103 w 132"/>
                <a:gd name="T71" fmla="*/ 111 h 169"/>
                <a:gd name="T72" fmla="*/ 70 w 132"/>
                <a:gd name="T73" fmla="*/ 106 h 169"/>
                <a:gd name="T74" fmla="*/ 69 w 132"/>
                <a:gd name="T75" fmla="*/ 86 h 169"/>
                <a:gd name="T76" fmla="*/ 87 w 132"/>
                <a:gd name="T77" fmla="*/ 76 h 169"/>
                <a:gd name="T78" fmla="*/ 102 w 132"/>
                <a:gd name="T79" fmla="*/ 87 h 169"/>
                <a:gd name="T80" fmla="*/ 103 w 132"/>
                <a:gd name="T81" fmla="*/ 111 h 169"/>
                <a:gd name="T82" fmla="*/ 104 w 132"/>
                <a:gd name="T83" fmla="*/ 12 h 169"/>
                <a:gd name="T84" fmla="*/ 103 w 132"/>
                <a:gd name="T85" fmla="*/ 36 h 169"/>
                <a:gd name="T86" fmla="*/ 87 w 132"/>
                <a:gd name="T87" fmla="*/ 46 h 169"/>
                <a:gd name="T88" fmla="*/ 69 w 132"/>
                <a:gd name="T89" fmla="*/ 35 h 169"/>
                <a:gd name="T90" fmla="*/ 71 w 132"/>
                <a:gd name="T91" fmla="*/ 17 h 169"/>
                <a:gd name="T92" fmla="*/ 104 w 132"/>
                <a:gd name="T93" fmla="*/ 1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2" h="169">
                  <a:moveTo>
                    <a:pt x="29" y="111"/>
                  </a:moveTo>
                  <a:cubicBezTo>
                    <a:pt x="23" y="102"/>
                    <a:pt x="23" y="94"/>
                    <a:pt x="29" y="87"/>
                  </a:cubicBezTo>
                  <a:cubicBezTo>
                    <a:pt x="35" y="83"/>
                    <a:pt x="40" y="79"/>
                    <a:pt x="46" y="75"/>
                  </a:cubicBezTo>
                  <a:cubicBezTo>
                    <a:pt x="49" y="80"/>
                    <a:pt x="55" y="85"/>
                    <a:pt x="64" y="86"/>
                  </a:cubicBezTo>
                  <a:cubicBezTo>
                    <a:pt x="64" y="94"/>
                    <a:pt x="64" y="102"/>
                    <a:pt x="61" y="106"/>
                  </a:cubicBezTo>
                  <a:cubicBezTo>
                    <a:pt x="55" y="120"/>
                    <a:pt x="39" y="123"/>
                    <a:pt x="29" y="111"/>
                  </a:cubicBezTo>
                  <a:moveTo>
                    <a:pt x="41" y="3"/>
                  </a:moveTo>
                  <a:cubicBezTo>
                    <a:pt x="52" y="2"/>
                    <a:pt x="59" y="7"/>
                    <a:pt x="62" y="16"/>
                  </a:cubicBezTo>
                  <a:cubicBezTo>
                    <a:pt x="63" y="22"/>
                    <a:pt x="63" y="29"/>
                    <a:pt x="64" y="35"/>
                  </a:cubicBezTo>
                  <a:cubicBezTo>
                    <a:pt x="58" y="36"/>
                    <a:pt x="51" y="38"/>
                    <a:pt x="46" y="46"/>
                  </a:cubicBezTo>
                  <a:cubicBezTo>
                    <a:pt x="41" y="41"/>
                    <a:pt x="36" y="38"/>
                    <a:pt x="30" y="34"/>
                  </a:cubicBezTo>
                  <a:cubicBezTo>
                    <a:pt x="21" y="21"/>
                    <a:pt x="26" y="6"/>
                    <a:pt x="41" y="3"/>
                  </a:cubicBezTo>
                  <a:moveTo>
                    <a:pt x="124" y="125"/>
                  </a:moveTo>
                  <a:cubicBezTo>
                    <a:pt x="98" y="122"/>
                    <a:pt x="75" y="140"/>
                    <a:pt x="75" y="168"/>
                  </a:cubicBezTo>
                  <a:cubicBezTo>
                    <a:pt x="103" y="169"/>
                    <a:pt x="121" y="156"/>
                    <a:pt x="124" y="125"/>
                  </a:cubicBezTo>
                  <a:moveTo>
                    <a:pt x="10" y="125"/>
                  </a:moveTo>
                  <a:cubicBezTo>
                    <a:pt x="13" y="156"/>
                    <a:pt x="31" y="169"/>
                    <a:pt x="59" y="168"/>
                  </a:cubicBezTo>
                  <a:cubicBezTo>
                    <a:pt x="58" y="140"/>
                    <a:pt x="36" y="122"/>
                    <a:pt x="10" y="125"/>
                  </a:cubicBezTo>
                  <a:moveTo>
                    <a:pt x="64" y="169"/>
                  </a:moveTo>
                  <a:cubicBezTo>
                    <a:pt x="70" y="169"/>
                    <a:pt x="70" y="169"/>
                    <a:pt x="70" y="169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64" y="117"/>
                    <a:pt x="64" y="117"/>
                    <a:pt x="64" y="117"/>
                  </a:cubicBezTo>
                  <a:lnTo>
                    <a:pt x="64" y="169"/>
                  </a:lnTo>
                  <a:close/>
                  <a:moveTo>
                    <a:pt x="4" y="53"/>
                  </a:moveTo>
                  <a:cubicBezTo>
                    <a:pt x="0" y="69"/>
                    <a:pt x="11" y="80"/>
                    <a:pt x="26" y="78"/>
                  </a:cubicBezTo>
                  <a:cubicBezTo>
                    <a:pt x="33" y="75"/>
                    <a:pt x="38" y="73"/>
                    <a:pt x="43" y="71"/>
                  </a:cubicBezTo>
                  <a:cubicBezTo>
                    <a:pt x="39" y="63"/>
                    <a:pt x="41" y="54"/>
                    <a:pt x="44" y="49"/>
                  </a:cubicBezTo>
                  <a:cubicBezTo>
                    <a:pt x="37" y="46"/>
                    <a:pt x="31" y="44"/>
                    <a:pt x="25" y="41"/>
                  </a:cubicBezTo>
                  <a:cubicBezTo>
                    <a:pt x="16" y="40"/>
                    <a:pt x="8" y="44"/>
                    <a:pt x="4" y="53"/>
                  </a:cubicBezTo>
                  <a:moveTo>
                    <a:pt x="128" y="56"/>
                  </a:moveTo>
                  <a:cubicBezTo>
                    <a:pt x="124" y="46"/>
                    <a:pt x="116" y="42"/>
                    <a:pt x="107" y="43"/>
                  </a:cubicBezTo>
                  <a:cubicBezTo>
                    <a:pt x="101" y="46"/>
                    <a:pt x="95" y="48"/>
                    <a:pt x="89" y="51"/>
                  </a:cubicBezTo>
                  <a:cubicBezTo>
                    <a:pt x="92" y="56"/>
                    <a:pt x="93" y="65"/>
                    <a:pt x="88" y="72"/>
                  </a:cubicBezTo>
                  <a:cubicBezTo>
                    <a:pt x="94" y="74"/>
                    <a:pt x="100" y="77"/>
                    <a:pt x="106" y="80"/>
                  </a:cubicBezTo>
                  <a:cubicBezTo>
                    <a:pt x="121" y="82"/>
                    <a:pt x="132" y="71"/>
                    <a:pt x="128" y="56"/>
                  </a:cubicBezTo>
                  <a:moveTo>
                    <a:pt x="103" y="111"/>
                  </a:moveTo>
                  <a:cubicBezTo>
                    <a:pt x="92" y="123"/>
                    <a:pt x="77" y="120"/>
                    <a:pt x="70" y="106"/>
                  </a:cubicBezTo>
                  <a:cubicBezTo>
                    <a:pt x="70" y="101"/>
                    <a:pt x="69" y="92"/>
                    <a:pt x="69" y="86"/>
                  </a:cubicBezTo>
                  <a:cubicBezTo>
                    <a:pt x="78" y="85"/>
                    <a:pt x="83" y="80"/>
                    <a:pt x="87" y="76"/>
                  </a:cubicBezTo>
                  <a:cubicBezTo>
                    <a:pt x="93" y="79"/>
                    <a:pt x="98" y="83"/>
                    <a:pt x="102" y="87"/>
                  </a:cubicBezTo>
                  <a:cubicBezTo>
                    <a:pt x="108" y="95"/>
                    <a:pt x="109" y="103"/>
                    <a:pt x="103" y="111"/>
                  </a:cubicBezTo>
                  <a:moveTo>
                    <a:pt x="104" y="12"/>
                  </a:moveTo>
                  <a:cubicBezTo>
                    <a:pt x="110" y="20"/>
                    <a:pt x="109" y="29"/>
                    <a:pt x="103" y="36"/>
                  </a:cubicBezTo>
                  <a:cubicBezTo>
                    <a:pt x="98" y="40"/>
                    <a:pt x="92" y="43"/>
                    <a:pt x="87" y="46"/>
                  </a:cubicBezTo>
                  <a:cubicBezTo>
                    <a:pt x="84" y="42"/>
                    <a:pt x="77" y="36"/>
                    <a:pt x="69" y="35"/>
                  </a:cubicBezTo>
                  <a:cubicBezTo>
                    <a:pt x="70" y="29"/>
                    <a:pt x="71" y="24"/>
                    <a:pt x="71" y="17"/>
                  </a:cubicBezTo>
                  <a:cubicBezTo>
                    <a:pt x="78" y="3"/>
                    <a:pt x="93" y="0"/>
                    <a:pt x="104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0" name="Freeform 343"/>
            <p:cNvSpPr>
              <a:spLocks noEditPoints="1"/>
            </p:cNvSpPr>
            <p:nvPr/>
          </p:nvSpPr>
          <p:spPr bwMode="auto">
            <a:xfrm>
              <a:off x="6376" y="3475"/>
              <a:ext cx="273" cy="283"/>
            </a:xfrm>
            <a:custGeom>
              <a:avLst/>
              <a:gdLst>
                <a:gd name="T0" fmla="*/ 0 w 160"/>
                <a:gd name="T1" fmla="*/ 145 h 166"/>
                <a:gd name="T2" fmla="*/ 22 w 160"/>
                <a:gd name="T3" fmla="*/ 166 h 166"/>
                <a:gd name="T4" fmla="*/ 47 w 160"/>
                <a:gd name="T5" fmla="*/ 139 h 166"/>
                <a:gd name="T6" fmla="*/ 72 w 160"/>
                <a:gd name="T7" fmla="*/ 143 h 166"/>
                <a:gd name="T8" fmla="*/ 116 w 160"/>
                <a:gd name="T9" fmla="*/ 134 h 166"/>
                <a:gd name="T10" fmla="*/ 121 w 160"/>
                <a:gd name="T11" fmla="*/ 91 h 166"/>
                <a:gd name="T12" fmla="*/ 153 w 160"/>
                <a:gd name="T13" fmla="*/ 90 h 166"/>
                <a:gd name="T14" fmla="*/ 138 w 160"/>
                <a:gd name="T15" fmla="*/ 26 h 166"/>
                <a:gd name="T16" fmla="*/ 43 w 160"/>
                <a:gd name="T17" fmla="*/ 34 h 166"/>
                <a:gd name="T18" fmla="*/ 25 w 160"/>
                <a:gd name="T19" fmla="*/ 98 h 166"/>
                <a:gd name="T20" fmla="*/ 25 w 160"/>
                <a:gd name="T21" fmla="*/ 122 h 166"/>
                <a:gd name="T22" fmla="*/ 0 w 160"/>
                <a:gd name="T23" fmla="*/ 145 h 166"/>
                <a:gd name="T24" fmla="*/ 137 w 160"/>
                <a:gd name="T25" fmla="*/ 92 h 166"/>
                <a:gd name="T26" fmla="*/ 160 w 160"/>
                <a:gd name="T27" fmla="*/ 115 h 166"/>
                <a:gd name="T28" fmla="*/ 137 w 160"/>
                <a:gd name="T29" fmla="*/ 138 h 166"/>
                <a:gd name="T30" fmla="*/ 114 w 160"/>
                <a:gd name="T31" fmla="*/ 115 h 166"/>
                <a:gd name="T32" fmla="*/ 137 w 160"/>
                <a:gd name="T33" fmla="*/ 92 h 166"/>
                <a:gd name="T34" fmla="*/ 137 w 160"/>
                <a:gd name="T35" fmla="*/ 100 h 166"/>
                <a:gd name="T36" fmla="*/ 152 w 160"/>
                <a:gd name="T37" fmla="*/ 115 h 166"/>
                <a:gd name="T38" fmla="*/ 137 w 160"/>
                <a:gd name="T39" fmla="*/ 130 h 166"/>
                <a:gd name="T40" fmla="*/ 122 w 160"/>
                <a:gd name="T41" fmla="*/ 115 h 166"/>
                <a:gd name="T42" fmla="*/ 137 w 160"/>
                <a:gd name="T43" fmla="*/ 100 h 166"/>
                <a:gd name="T44" fmla="*/ 33 w 160"/>
                <a:gd name="T45" fmla="*/ 77 h 166"/>
                <a:gd name="T46" fmla="*/ 33 w 160"/>
                <a:gd name="T47" fmla="*/ 77 h 166"/>
                <a:gd name="T48" fmla="*/ 89 w 160"/>
                <a:gd name="T49" fmla="*/ 134 h 166"/>
                <a:gd name="T50" fmla="*/ 62 w 160"/>
                <a:gd name="T51" fmla="*/ 129 h 166"/>
                <a:gd name="T52" fmla="*/ 56 w 160"/>
                <a:gd name="T53" fmla="*/ 128 h 166"/>
                <a:gd name="T54" fmla="*/ 67 w 160"/>
                <a:gd name="T55" fmla="*/ 117 h 166"/>
                <a:gd name="T56" fmla="*/ 49 w 160"/>
                <a:gd name="T57" fmla="*/ 99 h 166"/>
                <a:gd name="T58" fmla="*/ 37 w 160"/>
                <a:gd name="T59" fmla="*/ 110 h 166"/>
                <a:gd name="T60" fmla="*/ 36 w 160"/>
                <a:gd name="T61" fmla="*/ 103 h 166"/>
                <a:gd name="T62" fmla="*/ 33 w 160"/>
                <a:gd name="T63" fmla="*/ 77 h 166"/>
                <a:gd name="T64" fmla="*/ 48 w 160"/>
                <a:gd name="T65" fmla="*/ 108 h 166"/>
                <a:gd name="T66" fmla="*/ 57 w 160"/>
                <a:gd name="T67" fmla="*/ 118 h 166"/>
                <a:gd name="T68" fmla="*/ 48 w 160"/>
                <a:gd name="T69" fmla="*/ 119 h 166"/>
                <a:gd name="T70" fmla="*/ 48 w 160"/>
                <a:gd name="T71" fmla="*/ 10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0" h="166">
                  <a:moveTo>
                    <a:pt x="0" y="145"/>
                  </a:moveTo>
                  <a:cubicBezTo>
                    <a:pt x="22" y="166"/>
                    <a:pt x="22" y="166"/>
                    <a:pt x="22" y="166"/>
                  </a:cubicBezTo>
                  <a:cubicBezTo>
                    <a:pt x="47" y="139"/>
                    <a:pt x="47" y="139"/>
                    <a:pt x="47" y="139"/>
                  </a:cubicBezTo>
                  <a:cubicBezTo>
                    <a:pt x="51" y="136"/>
                    <a:pt x="61" y="139"/>
                    <a:pt x="72" y="143"/>
                  </a:cubicBezTo>
                  <a:cubicBezTo>
                    <a:pt x="89" y="146"/>
                    <a:pt x="104" y="143"/>
                    <a:pt x="116" y="134"/>
                  </a:cubicBezTo>
                  <a:cubicBezTo>
                    <a:pt x="106" y="123"/>
                    <a:pt x="106" y="101"/>
                    <a:pt x="121" y="91"/>
                  </a:cubicBezTo>
                  <a:cubicBezTo>
                    <a:pt x="130" y="84"/>
                    <a:pt x="141" y="84"/>
                    <a:pt x="153" y="90"/>
                  </a:cubicBezTo>
                  <a:cubicBezTo>
                    <a:pt x="159" y="67"/>
                    <a:pt x="157" y="45"/>
                    <a:pt x="138" y="26"/>
                  </a:cubicBezTo>
                  <a:cubicBezTo>
                    <a:pt x="106" y="0"/>
                    <a:pt x="74" y="2"/>
                    <a:pt x="43" y="34"/>
                  </a:cubicBezTo>
                  <a:cubicBezTo>
                    <a:pt x="25" y="54"/>
                    <a:pt x="20" y="75"/>
                    <a:pt x="25" y="98"/>
                  </a:cubicBezTo>
                  <a:cubicBezTo>
                    <a:pt x="28" y="106"/>
                    <a:pt x="28" y="115"/>
                    <a:pt x="25" y="122"/>
                  </a:cubicBezTo>
                  <a:lnTo>
                    <a:pt x="0" y="145"/>
                  </a:lnTo>
                  <a:close/>
                  <a:moveTo>
                    <a:pt x="137" y="92"/>
                  </a:moveTo>
                  <a:cubicBezTo>
                    <a:pt x="150" y="92"/>
                    <a:pt x="160" y="102"/>
                    <a:pt x="160" y="115"/>
                  </a:cubicBezTo>
                  <a:cubicBezTo>
                    <a:pt x="160" y="128"/>
                    <a:pt x="150" y="138"/>
                    <a:pt x="137" y="138"/>
                  </a:cubicBezTo>
                  <a:cubicBezTo>
                    <a:pt x="124" y="138"/>
                    <a:pt x="114" y="128"/>
                    <a:pt x="114" y="115"/>
                  </a:cubicBezTo>
                  <a:cubicBezTo>
                    <a:pt x="114" y="102"/>
                    <a:pt x="124" y="92"/>
                    <a:pt x="137" y="92"/>
                  </a:cubicBezTo>
                  <a:moveTo>
                    <a:pt x="137" y="100"/>
                  </a:moveTo>
                  <a:cubicBezTo>
                    <a:pt x="145" y="100"/>
                    <a:pt x="152" y="107"/>
                    <a:pt x="152" y="115"/>
                  </a:cubicBezTo>
                  <a:cubicBezTo>
                    <a:pt x="152" y="123"/>
                    <a:pt x="145" y="130"/>
                    <a:pt x="137" y="130"/>
                  </a:cubicBezTo>
                  <a:cubicBezTo>
                    <a:pt x="129" y="130"/>
                    <a:pt x="122" y="123"/>
                    <a:pt x="122" y="115"/>
                  </a:cubicBezTo>
                  <a:cubicBezTo>
                    <a:pt x="122" y="107"/>
                    <a:pt x="129" y="100"/>
                    <a:pt x="137" y="100"/>
                  </a:cubicBezTo>
                  <a:moveTo>
                    <a:pt x="33" y="77"/>
                  </a:moveTo>
                  <a:cubicBezTo>
                    <a:pt x="33" y="77"/>
                    <a:pt x="33" y="77"/>
                    <a:pt x="33" y="77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1" y="135"/>
                    <a:pt x="70" y="133"/>
                    <a:pt x="62" y="129"/>
                  </a:cubicBezTo>
                  <a:cubicBezTo>
                    <a:pt x="60" y="128"/>
                    <a:pt x="58" y="129"/>
                    <a:pt x="56" y="128"/>
                  </a:cubicBezTo>
                  <a:cubicBezTo>
                    <a:pt x="67" y="117"/>
                    <a:pt x="67" y="117"/>
                    <a:pt x="67" y="117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07"/>
                    <a:pt x="37" y="105"/>
                    <a:pt x="36" y="103"/>
                  </a:cubicBezTo>
                  <a:cubicBezTo>
                    <a:pt x="33" y="94"/>
                    <a:pt x="32" y="86"/>
                    <a:pt x="33" y="77"/>
                  </a:cubicBezTo>
                  <a:moveTo>
                    <a:pt x="48" y="108"/>
                  </a:moveTo>
                  <a:cubicBezTo>
                    <a:pt x="57" y="118"/>
                    <a:pt x="57" y="118"/>
                    <a:pt x="57" y="118"/>
                  </a:cubicBezTo>
                  <a:cubicBezTo>
                    <a:pt x="55" y="120"/>
                    <a:pt x="52" y="120"/>
                    <a:pt x="48" y="119"/>
                  </a:cubicBezTo>
                  <a:cubicBezTo>
                    <a:pt x="44" y="115"/>
                    <a:pt x="46" y="110"/>
                    <a:pt x="48" y="1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1" name="Freeform 344"/>
            <p:cNvSpPr/>
            <p:nvPr/>
          </p:nvSpPr>
          <p:spPr bwMode="auto">
            <a:xfrm>
              <a:off x="4884" y="1531"/>
              <a:ext cx="318" cy="154"/>
            </a:xfrm>
            <a:custGeom>
              <a:avLst/>
              <a:gdLst>
                <a:gd name="T0" fmla="*/ 15 w 186"/>
                <a:gd name="T1" fmla="*/ 30 h 90"/>
                <a:gd name="T2" fmla="*/ 30 w 186"/>
                <a:gd name="T3" fmla="*/ 15 h 90"/>
                <a:gd name="T4" fmla="*/ 156 w 186"/>
                <a:gd name="T5" fmla="*/ 15 h 90"/>
                <a:gd name="T6" fmla="*/ 171 w 186"/>
                <a:gd name="T7" fmla="*/ 30 h 90"/>
                <a:gd name="T8" fmla="*/ 171 w 186"/>
                <a:gd name="T9" fmla="*/ 90 h 90"/>
                <a:gd name="T10" fmla="*/ 186 w 186"/>
                <a:gd name="T11" fmla="*/ 90 h 90"/>
                <a:gd name="T12" fmla="*/ 186 w 186"/>
                <a:gd name="T13" fmla="*/ 30 h 90"/>
                <a:gd name="T14" fmla="*/ 156 w 186"/>
                <a:gd name="T15" fmla="*/ 0 h 90"/>
                <a:gd name="T16" fmla="*/ 30 w 186"/>
                <a:gd name="T17" fmla="*/ 0 h 90"/>
                <a:gd name="T18" fmla="*/ 0 w 186"/>
                <a:gd name="T19" fmla="*/ 30 h 90"/>
                <a:gd name="T20" fmla="*/ 0 w 186"/>
                <a:gd name="T21" fmla="*/ 90 h 90"/>
                <a:gd name="T22" fmla="*/ 15 w 186"/>
                <a:gd name="T23" fmla="*/ 90 h 90"/>
                <a:gd name="T24" fmla="*/ 15 w 186"/>
                <a:gd name="T25" fmla="*/ 3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6" h="90">
                  <a:moveTo>
                    <a:pt x="15" y="30"/>
                  </a:moveTo>
                  <a:cubicBezTo>
                    <a:pt x="15" y="22"/>
                    <a:pt x="22" y="15"/>
                    <a:pt x="30" y="15"/>
                  </a:cubicBezTo>
                  <a:cubicBezTo>
                    <a:pt x="156" y="15"/>
                    <a:pt x="156" y="15"/>
                    <a:pt x="156" y="15"/>
                  </a:cubicBezTo>
                  <a:cubicBezTo>
                    <a:pt x="164" y="15"/>
                    <a:pt x="171" y="22"/>
                    <a:pt x="171" y="30"/>
                  </a:cubicBezTo>
                  <a:cubicBezTo>
                    <a:pt x="171" y="90"/>
                    <a:pt x="171" y="90"/>
                    <a:pt x="171" y="90"/>
                  </a:cubicBezTo>
                  <a:cubicBezTo>
                    <a:pt x="186" y="90"/>
                    <a:pt x="186" y="90"/>
                    <a:pt x="186" y="90"/>
                  </a:cubicBezTo>
                  <a:cubicBezTo>
                    <a:pt x="186" y="30"/>
                    <a:pt x="186" y="30"/>
                    <a:pt x="186" y="30"/>
                  </a:cubicBezTo>
                  <a:cubicBezTo>
                    <a:pt x="186" y="13"/>
                    <a:pt x="173" y="0"/>
                    <a:pt x="15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5" y="90"/>
                    <a:pt x="15" y="90"/>
                    <a:pt x="15" y="90"/>
                  </a:cubicBez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2" name="Freeform 345"/>
            <p:cNvSpPr/>
            <p:nvPr/>
          </p:nvSpPr>
          <p:spPr bwMode="auto">
            <a:xfrm>
              <a:off x="4884" y="1696"/>
              <a:ext cx="318" cy="154"/>
            </a:xfrm>
            <a:custGeom>
              <a:avLst/>
              <a:gdLst>
                <a:gd name="T0" fmla="*/ 171 w 186"/>
                <a:gd name="T1" fmla="*/ 60 h 90"/>
                <a:gd name="T2" fmla="*/ 156 w 186"/>
                <a:gd name="T3" fmla="*/ 75 h 90"/>
                <a:gd name="T4" fmla="*/ 30 w 186"/>
                <a:gd name="T5" fmla="*/ 75 h 90"/>
                <a:gd name="T6" fmla="*/ 15 w 186"/>
                <a:gd name="T7" fmla="*/ 60 h 90"/>
                <a:gd name="T8" fmla="*/ 15 w 186"/>
                <a:gd name="T9" fmla="*/ 0 h 90"/>
                <a:gd name="T10" fmla="*/ 0 w 186"/>
                <a:gd name="T11" fmla="*/ 0 h 90"/>
                <a:gd name="T12" fmla="*/ 0 w 186"/>
                <a:gd name="T13" fmla="*/ 60 h 90"/>
                <a:gd name="T14" fmla="*/ 30 w 186"/>
                <a:gd name="T15" fmla="*/ 90 h 90"/>
                <a:gd name="T16" fmla="*/ 156 w 186"/>
                <a:gd name="T17" fmla="*/ 90 h 90"/>
                <a:gd name="T18" fmla="*/ 186 w 186"/>
                <a:gd name="T19" fmla="*/ 60 h 90"/>
                <a:gd name="T20" fmla="*/ 186 w 186"/>
                <a:gd name="T21" fmla="*/ 0 h 90"/>
                <a:gd name="T22" fmla="*/ 171 w 186"/>
                <a:gd name="T23" fmla="*/ 0 h 90"/>
                <a:gd name="T24" fmla="*/ 171 w 186"/>
                <a:gd name="T25" fmla="*/ 6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6" h="90">
                  <a:moveTo>
                    <a:pt x="171" y="60"/>
                  </a:moveTo>
                  <a:cubicBezTo>
                    <a:pt x="171" y="68"/>
                    <a:pt x="164" y="75"/>
                    <a:pt x="156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2" y="75"/>
                    <a:pt x="15" y="68"/>
                    <a:pt x="15" y="6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7"/>
                    <a:pt x="13" y="90"/>
                    <a:pt x="30" y="90"/>
                  </a:cubicBezTo>
                  <a:cubicBezTo>
                    <a:pt x="156" y="90"/>
                    <a:pt x="156" y="90"/>
                    <a:pt x="156" y="90"/>
                  </a:cubicBezTo>
                  <a:cubicBezTo>
                    <a:pt x="173" y="90"/>
                    <a:pt x="186" y="77"/>
                    <a:pt x="186" y="6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0"/>
                    <a:pt x="171" y="0"/>
                    <a:pt x="171" y="0"/>
                  </a:cubicBezTo>
                  <a:lnTo>
                    <a:pt x="171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" name="Freeform 346"/>
            <p:cNvSpPr/>
            <p:nvPr/>
          </p:nvSpPr>
          <p:spPr bwMode="auto">
            <a:xfrm>
              <a:off x="4973" y="1571"/>
              <a:ext cx="140" cy="65"/>
            </a:xfrm>
            <a:custGeom>
              <a:avLst/>
              <a:gdLst>
                <a:gd name="T0" fmla="*/ 36 w 82"/>
                <a:gd name="T1" fmla="*/ 9 h 38"/>
                <a:gd name="T2" fmla="*/ 19 w 82"/>
                <a:gd name="T3" fmla="*/ 0 h 38"/>
                <a:gd name="T4" fmla="*/ 0 w 82"/>
                <a:gd name="T5" fmla="*/ 17 h 38"/>
                <a:gd name="T6" fmla="*/ 5 w 82"/>
                <a:gd name="T7" fmla="*/ 17 h 38"/>
                <a:gd name="T8" fmla="*/ 10 w 82"/>
                <a:gd name="T9" fmla="*/ 13 h 38"/>
                <a:gd name="T10" fmla="*/ 16 w 82"/>
                <a:gd name="T11" fmla="*/ 19 h 38"/>
                <a:gd name="T12" fmla="*/ 10 w 82"/>
                <a:gd name="T13" fmla="*/ 24 h 38"/>
                <a:gd name="T14" fmla="*/ 5 w 82"/>
                <a:gd name="T15" fmla="*/ 20 h 38"/>
                <a:gd name="T16" fmla="*/ 0 w 82"/>
                <a:gd name="T17" fmla="*/ 20 h 38"/>
                <a:gd name="T18" fmla="*/ 19 w 82"/>
                <a:gd name="T19" fmla="*/ 38 h 38"/>
                <a:gd name="T20" fmla="*/ 36 w 82"/>
                <a:gd name="T21" fmla="*/ 28 h 38"/>
                <a:gd name="T22" fmla="*/ 43 w 82"/>
                <a:gd name="T23" fmla="*/ 28 h 38"/>
                <a:gd name="T24" fmla="*/ 49 w 82"/>
                <a:gd name="T25" fmla="*/ 22 h 38"/>
                <a:gd name="T26" fmla="*/ 54 w 82"/>
                <a:gd name="T27" fmla="*/ 27 h 38"/>
                <a:gd name="T28" fmla="*/ 59 w 82"/>
                <a:gd name="T29" fmla="*/ 22 h 38"/>
                <a:gd name="T30" fmla="*/ 63 w 82"/>
                <a:gd name="T31" fmla="*/ 27 h 38"/>
                <a:gd name="T32" fmla="*/ 68 w 82"/>
                <a:gd name="T33" fmla="*/ 22 h 38"/>
                <a:gd name="T34" fmla="*/ 73 w 82"/>
                <a:gd name="T35" fmla="*/ 27 h 38"/>
                <a:gd name="T36" fmla="*/ 82 w 82"/>
                <a:gd name="T37" fmla="*/ 18 h 38"/>
                <a:gd name="T38" fmla="*/ 73 w 82"/>
                <a:gd name="T39" fmla="*/ 9 h 38"/>
                <a:gd name="T40" fmla="*/ 36 w 82"/>
                <a:gd name="T41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38">
                  <a:moveTo>
                    <a:pt x="36" y="9"/>
                  </a:moveTo>
                  <a:cubicBezTo>
                    <a:pt x="32" y="4"/>
                    <a:pt x="26" y="0"/>
                    <a:pt x="19" y="0"/>
                  </a:cubicBezTo>
                  <a:cubicBezTo>
                    <a:pt x="9" y="0"/>
                    <a:pt x="1" y="7"/>
                    <a:pt x="0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5"/>
                    <a:pt x="8" y="13"/>
                    <a:pt x="10" y="13"/>
                  </a:cubicBezTo>
                  <a:cubicBezTo>
                    <a:pt x="13" y="13"/>
                    <a:pt x="16" y="16"/>
                    <a:pt x="16" y="19"/>
                  </a:cubicBezTo>
                  <a:cubicBezTo>
                    <a:pt x="16" y="22"/>
                    <a:pt x="13" y="24"/>
                    <a:pt x="10" y="24"/>
                  </a:cubicBezTo>
                  <a:cubicBezTo>
                    <a:pt x="8" y="24"/>
                    <a:pt x="6" y="22"/>
                    <a:pt x="5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30"/>
                    <a:pt x="9" y="38"/>
                    <a:pt x="19" y="38"/>
                  </a:cubicBezTo>
                  <a:cubicBezTo>
                    <a:pt x="26" y="38"/>
                    <a:pt x="32" y="34"/>
                    <a:pt x="36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73" y="9"/>
                    <a:pt x="73" y="9"/>
                    <a:pt x="73" y="9"/>
                  </a:cubicBezTo>
                  <a:lnTo>
                    <a:pt x="3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4" name="Freeform 347"/>
            <p:cNvSpPr/>
            <p:nvPr/>
          </p:nvSpPr>
          <p:spPr bwMode="auto">
            <a:xfrm>
              <a:off x="4987" y="1704"/>
              <a:ext cx="19" cy="81"/>
            </a:xfrm>
            <a:custGeom>
              <a:avLst/>
              <a:gdLst>
                <a:gd name="T0" fmla="*/ 6 w 11"/>
                <a:gd name="T1" fmla="*/ 47 h 47"/>
                <a:gd name="T2" fmla="*/ 11 w 11"/>
                <a:gd name="T3" fmla="*/ 47 h 47"/>
                <a:gd name="T4" fmla="*/ 11 w 11"/>
                <a:gd name="T5" fmla="*/ 0 h 47"/>
                <a:gd name="T6" fmla="*/ 6 w 11"/>
                <a:gd name="T7" fmla="*/ 0 h 47"/>
                <a:gd name="T8" fmla="*/ 0 w 11"/>
                <a:gd name="T9" fmla="*/ 7 h 47"/>
                <a:gd name="T10" fmla="*/ 0 w 11"/>
                <a:gd name="T11" fmla="*/ 40 h 47"/>
                <a:gd name="T12" fmla="*/ 6 w 11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7">
                  <a:moveTo>
                    <a:pt x="6" y="47"/>
                  </a:moveTo>
                  <a:cubicBezTo>
                    <a:pt x="11" y="47"/>
                    <a:pt x="11" y="47"/>
                    <a:pt x="11" y="4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3" y="47"/>
                    <a:pt x="6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5" name="Freeform 348"/>
            <p:cNvSpPr/>
            <p:nvPr/>
          </p:nvSpPr>
          <p:spPr bwMode="auto">
            <a:xfrm>
              <a:off x="5081" y="1704"/>
              <a:ext cx="19" cy="81"/>
            </a:xfrm>
            <a:custGeom>
              <a:avLst/>
              <a:gdLst>
                <a:gd name="T0" fmla="*/ 11 w 11"/>
                <a:gd name="T1" fmla="*/ 40 h 47"/>
                <a:gd name="T2" fmla="*/ 11 w 11"/>
                <a:gd name="T3" fmla="*/ 7 h 47"/>
                <a:gd name="T4" fmla="*/ 5 w 11"/>
                <a:gd name="T5" fmla="*/ 0 h 47"/>
                <a:gd name="T6" fmla="*/ 0 w 11"/>
                <a:gd name="T7" fmla="*/ 0 h 47"/>
                <a:gd name="T8" fmla="*/ 0 w 11"/>
                <a:gd name="T9" fmla="*/ 47 h 47"/>
                <a:gd name="T10" fmla="*/ 5 w 11"/>
                <a:gd name="T11" fmla="*/ 47 h 47"/>
                <a:gd name="T12" fmla="*/ 11 w 11"/>
                <a:gd name="T13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7">
                  <a:moveTo>
                    <a:pt x="11" y="40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3"/>
                    <a:pt x="8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8" y="47"/>
                    <a:pt x="11" y="44"/>
                    <a:pt x="11" y="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6" name="Rectangle 349"/>
            <p:cNvSpPr>
              <a:spLocks noChangeArrowheads="1"/>
            </p:cNvSpPr>
            <p:nvPr/>
          </p:nvSpPr>
          <p:spPr bwMode="auto">
            <a:xfrm>
              <a:off x="5017" y="1704"/>
              <a:ext cx="52" cy="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7" name="Freeform 350"/>
            <p:cNvSpPr/>
            <p:nvPr/>
          </p:nvSpPr>
          <p:spPr bwMode="auto">
            <a:xfrm>
              <a:off x="5017" y="1675"/>
              <a:ext cx="52" cy="24"/>
            </a:xfrm>
            <a:custGeom>
              <a:avLst/>
              <a:gdLst>
                <a:gd name="T0" fmla="*/ 0 w 30"/>
                <a:gd name="T1" fmla="*/ 12 h 14"/>
                <a:gd name="T2" fmla="*/ 0 w 30"/>
                <a:gd name="T3" fmla="*/ 14 h 14"/>
                <a:gd name="T4" fmla="*/ 7 w 30"/>
                <a:gd name="T5" fmla="*/ 14 h 14"/>
                <a:gd name="T6" fmla="*/ 7 w 30"/>
                <a:gd name="T7" fmla="*/ 12 h 14"/>
                <a:gd name="T8" fmla="*/ 7 w 30"/>
                <a:gd name="T9" fmla="*/ 8 h 14"/>
                <a:gd name="T10" fmla="*/ 8 w 30"/>
                <a:gd name="T11" fmla="*/ 7 h 14"/>
                <a:gd name="T12" fmla="*/ 22 w 30"/>
                <a:gd name="T13" fmla="*/ 7 h 14"/>
                <a:gd name="T14" fmla="*/ 23 w 30"/>
                <a:gd name="T15" fmla="*/ 8 h 14"/>
                <a:gd name="T16" fmla="*/ 23 w 30"/>
                <a:gd name="T17" fmla="*/ 12 h 14"/>
                <a:gd name="T18" fmla="*/ 23 w 30"/>
                <a:gd name="T19" fmla="*/ 14 h 14"/>
                <a:gd name="T20" fmla="*/ 30 w 30"/>
                <a:gd name="T21" fmla="*/ 14 h 14"/>
                <a:gd name="T22" fmla="*/ 30 w 30"/>
                <a:gd name="T23" fmla="*/ 12 h 14"/>
                <a:gd name="T24" fmla="*/ 30 w 30"/>
                <a:gd name="T25" fmla="*/ 8 h 14"/>
                <a:gd name="T26" fmla="*/ 30 w 30"/>
                <a:gd name="T27" fmla="*/ 6 h 14"/>
                <a:gd name="T28" fmla="*/ 22 w 30"/>
                <a:gd name="T29" fmla="*/ 0 h 14"/>
                <a:gd name="T30" fmla="*/ 8 w 30"/>
                <a:gd name="T31" fmla="*/ 0 h 14"/>
                <a:gd name="T32" fmla="*/ 0 w 30"/>
                <a:gd name="T33" fmla="*/ 6 h 14"/>
                <a:gd name="T34" fmla="*/ 0 w 30"/>
                <a:gd name="T35" fmla="*/ 8 h 14"/>
                <a:gd name="T36" fmla="*/ 0 w 30"/>
                <a:gd name="T3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14">
                  <a:moveTo>
                    <a:pt x="0" y="1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7"/>
                    <a:pt x="30" y="7"/>
                    <a:pt x="30" y="6"/>
                  </a:cubicBezTo>
                  <a:cubicBezTo>
                    <a:pt x="29" y="3"/>
                    <a:pt x="26" y="0"/>
                    <a:pt x="2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1" y="3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8" name="Freeform 351"/>
            <p:cNvSpPr/>
            <p:nvPr/>
          </p:nvSpPr>
          <p:spPr bwMode="auto">
            <a:xfrm>
              <a:off x="4951" y="1649"/>
              <a:ext cx="184" cy="161"/>
            </a:xfrm>
            <a:custGeom>
              <a:avLst/>
              <a:gdLst>
                <a:gd name="T0" fmla="*/ 0 w 108"/>
                <a:gd name="T1" fmla="*/ 0 h 94"/>
                <a:gd name="T2" fmla="*/ 0 w 108"/>
                <a:gd name="T3" fmla="*/ 8 h 94"/>
                <a:gd name="T4" fmla="*/ 100 w 108"/>
                <a:gd name="T5" fmla="*/ 8 h 94"/>
                <a:gd name="T6" fmla="*/ 100 w 108"/>
                <a:gd name="T7" fmla="*/ 21 h 94"/>
                <a:gd name="T8" fmla="*/ 100 w 108"/>
                <a:gd name="T9" fmla="*/ 27 h 94"/>
                <a:gd name="T10" fmla="*/ 100 w 108"/>
                <a:gd name="T11" fmla="*/ 85 h 94"/>
                <a:gd name="T12" fmla="*/ 0 w 108"/>
                <a:gd name="T13" fmla="*/ 86 h 94"/>
                <a:gd name="T14" fmla="*/ 0 w 108"/>
                <a:gd name="T15" fmla="*/ 94 h 94"/>
                <a:gd name="T16" fmla="*/ 108 w 108"/>
                <a:gd name="T17" fmla="*/ 94 h 94"/>
                <a:gd name="T18" fmla="*/ 108 w 108"/>
                <a:gd name="T19" fmla="*/ 27 h 94"/>
                <a:gd name="T20" fmla="*/ 108 w 108"/>
                <a:gd name="T21" fmla="*/ 21 h 94"/>
                <a:gd name="T22" fmla="*/ 108 w 108"/>
                <a:gd name="T23" fmla="*/ 0 h 94"/>
                <a:gd name="T24" fmla="*/ 0 w 108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94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92" y="8"/>
                    <a:pt x="100" y="8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92" y="85"/>
                    <a:pt x="0" y="86"/>
                    <a:pt x="0" y="86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08" y="94"/>
                    <a:pt x="108" y="94"/>
                    <a:pt x="108" y="94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0"/>
                    <a:pt x="108" y="0"/>
                    <a:pt x="108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9" name="Freeform 352"/>
            <p:cNvSpPr/>
            <p:nvPr/>
          </p:nvSpPr>
          <p:spPr bwMode="auto">
            <a:xfrm>
              <a:off x="4951" y="1672"/>
              <a:ext cx="14" cy="116"/>
            </a:xfrm>
            <a:custGeom>
              <a:avLst/>
              <a:gdLst>
                <a:gd name="T0" fmla="*/ 14 w 14"/>
                <a:gd name="T1" fmla="*/ 116 h 116"/>
                <a:gd name="T2" fmla="*/ 14 w 14"/>
                <a:gd name="T3" fmla="*/ 24 h 116"/>
                <a:gd name="T4" fmla="*/ 14 w 14"/>
                <a:gd name="T5" fmla="*/ 13 h 116"/>
                <a:gd name="T6" fmla="*/ 14 w 14"/>
                <a:gd name="T7" fmla="*/ 0 h 116"/>
                <a:gd name="T8" fmla="*/ 0 w 14"/>
                <a:gd name="T9" fmla="*/ 0 h 116"/>
                <a:gd name="T10" fmla="*/ 0 w 14"/>
                <a:gd name="T11" fmla="*/ 13 h 116"/>
                <a:gd name="T12" fmla="*/ 0 w 14"/>
                <a:gd name="T13" fmla="*/ 24 h 116"/>
                <a:gd name="T14" fmla="*/ 0 w 14"/>
                <a:gd name="T15" fmla="*/ 116 h 116"/>
                <a:gd name="T16" fmla="*/ 14 w 14"/>
                <a:gd name="T17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16">
                  <a:moveTo>
                    <a:pt x="14" y="116"/>
                  </a:moveTo>
                  <a:lnTo>
                    <a:pt x="14" y="24"/>
                  </a:lnTo>
                  <a:lnTo>
                    <a:pt x="14" y="13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0" y="24"/>
                  </a:lnTo>
                  <a:lnTo>
                    <a:pt x="0" y="116"/>
                  </a:lnTo>
                  <a:lnTo>
                    <a:pt x="14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0" name="Freeform 353"/>
            <p:cNvSpPr/>
            <p:nvPr/>
          </p:nvSpPr>
          <p:spPr bwMode="auto">
            <a:xfrm>
              <a:off x="5376" y="1689"/>
              <a:ext cx="318" cy="154"/>
            </a:xfrm>
            <a:custGeom>
              <a:avLst/>
              <a:gdLst>
                <a:gd name="T0" fmla="*/ 171 w 186"/>
                <a:gd name="T1" fmla="*/ 60 h 90"/>
                <a:gd name="T2" fmla="*/ 156 w 186"/>
                <a:gd name="T3" fmla="*/ 75 h 90"/>
                <a:gd name="T4" fmla="*/ 30 w 186"/>
                <a:gd name="T5" fmla="*/ 75 h 90"/>
                <a:gd name="T6" fmla="*/ 15 w 186"/>
                <a:gd name="T7" fmla="*/ 60 h 90"/>
                <a:gd name="T8" fmla="*/ 15 w 186"/>
                <a:gd name="T9" fmla="*/ 0 h 90"/>
                <a:gd name="T10" fmla="*/ 0 w 186"/>
                <a:gd name="T11" fmla="*/ 0 h 90"/>
                <a:gd name="T12" fmla="*/ 0 w 186"/>
                <a:gd name="T13" fmla="*/ 60 h 90"/>
                <a:gd name="T14" fmla="*/ 30 w 186"/>
                <a:gd name="T15" fmla="*/ 90 h 90"/>
                <a:gd name="T16" fmla="*/ 156 w 186"/>
                <a:gd name="T17" fmla="*/ 90 h 90"/>
                <a:gd name="T18" fmla="*/ 186 w 186"/>
                <a:gd name="T19" fmla="*/ 60 h 90"/>
                <a:gd name="T20" fmla="*/ 186 w 186"/>
                <a:gd name="T21" fmla="*/ 0 h 90"/>
                <a:gd name="T22" fmla="*/ 171 w 186"/>
                <a:gd name="T23" fmla="*/ 0 h 90"/>
                <a:gd name="T24" fmla="*/ 171 w 186"/>
                <a:gd name="T25" fmla="*/ 6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6" h="90">
                  <a:moveTo>
                    <a:pt x="171" y="60"/>
                  </a:moveTo>
                  <a:cubicBezTo>
                    <a:pt x="171" y="68"/>
                    <a:pt x="164" y="75"/>
                    <a:pt x="156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2" y="75"/>
                    <a:pt x="15" y="68"/>
                    <a:pt x="15" y="6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7"/>
                    <a:pt x="13" y="90"/>
                    <a:pt x="30" y="90"/>
                  </a:cubicBezTo>
                  <a:cubicBezTo>
                    <a:pt x="156" y="90"/>
                    <a:pt x="156" y="90"/>
                    <a:pt x="156" y="90"/>
                  </a:cubicBezTo>
                  <a:cubicBezTo>
                    <a:pt x="173" y="90"/>
                    <a:pt x="186" y="77"/>
                    <a:pt x="186" y="6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0"/>
                    <a:pt x="171" y="0"/>
                    <a:pt x="171" y="0"/>
                  </a:cubicBezTo>
                  <a:lnTo>
                    <a:pt x="171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1" name="Freeform 354"/>
            <p:cNvSpPr/>
            <p:nvPr/>
          </p:nvSpPr>
          <p:spPr bwMode="auto">
            <a:xfrm>
              <a:off x="5376" y="1525"/>
              <a:ext cx="318" cy="154"/>
            </a:xfrm>
            <a:custGeom>
              <a:avLst/>
              <a:gdLst>
                <a:gd name="T0" fmla="*/ 15 w 186"/>
                <a:gd name="T1" fmla="*/ 30 h 90"/>
                <a:gd name="T2" fmla="*/ 30 w 186"/>
                <a:gd name="T3" fmla="*/ 15 h 90"/>
                <a:gd name="T4" fmla="*/ 156 w 186"/>
                <a:gd name="T5" fmla="*/ 15 h 90"/>
                <a:gd name="T6" fmla="*/ 171 w 186"/>
                <a:gd name="T7" fmla="*/ 30 h 90"/>
                <a:gd name="T8" fmla="*/ 171 w 186"/>
                <a:gd name="T9" fmla="*/ 90 h 90"/>
                <a:gd name="T10" fmla="*/ 186 w 186"/>
                <a:gd name="T11" fmla="*/ 90 h 90"/>
                <a:gd name="T12" fmla="*/ 186 w 186"/>
                <a:gd name="T13" fmla="*/ 30 h 90"/>
                <a:gd name="T14" fmla="*/ 156 w 186"/>
                <a:gd name="T15" fmla="*/ 0 h 90"/>
                <a:gd name="T16" fmla="*/ 30 w 186"/>
                <a:gd name="T17" fmla="*/ 0 h 90"/>
                <a:gd name="T18" fmla="*/ 0 w 186"/>
                <a:gd name="T19" fmla="*/ 30 h 90"/>
                <a:gd name="T20" fmla="*/ 0 w 186"/>
                <a:gd name="T21" fmla="*/ 90 h 90"/>
                <a:gd name="T22" fmla="*/ 15 w 186"/>
                <a:gd name="T23" fmla="*/ 90 h 90"/>
                <a:gd name="T24" fmla="*/ 15 w 186"/>
                <a:gd name="T25" fmla="*/ 3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6" h="90">
                  <a:moveTo>
                    <a:pt x="15" y="30"/>
                  </a:moveTo>
                  <a:cubicBezTo>
                    <a:pt x="15" y="22"/>
                    <a:pt x="22" y="15"/>
                    <a:pt x="30" y="15"/>
                  </a:cubicBezTo>
                  <a:cubicBezTo>
                    <a:pt x="156" y="15"/>
                    <a:pt x="156" y="15"/>
                    <a:pt x="156" y="15"/>
                  </a:cubicBezTo>
                  <a:cubicBezTo>
                    <a:pt x="164" y="15"/>
                    <a:pt x="171" y="22"/>
                    <a:pt x="171" y="30"/>
                  </a:cubicBezTo>
                  <a:cubicBezTo>
                    <a:pt x="171" y="90"/>
                    <a:pt x="171" y="90"/>
                    <a:pt x="171" y="90"/>
                  </a:cubicBezTo>
                  <a:cubicBezTo>
                    <a:pt x="186" y="90"/>
                    <a:pt x="186" y="90"/>
                    <a:pt x="186" y="90"/>
                  </a:cubicBezTo>
                  <a:cubicBezTo>
                    <a:pt x="186" y="30"/>
                    <a:pt x="186" y="30"/>
                    <a:pt x="186" y="30"/>
                  </a:cubicBezTo>
                  <a:cubicBezTo>
                    <a:pt x="186" y="13"/>
                    <a:pt x="173" y="0"/>
                    <a:pt x="15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5" y="90"/>
                    <a:pt x="15" y="90"/>
                    <a:pt x="15" y="90"/>
                  </a:cubicBez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2" name="Freeform 355"/>
            <p:cNvSpPr/>
            <p:nvPr/>
          </p:nvSpPr>
          <p:spPr bwMode="auto">
            <a:xfrm>
              <a:off x="5436" y="1579"/>
              <a:ext cx="198" cy="209"/>
            </a:xfrm>
            <a:custGeom>
              <a:avLst/>
              <a:gdLst>
                <a:gd name="T0" fmla="*/ 113 w 116"/>
                <a:gd name="T1" fmla="*/ 33 h 122"/>
                <a:gd name="T2" fmla="*/ 98 w 116"/>
                <a:gd name="T3" fmla="*/ 18 h 122"/>
                <a:gd name="T4" fmla="*/ 92 w 116"/>
                <a:gd name="T5" fmla="*/ 18 h 122"/>
                <a:gd name="T6" fmla="*/ 92 w 116"/>
                <a:gd name="T7" fmla="*/ 24 h 122"/>
                <a:gd name="T8" fmla="*/ 101 w 116"/>
                <a:gd name="T9" fmla="*/ 33 h 122"/>
                <a:gd name="T10" fmla="*/ 95 w 116"/>
                <a:gd name="T11" fmla="*/ 34 h 122"/>
                <a:gd name="T12" fmla="*/ 83 w 116"/>
                <a:gd name="T13" fmla="*/ 21 h 122"/>
                <a:gd name="T14" fmla="*/ 95 w 116"/>
                <a:gd name="T15" fmla="*/ 9 h 122"/>
                <a:gd name="T16" fmla="*/ 108 w 116"/>
                <a:gd name="T17" fmla="*/ 21 h 122"/>
                <a:gd name="T18" fmla="*/ 108 w 116"/>
                <a:gd name="T19" fmla="*/ 23 h 122"/>
                <a:gd name="T20" fmla="*/ 115 w 116"/>
                <a:gd name="T21" fmla="*/ 30 h 122"/>
                <a:gd name="T22" fmla="*/ 116 w 116"/>
                <a:gd name="T23" fmla="*/ 21 h 122"/>
                <a:gd name="T24" fmla="*/ 95 w 116"/>
                <a:gd name="T25" fmla="*/ 0 h 122"/>
                <a:gd name="T26" fmla="*/ 74 w 116"/>
                <a:gd name="T27" fmla="*/ 21 h 122"/>
                <a:gd name="T28" fmla="*/ 90 w 116"/>
                <a:gd name="T29" fmla="*/ 42 h 122"/>
                <a:gd name="T30" fmla="*/ 90 w 116"/>
                <a:gd name="T31" fmla="*/ 60 h 122"/>
                <a:gd name="T32" fmla="*/ 90 w 116"/>
                <a:gd name="T33" fmla="*/ 65 h 122"/>
                <a:gd name="T34" fmla="*/ 90 w 116"/>
                <a:gd name="T35" fmla="*/ 112 h 122"/>
                <a:gd name="T36" fmla="*/ 0 w 116"/>
                <a:gd name="T37" fmla="*/ 112 h 122"/>
                <a:gd name="T38" fmla="*/ 0 w 116"/>
                <a:gd name="T39" fmla="*/ 122 h 122"/>
                <a:gd name="T40" fmla="*/ 100 w 116"/>
                <a:gd name="T41" fmla="*/ 122 h 122"/>
                <a:gd name="T42" fmla="*/ 100 w 116"/>
                <a:gd name="T43" fmla="*/ 65 h 122"/>
                <a:gd name="T44" fmla="*/ 100 w 116"/>
                <a:gd name="T45" fmla="*/ 60 h 122"/>
                <a:gd name="T46" fmla="*/ 100 w 116"/>
                <a:gd name="T47" fmla="*/ 42 h 122"/>
                <a:gd name="T48" fmla="*/ 113 w 116"/>
                <a:gd name="T49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122">
                  <a:moveTo>
                    <a:pt x="113" y="33"/>
                  </a:moveTo>
                  <a:cubicBezTo>
                    <a:pt x="98" y="18"/>
                    <a:pt x="98" y="18"/>
                    <a:pt x="98" y="18"/>
                  </a:cubicBezTo>
                  <a:cubicBezTo>
                    <a:pt x="97" y="17"/>
                    <a:pt x="94" y="17"/>
                    <a:pt x="92" y="18"/>
                  </a:cubicBezTo>
                  <a:cubicBezTo>
                    <a:pt x="91" y="20"/>
                    <a:pt x="91" y="23"/>
                    <a:pt x="92" y="24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99" y="33"/>
                    <a:pt x="97" y="34"/>
                    <a:pt x="95" y="34"/>
                  </a:cubicBezTo>
                  <a:cubicBezTo>
                    <a:pt x="88" y="34"/>
                    <a:pt x="83" y="28"/>
                    <a:pt x="83" y="21"/>
                  </a:cubicBezTo>
                  <a:cubicBezTo>
                    <a:pt x="83" y="14"/>
                    <a:pt x="88" y="9"/>
                    <a:pt x="95" y="9"/>
                  </a:cubicBezTo>
                  <a:cubicBezTo>
                    <a:pt x="102" y="9"/>
                    <a:pt x="108" y="14"/>
                    <a:pt x="108" y="21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6" y="27"/>
                    <a:pt x="116" y="24"/>
                    <a:pt x="116" y="21"/>
                  </a:cubicBezTo>
                  <a:cubicBezTo>
                    <a:pt x="116" y="10"/>
                    <a:pt x="107" y="0"/>
                    <a:pt x="95" y="0"/>
                  </a:cubicBezTo>
                  <a:cubicBezTo>
                    <a:pt x="84" y="0"/>
                    <a:pt x="74" y="10"/>
                    <a:pt x="74" y="21"/>
                  </a:cubicBezTo>
                  <a:cubicBezTo>
                    <a:pt x="74" y="31"/>
                    <a:pt x="81" y="39"/>
                    <a:pt x="90" y="42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00" y="122"/>
                    <a:pt x="100" y="122"/>
                    <a:pt x="100" y="122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6" y="40"/>
                    <a:pt x="110" y="37"/>
                    <a:pt x="113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3" name="Freeform 356"/>
            <p:cNvSpPr/>
            <p:nvPr/>
          </p:nvSpPr>
          <p:spPr bwMode="auto">
            <a:xfrm>
              <a:off x="5457" y="1675"/>
              <a:ext cx="18" cy="81"/>
            </a:xfrm>
            <a:custGeom>
              <a:avLst/>
              <a:gdLst>
                <a:gd name="T0" fmla="*/ 6 w 11"/>
                <a:gd name="T1" fmla="*/ 47 h 47"/>
                <a:gd name="T2" fmla="*/ 11 w 11"/>
                <a:gd name="T3" fmla="*/ 47 h 47"/>
                <a:gd name="T4" fmla="*/ 11 w 11"/>
                <a:gd name="T5" fmla="*/ 9 h 47"/>
                <a:gd name="T6" fmla="*/ 11 w 11"/>
                <a:gd name="T7" fmla="*/ 4 h 47"/>
                <a:gd name="T8" fmla="*/ 11 w 11"/>
                <a:gd name="T9" fmla="*/ 0 h 47"/>
                <a:gd name="T10" fmla="*/ 6 w 11"/>
                <a:gd name="T11" fmla="*/ 0 h 47"/>
                <a:gd name="T12" fmla="*/ 1 w 11"/>
                <a:gd name="T13" fmla="*/ 4 h 47"/>
                <a:gd name="T14" fmla="*/ 0 w 11"/>
                <a:gd name="T15" fmla="*/ 7 h 47"/>
                <a:gd name="T16" fmla="*/ 0 w 11"/>
                <a:gd name="T17" fmla="*/ 9 h 47"/>
                <a:gd name="T18" fmla="*/ 0 w 11"/>
                <a:gd name="T19" fmla="*/ 41 h 47"/>
                <a:gd name="T20" fmla="*/ 6 w 11"/>
                <a:gd name="T2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47">
                  <a:moveTo>
                    <a:pt x="6" y="47"/>
                  </a:moveTo>
                  <a:cubicBezTo>
                    <a:pt x="11" y="47"/>
                    <a:pt x="11" y="47"/>
                    <a:pt x="11" y="4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2"/>
                    <a:pt x="1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3" y="47"/>
                    <a:pt x="6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" name="Freeform 357"/>
            <p:cNvSpPr/>
            <p:nvPr/>
          </p:nvSpPr>
          <p:spPr bwMode="auto">
            <a:xfrm>
              <a:off x="5551" y="1675"/>
              <a:ext cx="18" cy="81"/>
            </a:xfrm>
            <a:custGeom>
              <a:avLst/>
              <a:gdLst>
                <a:gd name="T0" fmla="*/ 0 w 11"/>
                <a:gd name="T1" fmla="*/ 47 h 47"/>
                <a:gd name="T2" fmla="*/ 5 w 11"/>
                <a:gd name="T3" fmla="*/ 47 h 47"/>
                <a:gd name="T4" fmla="*/ 11 w 11"/>
                <a:gd name="T5" fmla="*/ 41 h 47"/>
                <a:gd name="T6" fmla="*/ 11 w 11"/>
                <a:gd name="T7" fmla="*/ 9 h 47"/>
                <a:gd name="T8" fmla="*/ 11 w 11"/>
                <a:gd name="T9" fmla="*/ 7 h 47"/>
                <a:gd name="T10" fmla="*/ 10 w 11"/>
                <a:gd name="T11" fmla="*/ 4 h 47"/>
                <a:gd name="T12" fmla="*/ 5 w 11"/>
                <a:gd name="T13" fmla="*/ 0 h 47"/>
                <a:gd name="T14" fmla="*/ 0 w 11"/>
                <a:gd name="T15" fmla="*/ 0 h 47"/>
                <a:gd name="T16" fmla="*/ 0 w 11"/>
                <a:gd name="T17" fmla="*/ 4 h 47"/>
                <a:gd name="T18" fmla="*/ 0 w 11"/>
                <a:gd name="T19" fmla="*/ 9 h 47"/>
                <a:gd name="T20" fmla="*/ 0 w 11"/>
                <a:gd name="T2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47">
                  <a:moveTo>
                    <a:pt x="0" y="47"/>
                  </a:moveTo>
                  <a:cubicBezTo>
                    <a:pt x="5" y="47"/>
                    <a:pt x="5" y="47"/>
                    <a:pt x="5" y="47"/>
                  </a:cubicBezTo>
                  <a:cubicBezTo>
                    <a:pt x="8" y="47"/>
                    <a:pt x="11" y="44"/>
                    <a:pt x="11" y="41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0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5" name="Freeform 358"/>
            <p:cNvSpPr/>
            <p:nvPr/>
          </p:nvSpPr>
          <p:spPr bwMode="auto">
            <a:xfrm>
              <a:off x="5487" y="1675"/>
              <a:ext cx="52" cy="81"/>
            </a:xfrm>
            <a:custGeom>
              <a:avLst/>
              <a:gdLst>
                <a:gd name="T0" fmla="*/ 0 w 52"/>
                <a:gd name="T1" fmla="*/ 81 h 81"/>
                <a:gd name="T2" fmla="*/ 52 w 52"/>
                <a:gd name="T3" fmla="*/ 81 h 81"/>
                <a:gd name="T4" fmla="*/ 52 w 52"/>
                <a:gd name="T5" fmla="*/ 16 h 81"/>
                <a:gd name="T6" fmla="*/ 52 w 52"/>
                <a:gd name="T7" fmla="*/ 7 h 81"/>
                <a:gd name="T8" fmla="*/ 52 w 52"/>
                <a:gd name="T9" fmla="*/ 0 h 81"/>
                <a:gd name="T10" fmla="*/ 0 w 52"/>
                <a:gd name="T11" fmla="*/ 0 h 81"/>
                <a:gd name="T12" fmla="*/ 0 w 52"/>
                <a:gd name="T13" fmla="*/ 7 h 81"/>
                <a:gd name="T14" fmla="*/ 0 w 52"/>
                <a:gd name="T15" fmla="*/ 16 h 81"/>
                <a:gd name="T16" fmla="*/ 0 w 52"/>
                <a:gd name="T1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81">
                  <a:moveTo>
                    <a:pt x="0" y="81"/>
                  </a:moveTo>
                  <a:lnTo>
                    <a:pt x="52" y="81"/>
                  </a:lnTo>
                  <a:lnTo>
                    <a:pt x="52" y="16"/>
                  </a:lnTo>
                  <a:lnTo>
                    <a:pt x="52" y="7"/>
                  </a:lnTo>
                  <a:lnTo>
                    <a:pt x="52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16"/>
                  </a:lnTo>
                  <a:lnTo>
                    <a:pt x="0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6" name="Freeform 359"/>
            <p:cNvSpPr/>
            <p:nvPr/>
          </p:nvSpPr>
          <p:spPr bwMode="auto">
            <a:xfrm>
              <a:off x="5487" y="1646"/>
              <a:ext cx="52" cy="26"/>
            </a:xfrm>
            <a:custGeom>
              <a:avLst/>
              <a:gdLst>
                <a:gd name="T0" fmla="*/ 22 w 30"/>
                <a:gd name="T1" fmla="*/ 0 h 15"/>
                <a:gd name="T2" fmla="*/ 8 w 30"/>
                <a:gd name="T3" fmla="*/ 0 h 15"/>
                <a:gd name="T4" fmla="*/ 0 w 30"/>
                <a:gd name="T5" fmla="*/ 7 h 15"/>
                <a:gd name="T6" fmla="*/ 0 w 30"/>
                <a:gd name="T7" fmla="*/ 8 h 15"/>
                <a:gd name="T8" fmla="*/ 0 w 30"/>
                <a:gd name="T9" fmla="*/ 12 h 15"/>
                <a:gd name="T10" fmla="*/ 0 w 30"/>
                <a:gd name="T11" fmla="*/ 15 h 15"/>
                <a:gd name="T12" fmla="*/ 7 w 30"/>
                <a:gd name="T13" fmla="*/ 15 h 15"/>
                <a:gd name="T14" fmla="*/ 7 w 30"/>
                <a:gd name="T15" fmla="*/ 12 h 15"/>
                <a:gd name="T16" fmla="*/ 7 w 30"/>
                <a:gd name="T17" fmla="*/ 8 h 15"/>
                <a:gd name="T18" fmla="*/ 8 w 30"/>
                <a:gd name="T19" fmla="*/ 7 h 15"/>
                <a:gd name="T20" fmla="*/ 22 w 30"/>
                <a:gd name="T21" fmla="*/ 7 h 15"/>
                <a:gd name="T22" fmla="*/ 23 w 30"/>
                <a:gd name="T23" fmla="*/ 8 h 15"/>
                <a:gd name="T24" fmla="*/ 23 w 30"/>
                <a:gd name="T25" fmla="*/ 12 h 15"/>
                <a:gd name="T26" fmla="*/ 23 w 30"/>
                <a:gd name="T27" fmla="*/ 15 h 15"/>
                <a:gd name="T28" fmla="*/ 30 w 30"/>
                <a:gd name="T29" fmla="*/ 15 h 15"/>
                <a:gd name="T30" fmla="*/ 30 w 30"/>
                <a:gd name="T31" fmla="*/ 12 h 15"/>
                <a:gd name="T32" fmla="*/ 30 w 30"/>
                <a:gd name="T33" fmla="*/ 8 h 15"/>
                <a:gd name="T34" fmla="*/ 30 w 30"/>
                <a:gd name="T35" fmla="*/ 7 h 15"/>
                <a:gd name="T36" fmla="*/ 22 w 30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15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1" y="3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7"/>
                    <a:pt x="30" y="7"/>
                  </a:cubicBezTo>
                  <a:cubicBezTo>
                    <a:pt x="29" y="3"/>
                    <a:pt x="26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7" name="Freeform 360"/>
            <p:cNvSpPr/>
            <p:nvPr/>
          </p:nvSpPr>
          <p:spPr bwMode="auto">
            <a:xfrm>
              <a:off x="1053" y="591"/>
              <a:ext cx="284" cy="290"/>
            </a:xfrm>
            <a:custGeom>
              <a:avLst/>
              <a:gdLst>
                <a:gd name="T0" fmla="*/ 101 w 166"/>
                <a:gd name="T1" fmla="*/ 57 h 170"/>
                <a:gd name="T2" fmla="*/ 105 w 166"/>
                <a:gd name="T3" fmla="*/ 57 h 170"/>
                <a:gd name="T4" fmla="*/ 110 w 166"/>
                <a:gd name="T5" fmla="*/ 52 h 170"/>
                <a:gd name="T6" fmla="*/ 100 w 166"/>
                <a:gd name="T7" fmla="*/ 47 h 170"/>
                <a:gd name="T8" fmla="*/ 94 w 166"/>
                <a:gd name="T9" fmla="*/ 47 h 170"/>
                <a:gd name="T10" fmla="*/ 83 w 166"/>
                <a:gd name="T11" fmla="*/ 33 h 170"/>
                <a:gd name="T12" fmla="*/ 88 w 166"/>
                <a:gd name="T13" fmla="*/ 33 h 170"/>
                <a:gd name="T14" fmla="*/ 93 w 166"/>
                <a:gd name="T15" fmla="*/ 29 h 170"/>
                <a:gd name="T16" fmla="*/ 86 w 166"/>
                <a:gd name="T17" fmla="*/ 23 h 170"/>
                <a:gd name="T18" fmla="*/ 76 w 166"/>
                <a:gd name="T19" fmla="*/ 23 h 170"/>
                <a:gd name="T20" fmla="*/ 54 w 166"/>
                <a:gd name="T21" fmla="*/ 0 h 170"/>
                <a:gd name="T22" fmla="*/ 50 w 166"/>
                <a:gd name="T23" fmla="*/ 2 h 170"/>
                <a:gd name="T24" fmla="*/ 47 w 166"/>
                <a:gd name="T25" fmla="*/ 5 h 170"/>
                <a:gd name="T26" fmla="*/ 52 w 166"/>
                <a:gd name="T27" fmla="*/ 15 h 170"/>
                <a:gd name="T28" fmla="*/ 68 w 166"/>
                <a:gd name="T29" fmla="*/ 46 h 170"/>
                <a:gd name="T30" fmla="*/ 78 w 166"/>
                <a:gd name="T31" fmla="*/ 73 h 170"/>
                <a:gd name="T32" fmla="*/ 69 w 166"/>
                <a:gd name="T33" fmla="*/ 76 h 170"/>
                <a:gd name="T34" fmla="*/ 27 w 166"/>
                <a:gd name="T35" fmla="*/ 79 h 170"/>
                <a:gd name="T36" fmla="*/ 19 w 166"/>
                <a:gd name="T37" fmla="*/ 69 h 170"/>
                <a:gd name="T38" fmla="*/ 11 w 166"/>
                <a:gd name="T39" fmla="*/ 60 h 170"/>
                <a:gd name="T40" fmla="*/ 4 w 166"/>
                <a:gd name="T41" fmla="*/ 58 h 170"/>
                <a:gd name="T42" fmla="*/ 0 w 166"/>
                <a:gd name="T43" fmla="*/ 59 h 170"/>
                <a:gd name="T44" fmla="*/ 8 w 166"/>
                <a:gd name="T45" fmla="*/ 85 h 170"/>
                <a:gd name="T46" fmla="*/ 0 w 166"/>
                <a:gd name="T47" fmla="*/ 111 h 170"/>
                <a:gd name="T48" fmla="*/ 4 w 166"/>
                <a:gd name="T49" fmla="*/ 112 h 170"/>
                <a:gd name="T50" fmla="*/ 11 w 166"/>
                <a:gd name="T51" fmla="*/ 111 h 170"/>
                <a:gd name="T52" fmla="*/ 19 w 166"/>
                <a:gd name="T53" fmla="*/ 101 h 170"/>
                <a:gd name="T54" fmla="*/ 27 w 166"/>
                <a:gd name="T55" fmla="*/ 91 h 170"/>
                <a:gd name="T56" fmla="*/ 56 w 166"/>
                <a:gd name="T57" fmla="*/ 94 h 170"/>
                <a:gd name="T58" fmla="*/ 75 w 166"/>
                <a:gd name="T59" fmla="*/ 95 h 170"/>
                <a:gd name="T60" fmla="*/ 78 w 166"/>
                <a:gd name="T61" fmla="*/ 97 h 170"/>
                <a:gd name="T62" fmla="*/ 68 w 166"/>
                <a:gd name="T63" fmla="*/ 124 h 170"/>
                <a:gd name="T64" fmla="*/ 52 w 166"/>
                <a:gd name="T65" fmla="*/ 155 h 170"/>
                <a:gd name="T66" fmla="*/ 47 w 166"/>
                <a:gd name="T67" fmla="*/ 165 h 170"/>
                <a:gd name="T68" fmla="*/ 50 w 166"/>
                <a:gd name="T69" fmla="*/ 168 h 170"/>
                <a:gd name="T70" fmla="*/ 54 w 166"/>
                <a:gd name="T71" fmla="*/ 170 h 170"/>
                <a:gd name="T72" fmla="*/ 76 w 166"/>
                <a:gd name="T73" fmla="*/ 147 h 170"/>
                <a:gd name="T74" fmla="*/ 86 w 166"/>
                <a:gd name="T75" fmla="*/ 147 h 170"/>
                <a:gd name="T76" fmla="*/ 93 w 166"/>
                <a:gd name="T77" fmla="*/ 142 h 170"/>
                <a:gd name="T78" fmla="*/ 88 w 166"/>
                <a:gd name="T79" fmla="*/ 137 h 170"/>
                <a:gd name="T80" fmla="*/ 83 w 166"/>
                <a:gd name="T81" fmla="*/ 137 h 170"/>
                <a:gd name="T82" fmla="*/ 94 w 166"/>
                <a:gd name="T83" fmla="*/ 123 h 170"/>
                <a:gd name="T84" fmla="*/ 100 w 166"/>
                <a:gd name="T85" fmla="*/ 123 h 170"/>
                <a:gd name="T86" fmla="*/ 110 w 166"/>
                <a:gd name="T87" fmla="*/ 118 h 170"/>
                <a:gd name="T88" fmla="*/ 105 w 166"/>
                <a:gd name="T89" fmla="*/ 113 h 170"/>
                <a:gd name="T90" fmla="*/ 101 w 166"/>
                <a:gd name="T91" fmla="*/ 113 h 170"/>
                <a:gd name="T92" fmla="*/ 117 w 166"/>
                <a:gd name="T93" fmla="*/ 94 h 170"/>
                <a:gd name="T94" fmla="*/ 139 w 166"/>
                <a:gd name="T95" fmla="*/ 94 h 170"/>
                <a:gd name="T96" fmla="*/ 166 w 166"/>
                <a:gd name="T97" fmla="*/ 85 h 170"/>
                <a:gd name="T98" fmla="*/ 155 w 166"/>
                <a:gd name="T99" fmla="*/ 79 h 170"/>
                <a:gd name="T100" fmla="*/ 139 w 166"/>
                <a:gd name="T101" fmla="*/ 76 h 170"/>
                <a:gd name="T102" fmla="*/ 117 w 166"/>
                <a:gd name="T103" fmla="*/ 76 h 170"/>
                <a:gd name="T104" fmla="*/ 101 w 166"/>
                <a:gd name="T105" fmla="*/ 5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6" h="170">
                  <a:moveTo>
                    <a:pt x="101" y="57"/>
                  </a:moveTo>
                  <a:cubicBezTo>
                    <a:pt x="105" y="57"/>
                    <a:pt x="105" y="57"/>
                    <a:pt x="105" y="57"/>
                  </a:cubicBezTo>
                  <a:cubicBezTo>
                    <a:pt x="109" y="57"/>
                    <a:pt x="110" y="55"/>
                    <a:pt x="110" y="52"/>
                  </a:cubicBezTo>
                  <a:cubicBezTo>
                    <a:pt x="110" y="49"/>
                    <a:pt x="107" y="47"/>
                    <a:pt x="100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91" y="33"/>
                    <a:pt x="93" y="32"/>
                    <a:pt x="93" y="29"/>
                  </a:cubicBezTo>
                  <a:cubicBezTo>
                    <a:pt x="93" y="25"/>
                    <a:pt x="91" y="23"/>
                    <a:pt x="86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64" y="8"/>
                    <a:pt x="57" y="0"/>
                    <a:pt x="54" y="0"/>
                  </a:cubicBezTo>
                  <a:cubicBezTo>
                    <a:pt x="53" y="0"/>
                    <a:pt x="51" y="1"/>
                    <a:pt x="50" y="2"/>
                  </a:cubicBezTo>
                  <a:cubicBezTo>
                    <a:pt x="48" y="3"/>
                    <a:pt x="47" y="4"/>
                    <a:pt x="47" y="5"/>
                  </a:cubicBezTo>
                  <a:cubicBezTo>
                    <a:pt x="47" y="7"/>
                    <a:pt x="49" y="10"/>
                    <a:pt x="52" y="15"/>
                  </a:cubicBezTo>
                  <a:cubicBezTo>
                    <a:pt x="56" y="21"/>
                    <a:pt x="61" y="31"/>
                    <a:pt x="68" y="46"/>
                  </a:cubicBezTo>
                  <a:cubicBezTo>
                    <a:pt x="74" y="61"/>
                    <a:pt x="78" y="70"/>
                    <a:pt x="78" y="73"/>
                  </a:cubicBezTo>
                  <a:cubicBezTo>
                    <a:pt x="78" y="75"/>
                    <a:pt x="75" y="76"/>
                    <a:pt x="69" y="76"/>
                  </a:cubicBezTo>
                  <a:cubicBezTo>
                    <a:pt x="49" y="76"/>
                    <a:pt x="35" y="77"/>
                    <a:pt x="27" y="79"/>
                  </a:cubicBezTo>
                  <a:cubicBezTo>
                    <a:pt x="26" y="78"/>
                    <a:pt x="23" y="75"/>
                    <a:pt x="19" y="69"/>
                  </a:cubicBezTo>
                  <a:cubicBezTo>
                    <a:pt x="15" y="64"/>
                    <a:pt x="13" y="61"/>
                    <a:pt x="11" y="60"/>
                  </a:cubicBezTo>
                  <a:cubicBezTo>
                    <a:pt x="10" y="59"/>
                    <a:pt x="7" y="58"/>
                    <a:pt x="4" y="58"/>
                  </a:cubicBezTo>
                  <a:cubicBezTo>
                    <a:pt x="2" y="58"/>
                    <a:pt x="0" y="58"/>
                    <a:pt x="0" y="59"/>
                  </a:cubicBezTo>
                  <a:cubicBezTo>
                    <a:pt x="0" y="61"/>
                    <a:pt x="2" y="70"/>
                    <a:pt x="8" y="85"/>
                  </a:cubicBezTo>
                  <a:cubicBezTo>
                    <a:pt x="2" y="99"/>
                    <a:pt x="0" y="107"/>
                    <a:pt x="0" y="111"/>
                  </a:cubicBezTo>
                  <a:cubicBezTo>
                    <a:pt x="0" y="112"/>
                    <a:pt x="2" y="112"/>
                    <a:pt x="4" y="112"/>
                  </a:cubicBezTo>
                  <a:cubicBezTo>
                    <a:pt x="7" y="112"/>
                    <a:pt x="10" y="112"/>
                    <a:pt x="11" y="111"/>
                  </a:cubicBezTo>
                  <a:cubicBezTo>
                    <a:pt x="13" y="110"/>
                    <a:pt x="15" y="106"/>
                    <a:pt x="19" y="101"/>
                  </a:cubicBezTo>
                  <a:cubicBezTo>
                    <a:pt x="23" y="95"/>
                    <a:pt x="26" y="92"/>
                    <a:pt x="27" y="91"/>
                  </a:cubicBezTo>
                  <a:cubicBezTo>
                    <a:pt x="35" y="93"/>
                    <a:pt x="45" y="94"/>
                    <a:pt x="56" y="94"/>
                  </a:cubicBezTo>
                  <a:cubicBezTo>
                    <a:pt x="67" y="94"/>
                    <a:pt x="74" y="94"/>
                    <a:pt x="75" y="95"/>
                  </a:cubicBezTo>
                  <a:cubicBezTo>
                    <a:pt x="77" y="95"/>
                    <a:pt x="78" y="96"/>
                    <a:pt x="78" y="97"/>
                  </a:cubicBezTo>
                  <a:cubicBezTo>
                    <a:pt x="78" y="100"/>
                    <a:pt x="74" y="109"/>
                    <a:pt x="68" y="124"/>
                  </a:cubicBezTo>
                  <a:cubicBezTo>
                    <a:pt x="61" y="139"/>
                    <a:pt x="56" y="149"/>
                    <a:pt x="52" y="155"/>
                  </a:cubicBezTo>
                  <a:cubicBezTo>
                    <a:pt x="49" y="160"/>
                    <a:pt x="47" y="163"/>
                    <a:pt x="47" y="165"/>
                  </a:cubicBezTo>
                  <a:cubicBezTo>
                    <a:pt x="47" y="166"/>
                    <a:pt x="48" y="167"/>
                    <a:pt x="50" y="168"/>
                  </a:cubicBezTo>
                  <a:cubicBezTo>
                    <a:pt x="51" y="170"/>
                    <a:pt x="53" y="170"/>
                    <a:pt x="54" y="170"/>
                  </a:cubicBezTo>
                  <a:cubicBezTo>
                    <a:pt x="57" y="170"/>
                    <a:pt x="64" y="162"/>
                    <a:pt x="7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91" y="147"/>
                    <a:pt x="93" y="145"/>
                    <a:pt x="93" y="142"/>
                  </a:cubicBezTo>
                  <a:cubicBezTo>
                    <a:pt x="93" y="138"/>
                    <a:pt x="91" y="137"/>
                    <a:pt x="88" y="137"/>
                  </a:cubicBezTo>
                  <a:cubicBezTo>
                    <a:pt x="83" y="137"/>
                    <a:pt x="83" y="137"/>
                    <a:pt x="83" y="13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100" y="123"/>
                    <a:pt x="100" y="123"/>
                    <a:pt x="100" y="123"/>
                  </a:cubicBezTo>
                  <a:cubicBezTo>
                    <a:pt x="107" y="123"/>
                    <a:pt x="110" y="121"/>
                    <a:pt x="110" y="118"/>
                  </a:cubicBezTo>
                  <a:cubicBezTo>
                    <a:pt x="110" y="115"/>
                    <a:pt x="109" y="113"/>
                    <a:pt x="105" y="113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117" y="94"/>
                    <a:pt x="117" y="94"/>
                    <a:pt x="117" y="94"/>
                  </a:cubicBezTo>
                  <a:cubicBezTo>
                    <a:pt x="139" y="94"/>
                    <a:pt x="139" y="94"/>
                    <a:pt x="139" y="94"/>
                  </a:cubicBezTo>
                  <a:cubicBezTo>
                    <a:pt x="157" y="94"/>
                    <a:pt x="166" y="91"/>
                    <a:pt x="166" y="85"/>
                  </a:cubicBezTo>
                  <a:cubicBezTo>
                    <a:pt x="166" y="82"/>
                    <a:pt x="163" y="80"/>
                    <a:pt x="155" y="79"/>
                  </a:cubicBezTo>
                  <a:cubicBezTo>
                    <a:pt x="148" y="77"/>
                    <a:pt x="142" y="76"/>
                    <a:pt x="139" y="76"/>
                  </a:cubicBezTo>
                  <a:cubicBezTo>
                    <a:pt x="117" y="76"/>
                    <a:pt x="117" y="76"/>
                    <a:pt x="117" y="76"/>
                  </a:cubicBezTo>
                  <a:lnTo>
                    <a:pt x="10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8" name="Freeform 361"/>
            <p:cNvSpPr>
              <a:spLocks noEditPoints="1"/>
            </p:cNvSpPr>
            <p:nvPr/>
          </p:nvSpPr>
          <p:spPr bwMode="auto">
            <a:xfrm>
              <a:off x="1559" y="623"/>
              <a:ext cx="212" cy="231"/>
            </a:xfrm>
            <a:custGeom>
              <a:avLst/>
              <a:gdLst>
                <a:gd name="T0" fmla="*/ 0 w 212"/>
                <a:gd name="T1" fmla="*/ 231 h 231"/>
                <a:gd name="T2" fmla="*/ 0 w 212"/>
                <a:gd name="T3" fmla="*/ 0 h 231"/>
                <a:gd name="T4" fmla="*/ 212 w 212"/>
                <a:gd name="T5" fmla="*/ 0 h 231"/>
                <a:gd name="T6" fmla="*/ 212 w 212"/>
                <a:gd name="T7" fmla="*/ 224 h 231"/>
                <a:gd name="T8" fmla="*/ 212 w 212"/>
                <a:gd name="T9" fmla="*/ 231 h 231"/>
                <a:gd name="T10" fmla="*/ 0 w 212"/>
                <a:gd name="T11" fmla="*/ 231 h 231"/>
                <a:gd name="T12" fmla="*/ 206 w 212"/>
                <a:gd name="T13" fmla="*/ 224 h 231"/>
                <a:gd name="T14" fmla="*/ 206 w 212"/>
                <a:gd name="T15" fmla="*/ 219 h 231"/>
                <a:gd name="T16" fmla="*/ 206 w 212"/>
                <a:gd name="T17" fmla="*/ 224 h 231"/>
                <a:gd name="T18" fmla="*/ 12 w 212"/>
                <a:gd name="T19" fmla="*/ 219 h 231"/>
                <a:gd name="T20" fmla="*/ 200 w 212"/>
                <a:gd name="T21" fmla="*/ 219 h 231"/>
                <a:gd name="T22" fmla="*/ 200 w 212"/>
                <a:gd name="T23" fmla="*/ 12 h 231"/>
                <a:gd name="T24" fmla="*/ 12 w 212"/>
                <a:gd name="T25" fmla="*/ 12 h 231"/>
                <a:gd name="T26" fmla="*/ 12 w 212"/>
                <a:gd name="T27" fmla="*/ 219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2" h="231">
                  <a:moveTo>
                    <a:pt x="0" y="231"/>
                  </a:moveTo>
                  <a:lnTo>
                    <a:pt x="0" y="0"/>
                  </a:lnTo>
                  <a:lnTo>
                    <a:pt x="212" y="0"/>
                  </a:lnTo>
                  <a:lnTo>
                    <a:pt x="212" y="224"/>
                  </a:lnTo>
                  <a:lnTo>
                    <a:pt x="212" y="231"/>
                  </a:lnTo>
                  <a:lnTo>
                    <a:pt x="0" y="231"/>
                  </a:lnTo>
                  <a:close/>
                  <a:moveTo>
                    <a:pt x="206" y="224"/>
                  </a:moveTo>
                  <a:lnTo>
                    <a:pt x="206" y="219"/>
                  </a:lnTo>
                  <a:lnTo>
                    <a:pt x="206" y="224"/>
                  </a:lnTo>
                  <a:close/>
                  <a:moveTo>
                    <a:pt x="12" y="219"/>
                  </a:moveTo>
                  <a:lnTo>
                    <a:pt x="200" y="219"/>
                  </a:lnTo>
                  <a:lnTo>
                    <a:pt x="200" y="12"/>
                  </a:lnTo>
                  <a:lnTo>
                    <a:pt x="12" y="12"/>
                  </a:lnTo>
                  <a:lnTo>
                    <a:pt x="12" y="2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9" name="Freeform 362"/>
            <p:cNvSpPr/>
            <p:nvPr/>
          </p:nvSpPr>
          <p:spPr bwMode="auto">
            <a:xfrm>
              <a:off x="1668" y="782"/>
              <a:ext cx="19" cy="40"/>
            </a:xfrm>
            <a:custGeom>
              <a:avLst/>
              <a:gdLst>
                <a:gd name="T0" fmla="*/ 11 w 11"/>
                <a:gd name="T1" fmla="*/ 11 h 23"/>
                <a:gd name="T2" fmla="*/ 8 w 11"/>
                <a:gd name="T3" fmla="*/ 13 h 23"/>
                <a:gd name="T4" fmla="*/ 5 w 11"/>
                <a:gd name="T5" fmla="*/ 11 h 23"/>
                <a:gd name="T6" fmla="*/ 5 w 11"/>
                <a:gd name="T7" fmla="*/ 10 h 23"/>
                <a:gd name="T8" fmla="*/ 5 w 11"/>
                <a:gd name="T9" fmla="*/ 8 h 23"/>
                <a:gd name="T10" fmla="*/ 5 w 11"/>
                <a:gd name="T11" fmla="*/ 7 h 23"/>
                <a:gd name="T12" fmla="*/ 8 w 11"/>
                <a:gd name="T13" fmla="*/ 4 h 23"/>
                <a:gd name="T14" fmla="*/ 11 w 11"/>
                <a:gd name="T15" fmla="*/ 6 h 23"/>
                <a:gd name="T16" fmla="*/ 11 w 11"/>
                <a:gd name="T17" fmla="*/ 1 h 23"/>
                <a:gd name="T18" fmla="*/ 10 w 11"/>
                <a:gd name="T19" fmla="*/ 0 h 23"/>
                <a:gd name="T20" fmla="*/ 4 w 11"/>
                <a:gd name="T21" fmla="*/ 3 h 23"/>
                <a:gd name="T22" fmla="*/ 4 w 11"/>
                <a:gd name="T23" fmla="*/ 3 h 23"/>
                <a:gd name="T24" fmla="*/ 4 w 11"/>
                <a:gd name="T25" fmla="*/ 1 h 23"/>
                <a:gd name="T26" fmla="*/ 0 w 11"/>
                <a:gd name="T27" fmla="*/ 1 h 23"/>
                <a:gd name="T28" fmla="*/ 0 w 11"/>
                <a:gd name="T29" fmla="*/ 6 h 23"/>
                <a:gd name="T30" fmla="*/ 0 w 11"/>
                <a:gd name="T31" fmla="*/ 23 h 23"/>
                <a:gd name="T32" fmla="*/ 5 w 11"/>
                <a:gd name="T33" fmla="*/ 23 h 23"/>
                <a:gd name="T34" fmla="*/ 5 w 11"/>
                <a:gd name="T35" fmla="*/ 15 h 23"/>
                <a:gd name="T36" fmla="*/ 5 w 11"/>
                <a:gd name="T37" fmla="*/ 15 h 23"/>
                <a:gd name="T38" fmla="*/ 9 w 11"/>
                <a:gd name="T39" fmla="*/ 17 h 23"/>
                <a:gd name="T40" fmla="*/ 11 w 11"/>
                <a:gd name="T41" fmla="*/ 17 h 23"/>
                <a:gd name="T42" fmla="*/ 11 w 11"/>
                <a:gd name="T4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23">
                  <a:moveTo>
                    <a:pt x="11" y="11"/>
                  </a:moveTo>
                  <a:cubicBezTo>
                    <a:pt x="10" y="12"/>
                    <a:pt x="9" y="13"/>
                    <a:pt x="8" y="13"/>
                  </a:cubicBezTo>
                  <a:cubicBezTo>
                    <a:pt x="7" y="13"/>
                    <a:pt x="5" y="12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5"/>
                    <a:pt x="7" y="4"/>
                    <a:pt x="8" y="4"/>
                  </a:cubicBezTo>
                  <a:cubicBezTo>
                    <a:pt x="9" y="4"/>
                    <a:pt x="10" y="5"/>
                    <a:pt x="11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7" y="0"/>
                    <a:pt x="6" y="1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6"/>
                    <a:pt x="7" y="17"/>
                    <a:pt x="9" y="17"/>
                  </a:cubicBezTo>
                  <a:cubicBezTo>
                    <a:pt x="10" y="17"/>
                    <a:pt x="10" y="17"/>
                    <a:pt x="11" y="17"/>
                  </a:cubicBezTo>
                  <a:lnTo>
                    <a:pt x="1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0" name="Freeform 363"/>
            <p:cNvSpPr/>
            <p:nvPr/>
          </p:nvSpPr>
          <p:spPr bwMode="auto">
            <a:xfrm>
              <a:off x="1615" y="692"/>
              <a:ext cx="45" cy="65"/>
            </a:xfrm>
            <a:custGeom>
              <a:avLst/>
              <a:gdLst>
                <a:gd name="T0" fmla="*/ 2 w 26"/>
                <a:gd name="T1" fmla="*/ 29 h 38"/>
                <a:gd name="T2" fmla="*/ 10 w 26"/>
                <a:gd name="T3" fmla="*/ 31 h 38"/>
                <a:gd name="T4" fmla="*/ 17 w 26"/>
                <a:gd name="T5" fmla="*/ 26 h 38"/>
                <a:gd name="T6" fmla="*/ 10 w 26"/>
                <a:gd name="T7" fmla="*/ 21 h 38"/>
                <a:gd name="T8" fmla="*/ 6 w 26"/>
                <a:gd name="T9" fmla="*/ 21 h 38"/>
                <a:gd name="T10" fmla="*/ 6 w 26"/>
                <a:gd name="T11" fmla="*/ 15 h 38"/>
                <a:gd name="T12" fmla="*/ 9 w 26"/>
                <a:gd name="T13" fmla="*/ 15 h 38"/>
                <a:gd name="T14" fmla="*/ 16 w 26"/>
                <a:gd name="T15" fmla="*/ 10 h 38"/>
                <a:gd name="T16" fmla="*/ 11 w 26"/>
                <a:gd name="T17" fmla="*/ 6 h 38"/>
                <a:gd name="T18" fmla="*/ 3 w 26"/>
                <a:gd name="T19" fmla="*/ 9 h 38"/>
                <a:gd name="T20" fmla="*/ 1 w 26"/>
                <a:gd name="T21" fmla="*/ 2 h 38"/>
                <a:gd name="T22" fmla="*/ 13 w 26"/>
                <a:gd name="T23" fmla="*/ 0 h 38"/>
                <a:gd name="T24" fmla="*/ 25 w 26"/>
                <a:gd name="T25" fmla="*/ 9 h 38"/>
                <a:gd name="T26" fmla="*/ 18 w 26"/>
                <a:gd name="T27" fmla="*/ 17 h 38"/>
                <a:gd name="T28" fmla="*/ 18 w 26"/>
                <a:gd name="T29" fmla="*/ 18 h 38"/>
                <a:gd name="T30" fmla="*/ 26 w 26"/>
                <a:gd name="T31" fmla="*/ 27 h 38"/>
                <a:gd name="T32" fmla="*/ 11 w 26"/>
                <a:gd name="T33" fmla="*/ 38 h 38"/>
                <a:gd name="T34" fmla="*/ 0 w 26"/>
                <a:gd name="T35" fmla="*/ 35 h 38"/>
                <a:gd name="T36" fmla="*/ 2 w 26"/>
                <a:gd name="T37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38">
                  <a:moveTo>
                    <a:pt x="2" y="29"/>
                  </a:moveTo>
                  <a:cubicBezTo>
                    <a:pt x="3" y="30"/>
                    <a:pt x="7" y="31"/>
                    <a:pt x="10" y="31"/>
                  </a:cubicBezTo>
                  <a:cubicBezTo>
                    <a:pt x="15" y="31"/>
                    <a:pt x="17" y="29"/>
                    <a:pt x="17" y="26"/>
                  </a:cubicBezTo>
                  <a:cubicBezTo>
                    <a:pt x="17" y="22"/>
                    <a:pt x="13" y="21"/>
                    <a:pt x="10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2" y="15"/>
                    <a:pt x="16" y="13"/>
                    <a:pt x="16" y="10"/>
                  </a:cubicBezTo>
                  <a:cubicBezTo>
                    <a:pt x="16" y="8"/>
                    <a:pt x="14" y="6"/>
                    <a:pt x="11" y="6"/>
                  </a:cubicBezTo>
                  <a:cubicBezTo>
                    <a:pt x="8" y="6"/>
                    <a:pt x="4" y="8"/>
                    <a:pt x="3" y="9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8" y="0"/>
                    <a:pt x="13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3"/>
                    <a:pt x="23" y="16"/>
                    <a:pt x="18" y="17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22" y="18"/>
                    <a:pt x="26" y="22"/>
                    <a:pt x="26" y="27"/>
                  </a:cubicBezTo>
                  <a:cubicBezTo>
                    <a:pt x="26" y="33"/>
                    <a:pt x="20" y="38"/>
                    <a:pt x="11" y="38"/>
                  </a:cubicBezTo>
                  <a:cubicBezTo>
                    <a:pt x="6" y="38"/>
                    <a:pt x="2" y="37"/>
                    <a:pt x="0" y="35"/>
                  </a:cubicBezTo>
                  <a:lnTo>
                    <a:pt x="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1" name="Freeform 364"/>
            <p:cNvSpPr>
              <a:spLocks noEditPoints="1"/>
            </p:cNvSpPr>
            <p:nvPr/>
          </p:nvSpPr>
          <p:spPr bwMode="auto">
            <a:xfrm>
              <a:off x="1668" y="692"/>
              <a:ext cx="48" cy="65"/>
            </a:xfrm>
            <a:custGeom>
              <a:avLst/>
              <a:gdLst>
                <a:gd name="T0" fmla="*/ 14 w 28"/>
                <a:gd name="T1" fmla="*/ 38 h 38"/>
                <a:gd name="T2" fmla="*/ 0 w 28"/>
                <a:gd name="T3" fmla="*/ 19 h 38"/>
                <a:gd name="T4" fmla="*/ 14 w 28"/>
                <a:gd name="T5" fmla="*/ 0 h 38"/>
                <a:gd name="T6" fmla="*/ 28 w 28"/>
                <a:gd name="T7" fmla="*/ 19 h 38"/>
                <a:gd name="T8" fmla="*/ 14 w 28"/>
                <a:gd name="T9" fmla="*/ 38 h 38"/>
                <a:gd name="T10" fmla="*/ 14 w 28"/>
                <a:gd name="T11" fmla="*/ 31 h 38"/>
                <a:gd name="T12" fmla="*/ 19 w 28"/>
                <a:gd name="T13" fmla="*/ 19 h 38"/>
                <a:gd name="T14" fmla="*/ 14 w 28"/>
                <a:gd name="T15" fmla="*/ 6 h 38"/>
                <a:gd name="T16" fmla="*/ 9 w 28"/>
                <a:gd name="T17" fmla="*/ 19 h 38"/>
                <a:gd name="T18" fmla="*/ 14 w 28"/>
                <a:gd name="T19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8">
                  <a:moveTo>
                    <a:pt x="14" y="38"/>
                  </a:moveTo>
                  <a:cubicBezTo>
                    <a:pt x="4" y="38"/>
                    <a:pt x="0" y="29"/>
                    <a:pt x="0" y="19"/>
                  </a:cubicBezTo>
                  <a:cubicBezTo>
                    <a:pt x="0" y="8"/>
                    <a:pt x="5" y="0"/>
                    <a:pt x="14" y="0"/>
                  </a:cubicBezTo>
                  <a:cubicBezTo>
                    <a:pt x="24" y="0"/>
                    <a:pt x="28" y="8"/>
                    <a:pt x="28" y="19"/>
                  </a:cubicBezTo>
                  <a:cubicBezTo>
                    <a:pt x="28" y="30"/>
                    <a:pt x="23" y="38"/>
                    <a:pt x="14" y="38"/>
                  </a:cubicBezTo>
                  <a:close/>
                  <a:moveTo>
                    <a:pt x="14" y="31"/>
                  </a:moveTo>
                  <a:cubicBezTo>
                    <a:pt x="18" y="31"/>
                    <a:pt x="19" y="27"/>
                    <a:pt x="19" y="19"/>
                  </a:cubicBezTo>
                  <a:cubicBezTo>
                    <a:pt x="19" y="10"/>
                    <a:pt x="18" y="6"/>
                    <a:pt x="14" y="6"/>
                  </a:cubicBezTo>
                  <a:cubicBezTo>
                    <a:pt x="11" y="6"/>
                    <a:pt x="9" y="10"/>
                    <a:pt x="9" y="19"/>
                  </a:cubicBezTo>
                  <a:cubicBezTo>
                    <a:pt x="9" y="27"/>
                    <a:pt x="11" y="31"/>
                    <a:pt x="1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2" name="Freeform 365"/>
            <p:cNvSpPr/>
            <p:nvPr/>
          </p:nvSpPr>
          <p:spPr bwMode="auto">
            <a:xfrm>
              <a:off x="1613" y="782"/>
              <a:ext cx="21" cy="29"/>
            </a:xfrm>
            <a:custGeom>
              <a:avLst/>
              <a:gdLst>
                <a:gd name="T0" fmla="*/ 1 w 12"/>
                <a:gd name="T1" fmla="*/ 12 h 17"/>
                <a:gd name="T2" fmla="*/ 5 w 12"/>
                <a:gd name="T3" fmla="*/ 13 h 17"/>
                <a:gd name="T4" fmla="*/ 7 w 12"/>
                <a:gd name="T5" fmla="*/ 12 h 17"/>
                <a:gd name="T6" fmla="*/ 5 w 12"/>
                <a:gd name="T7" fmla="*/ 10 h 17"/>
                <a:gd name="T8" fmla="*/ 0 w 12"/>
                <a:gd name="T9" fmla="*/ 6 h 17"/>
                <a:gd name="T10" fmla="*/ 7 w 12"/>
                <a:gd name="T11" fmla="*/ 0 h 17"/>
                <a:gd name="T12" fmla="*/ 11 w 12"/>
                <a:gd name="T13" fmla="*/ 1 h 17"/>
                <a:gd name="T14" fmla="*/ 10 w 12"/>
                <a:gd name="T15" fmla="*/ 5 h 17"/>
                <a:gd name="T16" fmla="*/ 7 w 12"/>
                <a:gd name="T17" fmla="*/ 4 h 17"/>
                <a:gd name="T18" fmla="*/ 5 w 12"/>
                <a:gd name="T19" fmla="*/ 5 h 17"/>
                <a:gd name="T20" fmla="*/ 7 w 12"/>
                <a:gd name="T21" fmla="*/ 7 h 17"/>
                <a:gd name="T22" fmla="*/ 12 w 12"/>
                <a:gd name="T23" fmla="*/ 12 h 17"/>
                <a:gd name="T24" fmla="*/ 5 w 12"/>
                <a:gd name="T25" fmla="*/ 17 h 17"/>
                <a:gd name="T26" fmla="*/ 0 w 12"/>
                <a:gd name="T27" fmla="*/ 16 h 17"/>
                <a:gd name="T28" fmla="*/ 1 w 12"/>
                <a:gd name="T2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7">
                  <a:moveTo>
                    <a:pt x="1" y="12"/>
                  </a:moveTo>
                  <a:cubicBezTo>
                    <a:pt x="2" y="13"/>
                    <a:pt x="3" y="13"/>
                    <a:pt x="5" y="13"/>
                  </a:cubicBezTo>
                  <a:cubicBezTo>
                    <a:pt x="6" y="13"/>
                    <a:pt x="7" y="13"/>
                    <a:pt x="7" y="12"/>
                  </a:cubicBezTo>
                  <a:cubicBezTo>
                    <a:pt x="7" y="11"/>
                    <a:pt x="7" y="11"/>
                    <a:pt x="5" y="10"/>
                  </a:cubicBezTo>
                  <a:cubicBezTo>
                    <a:pt x="1" y="9"/>
                    <a:pt x="0" y="7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8" y="0"/>
                    <a:pt x="10" y="1"/>
                    <a:pt x="11" y="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8" y="4"/>
                    <a:pt x="7" y="4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5" y="6"/>
                    <a:pt x="6" y="6"/>
                    <a:pt x="7" y="7"/>
                  </a:cubicBezTo>
                  <a:cubicBezTo>
                    <a:pt x="11" y="8"/>
                    <a:pt x="12" y="9"/>
                    <a:pt x="12" y="12"/>
                  </a:cubicBezTo>
                  <a:cubicBezTo>
                    <a:pt x="12" y="15"/>
                    <a:pt x="9" y="17"/>
                    <a:pt x="5" y="17"/>
                  </a:cubicBezTo>
                  <a:cubicBezTo>
                    <a:pt x="3" y="17"/>
                    <a:pt x="1" y="16"/>
                    <a:pt x="0" y="16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3" name="Freeform 366"/>
            <p:cNvSpPr>
              <a:spLocks noEditPoints="1"/>
            </p:cNvSpPr>
            <p:nvPr/>
          </p:nvSpPr>
          <p:spPr bwMode="auto">
            <a:xfrm>
              <a:off x="1637" y="782"/>
              <a:ext cx="26" cy="29"/>
            </a:xfrm>
            <a:custGeom>
              <a:avLst/>
              <a:gdLst>
                <a:gd name="T0" fmla="*/ 5 w 15"/>
                <a:gd name="T1" fmla="*/ 10 h 17"/>
                <a:gd name="T2" fmla="*/ 9 w 15"/>
                <a:gd name="T3" fmla="*/ 13 h 17"/>
                <a:gd name="T4" fmla="*/ 14 w 15"/>
                <a:gd name="T5" fmla="*/ 13 h 17"/>
                <a:gd name="T6" fmla="*/ 14 w 15"/>
                <a:gd name="T7" fmla="*/ 16 h 17"/>
                <a:gd name="T8" fmla="*/ 8 w 15"/>
                <a:gd name="T9" fmla="*/ 17 h 17"/>
                <a:gd name="T10" fmla="*/ 0 w 15"/>
                <a:gd name="T11" fmla="*/ 9 h 17"/>
                <a:gd name="T12" fmla="*/ 8 w 15"/>
                <a:gd name="T13" fmla="*/ 0 h 17"/>
                <a:gd name="T14" fmla="*/ 15 w 15"/>
                <a:gd name="T15" fmla="*/ 8 h 17"/>
                <a:gd name="T16" fmla="*/ 15 w 15"/>
                <a:gd name="T17" fmla="*/ 10 h 17"/>
                <a:gd name="T18" fmla="*/ 5 w 15"/>
                <a:gd name="T19" fmla="*/ 10 h 17"/>
                <a:gd name="T20" fmla="*/ 10 w 15"/>
                <a:gd name="T21" fmla="*/ 7 h 17"/>
                <a:gd name="T22" fmla="*/ 8 w 15"/>
                <a:gd name="T23" fmla="*/ 4 h 17"/>
                <a:gd name="T24" fmla="*/ 5 w 15"/>
                <a:gd name="T25" fmla="*/ 7 h 17"/>
                <a:gd name="T26" fmla="*/ 10 w 15"/>
                <a:gd name="T2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7">
                  <a:moveTo>
                    <a:pt x="5" y="10"/>
                  </a:moveTo>
                  <a:cubicBezTo>
                    <a:pt x="5" y="12"/>
                    <a:pt x="7" y="13"/>
                    <a:pt x="9" y="13"/>
                  </a:cubicBezTo>
                  <a:cubicBezTo>
                    <a:pt x="11" y="13"/>
                    <a:pt x="12" y="13"/>
                    <a:pt x="14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7"/>
                    <a:pt x="11" y="17"/>
                    <a:pt x="8" y="17"/>
                  </a:cubicBezTo>
                  <a:cubicBezTo>
                    <a:pt x="3" y="17"/>
                    <a:pt x="0" y="14"/>
                    <a:pt x="0" y="9"/>
                  </a:cubicBezTo>
                  <a:cubicBezTo>
                    <a:pt x="0" y="5"/>
                    <a:pt x="2" y="0"/>
                    <a:pt x="8" y="0"/>
                  </a:cubicBezTo>
                  <a:cubicBezTo>
                    <a:pt x="13" y="0"/>
                    <a:pt x="15" y="4"/>
                    <a:pt x="15" y="8"/>
                  </a:cubicBezTo>
                  <a:cubicBezTo>
                    <a:pt x="15" y="9"/>
                    <a:pt x="15" y="10"/>
                    <a:pt x="15" y="10"/>
                  </a:cubicBezTo>
                  <a:lnTo>
                    <a:pt x="5" y="10"/>
                  </a:lnTo>
                  <a:close/>
                  <a:moveTo>
                    <a:pt x="10" y="7"/>
                  </a:moveTo>
                  <a:cubicBezTo>
                    <a:pt x="10" y="6"/>
                    <a:pt x="10" y="4"/>
                    <a:pt x="8" y="4"/>
                  </a:cubicBezTo>
                  <a:cubicBezTo>
                    <a:pt x="6" y="4"/>
                    <a:pt x="5" y="5"/>
                    <a:pt x="5" y="7"/>
                  </a:cubicBezTo>
                  <a:lnTo>
                    <a:pt x="1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" name="Freeform 367"/>
            <p:cNvSpPr/>
            <p:nvPr/>
          </p:nvSpPr>
          <p:spPr bwMode="auto">
            <a:xfrm>
              <a:off x="1589" y="594"/>
              <a:ext cx="31" cy="70"/>
            </a:xfrm>
            <a:custGeom>
              <a:avLst/>
              <a:gdLst>
                <a:gd name="T0" fmla="*/ 2 w 18"/>
                <a:gd name="T1" fmla="*/ 34 h 41"/>
                <a:gd name="T2" fmla="*/ 0 w 18"/>
                <a:gd name="T3" fmla="*/ 21 h 41"/>
                <a:gd name="T4" fmla="*/ 2 w 18"/>
                <a:gd name="T5" fmla="*/ 7 h 41"/>
                <a:gd name="T6" fmla="*/ 9 w 18"/>
                <a:gd name="T7" fmla="*/ 0 h 41"/>
                <a:gd name="T8" fmla="*/ 16 w 18"/>
                <a:gd name="T9" fmla="*/ 7 h 41"/>
                <a:gd name="T10" fmla="*/ 18 w 18"/>
                <a:gd name="T11" fmla="*/ 21 h 41"/>
                <a:gd name="T12" fmla="*/ 18 w 18"/>
                <a:gd name="T13" fmla="*/ 23 h 41"/>
                <a:gd name="T14" fmla="*/ 11 w 18"/>
                <a:gd name="T15" fmla="*/ 23 h 41"/>
                <a:gd name="T16" fmla="*/ 11 w 18"/>
                <a:gd name="T17" fmla="*/ 21 h 41"/>
                <a:gd name="T18" fmla="*/ 9 w 18"/>
                <a:gd name="T19" fmla="*/ 8 h 41"/>
                <a:gd name="T20" fmla="*/ 9 w 18"/>
                <a:gd name="T21" fmla="*/ 9 h 41"/>
                <a:gd name="T22" fmla="*/ 8 w 18"/>
                <a:gd name="T23" fmla="*/ 21 h 41"/>
                <a:gd name="T24" fmla="*/ 9 w 18"/>
                <a:gd name="T25" fmla="*/ 33 h 41"/>
                <a:gd name="T26" fmla="*/ 16 w 18"/>
                <a:gd name="T27" fmla="*/ 35 h 41"/>
                <a:gd name="T28" fmla="*/ 9 w 18"/>
                <a:gd name="T29" fmla="*/ 41 h 41"/>
                <a:gd name="T30" fmla="*/ 2 w 18"/>
                <a:gd name="T31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41">
                  <a:moveTo>
                    <a:pt x="2" y="34"/>
                  </a:moveTo>
                  <a:cubicBezTo>
                    <a:pt x="1" y="30"/>
                    <a:pt x="0" y="26"/>
                    <a:pt x="0" y="21"/>
                  </a:cubicBezTo>
                  <a:cubicBezTo>
                    <a:pt x="0" y="15"/>
                    <a:pt x="1" y="11"/>
                    <a:pt x="2" y="7"/>
                  </a:cubicBezTo>
                  <a:cubicBezTo>
                    <a:pt x="3" y="4"/>
                    <a:pt x="4" y="0"/>
                    <a:pt x="9" y="0"/>
                  </a:cubicBezTo>
                  <a:cubicBezTo>
                    <a:pt x="14" y="0"/>
                    <a:pt x="15" y="4"/>
                    <a:pt x="16" y="7"/>
                  </a:cubicBezTo>
                  <a:cubicBezTo>
                    <a:pt x="18" y="11"/>
                    <a:pt x="18" y="15"/>
                    <a:pt x="18" y="21"/>
                  </a:cubicBezTo>
                  <a:cubicBezTo>
                    <a:pt x="18" y="21"/>
                    <a:pt x="18" y="22"/>
                    <a:pt x="18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2"/>
                    <a:pt x="11" y="21"/>
                    <a:pt x="11" y="21"/>
                  </a:cubicBezTo>
                  <a:cubicBezTo>
                    <a:pt x="11" y="15"/>
                    <a:pt x="10" y="11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2"/>
                    <a:pt x="8" y="16"/>
                    <a:pt x="8" y="21"/>
                  </a:cubicBezTo>
                  <a:cubicBezTo>
                    <a:pt x="8" y="26"/>
                    <a:pt x="8" y="30"/>
                    <a:pt x="9" y="33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5" y="38"/>
                    <a:pt x="13" y="41"/>
                    <a:pt x="9" y="41"/>
                  </a:cubicBezTo>
                  <a:cubicBezTo>
                    <a:pt x="4" y="41"/>
                    <a:pt x="3" y="37"/>
                    <a:pt x="2" y="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5" name="Freeform 368"/>
            <p:cNvSpPr/>
            <p:nvPr/>
          </p:nvSpPr>
          <p:spPr bwMode="auto">
            <a:xfrm>
              <a:off x="1632" y="594"/>
              <a:ext cx="31" cy="70"/>
            </a:xfrm>
            <a:custGeom>
              <a:avLst/>
              <a:gdLst>
                <a:gd name="T0" fmla="*/ 2 w 18"/>
                <a:gd name="T1" fmla="*/ 34 h 41"/>
                <a:gd name="T2" fmla="*/ 0 w 18"/>
                <a:gd name="T3" fmla="*/ 20 h 41"/>
                <a:gd name="T4" fmla="*/ 2 w 18"/>
                <a:gd name="T5" fmla="*/ 7 h 41"/>
                <a:gd name="T6" fmla="*/ 9 w 18"/>
                <a:gd name="T7" fmla="*/ 0 h 41"/>
                <a:gd name="T8" fmla="*/ 16 w 18"/>
                <a:gd name="T9" fmla="*/ 7 h 41"/>
                <a:gd name="T10" fmla="*/ 18 w 18"/>
                <a:gd name="T11" fmla="*/ 20 h 41"/>
                <a:gd name="T12" fmla="*/ 18 w 18"/>
                <a:gd name="T13" fmla="*/ 23 h 41"/>
                <a:gd name="T14" fmla="*/ 11 w 18"/>
                <a:gd name="T15" fmla="*/ 23 h 41"/>
                <a:gd name="T16" fmla="*/ 11 w 18"/>
                <a:gd name="T17" fmla="*/ 20 h 41"/>
                <a:gd name="T18" fmla="*/ 9 w 18"/>
                <a:gd name="T19" fmla="*/ 8 h 41"/>
                <a:gd name="T20" fmla="*/ 9 w 18"/>
                <a:gd name="T21" fmla="*/ 9 h 41"/>
                <a:gd name="T22" fmla="*/ 7 w 18"/>
                <a:gd name="T23" fmla="*/ 20 h 41"/>
                <a:gd name="T24" fmla="*/ 9 w 18"/>
                <a:gd name="T25" fmla="*/ 33 h 41"/>
                <a:gd name="T26" fmla="*/ 16 w 18"/>
                <a:gd name="T27" fmla="*/ 35 h 41"/>
                <a:gd name="T28" fmla="*/ 9 w 18"/>
                <a:gd name="T29" fmla="*/ 41 h 41"/>
                <a:gd name="T30" fmla="*/ 2 w 18"/>
                <a:gd name="T31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41">
                  <a:moveTo>
                    <a:pt x="2" y="34"/>
                  </a:moveTo>
                  <a:cubicBezTo>
                    <a:pt x="1" y="30"/>
                    <a:pt x="0" y="26"/>
                    <a:pt x="0" y="20"/>
                  </a:cubicBezTo>
                  <a:cubicBezTo>
                    <a:pt x="0" y="15"/>
                    <a:pt x="1" y="11"/>
                    <a:pt x="2" y="7"/>
                  </a:cubicBezTo>
                  <a:cubicBezTo>
                    <a:pt x="3" y="4"/>
                    <a:pt x="4" y="0"/>
                    <a:pt x="9" y="0"/>
                  </a:cubicBezTo>
                  <a:cubicBezTo>
                    <a:pt x="14" y="0"/>
                    <a:pt x="15" y="4"/>
                    <a:pt x="16" y="7"/>
                  </a:cubicBezTo>
                  <a:cubicBezTo>
                    <a:pt x="17" y="11"/>
                    <a:pt x="18" y="15"/>
                    <a:pt x="18" y="20"/>
                  </a:cubicBezTo>
                  <a:cubicBezTo>
                    <a:pt x="18" y="21"/>
                    <a:pt x="18" y="22"/>
                    <a:pt x="18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2"/>
                    <a:pt x="11" y="21"/>
                    <a:pt x="11" y="20"/>
                  </a:cubicBezTo>
                  <a:cubicBezTo>
                    <a:pt x="11" y="15"/>
                    <a:pt x="10" y="11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2"/>
                    <a:pt x="7" y="16"/>
                    <a:pt x="7" y="20"/>
                  </a:cubicBezTo>
                  <a:cubicBezTo>
                    <a:pt x="7" y="26"/>
                    <a:pt x="8" y="30"/>
                    <a:pt x="9" y="33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5" y="38"/>
                    <a:pt x="13" y="41"/>
                    <a:pt x="9" y="41"/>
                  </a:cubicBezTo>
                  <a:cubicBezTo>
                    <a:pt x="4" y="41"/>
                    <a:pt x="3" y="37"/>
                    <a:pt x="2" y="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6" name="Freeform 369"/>
            <p:cNvSpPr/>
            <p:nvPr/>
          </p:nvSpPr>
          <p:spPr bwMode="auto">
            <a:xfrm>
              <a:off x="1675" y="594"/>
              <a:ext cx="31" cy="70"/>
            </a:xfrm>
            <a:custGeom>
              <a:avLst/>
              <a:gdLst>
                <a:gd name="T0" fmla="*/ 2 w 18"/>
                <a:gd name="T1" fmla="*/ 34 h 41"/>
                <a:gd name="T2" fmla="*/ 0 w 18"/>
                <a:gd name="T3" fmla="*/ 20 h 41"/>
                <a:gd name="T4" fmla="*/ 2 w 18"/>
                <a:gd name="T5" fmla="*/ 7 h 41"/>
                <a:gd name="T6" fmla="*/ 9 w 18"/>
                <a:gd name="T7" fmla="*/ 0 h 41"/>
                <a:gd name="T8" fmla="*/ 16 w 18"/>
                <a:gd name="T9" fmla="*/ 7 h 41"/>
                <a:gd name="T10" fmla="*/ 18 w 18"/>
                <a:gd name="T11" fmla="*/ 20 h 41"/>
                <a:gd name="T12" fmla="*/ 18 w 18"/>
                <a:gd name="T13" fmla="*/ 23 h 41"/>
                <a:gd name="T14" fmla="*/ 11 w 18"/>
                <a:gd name="T15" fmla="*/ 23 h 41"/>
                <a:gd name="T16" fmla="*/ 11 w 18"/>
                <a:gd name="T17" fmla="*/ 20 h 41"/>
                <a:gd name="T18" fmla="*/ 9 w 18"/>
                <a:gd name="T19" fmla="*/ 8 h 41"/>
                <a:gd name="T20" fmla="*/ 9 w 18"/>
                <a:gd name="T21" fmla="*/ 9 h 41"/>
                <a:gd name="T22" fmla="*/ 7 w 18"/>
                <a:gd name="T23" fmla="*/ 20 h 41"/>
                <a:gd name="T24" fmla="*/ 9 w 18"/>
                <a:gd name="T25" fmla="*/ 33 h 41"/>
                <a:gd name="T26" fmla="*/ 16 w 18"/>
                <a:gd name="T27" fmla="*/ 35 h 41"/>
                <a:gd name="T28" fmla="*/ 9 w 18"/>
                <a:gd name="T29" fmla="*/ 41 h 41"/>
                <a:gd name="T30" fmla="*/ 2 w 18"/>
                <a:gd name="T31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41">
                  <a:moveTo>
                    <a:pt x="2" y="34"/>
                  </a:moveTo>
                  <a:cubicBezTo>
                    <a:pt x="1" y="30"/>
                    <a:pt x="0" y="26"/>
                    <a:pt x="0" y="20"/>
                  </a:cubicBezTo>
                  <a:cubicBezTo>
                    <a:pt x="0" y="15"/>
                    <a:pt x="1" y="11"/>
                    <a:pt x="2" y="7"/>
                  </a:cubicBezTo>
                  <a:cubicBezTo>
                    <a:pt x="3" y="4"/>
                    <a:pt x="4" y="0"/>
                    <a:pt x="9" y="0"/>
                  </a:cubicBezTo>
                  <a:cubicBezTo>
                    <a:pt x="14" y="0"/>
                    <a:pt x="15" y="4"/>
                    <a:pt x="16" y="7"/>
                  </a:cubicBezTo>
                  <a:cubicBezTo>
                    <a:pt x="17" y="11"/>
                    <a:pt x="18" y="15"/>
                    <a:pt x="18" y="20"/>
                  </a:cubicBezTo>
                  <a:cubicBezTo>
                    <a:pt x="18" y="21"/>
                    <a:pt x="18" y="22"/>
                    <a:pt x="18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2"/>
                    <a:pt x="11" y="21"/>
                    <a:pt x="11" y="20"/>
                  </a:cubicBezTo>
                  <a:cubicBezTo>
                    <a:pt x="11" y="15"/>
                    <a:pt x="10" y="11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2"/>
                    <a:pt x="7" y="16"/>
                    <a:pt x="7" y="20"/>
                  </a:cubicBezTo>
                  <a:cubicBezTo>
                    <a:pt x="7" y="26"/>
                    <a:pt x="8" y="30"/>
                    <a:pt x="9" y="33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5" y="38"/>
                    <a:pt x="13" y="41"/>
                    <a:pt x="9" y="41"/>
                  </a:cubicBezTo>
                  <a:cubicBezTo>
                    <a:pt x="4" y="41"/>
                    <a:pt x="3" y="37"/>
                    <a:pt x="2" y="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7" name="Freeform 370"/>
            <p:cNvSpPr/>
            <p:nvPr/>
          </p:nvSpPr>
          <p:spPr bwMode="auto">
            <a:xfrm>
              <a:off x="1718" y="594"/>
              <a:ext cx="30" cy="70"/>
            </a:xfrm>
            <a:custGeom>
              <a:avLst/>
              <a:gdLst>
                <a:gd name="T0" fmla="*/ 2 w 18"/>
                <a:gd name="T1" fmla="*/ 34 h 41"/>
                <a:gd name="T2" fmla="*/ 0 w 18"/>
                <a:gd name="T3" fmla="*/ 21 h 41"/>
                <a:gd name="T4" fmla="*/ 2 w 18"/>
                <a:gd name="T5" fmla="*/ 7 h 41"/>
                <a:gd name="T6" fmla="*/ 9 w 18"/>
                <a:gd name="T7" fmla="*/ 0 h 41"/>
                <a:gd name="T8" fmla="*/ 16 w 18"/>
                <a:gd name="T9" fmla="*/ 7 h 41"/>
                <a:gd name="T10" fmla="*/ 18 w 18"/>
                <a:gd name="T11" fmla="*/ 21 h 41"/>
                <a:gd name="T12" fmla="*/ 18 w 18"/>
                <a:gd name="T13" fmla="*/ 23 h 41"/>
                <a:gd name="T14" fmla="*/ 11 w 18"/>
                <a:gd name="T15" fmla="*/ 23 h 41"/>
                <a:gd name="T16" fmla="*/ 11 w 18"/>
                <a:gd name="T17" fmla="*/ 21 h 41"/>
                <a:gd name="T18" fmla="*/ 9 w 18"/>
                <a:gd name="T19" fmla="*/ 8 h 41"/>
                <a:gd name="T20" fmla="*/ 9 w 18"/>
                <a:gd name="T21" fmla="*/ 9 h 41"/>
                <a:gd name="T22" fmla="*/ 7 w 18"/>
                <a:gd name="T23" fmla="*/ 21 h 41"/>
                <a:gd name="T24" fmla="*/ 9 w 18"/>
                <a:gd name="T25" fmla="*/ 33 h 41"/>
                <a:gd name="T26" fmla="*/ 15 w 18"/>
                <a:gd name="T27" fmla="*/ 35 h 41"/>
                <a:gd name="T28" fmla="*/ 9 w 18"/>
                <a:gd name="T29" fmla="*/ 41 h 41"/>
                <a:gd name="T30" fmla="*/ 2 w 18"/>
                <a:gd name="T31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41">
                  <a:moveTo>
                    <a:pt x="2" y="34"/>
                  </a:moveTo>
                  <a:cubicBezTo>
                    <a:pt x="1" y="30"/>
                    <a:pt x="0" y="26"/>
                    <a:pt x="0" y="21"/>
                  </a:cubicBezTo>
                  <a:cubicBezTo>
                    <a:pt x="0" y="15"/>
                    <a:pt x="1" y="11"/>
                    <a:pt x="2" y="7"/>
                  </a:cubicBezTo>
                  <a:cubicBezTo>
                    <a:pt x="3" y="4"/>
                    <a:pt x="4" y="0"/>
                    <a:pt x="9" y="0"/>
                  </a:cubicBezTo>
                  <a:cubicBezTo>
                    <a:pt x="14" y="0"/>
                    <a:pt x="15" y="4"/>
                    <a:pt x="16" y="7"/>
                  </a:cubicBezTo>
                  <a:cubicBezTo>
                    <a:pt x="17" y="11"/>
                    <a:pt x="18" y="15"/>
                    <a:pt x="18" y="21"/>
                  </a:cubicBezTo>
                  <a:cubicBezTo>
                    <a:pt x="18" y="21"/>
                    <a:pt x="18" y="22"/>
                    <a:pt x="18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2"/>
                    <a:pt x="11" y="21"/>
                    <a:pt x="11" y="21"/>
                  </a:cubicBezTo>
                  <a:cubicBezTo>
                    <a:pt x="11" y="15"/>
                    <a:pt x="10" y="11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2"/>
                    <a:pt x="7" y="16"/>
                    <a:pt x="7" y="21"/>
                  </a:cubicBezTo>
                  <a:cubicBezTo>
                    <a:pt x="7" y="26"/>
                    <a:pt x="8" y="30"/>
                    <a:pt x="9" y="33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8"/>
                    <a:pt x="13" y="41"/>
                    <a:pt x="9" y="41"/>
                  </a:cubicBezTo>
                  <a:cubicBezTo>
                    <a:pt x="4" y="41"/>
                    <a:pt x="3" y="37"/>
                    <a:pt x="2" y="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8" name="Freeform 371"/>
            <p:cNvSpPr/>
            <p:nvPr/>
          </p:nvSpPr>
          <p:spPr bwMode="auto">
            <a:xfrm>
              <a:off x="1619" y="673"/>
              <a:ext cx="152" cy="181"/>
            </a:xfrm>
            <a:custGeom>
              <a:avLst/>
              <a:gdLst>
                <a:gd name="T0" fmla="*/ 82 w 89"/>
                <a:gd name="T1" fmla="*/ 3 h 106"/>
                <a:gd name="T2" fmla="*/ 40 w 89"/>
                <a:gd name="T3" fmla="*/ 48 h 106"/>
                <a:gd name="T4" fmla="*/ 36 w 89"/>
                <a:gd name="T5" fmla="*/ 51 h 106"/>
                <a:gd name="T6" fmla="*/ 4 w 89"/>
                <a:gd name="T7" fmla="*/ 100 h 106"/>
                <a:gd name="T8" fmla="*/ 4 w 89"/>
                <a:gd name="T9" fmla="*/ 105 h 106"/>
                <a:gd name="T10" fmla="*/ 50 w 89"/>
                <a:gd name="T11" fmla="*/ 94 h 106"/>
                <a:gd name="T12" fmla="*/ 88 w 89"/>
                <a:gd name="T13" fmla="*/ 4 h 106"/>
                <a:gd name="T14" fmla="*/ 82 w 89"/>
                <a:gd name="T15" fmla="*/ 4 h 106"/>
                <a:gd name="T16" fmla="*/ 43 w 89"/>
                <a:gd name="T17" fmla="*/ 91 h 106"/>
                <a:gd name="T18" fmla="*/ 4 w 89"/>
                <a:gd name="T19" fmla="*/ 100 h 106"/>
                <a:gd name="T20" fmla="*/ 4 w 89"/>
                <a:gd name="T21" fmla="*/ 105 h 106"/>
                <a:gd name="T22" fmla="*/ 41 w 89"/>
                <a:gd name="T23" fmla="*/ 49 h 106"/>
                <a:gd name="T24" fmla="*/ 37 w 89"/>
                <a:gd name="T25" fmla="*/ 53 h 106"/>
                <a:gd name="T26" fmla="*/ 88 w 89"/>
                <a:gd name="T27" fmla="*/ 5 h 106"/>
                <a:gd name="T28" fmla="*/ 82 w 89"/>
                <a:gd name="T2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106">
                  <a:moveTo>
                    <a:pt x="82" y="3"/>
                  </a:moveTo>
                  <a:cubicBezTo>
                    <a:pt x="79" y="22"/>
                    <a:pt x="66" y="66"/>
                    <a:pt x="40" y="48"/>
                  </a:cubicBezTo>
                  <a:cubicBezTo>
                    <a:pt x="38" y="46"/>
                    <a:pt x="35" y="49"/>
                    <a:pt x="36" y="51"/>
                  </a:cubicBezTo>
                  <a:cubicBezTo>
                    <a:pt x="45" y="77"/>
                    <a:pt x="33" y="99"/>
                    <a:pt x="4" y="100"/>
                  </a:cubicBezTo>
                  <a:cubicBezTo>
                    <a:pt x="0" y="100"/>
                    <a:pt x="0" y="105"/>
                    <a:pt x="4" y="105"/>
                  </a:cubicBezTo>
                  <a:cubicBezTo>
                    <a:pt x="20" y="106"/>
                    <a:pt x="37" y="101"/>
                    <a:pt x="50" y="94"/>
                  </a:cubicBezTo>
                  <a:cubicBezTo>
                    <a:pt x="82" y="75"/>
                    <a:pt x="89" y="37"/>
                    <a:pt x="88" y="4"/>
                  </a:cubicBezTo>
                  <a:cubicBezTo>
                    <a:pt x="88" y="0"/>
                    <a:pt x="82" y="0"/>
                    <a:pt x="82" y="4"/>
                  </a:cubicBezTo>
                  <a:cubicBezTo>
                    <a:pt x="84" y="39"/>
                    <a:pt x="76" y="74"/>
                    <a:pt x="43" y="91"/>
                  </a:cubicBezTo>
                  <a:cubicBezTo>
                    <a:pt x="31" y="97"/>
                    <a:pt x="17" y="101"/>
                    <a:pt x="4" y="100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6" y="104"/>
                    <a:pt x="52" y="80"/>
                    <a:pt x="41" y="49"/>
                  </a:cubicBezTo>
                  <a:cubicBezTo>
                    <a:pt x="40" y="51"/>
                    <a:pt x="39" y="52"/>
                    <a:pt x="37" y="53"/>
                  </a:cubicBezTo>
                  <a:cubicBezTo>
                    <a:pt x="68" y="73"/>
                    <a:pt x="83" y="27"/>
                    <a:pt x="88" y="5"/>
                  </a:cubicBezTo>
                  <a:cubicBezTo>
                    <a:pt x="88" y="1"/>
                    <a:pt x="83" y="0"/>
                    <a:pt x="8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9" name="Freeform 372"/>
            <p:cNvSpPr/>
            <p:nvPr/>
          </p:nvSpPr>
          <p:spPr bwMode="auto">
            <a:xfrm>
              <a:off x="1576" y="647"/>
              <a:ext cx="212" cy="231"/>
            </a:xfrm>
            <a:custGeom>
              <a:avLst/>
              <a:gdLst>
                <a:gd name="T0" fmla="*/ 186 w 212"/>
                <a:gd name="T1" fmla="*/ 0 h 231"/>
                <a:gd name="T2" fmla="*/ 186 w 212"/>
                <a:gd name="T3" fmla="*/ 12 h 231"/>
                <a:gd name="T4" fmla="*/ 200 w 212"/>
                <a:gd name="T5" fmla="*/ 12 h 231"/>
                <a:gd name="T6" fmla="*/ 200 w 212"/>
                <a:gd name="T7" fmla="*/ 219 h 231"/>
                <a:gd name="T8" fmla="*/ 12 w 212"/>
                <a:gd name="T9" fmla="*/ 219 h 231"/>
                <a:gd name="T10" fmla="*/ 12 w 212"/>
                <a:gd name="T11" fmla="*/ 199 h 231"/>
                <a:gd name="T12" fmla="*/ 0 w 212"/>
                <a:gd name="T13" fmla="*/ 199 h 231"/>
                <a:gd name="T14" fmla="*/ 0 w 212"/>
                <a:gd name="T15" fmla="*/ 231 h 231"/>
                <a:gd name="T16" fmla="*/ 212 w 212"/>
                <a:gd name="T17" fmla="*/ 231 h 231"/>
                <a:gd name="T18" fmla="*/ 212 w 212"/>
                <a:gd name="T19" fmla="*/ 226 h 231"/>
                <a:gd name="T20" fmla="*/ 212 w 212"/>
                <a:gd name="T21" fmla="*/ 0 h 231"/>
                <a:gd name="T22" fmla="*/ 186 w 212"/>
                <a:gd name="T23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2" h="231">
                  <a:moveTo>
                    <a:pt x="186" y="0"/>
                  </a:moveTo>
                  <a:lnTo>
                    <a:pt x="186" y="12"/>
                  </a:lnTo>
                  <a:lnTo>
                    <a:pt x="200" y="12"/>
                  </a:lnTo>
                  <a:lnTo>
                    <a:pt x="200" y="219"/>
                  </a:lnTo>
                  <a:lnTo>
                    <a:pt x="12" y="219"/>
                  </a:lnTo>
                  <a:lnTo>
                    <a:pt x="12" y="199"/>
                  </a:lnTo>
                  <a:lnTo>
                    <a:pt x="0" y="199"/>
                  </a:lnTo>
                  <a:lnTo>
                    <a:pt x="0" y="231"/>
                  </a:lnTo>
                  <a:lnTo>
                    <a:pt x="212" y="231"/>
                  </a:lnTo>
                  <a:lnTo>
                    <a:pt x="212" y="226"/>
                  </a:lnTo>
                  <a:lnTo>
                    <a:pt x="212" y="0"/>
                  </a:lnTo>
                  <a:lnTo>
                    <a:pt x="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1"/>
          <a:srcRect r="60177" b="16117"/>
          <a:stretch>
            <a:fillRect/>
          </a:stretch>
        </p:blipFill>
        <p:spPr>
          <a:xfrm>
            <a:off x="0" y="0"/>
            <a:ext cx="1751330" cy="207518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98270" y="-349250"/>
            <a:ext cx="795020" cy="1521460"/>
            <a:chOff x="2202" y="-550"/>
            <a:chExt cx="1252" cy="2396"/>
          </a:xfrm>
        </p:grpSpPr>
        <p:sp>
          <p:nvSpPr>
            <p:cNvPr id="4" name="圆角矩形 3"/>
            <p:cNvSpPr/>
            <p:nvPr/>
          </p:nvSpPr>
          <p:spPr>
            <a:xfrm>
              <a:off x="2202" y="-550"/>
              <a:ext cx="1252" cy="2396"/>
            </a:xfrm>
            <a:prstGeom prst="roundRect">
              <a:avLst>
                <a:gd name="adj" fmla="val 50000"/>
              </a:avLst>
            </a:prstGeom>
            <a:solidFill>
              <a:srgbClr val="85A5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256" y="501"/>
              <a:ext cx="114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肆</a:t>
              </a:r>
              <a:endParaRPr lang="zh-CN" altLang="en-US" sz="36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17115" y="272415"/>
            <a:ext cx="374142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>
                <a:solidFill>
                  <a:schemeClr val="tx1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下一步工作计划</a:t>
            </a:r>
            <a:endParaRPr lang="zh-CN" altLang="en-US" sz="2800">
              <a:solidFill>
                <a:schemeClr val="tx1"/>
              </a:solidFill>
              <a:latin typeface="方正启体繁体" panose="03000509000000000000" charset="-122"/>
              <a:ea typeface="方正启体繁体" panose="03000509000000000000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Next work plan</a:t>
            </a:r>
            <a:endParaRPr lang="zh-CN" altLang="en-US" sz="14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pic>
        <p:nvPicPr>
          <p:cNvPr id="9" name="图片 8" descr="图层-22"/>
          <p:cNvPicPr>
            <a:picLocks noChangeAspect="1"/>
          </p:cNvPicPr>
          <p:nvPr/>
        </p:nvPicPr>
        <p:blipFill>
          <a:blip r:embed="rId2"/>
          <a:srcRect t="60311" r="51507" b="4911"/>
          <a:stretch>
            <a:fillRect/>
          </a:stretch>
        </p:blipFill>
        <p:spPr>
          <a:xfrm flipH="1">
            <a:off x="10324465" y="5264785"/>
            <a:ext cx="1867535" cy="1593215"/>
          </a:xfrm>
          <a:prstGeom prst="rect">
            <a:avLst/>
          </a:prstGeom>
        </p:spPr>
      </p:pic>
      <p:pic>
        <p:nvPicPr>
          <p:cNvPr id="10" name="图片 9" descr="图层-18"/>
          <p:cNvPicPr>
            <a:picLocks noChangeAspect="1"/>
          </p:cNvPicPr>
          <p:nvPr/>
        </p:nvPicPr>
        <p:blipFill>
          <a:blip r:embed="rId3">
            <a:lum bright="48000" contrast="-36000"/>
          </a:blip>
          <a:srcRect r="79402"/>
          <a:stretch>
            <a:fillRect/>
          </a:stretch>
        </p:blipFill>
        <p:spPr>
          <a:xfrm>
            <a:off x="11481435" y="0"/>
            <a:ext cx="710565" cy="1828800"/>
          </a:xfrm>
          <a:prstGeom prst="rect">
            <a:avLst/>
          </a:prstGeom>
        </p:spPr>
      </p:pic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1911240" y="1281430"/>
            <a:ext cx="7862705" cy="4110401"/>
            <a:chOff x="958" y="812"/>
            <a:chExt cx="5972" cy="3122"/>
          </a:xfrm>
          <a:solidFill>
            <a:srgbClr val="85A599"/>
          </a:solidFill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960" y="812"/>
              <a:ext cx="321" cy="319"/>
            </a:xfrm>
            <a:custGeom>
              <a:avLst/>
              <a:gdLst>
                <a:gd name="T0" fmla="*/ 171 w 178"/>
                <a:gd name="T1" fmla="*/ 17 h 176"/>
                <a:gd name="T2" fmla="*/ 161 w 178"/>
                <a:gd name="T3" fmla="*/ 7 h 176"/>
                <a:gd name="T4" fmla="*/ 136 w 178"/>
                <a:gd name="T5" fmla="*/ 7 h 176"/>
                <a:gd name="T6" fmla="*/ 112 w 178"/>
                <a:gd name="T7" fmla="*/ 31 h 176"/>
                <a:gd name="T8" fmla="*/ 100 w 178"/>
                <a:gd name="T9" fmla="*/ 19 h 176"/>
                <a:gd name="T10" fmla="*/ 76 w 178"/>
                <a:gd name="T11" fmla="*/ 43 h 176"/>
                <a:gd name="T12" fmla="*/ 86 w 178"/>
                <a:gd name="T13" fmla="*/ 53 h 176"/>
                <a:gd name="T14" fmla="*/ 19 w 178"/>
                <a:gd name="T15" fmla="*/ 120 h 176"/>
                <a:gd name="T16" fmla="*/ 12 w 178"/>
                <a:gd name="T17" fmla="*/ 136 h 176"/>
                <a:gd name="T18" fmla="*/ 8 w 178"/>
                <a:gd name="T19" fmla="*/ 140 h 176"/>
                <a:gd name="T20" fmla="*/ 8 w 178"/>
                <a:gd name="T21" fmla="*/ 170 h 176"/>
                <a:gd name="T22" fmla="*/ 23 w 178"/>
                <a:gd name="T23" fmla="*/ 176 h 176"/>
                <a:gd name="T24" fmla="*/ 38 w 178"/>
                <a:gd name="T25" fmla="*/ 170 h 176"/>
                <a:gd name="T26" fmla="*/ 42 w 178"/>
                <a:gd name="T27" fmla="*/ 166 h 176"/>
                <a:gd name="T28" fmla="*/ 58 w 178"/>
                <a:gd name="T29" fmla="*/ 159 h 176"/>
                <a:gd name="T30" fmla="*/ 125 w 178"/>
                <a:gd name="T31" fmla="*/ 92 h 176"/>
                <a:gd name="T32" fmla="*/ 135 w 178"/>
                <a:gd name="T33" fmla="*/ 102 h 176"/>
                <a:gd name="T34" fmla="*/ 159 w 178"/>
                <a:gd name="T35" fmla="*/ 78 h 176"/>
                <a:gd name="T36" fmla="*/ 147 w 178"/>
                <a:gd name="T37" fmla="*/ 66 h 176"/>
                <a:gd name="T38" fmla="*/ 171 w 178"/>
                <a:gd name="T39" fmla="*/ 42 h 176"/>
                <a:gd name="T40" fmla="*/ 171 w 178"/>
                <a:gd name="T41" fmla="*/ 17 h 176"/>
                <a:gd name="T42" fmla="*/ 47 w 178"/>
                <a:gd name="T43" fmla="*/ 148 h 176"/>
                <a:gd name="T44" fmla="*/ 41 w 178"/>
                <a:gd name="T45" fmla="*/ 151 h 176"/>
                <a:gd name="T46" fmla="*/ 37 w 178"/>
                <a:gd name="T47" fmla="*/ 150 h 176"/>
                <a:gd name="T48" fmla="*/ 27 w 178"/>
                <a:gd name="T49" fmla="*/ 159 h 176"/>
                <a:gd name="T50" fmla="*/ 23 w 178"/>
                <a:gd name="T51" fmla="*/ 161 h 176"/>
                <a:gd name="T52" fmla="*/ 19 w 178"/>
                <a:gd name="T53" fmla="*/ 159 h 176"/>
                <a:gd name="T54" fmla="*/ 19 w 178"/>
                <a:gd name="T55" fmla="*/ 151 h 176"/>
                <a:gd name="T56" fmla="*/ 28 w 178"/>
                <a:gd name="T57" fmla="*/ 141 h 176"/>
                <a:gd name="T58" fmla="*/ 30 w 178"/>
                <a:gd name="T59" fmla="*/ 131 h 176"/>
                <a:gd name="T60" fmla="*/ 97 w 178"/>
                <a:gd name="T61" fmla="*/ 64 h 176"/>
                <a:gd name="T62" fmla="*/ 114 w 178"/>
                <a:gd name="T63" fmla="*/ 81 h 176"/>
                <a:gd name="T64" fmla="*/ 47 w 178"/>
                <a:gd name="T65" fmla="*/ 1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8" h="176">
                  <a:moveTo>
                    <a:pt x="171" y="17"/>
                  </a:moveTo>
                  <a:cubicBezTo>
                    <a:pt x="161" y="7"/>
                    <a:pt x="161" y="7"/>
                    <a:pt x="161" y="7"/>
                  </a:cubicBezTo>
                  <a:cubicBezTo>
                    <a:pt x="154" y="0"/>
                    <a:pt x="143" y="0"/>
                    <a:pt x="136" y="7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15" y="124"/>
                    <a:pt x="12" y="130"/>
                    <a:pt x="12" y="136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0" y="148"/>
                    <a:pt x="0" y="162"/>
                    <a:pt x="8" y="170"/>
                  </a:cubicBezTo>
                  <a:cubicBezTo>
                    <a:pt x="12" y="174"/>
                    <a:pt x="17" y="176"/>
                    <a:pt x="23" y="176"/>
                  </a:cubicBezTo>
                  <a:cubicBezTo>
                    <a:pt x="29" y="176"/>
                    <a:pt x="34" y="174"/>
                    <a:pt x="38" y="170"/>
                  </a:cubicBezTo>
                  <a:cubicBezTo>
                    <a:pt x="42" y="166"/>
                    <a:pt x="42" y="166"/>
                    <a:pt x="42" y="166"/>
                  </a:cubicBezTo>
                  <a:cubicBezTo>
                    <a:pt x="48" y="166"/>
                    <a:pt x="54" y="163"/>
                    <a:pt x="58" y="159"/>
                  </a:cubicBezTo>
                  <a:cubicBezTo>
                    <a:pt x="125" y="92"/>
                    <a:pt x="125" y="92"/>
                    <a:pt x="125" y="92"/>
                  </a:cubicBezTo>
                  <a:cubicBezTo>
                    <a:pt x="135" y="102"/>
                    <a:pt x="135" y="102"/>
                    <a:pt x="135" y="102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47" y="66"/>
                    <a:pt x="147" y="66"/>
                    <a:pt x="147" y="66"/>
                  </a:cubicBezTo>
                  <a:cubicBezTo>
                    <a:pt x="171" y="42"/>
                    <a:pt x="171" y="42"/>
                    <a:pt x="171" y="42"/>
                  </a:cubicBezTo>
                  <a:cubicBezTo>
                    <a:pt x="178" y="35"/>
                    <a:pt x="178" y="24"/>
                    <a:pt x="171" y="17"/>
                  </a:cubicBezTo>
                  <a:moveTo>
                    <a:pt x="47" y="148"/>
                  </a:moveTo>
                  <a:cubicBezTo>
                    <a:pt x="46" y="150"/>
                    <a:pt x="43" y="151"/>
                    <a:pt x="41" y="151"/>
                  </a:cubicBezTo>
                  <a:cubicBezTo>
                    <a:pt x="39" y="151"/>
                    <a:pt x="38" y="151"/>
                    <a:pt x="37" y="150"/>
                  </a:cubicBezTo>
                  <a:cubicBezTo>
                    <a:pt x="27" y="159"/>
                    <a:pt x="27" y="159"/>
                    <a:pt x="27" y="159"/>
                  </a:cubicBezTo>
                  <a:cubicBezTo>
                    <a:pt x="26" y="160"/>
                    <a:pt x="25" y="161"/>
                    <a:pt x="23" y="161"/>
                  </a:cubicBezTo>
                  <a:cubicBezTo>
                    <a:pt x="21" y="161"/>
                    <a:pt x="20" y="160"/>
                    <a:pt x="19" y="159"/>
                  </a:cubicBezTo>
                  <a:cubicBezTo>
                    <a:pt x="16" y="157"/>
                    <a:pt x="16" y="153"/>
                    <a:pt x="19" y="15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6" y="138"/>
                    <a:pt x="27" y="134"/>
                    <a:pt x="30" y="131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114" y="81"/>
                    <a:pt x="114" y="81"/>
                    <a:pt x="114" y="81"/>
                  </a:cubicBezTo>
                  <a:lnTo>
                    <a:pt x="47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1513" y="829"/>
              <a:ext cx="314" cy="289"/>
            </a:xfrm>
            <a:custGeom>
              <a:avLst/>
              <a:gdLst>
                <a:gd name="T0" fmla="*/ 204 w 314"/>
                <a:gd name="T1" fmla="*/ 289 h 289"/>
                <a:gd name="T2" fmla="*/ 86 w 314"/>
                <a:gd name="T3" fmla="*/ 0 h 289"/>
                <a:gd name="T4" fmla="*/ 186 w 314"/>
                <a:gd name="T5" fmla="*/ 248 h 289"/>
                <a:gd name="T6" fmla="*/ 155 w 314"/>
                <a:gd name="T7" fmla="*/ 217 h 289"/>
                <a:gd name="T8" fmla="*/ 186 w 314"/>
                <a:gd name="T9" fmla="*/ 248 h 289"/>
                <a:gd name="T10" fmla="*/ 159 w 314"/>
                <a:gd name="T11" fmla="*/ 170 h 289"/>
                <a:gd name="T12" fmla="*/ 128 w 314"/>
                <a:gd name="T13" fmla="*/ 200 h 289"/>
                <a:gd name="T14" fmla="*/ 186 w 314"/>
                <a:gd name="T15" fmla="*/ 153 h 289"/>
                <a:gd name="T16" fmla="*/ 155 w 314"/>
                <a:gd name="T17" fmla="*/ 123 h 289"/>
                <a:gd name="T18" fmla="*/ 186 w 314"/>
                <a:gd name="T19" fmla="*/ 153 h 289"/>
                <a:gd name="T20" fmla="*/ 159 w 314"/>
                <a:gd name="T21" fmla="*/ 76 h 289"/>
                <a:gd name="T22" fmla="*/ 128 w 314"/>
                <a:gd name="T23" fmla="*/ 106 h 289"/>
                <a:gd name="T24" fmla="*/ 155 w 314"/>
                <a:gd name="T25" fmla="*/ 29 h 289"/>
                <a:gd name="T26" fmla="*/ 186 w 314"/>
                <a:gd name="T27" fmla="*/ 59 h 289"/>
                <a:gd name="T28" fmla="*/ 155 w 314"/>
                <a:gd name="T29" fmla="*/ 29 h 289"/>
                <a:gd name="T30" fmla="*/ 132 w 314"/>
                <a:gd name="T31" fmla="*/ 29 h 289"/>
                <a:gd name="T32" fmla="*/ 101 w 314"/>
                <a:gd name="T33" fmla="*/ 59 h 289"/>
                <a:gd name="T34" fmla="*/ 101 w 314"/>
                <a:gd name="T35" fmla="*/ 123 h 289"/>
                <a:gd name="T36" fmla="*/ 132 w 314"/>
                <a:gd name="T37" fmla="*/ 153 h 289"/>
                <a:gd name="T38" fmla="*/ 101 w 314"/>
                <a:gd name="T39" fmla="*/ 123 h 289"/>
                <a:gd name="T40" fmla="*/ 132 w 314"/>
                <a:gd name="T41" fmla="*/ 217 h 289"/>
                <a:gd name="T42" fmla="*/ 101 w 314"/>
                <a:gd name="T43" fmla="*/ 248 h 289"/>
                <a:gd name="T44" fmla="*/ 0 w 314"/>
                <a:gd name="T45" fmla="*/ 289 h 289"/>
                <a:gd name="T46" fmla="*/ 70 w 314"/>
                <a:gd name="T47" fmla="*/ 92 h 289"/>
                <a:gd name="T48" fmla="*/ 0 w 314"/>
                <a:gd name="T49" fmla="*/ 289 h 289"/>
                <a:gd name="T50" fmla="*/ 50 w 314"/>
                <a:gd name="T51" fmla="*/ 106 h 289"/>
                <a:gd name="T52" fmla="*/ 20 w 314"/>
                <a:gd name="T53" fmla="*/ 139 h 289"/>
                <a:gd name="T54" fmla="*/ 20 w 314"/>
                <a:gd name="T55" fmla="*/ 163 h 289"/>
                <a:gd name="T56" fmla="*/ 50 w 314"/>
                <a:gd name="T57" fmla="*/ 193 h 289"/>
                <a:gd name="T58" fmla="*/ 20 w 314"/>
                <a:gd name="T59" fmla="*/ 163 h 289"/>
                <a:gd name="T60" fmla="*/ 50 w 314"/>
                <a:gd name="T61" fmla="*/ 217 h 289"/>
                <a:gd name="T62" fmla="*/ 20 w 314"/>
                <a:gd name="T63" fmla="*/ 248 h 289"/>
                <a:gd name="T64" fmla="*/ 301 w 314"/>
                <a:gd name="T65" fmla="*/ 119 h 289"/>
                <a:gd name="T66" fmla="*/ 283 w 314"/>
                <a:gd name="T67" fmla="*/ 81 h 289"/>
                <a:gd name="T68" fmla="*/ 271 w 314"/>
                <a:gd name="T69" fmla="*/ 45 h 289"/>
                <a:gd name="T70" fmla="*/ 262 w 314"/>
                <a:gd name="T71" fmla="*/ 11 h 289"/>
                <a:gd name="T72" fmla="*/ 249 w 314"/>
                <a:gd name="T73" fmla="*/ 45 h 289"/>
                <a:gd name="T74" fmla="*/ 231 w 314"/>
                <a:gd name="T75" fmla="*/ 81 h 289"/>
                <a:gd name="T76" fmla="*/ 218 w 314"/>
                <a:gd name="T77" fmla="*/ 119 h 289"/>
                <a:gd name="T78" fmla="*/ 314 w 314"/>
                <a:gd name="T79" fmla="*/ 289 h 289"/>
                <a:gd name="T80" fmla="*/ 301 w 314"/>
                <a:gd name="T81" fmla="*/ 119 h 289"/>
                <a:gd name="T82" fmla="*/ 235 w 314"/>
                <a:gd name="T83" fmla="*/ 267 h 289"/>
                <a:gd name="T84" fmla="*/ 265 w 314"/>
                <a:gd name="T85" fmla="*/ 235 h 289"/>
                <a:gd name="T86" fmla="*/ 265 w 314"/>
                <a:gd name="T87" fmla="*/ 172 h 289"/>
                <a:gd name="T88" fmla="*/ 235 w 314"/>
                <a:gd name="T89" fmla="*/ 139 h 289"/>
                <a:gd name="T90" fmla="*/ 265 w 314"/>
                <a:gd name="T91" fmla="*/ 172 h 289"/>
                <a:gd name="T92" fmla="*/ 271 w 314"/>
                <a:gd name="T93" fmla="*/ 219 h 289"/>
                <a:gd name="T94" fmla="*/ 301 w 314"/>
                <a:gd name="T95" fmla="*/ 18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4" h="289">
                  <a:moveTo>
                    <a:pt x="86" y="289"/>
                  </a:moveTo>
                  <a:lnTo>
                    <a:pt x="204" y="289"/>
                  </a:lnTo>
                  <a:lnTo>
                    <a:pt x="204" y="0"/>
                  </a:lnTo>
                  <a:lnTo>
                    <a:pt x="86" y="0"/>
                  </a:lnTo>
                  <a:lnTo>
                    <a:pt x="86" y="289"/>
                  </a:lnTo>
                  <a:close/>
                  <a:moveTo>
                    <a:pt x="186" y="248"/>
                  </a:moveTo>
                  <a:lnTo>
                    <a:pt x="155" y="248"/>
                  </a:lnTo>
                  <a:lnTo>
                    <a:pt x="155" y="217"/>
                  </a:lnTo>
                  <a:lnTo>
                    <a:pt x="186" y="217"/>
                  </a:lnTo>
                  <a:lnTo>
                    <a:pt x="186" y="248"/>
                  </a:lnTo>
                  <a:close/>
                  <a:moveTo>
                    <a:pt x="128" y="170"/>
                  </a:moveTo>
                  <a:lnTo>
                    <a:pt x="159" y="170"/>
                  </a:lnTo>
                  <a:lnTo>
                    <a:pt x="159" y="200"/>
                  </a:lnTo>
                  <a:lnTo>
                    <a:pt x="128" y="200"/>
                  </a:lnTo>
                  <a:lnTo>
                    <a:pt x="128" y="170"/>
                  </a:lnTo>
                  <a:close/>
                  <a:moveTo>
                    <a:pt x="186" y="153"/>
                  </a:moveTo>
                  <a:lnTo>
                    <a:pt x="155" y="153"/>
                  </a:lnTo>
                  <a:lnTo>
                    <a:pt x="155" y="123"/>
                  </a:lnTo>
                  <a:lnTo>
                    <a:pt x="186" y="123"/>
                  </a:lnTo>
                  <a:lnTo>
                    <a:pt x="186" y="153"/>
                  </a:lnTo>
                  <a:close/>
                  <a:moveTo>
                    <a:pt x="128" y="76"/>
                  </a:moveTo>
                  <a:lnTo>
                    <a:pt x="159" y="76"/>
                  </a:lnTo>
                  <a:lnTo>
                    <a:pt x="159" y="106"/>
                  </a:lnTo>
                  <a:lnTo>
                    <a:pt x="128" y="106"/>
                  </a:lnTo>
                  <a:lnTo>
                    <a:pt x="128" y="76"/>
                  </a:lnTo>
                  <a:close/>
                  <a:moveTo>
                    <a:pt x="155" y="29"/>
                  </a:moveTo>
                  <a:lnTo>
                    <a:pt x="186" y="29"/>
                  </a:lnTo>
                  <a:lnTo>
                    <a:pt x="186" y="59"/>
                  </a:lnTo>
                  <a:lnTo>
                    <a:pt x="155" y="59"/>
                  </a:lnTo>
                  <a:lnTo>
                    <a:pt x="155" y="29"/>
                  </a:lnTo>
                  <a:close/>
                  <a:moveTo>
                    <a:pt x="101" y="29"/>
                  </a:moveTo>
                  <a:lnTo>
                    <a:pt x="132" y="29"/>
                  </a:lnTo>
                  <a:lnTo>
                    <a:pt x="132" y="59"/>
                  </a:lnTo>
                  <a:lnTo>
                    <a:pt x="101" y="59"/>
                  </a:lnTo>
                  <a:lnTo>
                    <a:pt x="101" y="29"/>
                  </a:lnTo>
                  <a:close/>
                  <a:moveTo>
                    <a:pt x="101" y="123"/>
                  </a:moveTo>
                  <a:lnTo>
                    <a:pt x="132" y="123"/>
                  </a:lnTo>
                  <a:lnTo>
                    <a:pt x="132" y="153"/>
                  </a:lnTo>
                  <a:lnTo>
                    <a:pt x="101" y="153"/>
                  </a:lnTo>
                  <a:lnTo>
                    <a:pt x="101" y="123"/>
                  </a:lnTo>
                  <a:close/>
                  <a:moveTo>
                    <a:pt x="101" y="217"/>
                  </a:moveTo>
                  <a:lnTo>
                    <a:pt x="132" y="217"/>
                  </a:lnTo>
                  <a:lnTo>
                    <a:pt x="132" y="248"/>
                  </a:lnTo>
                  <a:lnTo>
                    <a:pt x="101" y="248"/>
                  </a:lnTo>
                  <a:lnTo>
                    <a:pt x="101" y="217"/>
                  </a:lnTo>
                  <a:close/>
                  <a:moveTo>
                    <a:pt x="0" y="289"/>
                  </a:moveTo>
                  <a:lnTo>
                    <a:pt x="70" y="289"/>
                  </a:lnTo>
                  <a:lnTo>
                    <a:pt x="70" y="92"/>
                  </a:lnTo>
                  <a:lnTo>
                    <a:pt x="0" y="92"/>
                  </a:lnTo>
                  <a:lnTo>
                    <a:pt x="0" y="289"/>
                  </a:lnTo>
                  <a:close/>
                  <a:moveTo>
                    <a:pt x="20" y="106"/>
                  </a:moveTo>
                  <a:lnTo>
                    <a:pt x="50" y="106"/>
                  </a:lnTo>
                  <a:lnTo>
                    <a:pt x="50" y="139"/>
                  </a:lnTo>
                  <a:lnTo>
                    <a:pt x="20" y="139"/>
                  </a:lnTo>
                  <a:lnTo>
                    <a:pt x="20" y="106"/>
                  </a:lnTo>
                  <a:close/>
                  <a:moveTo>
                    <a:pt x="20" y="163"/>
                  </a:moveTo>
                  <a:lnTo>
                    <a:pt x="50" y="163"/>
                  </a:lnTo>
                  <a:lnTo>
                    <a:pt x="50" y="193"/>
                  </a:lnTo>
                  <a:lnTo>
                    <a:pt x="20" y="193"/>
                  </a:lnTo>
                  <a:lnTo>
                    <a:pt x="20" y="163"/>
                  </a:lnTo>
                  <a:close/>
                  <a:moveTo>
                    <a:pt x="20" y="217"/>
                  </a:moveTo>
                  <a:lnTo>
                    <a:pt x="50" y="217"/>
                  </a:lnTo>
                  <a:lnTo>
                    <a:pt x="50" y="248"/>
                  </a:lnTo>
                  <a:lnTo>
                    <a:pt x="20" y="248"/>
                  </a:lnTo>
                  <a:lnTo>
                    <a:pt x="20" y="217"/>
                  </a:lnTo>
                  <a:close/>
                  <a:moveTo>
                    <a:pt x="301" y="119"/>
                  </a:moveTo>
                  <a:lnTo>
                    <a:pt x="301" y="81"/>
                  </a:lnTo>
                  <a:lnTo>
                    <a:pt x="283" y="81"/>
                  </a:lnTo>
                  <a:lnTo>
                    <a:pt x="283" y="45"/>
                  </a:lnTo>
                  <a:lnTo>
                    <a:pt x="271" y="45"/>
                  </a:lnTo>
                  <a:lnTo>
                    <a:pt x="271" y="11"/>
                  </a:lnTo>
                  <a:lnTo>
                    <a:pt x="262" y="11"/>
                  </a:lnTo>
                  <a:lnTo>
                    <a:pt x="262" y="45"/>
                  </a:lnTo>
                  <a:lnTo>
                    <a:pt x="249" y="45"/>
                  </a:lnTo>
                  <a:lnTo>
                    <a:pt x="249" y="81"/>
                  </a:lnTo>
                  <a:lnTo>
                    <a:pt x="231" y="81"/>
                  </a:lnTo>
                  <a:lnTo>
                    <a:pt x="231" y="119"/>
                  </a:lnTo>
                  <a:lnTo>
                    <a:pt x="218" y="119"/>
                  </a:lnTo>
                  <a:lnTo>
                    <a:pt x="218" y="289"/>
                  </a:lnTo>
                  <a:lnTo>
                    <a:pt x="314" y="289"/>
                  </a:lnTo>
                  <a:lnTo>
                    <a:pt x="314" y="119"/>
                  </a:lnTo>
                  <a:lnTo>
                    <a:pt x="301" y="119"/>
                  </a:lnTo>
                  <a:close/>
                  <a:moveTo>
                    <a:pt x="265" y="267"/>
                  </a:moveTo>
                  <a:lnTo>
                    <a:pt x="235" y="267"/>
                  </a:lnTo>
                  <a:lnTo>
                    <a:pt x="235" y="235"/>
                  </a:lnTo>
                  <a:lnTo>
                    <a:pt x="265" y="235"/>
                  </a:lnTo>
                  <a:lnTo>
                    <a:pt x="265" y="267"/>
                  </a:lnTo>
                  <a:close/>
                  <a:moveTo>
                    <a:pt x="265" y="172"/>
                  </a:moveTo>
                  <a:lnTo>
                    <a:pt x="235" y="172"/>
                  </a:lnTo>
                  <a:lnTo>
                    <a:pt x="235" y="139"/>
                  </a:lnTo>
                  <a:lnTo>
                    <a:pt x="265" y="139"/>
                  </a:lnTo>
                  <a:lnTo>
                    <a:pt x="265" y="172"/>
                  </a:lnTo>
                  <a:close/>
                  <a:moveTo>
                    <a:pt x="301" y="219"/>
                  </a:moveTo>
                  <a:lnTo>
                    <a:pt x="271" y="219"/>
                  </a:lnTo>
                  <a:lnTo>
                    <a:pt x="271" y="188"/>
                  </a:lnTo>
                  <a:lnTo>
                    <a:pt x="301" y="188"/>
                  </a:lnTo>
                  <a:lnTo>
                    <a:pt x="301" y="2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2033" y="843"/>
              <a:ext cx="315" cy="275"/>
            </a:xfrm>
            <a:custGeom>
              <a:avLst/>
              <a:gdLst>
                <a:gd name="T0" fmla="*/ 109 w 174"/>
                <a:gd name="T1" fmla="*/ 132 h 152"/>
                <a:gd name="T2" fmla="*/ 108 w 174"/>
                <a:gd name="T3" fmla="*/ 127 h 152"/>
                <a:gd name="T4" fmla="*/ 66 w 174"/>
                <a:gd name="T5" fmla="*/ 127 h 152"/>
                <a:gd name="T6" fmla="*/ 64 w 174"/>
                <a:gd name="T7" fmla="*/ 137 h 152"/>
                <a:gd name="T8" fmla="*/ 59 w 174"/>
                <a:gd name="T9" fmla="*/ 145 h 152"/>
                <a:gd name="T10" fmla="*/ 50 w 174"/>
                <a:gd name="T11" fmla="*/ 148 h 152"/>
                <a:gd name="T12" fmla="*/ 50 w 174"/>
                <a:gd name="T13" fmla="*/ 152 h 152"/>
                <a:gd name="T14" fmla="*/ 124 w 174"/>
                <a:gd name="T15" fmla="*/ 152 h 152"/>
                <a:gd name="T16" fmla="*/ 124 w 174"/>
                <a:gd name="T17" fmla="*/ 148 h 152"/>
                <a:gd name="T18" fmla="*/ 115 w 174"/>
                <a:gd name="T19" fmla="*/ 145 h 152"/>
                <a:gd name="T20" fmla="*/ 109 w 174"/>
                <a:gd name="T21" fmla="*/ 132 h 152"/>
                <a:gd name="T22" fmla="*/ 169 w 174"/>
                <a:gd name="T23" fmla="*/ 0 h 152"/>
                <a:gd name="T24" fmla="*/ 5 w 174"/>
                <a:gd name="T25" fmla="*/ 0 h 152"/>
                <a:gd name="T26" fmla="*/ 0 w 174"/>
                <a:gd name="T27" fmla="*/ 5 h 152"/>
                <a:gd name="T28" fmla="*/ 0 w 174"/>
                <a:gd name="T29" fmla="*/ 113 h 152"/>
                <a:gd name="T30" fmla="*/ 5 w 174"/>
                <a:gd name="T31" fmla="*/ 118 h 152"/>
                <a:gd name="T32" fmla="*/ 169 w 174"/>
                <a:gd name="T33" fmla="*/ 118 h 152"/>
                <a:gd name="T34" fmla="*/ 174 w 174"/>
                <a:gd name="T35" fmla="*/ 113 h 152"/>
                <a:gd name="T36" fmla="*/ 174 w 174"/>
                <a:gd name="T37" fmla="*/ 5 h 152"/>
                <a:gd name="T38" fmla="*/ 169 w 174"/>
                <a:gd name="T39" fmla="*/ 0 h 152"/>
                <a:gd name="T40" fmla="*/ 162 w 174"/>
                <a:gd name="T41" fmla="*/ 106 h 152"/>
                <a:gd name="T42" fmla="*/ 12 w 174"/>
                <a:gd name="T43" fmla="*/ 106 h 152"/>
                <a:gd name="T44" fmla="*/ 12 w 174"/>
                <a:gd name="T45" fmla="*/ 13 h 152"/>
                <a:gd name="T46" fmla="*/ 162 w 174"/>
                <a:gd name="T47" fmla="*/ 13 h 152"/>
                <a:gd name="T48" fmla="*/ 162 w 174"/>
                <a:gd name="T49" fmla="*/ 10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" h="152">
                  <a:moveTo>
                    <a:pt x="109" y="132"/>
                  </a:moveTo>
                  <a:cubicBezTo>
                    <a:pt x="108" y="130"/>
                    <a:pt x="108" y="129"/>
                    <a:pt x="108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130"/>
                    <a:pt x="65" y="133"/>
                    <a:pt x="64" y="137"/>
                  </a:cubicBezTo>
                  <a:cubicBezTo>
                    <a:pt x="63" y="140"/>
                    <a:pt x="61" y="143"/>
                    <a:pt x="59" y="145"/>
                  </a:cubicBezTo>
                  <a:cubicBezTo>
                    <a:pt x="57" y="147"/>
                    <a:pt x="54" y="148"/>
                    <a:pt x="50" y="14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124" y="152"/>
                    <a:pt x="124" y="152"/>
                    <a:pt x="124" y="152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0" y="148"/>
                    <a:pt x="117" y="147"/>
                    <a:pt x="115" y="145"/>
                  </a:cubicBezTo>
                  <a:cubicBezTo>
                    <a:pt x="112" y="142"/>
                    <a:pt x="110" y="137"/>
                    <a:pt x="109" y="132"/>
                  </a:cubicBezTo>
                  <a:moveTo>
                    <a:pt x="16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6"/>
                    <a:pt x="2" y="118"/>
                    <a:pt x="5" y="118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2" y="118"/>
                    <a:pt x="174" y="116"/>
                    <a:pt x="174" y="113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4" y="3"/>
                    <a:pt x="172" y="0"/>
                    <a:pt x="169" y="0"/>
                  </a:cubicBezTo>
                  <a:moveTo>
                    <a:pt x="162" y="106"/>
                  </a:moveTo>
                  <a:cubicBezTo>
                    <a:pt x="12" y="106"/>
                    <a:pt x="12" y="106"/>
                    <a:pt x="12" y="10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62" y="13"/>
                    <a:pt x="162" y="13"/>
                    <a:pt x="162" y="13"/>
                  </a:cubicBezTo>
                  <a:lnTo>
                    <a:pt x="16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8"/>
            <p:cNvSpPr>
              <a:spLocks noEditPoints="1"/>
            </p:cNvSpPr>
            <p:nvPr/>
          </p:nvSpPr>
          <p:spPr bwMode="auto">
            <a:xfrm>
              <a:off x="2573" y="841"/>
              <a:ext cx="261" cy="279"/>
            </a:xfrm>
            <a:custGeom>
              <a:avLst/>
              <a:gdLst>
                <a:gd name="T0" fmla="*/ 72 w 144"/>
                <a:gd name="T1" fmla="*/ 43 h 154"/>
                <a:gd name="T2" fmla="*/ 42 w 144"/>
                <a:gd name="T3" fmla="*/ 72 h 154"/>
                <a:gd name="T4" fmla="*/ 72 w 144"/>
                <a:gd name="T5" fmla="*/ 102 h 154"/>
                <a:gd name="T6" fmla="*/ 101 w 144"/>
                <a:gd name="T7" fmla="*/ 72 h 154"/>
                <a:gd name="T8" fmla="*/ 72 w 144"/>
                <a:gd name="T9" fmla="*/ 43 h 154"/>
                <a:gd name="T10" fmla="*/ 72 w 144"/>
                <a:gd name="T11" fmla="*/ 89 h 154"/>
                <a:gd name="T12" fmla="*/ 55 w 144"/>
                <a:gd name="T13" fmla="*/ 72 h 154"/>
                <a:gd name="T14" fmla="*/ 72 w 144"/>
                <a:gd name="T15" fmla="*/ 56 h 154"/>
                <a:gd name="T16" fmla="*/ 88 w 144"/>
                <a:gd name="T17" fmla="*/ 72 h 154"/>
                <a:gd name="T18" fmla="*/ 72 w 144"/>
                <a:gd name="T19" fmla="*/ 89 h 154"/>
                <a:gd name="T20" fmla="*/ 52 w 144"/>
                <a:gd name="T21" fmla="*/ 128 h 154"/>
                <a:gd name="T22" fmla="*/ 91 w 144"/>
                <a:gd name="T23" fmla="*/ 128 h 154"/>
                <a:gd name="T24" fmla="*/ 91 w 144"/>
                <a:gd name="T25" fmla="*/ 115 h 154"/>
                <a:gd name="T26" fmla="*/ 52 w 144"/>
                <a:gd name="T27" fmla="*/ 115 h 154"/>
                <a:gd name="T28" fmla="*/ 52 w 144"/>
                <a:gd name="T29" fmla="*/ 128 h 154"/>
                <a:gd name="T30" fmla="*/ 52 w 144"/>
                <a:gd name="T31" fmla="*/ 154 h 154"/>
                <a:gd name="T32" fmla="*/ 91 w 144"/>
                <a:gd name="T33" fmla="*/ 154 h 154"/>
                <a:gd name="T34" fmla="*/ 91 w 144"/>
                <a:gd name="T35" fmla="*/ 141 h 154"/>
                <a:gd name="T36" fmla="*/ 52 w 144"/>
                <a:gd name="T37" fmla="*/ 141 h 154"/>
                <a:gd name="T38" fmla="*/ 52 w 144"/>
                <a:gd name="T39" fmla="*/ 154 h 154"/>
                <a:gd name="T40" fmla="*/ 46 w 144"/>
                <a:gd name="T41" fmla="*/ 20 h 154"/>
                <a:gd name="T42" fmla="*/ 19 w 144"/>
                <a:gd name="T43" fmla="*/ 47 h 154"/>
                <a:gd name="T44" fmla="*/ 28 w 144"/>
                <a:gd name="T45" fmla="*/ 56 h 154"/>
                <a:gd name="T46" fmla="*/ 55 w 144"/>
                <a:gd name="T47" fmla="*/ 29 h 154"/>
                <a:gd name="T48" fmla="*/ 46 w 144"/>
                <a:gd name="T49" fmla="*/ 20 h 154"/>
                <a:gd name="T50" fmla="*/ 28 w 144"/>
                <a:gd name="T51" fmla="*/ 2 h 154"/>
                <a:gd name="T52" fmla="*/ 0 w 144"/>
                <a:gd name="T53" fmla="*/ 29 h 154"/>
                <a:gd name="T54" fmla="*/ 9 w 144"/>
                <a:gd name="T55" fmla="*/ 38 h 154"/>
                <a:gd name="T56" fmla="*/ 37 w 144"/>
                <a:gd name="T57" fmla="*/ 10 h 154"/>
                <a:gd name="T58" fmla="*/ 28 w 144"/>
                <a:gd name="T59" fmla="*/ 2 h 154"/>
                <a:gd name="T60" fmla="*/ 120 w 144"/>
                <a:gd name="T61" fmla="*/ 0 h 154"/>
                <a:gd name="T62" fmla="*/ 90 w 144"/>
                <a:gd name="T63" fmla="*/ 30 h 154"/>
                <a:gd name="T64" fmla="*/ 114 w 144"/>
                <a:gd name="T65" fmla="*/ 54 h 154"/>
                <a:gd name="T66" fmla="*/ 144 w 144"/>
                <a:gd name="T67" fmla="*/ 24 h 154"/>
                <a:gd name="T68" fmla="*/ 120 w 144"/>
                <a:gd name="T6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" h="154">
                  <a:moveTo>
                    <a:pt x="72" y="43"/>
                  </a:moveTo>
                  <a:cubicBezTo>
                    <a:pt x="55" y="43"/>
                    <a:pt x="42" y="56"/>
                    <a:pt x="42" y="72"/>
                  </a:cubicBezTo>
                  <a:cubicBezTo>
                    <a:pt x="42" y="89"/>
                    <a:pt x="55" y="102"/>
                    <a:pt x="72" y="102"/>
                  </a:cubicBezTo>
                  <a:cubicBezTo>
                    <a:pt x="88" y="102"/>
                    <a:pt x="101" y="89"/>
                    <a:pt x="101" y="72"/>
                  </a:cubicBezTo>
                  <a:cubicBezTo>
                    <a:pt x="101" y="56"/>
                    <a:pt x="88" y="43"/>
                    <a:pt x="72" y="43"/>
                  </a:cubicBezTo>
                  <a:moveTo>
                    <a:pt x="72" y="89"/>
                  </a:moveTo>
                  <a:cubicBezTo>
                    <a:pt x="62" y="89"/>
                    <a:pt x="55" y="82"/>
                    <a:pt x="55" y="72"/>
                  </a:cubicBezTo>
                  <a:cubicBezTo>
                    <a:pt x="55" y="63"/>
                    <a:pt x="62" y="56"/>
                    <a:pt x="72" y="56"/>
                  </a:cubicBezTo>
                  <a:cubicBezTo>
                    <a:pt x="81" y="56"/>
                    <a:pt x="88" y="63"/>
                    <a:pt x="88" y="72"/>
                  </a:cubicBezTo>
                  <a:cubicBezTo>
                    <a:pt x="88" y="82"/>
                    <a:pt x="81" y="89"/>
                    <a:pt x="72" y="89"/>
                  </a:cubicBezTo>
                  <a:moveTo>
                    <a:pt x="52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52" y="115"/>
                    <a:pt x="52" y="115"/>
                    <a:pt x="52" y="115"/>
                  </a:cubicBezTo>
                  <a:lnTo>
                    <a:pt x="52" y="128"/>
                  </a:lnTo>
                  <a:close/>
                  <a:moveTo>
                    <a:pt x="52" y="154"/>
                  </a:moveTo>
                  <a:cubicBezTo>
                    <a:pt x="91" y="154"/>
                    <a:pt x="91" y="154"/>
                    <a:pt x="91" y="154"/>
                  </a:cubicBezTo>
                  <a:cubicBezTo>
                    <a:pt x="91" y="141"/>
                    <a:pt x="91" y="141"/>
                    <a:pt x="91" y="141"/>
                  </a:cubicBezTo>
                  <a:cubicBezTo>
                    <a:pt x="52" y="141"/>
                    <a:pt x="52" y="141"/>
                    <a:pt x="52" y="141"/>
                  </a:cubicBezTo>
                  <a:lnTo>
                    <a:pt x="52" y="154"/>
                  </a:lnTo>
                  <a:close/>
                  <a:moveTo>
                    <a:pt x="46" y="20"/>
                  </a:moveTo>
                  <a:cubicBezTo>
                    <a:pt x="19" y="47"/>
                    <a:pt x="19" y="47"/>
                    <a:pt x="19" y="47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55" y="29"/>
                    <a:pt x="55" y="29"/>
                    <a:pt x="55" y="29"/>
                  </a:cubicBezTo>
                  <a:lnTo>
                    <a:pt x="46" y="20"/>
                  </a:lnTo>
                  <a:close/>
                  <a:moveTo>
                    <a:pt x="28" y="2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37" y="10"/>
                    <a:pt x="37" y="10"/>
                    <a:pt x="37" y="10"/>
                  </a:cubicBezTo>
                  <a:lnTo>
                    <a:pt x="28" y="2"/>
                  </a:lnTo>
                  <a:close/>
                  <a:moveTo>
                    <a:pt x="120" y="0"/>
                  </a:moveTo>
                  <a:cubicBezTo>
                    <a:pt x="90" y="30"/>
                    <a:pt x="90" y="30"/>
                    <a:pt x="90" y="30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44" y="24"/>
                    <a:pt x="144" y="24"/>
                    <a:pt x="144" y="24"/>
                  </a:cubicBezTo>
                  <a:lnTo>
                    <a:pt x="1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3047" y="825"/>
              <a:ext cx="311" cy="311"/>
            </a:xfrm>
            <a:custGeom>
              <a:avLst/>
              <a:gdLst>
                <a:gd name="T0" fmla="*/ 167 w 172"/>
                <a:gd name="T1" fmla="*/ 167 h 172"/>
                <a:gd name="T2" fmla="*/ 128 w 172"/>
                <a:gd name="T3" fmla="*/ 109 h 172"/>
                <a:gd name="T4" fmla="*/ 133 w 172"/>
                <a:gd name="T5" fmla="*/ 94 h 172"/>
                <a:gd name="T6" fmla="*/ 172 w 172"/>
                <a:gd name="T7" fmla="*/ 86 h 172"/>
                <a:gd name="T8" fmla="*/ 133 w 172"/>
                <a:gd name="T9" fmla="*/ 78 h 172"/>
                <a:gd name="T10" fmla="*/ 94 w 172"/>
                <a:gd name="T11" fmla="*/ 39 h 172"/>
                <a:gd name="T12" fmla="*/ 86 w 172"/>
                <a:gd name="T13" fmla="*/ 0 h 172"/>
                <a:gd name="T14" fmla="*/ 78 w 172"/>
                <a:gd name="T15" fmla="*/ 39 h 172"/>
                <a:gd name="T16" fmla="*/ 63 w 172"/>
                <a:gd name="T17" fmla="*/ 44 h 172"/>
                <a:gd name="T18" fmla="*/ 5 w 172"/>
                <a:gd name="T19" fmla="*/ 5 h 172"/>
                <a:gd name="T20" fmla="*/ 44 w 172"/>
                <a:gd name="T21" fmla="*/ 63 h 172"/>
                <a:gd name="T22" fmla="*/ 39 w 172"/>
                <a:gd name="T23" fmla="*/ 78 h 172"/>
                <a:gd name="T24" fmla="*/ 0 w 172"/>
                <a:gd name="T25" fmla="*/ 86 h 172"/>
                <a:gd name="T26" fmla="*/ 39 w 172"/>
                <a:gd name="T27" fmla="*/ 94 h 172"/>
                <a:gd name="T28" fmla="*/ 78 w 172"/>
                <a:gd name="T29" fmla="*/ 133 h 172"/>
                <a:gd name="T30" fmla="*/ 86 w 172"/>
                <a:gd name="T31" fmla="*/ 172 h 172"/>
                <a:gd name="T32" fmla="*/ 94 w 172"/>
                <a:gd name="T33" fmla="*/ 133 h 172"/>
                <a:gd name="T34" fmla="*/ 109 w 172"/>
                <a:gd name="T35" fmla="*/ 128 h 172"/>
                <a:gd name="T36" fmla="*/ 167 w 172"/>
                <a:gd name="T37" fmla="*/ 167 h 172"/>
                <a:gd name="T38" fmla="*/ 86 w 172"/>
                <a:gd name="T39" fmla="*/ 47 h 172"/>
                <a:gd name="T40" fmla="*/ 125 w 172"/>
                <a:gd name="T41" fmla="*/ 86 h 172"/>
                <a:gd name="T42" fmla="*/ 122 w 172"/>
                <a:gd name="T43" fmla="*/ 100 h 172"/>
                <a:gd name="T44" fmla="*/ 106 w 172"/>
                <a:gd name="T45" fmla="*/ 76 h 172"/>
                <a:gd name="T46" fmla="*/ 96 w 172"/>
                <a:gd name="T47" fmla="*/ 66 h 172"/>
                <a:gd name="T48" fmla="*/ 72 w 172"/>
                <a:gd name="T49" fmla="*/ 50 h 172"/>
                <a:gd name="T50" fmla="*/ 86 w 172"/>
                <a:gd name="T51" fmla="*/ 47 h 172"/>
                <a:gd name="T52" fmla="*/ 94 w 172"/>
                <a:gd name="T53" fmla="*/ 86 h 172"/>
                <a:gd name="T54" fmla="*/ 86 w 172"/>
                <a:gd name="T55" fmla="*/ 94 h 172"/>
                <a:gd name="T56" fmla="*/ 78 w 172"/>
                <a:gd name="T57" fmla="*/ 86 h 172"/>
                <a:gd name="T58" fmla="*/ 86 w 172"/>
                <a:gd name="T59" fmla="*/ 78 h 172"/>
                <a:gd name="T60" fmla="*/ 94 w 172"/>
                <a:gd name="T61" fmla="*/ 86 h 172"/>
                <a:gd name="T62" fmla="*/ 86 w 172"/>
                <a:gd name="T63" fmla="*/ 125 h 172"/>
                <a:gd name="T64" fmla="*/ 47 w 172"/>
                <a:gd name="T65" fmla="*/ 86 h 172"/>
                <a:gd name="T66" fmla="*/ 50 w 172"/>
                <a:gd name="T67" fmla="*/ 72 h 172"/>
                <a:gd name="T68" fmla="*/ 66 w 172"/>
                <a:gd name="T69" fmla="*/ 96 h 172"/>
                <a:gd name="T70" fmla="*/ 76 w 172"/>
                <a:gd name="T71" fmla="*/ 106 h 172"/>
                <a:gd name="T72" fmla="*/ 100 w 172"/>
                <a:gd name="T73" fmla="*/ 122 h 172"/>
                <a:gd name="T74" fmla="*/ 86 w 172"/>
                <a:gd name="T75" fmla="*/ 12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2" h="172">
                  <a:moveTo>
                    <a:pt x="167" y="167"/>
                  </a:moveTo>
                  <a:cubicBezTo>
                    <a:pt x="128" y="109"/>
                    <a:pt x="128" y="109"/>
                    <a:pt x="128" y="109"/>
                  </a:cubicBezTo>
                  <a:cubicBezTo>
                    <a:pt x="131" y="104"/>
                    <a:pt x="132" y="99"/>
                    <a:pt x="133" y="94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33" y="78"/>
                    <a:pt x="133" y="78"/>
                    <a:pt x="133" y="78"/>
                  </a:cubicBezTo>
                  <a:cubicBezTo>
                    <a:pt x="130" y="58"/>
                    <a:pt x="114" y="42"/>
                    <a:pt x="94" y="39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3" y="40"/>
                    <a:pt x="68" y="41"/>
                    <a:pt x="63" y="4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1" y="68"/>
                    <a:pt x="40" y="73"/>
                    <a:pt x="39" y="78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42" y="114"/>
                    <a:pt x="58" y="130"/>
                    <a:pt x="78" y="133"/>
                  </a:cubicBezTo>
                  <a:cubicBezTo>
                    <a:pt x="86" y="172"/>
                    <a:pt x="86" y="172"/>
                    <a:pt x="86" y="172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9" y="132"/>
                    <a:pt x="104" y="131"/>
                    <a:pt x="109" y="128"/>
                  </a:cubicBezTo>
                  <a:lnTo>
                    <a:pt x="167" y="167"/>
                  </a:lnTo>
                  <a:close/>
                  <a:moveTo>
                    <a:pt x="86" y="47"/>
                  </a:moveTo>
                  <a:cubicBezTo>
                    <a:pt x="107" y="47"/>
                    <a:pt x="125" y="65"/>
                    <a:pt x="125" y="86"/>
                  </a:cubicBezTo>
                  <a:cubicBezTo>
                    <a:pt x="125" y="91"/>
                    <a:pt x="124" y="96"/>
                    <a:pt x="122" y="100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6" y="48"/>
                    <a:pt x="81" y="47"/>
                    <a:pt x="86" y="47"/>
                  </a:cubicBezTo>
                  <a:moveTo>
                    <a:pt x="94" y="86"/>
                  </a:moveTo>
                  <a:cubicBezTo>
                    <a:pt x="94" y="90"/>
                    <a:pt x="90" y="94"/>
                    <a:pt x="86" y="94"/>
                  </a:cubicBezTo>
                  <a:cubicBezTo>
                    <a:pt x="82" y="94"/>
                    <a:pt x="78" y="90"/>
                    <a:pt x="78" y="86"/>
                  </a:cubicBezTo>
                  <a:cubicBezTo>
                    <a:pt x="78" y="82"/>
                    <a:pt x="82" y="78"/>
                    <a:pt x="86" y="78"/>
                  </a:cubicBezTo>
                  <a:cubicBezTo>
                    <a:pt x="90" y="78"/>
                    <a:pt x="94" y="82"/>
                    <a:pt x="94" y="86"/>
                  </a:cubicBezTo>
                  <a:moveTo>
                    <a:pt x="86" y="125"/>
                  </a:moveTo>
                  <a:cubicBezTo>
                    <a:pt x="65" y="125"/>
                    <a:pt x="47" y="107"/>
                    <a:pt x="47" y="86"/>
                  </a:cubicBezTo>
                  <a:cubicBezTo>
                    <a:pt x="47" y="81"/>
                    <a:pt x="48" y="76"/>
                    <a:pt x="50" y="72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100" y="122"/>
                    <a:pt x="100" y="122"/>
                    <a:pt x="100" y="122"/>
                  </a:cubicBezTo>
                  <a:cubicBezTo>
                    <a:pt x="96" y="124"/>
                    <a:pt x="91" y="125"/>
                    <a:pt x="86" y="1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10"/>
            <p:cNvSpPr>
              <a:spLocks noEditPoints="1"/>
            </p:cNvSpPr>
            <p:nvPr/>
          </p:nvSpPr>
          <p:spPr bwMode="auto">
            <a:xfrm>
              <a:off x="3562" y="821"/>
              <a:ext cx="249" cy="319"/>
            </a:xfrm>
            <a:custGeom>
              <a:avLst/>
              <a:gdLst>
                <a:gd name="T0" fmla="*/ 84 w 138"/>
                <a:gd name="T1" fmla="*/ 71 h 176"/>
                <a:gd name="T2" fmla="*/ 69 w 138"/>
                <a:gd name="T3" fmla="*/ 69 h 176"/>
                <a:gd name="T4" fmla="*/ 54 w 138"/>
                <a:gd name="T5" fmla="*/ 71 h 176"/>
                <a:gd name="T6" fmla="*/ 54 w 138"/>
                <a:gd name="T7" fmla="*/ 26 h 176"/>
                <a:gd name="T8" fmla="*/ 15 w 138"/>
                <a:gd name="T9" fmla="*/ 26 h 176"/>
                <a:gd name="T10" fmla="*/ 15 w 138"/>
                <a:gd name="T11" fmla="*/ 48 h 176"/>
                <a:gd name="T12" fmla="*/ 34 w 138"/>
                <a:gd name="T13" fmla="*/ 82 h 176"/>
                <a:gd name="T14" fmla="*/ 16 w 138"/>
                <a:gd name="T15" fmla="*/ 122 h 176"/>
                <a:gd name="T16" fmla="*/ 69 w 138"/>
                <a:gd name="T17" fmla="*/ 176 h 176"/>
                <a:gd name="T18" fmla="*/ 122 w 138"/>
                <a:gd name="T19" fmla="*/ 122 h 176"/>
                <a:gd name="T20" fmla="*/ 101 w 138"/>
                <a:gd name="T21" fmla="*/ 80 h 176"/>
                <a:gd name="T22" fmla="*/ 123 w 138"/>
                <a:gd name="T23" fmla="*/ 49 h 176"/>
                <a:gd name="T24" fmla="*/ 123 w 138"/>
                <a:gd name="T25" fmla="*/ 26 h 176"/>
                <a:gd name="T26" fmla="*/ 84 w 138"/>
                <a:gd name="T27" fmla="*/ 26 h 176"/>
                <a:gd name="T28" fmla="*/ 84 w 138"/>
                <a:gd name="T29" fmla="*/ 71 h 176"/>
                <a:gd name="T30" fmla="*/ 103 w 138"/>
                <a:gd name="T31" fmla="*/ 122 h 176"/>
                <a:gd name="T32" fmla="*/ 69 w 138"/>
                <a:gd name="T33" fmla="*/ 157 h 176"/>
                <a:gd name="T34" fmla="*/ 35 w 138"/>
                <a:gd name="T35" fmla="*/ 122 h 176"/>
                <a:gd name="T36" fmla="*/ 69 w 138"/>
                <a:gd name="T37" fmla="*/ 88 h 176"/>
                <a:gd name="T38" fmla="*/ 103 w 138"/>
                <a:gd name="T39" fmla="*/ 122 h 176"/>
                <a:gd name="T40" fmla="*/ 0 w 138"/>
                <a:gd name="T41" fmla="*/ 16 h 176"/>
                <a:gd name="T42" fmla="*/ 138 w 138"/>
                <a:gd name="T43" fmla="*/ 16 h 176"/>
                <a:gd name="T44" fmla="*/ 138 w 138"/>
                <a:gd name="T45" fmla="*/ 0 h 176"/>
                <a:gd name="T46" fmla="*/ 0 w 138"/>
                <a:gd name="T47" fmla="*/ 0 h 176"/>
                <a:gd name="T48" fmla="*/ 0 w 138"/>
                <a:gd name="T49" fmla="*/ 16 h 176"/>
                <a:gd name="T50" fmla="*/ 68 w 138"/>
                <a:gd name="T51" fmla="*/ 91 h 176"/>
                <a:gd name="T52" fmla="*/ 61 w 138"/>
                <a:gd name="T53" fmla="*/ 111 h 176"/>
                <a:gd name="T54" fmla="*/ 39 w 138"/>
                <a:gd name="T55" fmla="*/ 111 h 176"/>
                <a:gd name="T56" fmla="*/ 38 w 138"/>
                <a:gd name="T57" fmla="*/ 112 h 176"/>
                <a:gd name="T58" fmla="*/ 38 w 138"/>
                <a:gd name="T59" fmla="*/ 114 h 176"/>
                <a:gd name="T60" fmla="*/ 56 w 138"/>
                <a:gd name="T61" fmla="*/ 127 h 176"/>
                <a:gd name="T62" fmla="*/ 49 w 138"/>
                <a:gd name="T63" fmla="*/ 148 h 176"/>
                <a:gd name="T64" fmla="*/ 50 w 138"/>
                <a:gd name="T65" fmla="*/ 149 h 176"/>
                <a:gd name="T66" fmla="*/ 51 w 138"/>
                <a:gd name="T67" fmla="*/ 149 h 176"/>
                <a:gd name="T68" fmla="*/ 69 w 138"/>
                <a:gd name="T69" fmla="*/ 136 h 176"/>
                <a:gd name="T70" fmla="*/ 87 w 138"/>
                <a:gd name="T71" fmla="*/ 149 h 176"/>
                <a:gd name="T72" fmla="*/ 88 w 138"/>
                <a:gd name="T73" fmla="*/ 149 h 176"/>
                <a:gd name="T74" fmla="*/ 88 w 138"/>
                <a:gd name="T75" fmla="*/ 149 h 176"/>
                <a:gd name="T76" fmla="*/ 89 w 138"/>
                <a:gd name="T77" fmla="*/ 148 h 176"/>
                <a:gd name="T78" fmla="*/ 82 w 138"/>
                <a:gd name="T79" fmla="*/ 127 h 176"/>
                <a:gd name="T80" fmla="*/ 100 w 138"/>
                <a:gd name="T81" fmla="*/ 114 h 176"/>
                <a:gd name="T82" fmla="*/ 100 w 138"/>
                <a:gd name="T83" fmla="*/ 112 h 176"/>
                <a:gd name="T84" fmla="*/ 99 w 138"/>
                <a:gd name="T85" fmla="*/ 111 h 176"/>
                <a:gd name="T86" fmla="*/ 77 w 138"/>
                <a:gd name="T87" fmla="*/ 111 h 176"/>
                <a:gd name="T88" fmla="*/ 70 w 138"/>
                <a:gd name="T89" fmla="*/ 91 h 176"/>
                <a:gd name="T90" fmla="*/ 69 w 138"/>
                <a:gd name="T91" fmla="*/ 90 h 176"/>
                <a:gd name="T92" fmla="*/ 68 w 138"/>
                <a:gd name="T93" fmla="*/ 9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8" h="176">
                  <a:moveTo>
                    <a:pt x="84" y="71"/>
                  </a:moveTo>
                  <a:cubicBezTo>
                    <a:pt x="79" y="70"/>
                    <a:pt x="74" y="69"/>
                    <a:pt x="69" y="69"/>
                  </a:cubicBezTo>
                  <a:cubicBezTo>
                    <a:pt x="64" y="69"/>
                    <a:pt x="59" y="70"/>
                    <a:pt x="54" y="7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23" y="92"/>
                    <a:pt x="16" y="106"/>
                    <a:pt x="16" y="122"/>
                  </a:cubicBezTo>
                  <a:cubicBezTo>
                    <a:pt x="16" y="152"/>
                    <a:pt x="40" y="176"/>
                    <a:pt x="69" y="176"/>
                  </a:cubicBezTo>
                  <a:cubicBezTo>
                    <a:pt x="98" y="176"/>
                    <a:pt x="122" y="152"/>
                    <a:pt x="122" y="122"/>
                  </a:cubicBezTo>
                  <a:cubicBezTo>
                    <a:pt x="122" y="105"/>
                    <a:pt x="114" y="90"/>
                    <a:pt x="101" y="80"/>
                  </a:cubicBezTo>
                  <a:cubicBezTo>
                    <a:pt x="123" y="49"/>
                    <a:pt x="123" y="49"/>
                    <a:pt x="123" y="49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84" y="26"/>
                    <a:pt x="84" y="26"/>
                    <a:pt x="84" y="26"/>
                  </a:cubicBezTo>
                  <a:lnTo>
                    <a:pt x="84" y="71"/>
                  </a:lnTo>
                  <a:close/>
                  <a:moveTo>
                    <a:pt x="103" y="122"/>
                  </a:moveTo>
                  <a:cubicBezTo>
                    <a:pt x="103" y="141"/>
                    <a:pt x="88" y="157"/>
                    <a:pt x="69" y="157"/>
                  </a:cubicBezTo>
                  <a:cubicBezTo>
                    <a:pt x="50" y="157"/>
                    <a:pt x="35" y="141"/>
                    <a:pt x="35" y="122"/>
                  </a:cubicBezTo>
                  <a:cubicBezTo>
                    <a:pt x="35" y="104"/>
                    <a:pt x="50" y="88"/>
                    <a:pt x="69" y="88"/>
                  </a:cubicBezTo>
                  <a:cubicBezTo>
                    <a:pt x="88" y="88"/>
                    <a:pt x="103" y="104"/>
                    <a:pt x="103" y="122"/>
                  </a:cubicBezTo>
                  <a:moveTo>
                    <a:pt x="0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  <a:moveTo>
                    <a:pt x="68" y="91"/>
                  </a:moveTo>
                  <a:cubicBezTo>
                    <a:pt x="61" y="111"/>
                    <a:pt x="61" y="111"/>
                    <a:pt x="61" y="111"/>
                  </a:cubicBezTo>
                  <a:cubicBezTo>
                    <a:pt x="39" y="111"/>
                    <a:pt x="39" y="111"/>
                    <a:pt x="39" y="111"/>
                  </a:cubicBezTo>
                  <a:cubicBezTo>
                    <a:pt x="39" y="111"/>
                    <a:pt x="38" y="112"/>
                    <a:pt x="38" y="112"/>
                  </a:cubicBezTo>
                  <a:cubicBezTo>
                    <a:pt x="38" y="113"/>
                    <a:pt x="38" y="113"/>
                    <a:pt x="38" y="11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49" y="148"/>
                    <a:pt x="49" y="148"/>
                    <a:pt x="49" y="148"/>
                  </a:cubicBezTo>
                  <a:cubicBezTo>
                    <a:pt x="49" y="148"/>
                    <a:pt x="49" y="149"/>
                    <a:pt x="50" y="149"/>
                  </a:cubicBezTo>
                  <a:cubicBezTo>
                    <a:pt x="50" y="149"/>
                    <a:pt x="51" y="149"/>
                    <a:pt x="51" y="149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7" y="149"/>
                    <a:pt x="87" y="149"/>
                    <a:pt x="88" y="149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89" y="149"/>
                    <a:pt x="89" y="148"/>
                    <a:pt x="89" y="148"/>
                  </a:cubicBezTo>
                  <a:cubicBezTo>
                    <a:pt x="82" y="127"/>
                    <a:pt x="82" y="127"/>
                    <a:pt x="82" y="127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13"/>
                    <a:pt x="100" y="113"/>
                    <a:pt x="100" y="112"/>
                  </a:cubicBezTo>
                  <a:cubicBezTo>
                    <a:pt x="100" y="112"/>
                    <a:pt x="99" y="111"/>
                    <a:pt x="99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90"/>
                    <a:pt x="70" y="90"/>
                    <a:pt x="69" y="90"/>
                  </a:cubicBezTo>
                  <a:cubicBezTo>
                    <a:pt x="68" y="90"/>
                    <a:pt x="68" y="90"/>
                    <a:pt x="68" y="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4142" y="827"/>
              <a:ext cx="144" cy="278"/>
            </a:xfrm>
            <a:custGeom>
              <a:avLst/>
              <a:gdLst>
                <a:gd name="T0" fmla="*/ 44 w 80"/>
                <a:gd name="T1" fmla="*/ 93 h 154"/>
                <a:gd name="T2" fmla="*/ 80 w 80"/>
                <a:gd name="T3" fmla="*/ 97 h 154"/>
                <a:gd name="T4" fmla="*/ 2 w 80"/>
                <a:gd name="T5" fmla="*/ 0 h 154"/>
                <a:gd name="T6" fmla="*/ 0 w 80"/>
                <a:gd name="T7" fmla="*/ 124 h 154"/>
                <a:gd name="T8" fmla="*/ 3 w 80"/>
                <a:gd name="T9" fmla="*/ 121 h 154"/>
                <a:gd name="T10" fmla="*/ 26 w 80"/>
                <a:gd name="T11" fmla="*/ 99 h 154"/>
                <a:gd name="T12" fmla="*/ 44 w 80"/>
                <a:gd name="T13" fmla="*/ 148 h 154"/>
                <a:gd name="T14" fmla="*/ 53 w 80"/>
                <a:gd name="T15" fmla="*/ 154 h 154"/>
                <a:gd name="T16" fmla="*/ 56 w 80"/>
                <a:gd name="T17" fmla="*/ 154 h 154"/>
                <a:gd name="T18" fmla="*/ 62 w 80"/>
                <a:gd name="T19" fmla="*/ 145 h 154"/>
                <a:gd name="T20" fmla="*/ 62 w 80"/>
                <a:gd name="T21" fmla="*/ 142 h 154"/>
                <a:gd name="T22" fmla="*/ 44 w 80"/>
                <a:gd name="T23" fmla="*/ 9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" h="154">
                  <a:moveTo>
                    <a:pt x="44" y="93"/>
                  </a:moveTo>
                  <a:cubicBezTo>
                    <a:pt x="80" y="97"/>
                    <a:pt x="80" y="97"/>
                    <a:pt x="80" y="9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44" y="148"/>
                    <a:pt x="44" y="148"/>
                    <a:pt x="44" y="148"/>
                  </a:cubicBezTo>
                  <a:cubicBezTo>
                    <a:pt x="45" y="152"/>
                    <a:pt x="49" y="154"/>
                    <a:pt x="53" y="154"/>
                  </a:cubicBezTo>
                  <a:cubicBezTo>
                    <a:pt x="54" y="154"/>
                    <a:pt x="55" y="154"/>
                    <a:pt x="56" y="154"/>
                  </a:cubicBezTo>
                  <a:cubicBezTo>
                    <a:pt x="60" y="152"/>
                    <a:pt x="62" y="149"/>
                    <a:pt x="62" y="145"/>
                  </a:cubicBezTo>
                  <a:cubicBezTo>
                    <a:pt x="62" y="144"/>
                    <a:pt x="62" y="143"/>
                    <a:pt x="62" y="142"/>
                  </a:cubicBezTo>
                  <a:lnTo>
                    <a:pt x="44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4554" y="899"/>
              <a:ext cx="36" cy="73"/>
            </a:xfrm>
            <a:custGeom>
              <a:avLst/>
              <a:gdLst>
                <a:gd name="T0" fmla="*/ 0 w 36"/>
                <a:gd name="T1" fmla="*/ 0 h 73"/>
                <a:gd name="T2" fmla="*/ 36 w 36"/>
                <a:gd name="T3" fmla="*/ 36 h 73"/>
                <a:gd name="T4" fmla="*/ 0 w 36"/>
                <a:gd name="T5" fmla="*/ 73 h 73"/>
                <a:gd name="T6" fmla="*/ 0 w 36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73">
                  <a:moveTo>
                    <a:pt x="0" y="0"/>
                  </a:moveTo>
                  <a:lnTo>
                    <a:pt x="36" y="36"/>
                  </a:lnTo>
                  <a:lnTo>
                    <a:pt x="0" y="7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4547" y="825"/>
              <a:ext cx="289" cy="282"/>
            </a:xfrm>
            <a:custGeom>
              <a:avLst/>
              <a:gdLst>
                <a:gd name="T0" fmla="*/ 59 w 289"/>
                <a:gd name="T1" fmla="*/ 110 h 282"/>
                <a:gd name="T2" fmla="*/ 7 w 289"/>
                <a:gd name="T3" fmla="*/ 165 h 282"/>
                <a:gd name="T4" fmla="*/ 7 w 289"/>
                <a:gd name="T5" fmla="*/ 282 h 282"/>
                <a:gd name="T6" fmla="*/ 289 w 289"/>
                <a:gd name="T7" fmla="*/ 282 h 282"/>
                <a:gd name="T8" fmla="*/ 289 w 289"/>
                <a:gd name="T9" fmla="*/ 110 h 282"/>
                <a:gd name="T10" fmla="*/ 59 w 289"/>
                <a:gd name="T11" fmla="*/ 110 h 282"/>
                <a:gd name="T12" fmla="*/ 229 w 289"/>
                <a:gd name="T13" fmla="*/ 226 h 282"/>
                <a:gd name="T14" fmla="*/ 72 w 289"/>
                <a:gd name="T15" fmla="*/ 226 h 282"/>
                <a:gd name="T16" fmla="*/ 72 w 289"/>
                <a:gd name="T17" fmla="*/ 208 h 282"/>
                <a:gd name="T18" fmla="*/ 229 w 289"/>
                <a:gd name="T19" fmla="*/ 208 h 282"/>
                <a:gd name="T20" fmla="*/ 229 w 289"/>
                <a:gd name="T21" fmla="*/ 226 h 282"/>
                <a:gd name="T22" fmla="*/ 229 w 289"/>
                <a:gd name="T23" fmla="*/ 185 h 282"/>
                <a:gd name="T24" fmla="*/ 72 w 289"/>
                <a:gd name="T25" fmla="*/ 185 h 282"/>
                <a:gd name="T26" fmla="*/ 72 w 289"/>
                <a:gd name="T27" fmla="*/ 167 h 282"/>
                <a:gd name="T28" fmla="*/ 229 w 289"/>
                <a:gd name="T29" fmla="*/ 167 h 282"/>
                <a:gd name="T30" fmla="*/ 229 w 289"/>
                <a:gd name="T31" fmla="*/ 185 h 282"/>
                <a:gd name="T32" fmla="*/ 283 w 289"/>
                <a:gd name="T33" fmla="*/ 60 h 282"/>
                <a:gd name="T34" fmla="*/ 273 w 289"/>
                <a:gd name="T35" fmla="*/ 0 h 282"/>
                <a:gd name="T36" fmla="*/ 0 w 289"/>
                <a:gd name="T37" fmla="*/ 51 h 282"/>
                <a:gd name="T38" fmla="*/ 52 w 289"/>
                <a:gd name="T39" fmla="*/ 101 h 282"/>
                <a:gd name="T40" fmla="*/ 283 w 289"/>
                <a:gd name="T41" fmla="*/ 60 h 282"/>
                <a:gd name="T42" fmla="*/ 255 w 289"/>
                <a:gd name="T43" fmla="*/ 15 h 282"/>
                <a:gd name="T44" fmla="*/ 269 w 289"/>
                <a:gd name="T45" fmla="*/ 42 h 282"/>
                <a:gd name="T46" fmla="*/ 271 w 289"/>
                <a:gd name="T47" fmla="*/ 51 h 282"/>
                <a:gd name="T48" fmla="*/ 238 w 289"/>
                <a:gd name="T49" fmla="*/ 56 h 282"/>
                <a:gd name="T50" fmla="*/ 217 w 289"/>
                <a:gd name="T51" fmla="*/ 22 h 282"/>
                <a:gd name="T52" fmla="*/ 255 w 289"/>
                <a:gd name="T53" fmla="*/ 15 h 282"/>
                <a:gd name="T54" fmla="*/ 179 w 289"/>
                <a:gd name="T55" fmla="*/ 29 h 282"/>
                <a:gd name="T56" fmla="*/ 200 w 289"/>
                <a:gd name="T57" fmla="*/ 63 h 282"/>
                <a:gd name="T58" fmla="*/ 162 w 289"/>
                <a:gd name="T59" fmla="*/ 71 h 282"/>
                <a:gd name="T60" fmla="*/ 142 w 289"/>
                <a:gd name="T61" fmla="*/ 34 h 282"/>
                <a:gd name="T62" fmla="*/ 179 w 289"/>
                <a:gd name="T63" fmla="*/ 29 h 282"/>
                <a:gd name="T64" fmla="*/ 105 w 289"/>
                <a:gd name="T65" fmla="*/ 42 h 282"/>
                <a:gd name="T66" fmla="*/ 124 w 289"/>
                <a:gd name="T67" fmla="*/ 78 h 282"/>
                <a:gd name="T68" fmla="*/ 88 w 289"/>
                <a:gd name="T69" fmla="*/ 85 h 282"/>
                <a:gd name="T70" fmla="*/ 68 w 289"/>
                <a:gd name="T71" fmla="*/ 49 h 282"/>
                <a:gd name="T72" fmla="*/ 105 w 289"/>
                <a:gd name="T73" fmla="*/ 4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9" h="282">
                  <a:moveTo>
                    <a:pt x="59" y="110"/>
                  </a:moveTo>
                  <a:lnTo>
                    <a:pt x="7" y="165"/>
                  </a:lnTo>
                  <a:lnTo>
                    <a:pt x="7" y="282"/>
                  </a:lnTo>
                  <a:lnTo>
                    <a:pt x="289" y="282"/>
                  </a:lnTo>
                  <a:lnTo>
                    <a:pt x="289" y="110"/>
                  </a:lnTo>
                  <a:lnTo>
                    <a:pt x="59" y="110"/>
                  </a:lnTo>
                  <a:close/>
                  <a:moveTo>
                    <a:pt x="229" y="226"/>
                  </a:moveTo>
                  <a:lnTo>
                    <a:pt x="72" y="226"/>
                  </a:lnTo>
                  <a:lnTo>
                    <a:pt x="72" y="208"/>
                  </a:lnTo>
                  <a:lnTo>
                    <a:pt x="229" y="208"/>
                  </a:lnTo>
                  <a:lnTo>
                    <a:pt x="229" y="226"/>
                  </a:lnTo>
                  <a:close/>
                  <a:moveTo>
                    <a:pt x="229" y="185"/>
                  </a:moveTo>
                  <a:lnTo>
                    <a:pt x="72" y="185"/>
                  </a:lnTo>
                  <a:lnTo>
                    <a:pt x="72" y="167"/>
                  </a:lnTo>
                  <a:lnTo>
                    <a:pt x="229" y="167"/>
                  </a:lnTo>
                  <a:lnTo>
                    <a:pt x="229" y="185"/>
                  </a:lnTo>
                  <a:close/>
                  <a:moveTo>
                    <a:pt x="283" y="60"/>
                  </a:moveTo>
                  <a:lnTo>
                    <a:pt x="273" y="0"/>
                  </a:lnTo>
                  <a:lnTo>
                    <a:pt x="0" y="51"/>
                  </a:lnTo>
                  <a:lnTo>
                    <a:pt x="52" y="101"/>
                  </a:lnTo>
                  <a:lnTo>
                    <a:pt x="283" y="60"/>
                  </a:lnTo>
                  <a:close/>
                  <a:moveTo>
                    <a:pt x="255" y="15"/>
                  </a:moveTo>
                  <a:lnTo>
                    <a:pt x="269" y="42"/>
                  </a:lnTo>
                  <a:lnTo>
                    <a:pt x="271" y="51"/>
                  </a:lnTo>
                  <a:lnTo>
                    <a:pt x="238" y="56"/>
                  </a:lnTo>
                  <a:lnTo>
                    <a:pt x="217" y="22"/>
                  </a:lnTo>
                  <a:lnTo>
                    <a:pt x="255" y="15"/>
                  </a:lnTo>
                  <a:close/>
                  <a:moveTo>
                    <a:pt x="179" y="29"/>
                  </a:moveTo>
                  <a:lnTo>
                    <a:pt x="200" y="63"/>
                  </a:lnTo>
                  <a:lnTo>
                    <a:pt x="162" y="71"/>
                  </a:lnTo>
                  <a:lnTo>
                    <a:pt x="142" y="34"/>
                  </a:lnTo>
                  <a:lnTo>
                    <a:pt x="179" y="29"/>
                  </a:lnTo>
                  <a:close/>
                  <a:moveTo>
                    <a:pt x="105" y="42"/>
                  </a:moveTo>
                  <a:lnTo>
                    <a:pt x="124" y="78"/>
                  </a:lnTo>
                  <a:lnTo>
                    <a:pt x="88" y="85"/>
                  </a:lnTo>
                  <a:lnTo>
                    <a:pt x="68" y="49"/>
                  </a:lnTo>
                  <a:lnTo>
                    <a:pt x="105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5101" y="845"/>
              <a:ext cx="206" cy="242"/>
            </a:xfrm>
            <a:custGeom>
              <a:avLst/>
              <a:gdLst>
                <a:gd name="T0" fmla="*/ 53 w 206"/>
                <a:gd name="T1" fmla="*/ 121 h 242"/>
                <a:gd name="T2" fmla="*/ 206 w 206"/>
                <a:gd name="T3" fmla="*/ 242 h 242"/>
                <a:gd name="T4" fmla="*/ 206 w 206"/>
                <a:gd name="T5" fmla="*/ 0 h 242"/>
                <a:gd name="T6" fmla="*/ 53 w 206"/>
                <a:gd name="T7" fmla="*/ 121 h 242"/>
                <a:gd name="T8" fmla="*/ 0 w 206"/>
                <a:gd name="T9" fmla="*/ 242 h 242"/>
                <a:gd name="T10" fmla="*/ 47 w 206"/>
                <a:gd name="T11" fmla="*/ 242 h 242"/>
                <a:gd name="T12" fmla="*/ 47 w 206"/>
                <a:gd name="T13" fmla="*/ 0 h 242"/>
                <a:gd name="T14" fmla="*/ 0 w 206"/>
                <a:gd name="T15" fmla="*/ 0 h 242"/>
                <a:gd name="T16" fmla="*/ 0 w 206"/>
                <a:gd name="T17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" h="242">
                  <a:moveTo>
                    <a:pt x="53" y="121"/>
                  </a:moveTo>
                  <a:lnTo>
                    <a:pt x="206" y="242"/>
                  </a:lnTo>
                  <a:lnTo>
                    <a:pt x="206" y="0"/>
                  </a:lnTo>
                  <a:lnTo>
                    <a:pt x="53" y="121"/>
                  </a:lnTo>
                  <a:close/>
                  <a:moveTo>
                    <a:pt x="0" y="242"/>
                  </a:moveTo>
                  <a:lnTo>
                    <a:pt x="47" y="242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5651" y="845"/>
              <a:ext cx="206" cy="242"/>
            </a:xfrm>
            <a:custGeom>
              <a:avLst/>
              <a:gdLst>
                <a:gd name="T0" fmla="*/ 153 w 206"/>
                <a:gd name="T1" fmla="*/ 121 h 242"/>
                <a:gd name="T2" fmla="*/ 0 w 206"/>
                <a:gd name="T3" fmla="*/ 242 h 242"/>
                <a:gd name="T4" fmla="*/ 0 w 206"/>
                <a:gd name="T5" fmla="*/ 0 h 242"/>
                <a:gd name="T6" fmla="*/ 153 w 206"/>
                <a:gd name="T7" fmla="*/ 121 h 242"/>
                <a:gd name="T8" fmla="*/ 206 w 206"/>
                <a:gd name="T9" fmla="*/ 242 h 242"/>
                <a:gd name="T10" fmla="*/ 159 w 206"/>
                <a:gd name="T11" fmla="*/ 242 h 242"/>
                <a:gd name="T12" fmla="*/ 159 w 206"/>
                <a:gd name="T13" fmla="*/ 0 h 242"/>
                <a:gd name="T14" fmla="*/ 206 w 206"/>
                <a:gd name="T15" fmla="*/ 0 h 242"/>
                <a:gd name="T16" fmla="*/ 206 w 206"/>
                <a:gd name="T17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" h="242">
                  <a:moveTo>
                    <a:pt x="153" y="121"/>
                  </a:moveTo>
                  <a:lnTo>
                    <a:pt x="0" y="242"/>
                  </a:lnTo>
                  <a:lnTo>
                    <a:pt x="0" y="0"/>
                  </a:lnTo>
                  <a:lnTo>
                    <a:pt x="153" y="121"/>
                  </a:lnTo>
                  <a:close/>
                  <a:moveTo>
                    <a:pt x="206" y="242"/>
                  </a:moveTo>
                  <a:lnTo>
                    <a:pt x="159" y="242"/>
                  </a:lnTo>
                  <a:lnTo>
                    <a:pt x="159" y="0"/>
                  </a:lnTo>
                  <a:lnTo>
                    <a:pt x="206" y="0"/>
                  </a:lnTo>
                  <a:lnTo>
                    <a:pt x="206" y="2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6177" y="845"/>
              <a:ext cx="151" cy="242"/>
            </a:xfrm>
            <a:custGeom>
              <a:avLst/>
              <a:gdLst>
                <a:gd name="T0" fmla="*/ 151 w 151"/>
                <a:gd name="T1" fmla="*/ 121 h 242"/>
                <a:gd name="T2" fmla="*/ 0 w 151"/>
                <a:gd name="T3" fmla="*/ 0 h 242"/>
                <a:gd name="T4" fmla="*/ 0 w 151"/>
                <a:gd name="T5" fmla="*/ 242 h 242"/>
                <a:gd name="T6" fmla="*/ 151 w 151"/>
                <a:gd name="T7" fmla="*/ 12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242">
                  <a:moveTo>
                    <a:pt x="151" y="121"/>
                  </a:moveTo>
                  <a:lnTo>
                    <a:pt x="0" y="0"/>
                  </a:lnTo>
                  <a:lnTo>
                    <a:pt x="0" y="242"/>
                  </a:lnTo>
                  <a:lnTo>
                    <a:pt x="151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17"/>
            <p:cNvSpPr/>
            <p:nvPr/>
          </p:nvSpPr>
          <p:spPr bwMode="auto">
            <a:xfrm>
              <a:off x="989" y="1346"/>
              <a:ext cx="155" cy="181"/>
            </a:xfrm>
            <a:custGeom>
              <a:avLst/>
              <a:gdLst>
                <a:gd name="T0" fmla="*/ 155 w 155"/>
                <a:gd name="T1" fmla="*/ 90 h 181"/>
                <a:gd name="T2" fmla="*/ 0 w 155"/>
                <a:gd name="T3" fmla="*/ 181 h 181"/>
                <a:gd name="T4" fmla="*/ 0 w 155"/>
                <a:gd name="T5" fmla="*/ 0 h 181"/>
                <a:gd name="T6" fmla="*/ 155 w 155"/>
                <a:gd name="T7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181">
                  <a:moveTo>
                    <a:pt x="155" y="90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155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18"/>
            <p:cNvSpPr/>
            <p:nvPr/>
          </p:nvSpPr>
          <p:spPr bwMode="auto">
            <a:xfrm>
              <a:off x="1140" y="1346"/>
              <a:ext cx="156" cy="181"/>
            </a:xfrm>
            <a:custGeom>
              <a:avLst/>
              <a:gdLst>
                <a:gd name="T0" fmla="*/ 156 w 156"/>
                <a:gd name="T1" fmla="*/ 90 h 181"/>
                <a:gd name="T2" fmla="*/ 0 w 156"/>
                <a:gd name="T3" fmla="*/ 181 h 181"/>
                <a:gd name="T4" fmla="*/ 0 w 156"/>
                <a:gd name="T5" fmla="*/ 0 h 181"/>
                <a:gd name="T6" fmla="*/ 156 w 156"/>
                <a:gd name="T7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181">
                  <a:moveTo>
                    <a:pt x="156" y="90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156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19"/>
            <p:cNvSpPr>
              <a:spLocks noEditPoints="1"/>
            </p:cNvSpPr>
            <p:nvPr/>
          </p:nvSpPr>
          <p:spPr bwMode="auto">
            <a:xfrm>
              <a:off x="3023" y="1326"/>
              <a:ext cx="315" cy="221"/>
            </a:xfrm>
            <a:custGeom>
              <a:avLst/>
              <a:gdLst>
                <a:gd name="T0" fmla="*/ 84 w 174"/>
                <a:gd name="T1" fmla="*/ 78 h 122"/>
                <a:gd name="T2" fmla="*/ 49 w 174"/>
                <a:gd name="T3" fmla="*/ 42 h 122"/>
                <a:gd name="T4" fmla="*/ 26 w 174"/>
                <a:gd name="T5" fmla="*/ 85 h 122"/>
                <a:gd name="T6" fmla="*/ 26 w 174"/>
                <a:gd name="T7" fmla="*/ 97 h 122"/>
                <a:gd name="T8" fmla="*/ 142 w 174"/>
                <a:gd name="T9" fmla="*/ 97 h 122"/>
                <a:gd name="T10" fmla="*/ 96 w 174"/>
                <a:gd name="T11" fmla="*/ 57 h 122"/>
                <a:gd name="T12" fmla="*/ 84 w 174"/>
                <a:gd name="T13" fmla="*/ 78 h 122"/>
                <a:gd name="T14" fmla="*/ 124 w 174"/>
                <a:gd name="T15" fmla="*/ 51 h 122"/>
                <a:gd name="T16" fmla="*/ 135 w 174"/>
                <a:gd name="T17" fmla="*/ 39 h 122"/>
                <a:gd name="T18" fmla="*/ 124 w 174"/>
                <a:gd name="T19" fmla="*/ 28 h 122"/>
                <a:gd name="T20" fmla="*/ 112 w 174"/>
                <a:gd name="T21" fmla="*/ 39 h 122"/>
                <a:gd name="T22" fmla="*/ 124 w 174"/>
                <a:gd name="T23" fmla="*/ 51 h 122"/>
                <a:gd name="T24" fmla="*/ 0 w 174"/>
                <a:gd name="T25" fmla="*/ 122 h 122"/>
                <a:gd name="T26" fmla="*/ 174 w 174"/>
                <a:gd name="T27" fmla="*/ 122 h 122"/>
                <a:gd name="T28" fmla="*/ 174 w 174"/>
                <a:gd name="T29" fmla="*/ 0 h 122"/>
                <a:gd name="T30" fmla="*/ 0 w 174"/>
                <a:gd name="T31" fmla="*/ 0 h 122"/>
                <a:gd name="T32" fmla="*/ 0 w 174"/>
                <a:gd name="T33" fmla="*/ 122 h 122"/>
                <a:gd name="T34" fmla="*/ 158 w 174"/>
                <a:gd name="T35" fmla="*/ 107 h 122"/>
                <a:gd name="T36" fmla="*/ 16 w 174"/>
                <a:gd name="T37" fmla="*/ 107 h 122"/>
                <a:gd name="T38" fmla="*/ 16 w 174"/>
                <a:gd name="T39" fmla="*/ 16 h 122"/>
                <a:gd name="T40" fmla="*/ 158 w 174"/>
                <a:gd name="T41" fmla="*/ 16 h 122"/>
                <a:gd name="T42" fmla="*/ 158 w 174"/>
                <a:gd name="T43" fmla="*/ 16 h 122"/>
                <a:gd name="T44" fmla="*/ 158 w 174"/>
                <a:gd name="T45" fmla="*/ 16 h 122"/>
                <a:gd name="T46" fmla="*/ 158 w 174"/>
                <a:gd name="T47" fmla="*/ 10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4" h="122">
                  <a:moveTo>
                    <a:pt x="84" y="78"/>
                  </a:moveTo>
                  <a:cubicBezTo>
                    <a:pt x="49" y="42"/>
                    <a:pt x="49" y="42"/>
                    <a:pt x="49" y="42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142" y="97"/>
                    <a:pt x="142" y="97"/>
                    <a:pt x="142" y="97"/>
                  </a:cubicBezTo>
                  <a:cubicBezTo>
                    <a:pt x="127" y="84"/>
                    <a:pt x="96" y="57"/>
                    <a:pt x="96" y="57"/>
                  </a:cubicBezTo>
                  <a:lnTo>
                    <a:pt x="84" y="78"/>
                  </a:lnTo>
                  <a:close/>
                  <a:moveTo>
                    <a:pt x="124" y="51"/>
                  </a:moveTo>
                  <a:cubicBezTo>
                    <a:pt x="130" y="51"/>
                    <a:pt x="135" y="46"/>
                    <a:pt x="135" y="39"/>
                  </a:cubicBezTo>
                  <a:cubicBezTo>
                    <a:pt x="135" y="33"/>
                    <a:pt x="130" y="28"/>
                    <a:pt x="124" y="28"/>
                  </a:cubicBezTo>
                  <a:cubicBezTo>
                    <a:pt x="117" y="28"/>
                    <a:pt x="112" y="33"/>
                    <a:pt x="112" y="39"/>
                  </a:cubicBezTo>
                  <a:cubicBezTo>
                    <a:pt x="112" y="46"/>
                    <a:pt x="117" y="51"/>
                    <a:pt x="124" y="51"/>
                  </a:cubicBezTo>
                  <a:moveTo>
                    <a:pt x="0" y="122"/>
                  </a:moveTo>
                  <a:cubicBezTo>
                    <a:pt x="174" y="122"/>
                    <a:pt x="174" y="122"/>
                    <a:pt x="174" y="122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22"/>
                  </a:lnTo>
                  <a:close/>
                  <a:moveTo>
                    <a:pt x="158" y="107"/>
                  </a:moveTo>
                  <a:cubicBezTo>
                    <a:pt x="16" y="107"/>
                    <a:pt x="16" y="107"/>
                    <a:pt x="16" y="10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8" y="16"/>
                    <a:pt x="158" y="16"/>
                    <a:pt x="158" y="16"/>
                  </a:cubicBezTo>
                  <a:cubicBezTo>
                    <a:pt x="158" y="16"/>
                    <a:pt x="158" y="16"/>
                    <a:pt x="158" y="16"/>
                  </a:cubicBezTo>
                  <a:cubicBezTo>
                    <a:pt x="158" y="16"/>
                    <a:pt x="158" y="16"/>
                    <a:pt x="158" y="16"/>
                  </a:cubicBezTo>
                  <a:lnTo>
                    <a:pt x="158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20"/>
            <p:cNvSpPr>
              <a:spLocks noEditPoints="1"/>
            </p:cNvSpPr>
            <p:nvPr/>
          </p:nvSpPr>
          <p:spPr bwMode="auto">
            <a:xfrm>
              <a:off x="3506" y="1256"/>
              <a:ext cx="318" cy="289"/>
            </a:xfrm>
            <a:custGeom>
              <a:avLst/>
              <a:gdLst>
                <a:gd name="T0" fmla="*/ 282 w 318"/>
                <a:gd name="T1" fmla="*/ 101 h 289"/>
                <a:gd name="T2" fmla="*/ 238 w 318"/>
                <a:gd name="T3" fmla="*/ 0 h 289"/>
                <a:gd name="T4" fmla="*/ 0 w 318"/>
                <a:gd name="T5" fmla="*/ 104 h 289"/>
                <a:gd name="T6" fmla="*/ 58 w 318"/>
                <a:gd name="T7" fmla="*/ 235 h 289"/>
                <a:gd name="T8" fmla="*/ 58 w 318"/>
                <a:gd name="T9" fmla="*/ 289 h 289"/>
                <a:gd name="T10" fmla="*/ 318 w 318"/>
                <a:gd name="T11" fmla="*/ 289 h 289"/>
                <a:gd name="T12" fmla="*/ 318 w 318"/>
                <a:gd name="T13" fmla="*/ 101 h 289"/>
                <a:gd name="T14" fmla="*/ 282 w 318"/>
                <a:gd name="T15" fmla="*/ 101 h 289"/>
                <a:gd name="T16" fmla="*/ 58 w 318"/>
                <a:gd name="T17" fmla="*/ 119 h 289"/>
                <a:gd name="T18" fmla="*/ 50 w 318"/>
                <a:gd name="T19" fmla="*/ 123 h 289"/>
                <a:gd name="T20" fmla="*/ 58 w 318"/>
                <a:gd name="T21" fmla="*/ 142 h 289"/>
                <a:gd name="T22" fmla="*/ 58 w 318"/>
                <a:gd name="T23" fmla="*/ 191 h 289"/>
                <a:gd name="T24" fmla="*/ 25 w 318"/>
                <a:gd name="T25" fmla="*/ 114 h 289"/>
                <a:gd name="T26" fmla="*/ 229 w 318"/>
                <a:gd name="T27" fmla="*/ 27 h 289"/>
                <a:gd name="T28" fmla="*/ 260 w 318"/>
                <a:gd name="T29" fmla="*/ 101 h 289"/>
                <a:gd name="T30" fmla="*/ 240 w 318"/>
                <a:gd name="T31" fmla="*/ 101 h 289"/>
                <a:gd name="T32" fmla="*/ 219 w 318"/>
                <a:gd name="T33" fmla="*/ 52 h 289"/>
                <a:gd name="T34" fmla="*/ 103 w 318"/>
                <a:gd name="T35" fmla="*/ 101 h 289"/>
                <a:gd name="T36" fmla="*/ 58 w 318"/>
                <a:gd name="T37" fmla="*/ 101 h 289"/>
                <a:gd name="T38" fmla="*/ 58 w 318"/>
                <a:gd name="T39" fmla="*/ 119 h 289"/>
                <a:gd name="T40" fmla="*/ 298 w 318"/>
                <a:gd name="T41" fmla="*/ 269 h 289"/>
                <a:gd name="T42" fmla="*/ 76 w 318"/>
                <a:gd name="T43" fmla="*/ 269 h 289"/>
                <a:gd name="T44" fmla="*/ 76 w 318"/>
                <a:gd name="T45" fmla="*/ 119 h 289"/>
                <a:gd name="T46" fmla="*/ 298 w 318"/>
                <a:gd name="T47" fmla="*/ 119 h 289"/>
                <a:gd name="T48" fmla="*/ 298 w 318"/>
                <a:gd name="T49" fmla="*/ 269 h 289"/>
                <a:gd name="T50" fmla="*/ 280 w 318"/>
                <a:gd name="T51" fmla="*/ 139 h 289"/>
                <a:gd name="T52" fmla="*/ 96 w 318"/>
                <a:gd name="T53" fmla="*/ 139 h 289"/>
                <a:gd name="T54" fmla="*/ 96 w 318"/>
                <a:gd name="T55" fmla="*/ 251 h 289"/>
                <a:gd name="T56" fmla="*/ 280 w 318"/>
                <a:gd name="T57" fmla="*/ 251 h 289"/>
                <a:gd name="T58" fmla="*/ 280 w 318"/>
                <a:gd name="T59" fmla="*/ 13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8" h="289">
                  <a:moveTo>
                    <a:pt x="282" y="101"/>
                  </a:moveTo>
                  <a:lnTo>
                    <a:pt x="238" y="0"/>
                  </a:lnTo>
                  <a:lnTo>
                    <a:pt x="0" y="104"/>
                  </a:lnTo>
                  <a:lnTo>
                    <a:pt x="58" y="235"/>
                  </a:lnTo>
                  <a:lnTo>
                    <a:pt x="58" y="289"/>
                  </a:lnTo>
                  <a:lnTo>
                    <a:pt x="318" y="289"/>
                  </a:lnTo>
                  <a:lnTo>
                    <a:pt x="318" y="101"/>
                  </a:lnTo>
                  <a:lnTo>
                    <a:pt x="282" y="101"/>
                  </a:lnTo>
                  <a:close/>
                  <a:moveTo>
                    <a:pt x="58" y="119"/>
                  </a:moveTo>
                  <a:lnTo>
                    <a:pt x="50" y="123"/>
                  </a:lnTo>
                  <a:lnTo>
                    <a:pt x="58" y="142"/>
                  </a:lnTo>
                  <a:lnTo>
                    <a:pt x="58" y="191"/>
                  </a:lnTo>
                  <a:lnTo>
                    <a:pt x="25" y="114"/>
                  </a:lnTo>
                  <a:lnTo>
                    <a:pt x="229" y="27"/>
                  </a:lnTo>
                  <a:lnTo>
                    <a:pt x="260" y="101"/>
                  </a:lnTo>
                  <a:lnTo>
                    <a:pt x="240" y="101"/>
                  </a:lnTo>
                  <a:lnTo>
                    <a:pt x="219" y="52"/>
                  </a:lnTo>
                  <a:lnTo>
                    <a:pt x="103" y="101"/>
                  </a:lnTo>
                  <a:lnTo>
                    <a:pt x="58" y="101"/>
                  </a:lnTo>
                  <a:lnTo>
                    <a:pt x="58" y="119"/>
                  </a:lnTo>
                  <a:close/>
                  <a:moveTo>
                    <a:pt x="298" y="269"/>
                  </a:moveTo>
                  <a:lnTo>
                    <a:pt x="76" y="269"/>
                  </a:lnTo>
                  <a:lnTo>
                    <a:pt x="76" y="119"/>
                  </a:lnTo>
                  <a:lnTo>
                    <a:pt x="298" y="119"/>
                  </a:lnTo>
                  <a:lnTo>
                    <a:pt x="298" y="269"/>
                  </a:lnTo>
                  <a:close/>
                  <a:moveTo>
                    <a:pt x="280" y="139"/>
                  </a:moveTo>
                  <a:lnTo>
                    <a:pt x="96" y="139"/>
                  </a:lnTo>
                  <a:lnTo>
                    <a:pt x="96" y="251"/>
                  </a:lnTo>
                  <a:lnTo>
                    <a:pt x="280" y="251"/>
                  </a:lnTo>
                  <a:lnTo>
                    <a:pt x="280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4061" y="1285"/>
              <a:ext cx="197" cy="233"/>
            </a:xfrm>
            <a:custGeom>
              <a:avLst/>
              <a:gdLst>
                <a:gd name="T0" fmla="*/ 0 w 197"/>
                <a:gd name="T1" fmla="*/ 0 h 233"/>
                <a:gd name="T2" fmla="*/ 0 w 197"/>
                <a:gd name="T3" fmla="*/ 233 h 233"/>
                <a:gd name="T4" fmla="*/ 57 w 197"/>
                <a:gd name="T5" fmla="*/ 233 h 233"/>
                <a:gd name="T6" fmla="*/ 57 w 197"/>
                <a:gd name="T7" fmla="*/ 171 h 233"/>
                <a:gd name="T8" fmla="*/ 23 w 197"/>
                <a:gd name="T9" fmla="*/ 171 h 233"/>
                <a:gd name="T10" fmla="*/ 23 w 197"/>
                <a:gd name="T11" fmla="*/ 23 h 233"/>
                <a:gd name="T12" fmla="*/ 173 w 197"/>
                <a:gd name="T13" fmla="*/ 23 h 233"/>
                <a:gd name="T14" fmla="*/ 173 w 197"/>
                <a:gd name="T15" fmla="*/ 48 h 233"/>
                <a:gd name="T16" fmla="*/ 197 w 197"/>
                <a:gd name="T17" fmla="*/ 48 h 233"/>
                <a:gd name="T18" fmla="*/ 197 w 197"/>
                <a:gd name="T19" fmla="*/ 0 h 233"/>
                <a:gd name="T20" fmla="*/ 0 w 197"/>
                <a:gd name="T21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7" h="233">
                  <a:moveTo>
                    <a:pt x="0" y="0"/>
                  </a:moveTo>
                  <a:lnTo>
                    <a:pt x="0" y="233"/>
                  </a:lnTo>
                  <a:lnTo>
                    <a:pt x="57" y="233"/>
                  </a:lnTo>
                  <a:lnTo>
                    <a:pt x="57" y="171"/>
                  </a:lnTo>
                  <a:lnTo>
                    <a:pt x="23" y="171"/>
                  </a:lnTo>
                  <a:lnTo>
                    <a:pt x="23" y="23"/>
                  </a:lnTo>
                  <a:lnTo>
                    <a:pt x="173" y="23"/>
                  </a:lnTo>
                  <a:lnTo>
                    <a:pt x="173" y="48"/>
                  </a:lnTo>
                  <a:lnTo>
                    <a:pt x="197" y="48"/>
                  </a:lnTo>
                  <a:lnTo>
                    <a:pt x="19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22"/>
            <p:cNvSpPr>
              <a:spLocks noEditPoints="1"/>
            </p:cNvSpPr>
            <p:nvPr/>
          </p:nvSpPr>
          <p:spPr bwMode="auto">
            <a:xfrm>
              <a:off x="4142" y="1355"/>
              <a:ext cx="197" cy="233"/>
            </a:xfrm>
            <a:custGeom>
              <a:avLst/>
              <a:gdLst>
                <a:gd name="T0" fmla="*/ 0 w 197"/>
                <a:gd name="T1" fmla="*/ 233 h 233"/>
                <a:gd name="T2" fmla="*/ 197 w 197"/>
                <a:gd name="T3" fmla="*/ 233 h 233"/>
                <a:gd name="T4" fmla="*/ 197 w 197"/>
                <a:gd name="T5" fmla="*/ 0 h 233"/>
                <a:gd name="T6" fmla="*/ 0 w 197"/>
                <a:gd name="T7" fmla="*/ 0 h 233"/>
                <a:gd name="T8" fmla="*/ 0 w 197"/>
                <a:gd name="T9" fmla="*/ 233 h 233"/>
                <a:gd name="T10" fmla="*/ 175 w 197"/>
                <a:gd name="T11" fmla="*/ 172 h 233"/>
                <a:gd name="T12" fmla="*/ 23 w 197"/>
                <a:gd name="T13" fmla="*/ 172 h 233"/>
                <a:gd name="T14" fmla="*/ 23 w 197"/>
                <a:gd name="T15" fmla="*/ 22 h 233"/>
                <a:gd name="T16" fmla="*/ 175 w 197"/>
                <a:gd name="T17" fmla="*/ 22 h 233"/>
                <a:gd name="T18" fmla="*/ 175 w 197"/>
                <a:gd name="T19" fmla="*/ 17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233">
                  <a:moveTo>
                    <a:pt x="0" y="233"/>
                  </a:moveTo>
                  <a:lnTo>
                    <a:pt x="197" y="233"/>
                  </a:lnTo>
                  <a:lnTo>
                    <a:pt x="197" y="0"/>
                  </a:lnTo>
                  <a:lnTo>
                    <a:pt x="0" y="0"/>
                  </a:lnTo>
                  <a:lnTo>
                    <a:pt x="0" y="233"/>
                  </a:lnTo>
                  <a:close/>
                  <a:moveTo>
                    <a:pt x="175" y="172"/>
                  </a:moveTo>
                  <a:lnTo>
                    <a:pt x="23" y="172"/>
                  </a:lnTo>
                  <a:lnTo>
                    <a:pt x="23" y="22"/>
                  </a:lnTo>
                  <a:lnTo>
                    <a:pt x="175" y="22"/>
                  </a:lnTo>
                  <a:lnTo>
                    <a:pt x="175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23"/>
            <p:cNvSpPr/>
            <p:nvPr/>
          </p:nvSpPr>
          <p:spPr bwMode="auto">
            <a:xfrm>
              <a:off x="4541" y="1272"/>
              <a:ext cx="277" cy="277"/>
            </a:xfrm>
            <a:custGeom>
              <a:avLst/>
              <a:gdLst>
                <a:gd name="T0" fmla="*/ 153 w 153"/>
                <a:gd name="T1" fmla="*/ 76 h 153"/>
                <a:gd name="T2" fmla="*/ 77 w 153"/>
                <a:gd name="T3" fmla="*/ 0 h 153"/>
                <a:gd name="T4" fmla="*/ 0 w 153"/>
                <a:gd name="T5" fmla="*/ 76 h 153"/>
                <a:gd name="T6" fmla="*/ 77 w 153"/>
                <a:gd name="T7" fmla="*/ 153 h 153"/>
                <a:gd name="T8" fmla="*/ 77 w 153"/>
                <a:gd name="T9" fmla="*/ 76 h 153"/>
                <a:gd name="T10" fmla="*/ 153 w 153"/>
                <a:gd name="T11" fmla="*/ 7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153">
                  <a:moveTo>
                    <a:pt x="153" y="76"/>
                  </a:moveTo>
                  <a:cubicBezTo>
                    <a:pt x="153" y="34"/>
                    <a:pt x="119" y="0"/>
                    <a:pt x="77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19"/>
                    <a:pt x="34" y="153"/>
                    <a:pt x="77" y="153"/>
                  </a:cubicBezTo>
                  <a:cubicBezTo>
                    <a:pt x="77" y="76"/>
                    <a:pt x="77" y="76"/>
                    <a:pt x="77" y="76"/>
                  </a:cubicBezTo>
                  <a:lnTo>
                    <a:pt x="153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24"/>
            <p:cNvSpPr/>
            <p:nvPr/>
          </p:nvSpPr>
          <p:spPr bwMode="auto">
            <a:xfrm>
              <a:off x="4717" y="1449"/>
              <a:ext cx="139" cy="138"/>
            </a:xfrm>
            <a:custGeom>
              <a:avLst/>
              <a:gdLst>
                <a:gd name="T0" fmla="*/ 77 w 77"/>
                <a:gd name="T1" fmla="*/ 0 h 76"/>
                <a:gd name="T2" fmla="*/ 0 w 77"/>
                <a:gd name="T3" fmla="*/ 76 h 76"/>
                <a:gd name="T4" fmla="*/ 0 w 77"/>
                <a:gd name="T5" fmla="*/ 0 h 76"/>
                <a:gd name="T6" fmla="*/ 77 w 77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76">
                  <a:moveTo>
                    <a:pt x="77" y="0"/>
                  </a:moveTo>
                  <a:cubicBezTo>
                    <a:pt x="77" y="42"/>
                    <a:pt x="43" y="76"/>
                    <a:pt x="0" y="7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25"/>
            <p:cNvSpPr>
              <a:spLocks noEditPoints="1"/>
            </p:cNvSpPr>
            <p:nvPr/>
          </p:nvSpPr>
          <p:spPr bwMode="auto">
            <a:xfrm>
              <a:off x="5056" y="1272"/>
              <a:ext cx="297" cy="280"/>
            </a:xfrm>
            <a:custGeom>
              <a:avLst/>
              <a:gdLst>
                <a:gd name="T0" fmla="*/ 82 w 164"/>
                <a:gd name="T1" fmla="*/ 40 h 155"/>
                <a:gd name="T2" fmla="*/ 124 w 164"/>
                <a:gd name="T3" fmla="*/ 82 h 155"/>
                <a:gd name="T4" fmla="*/ 113 w 164"/>
                <a:gd name="T5" fmla="*/ 116 h 155"/>
                <a:gd name="T6" fmla="*/ 135 w 164"/>
                <a:gd name="T7" fmla="*/ 82 h 155"/>
                <a:gd name="T8" fmla="*/ 82 w 164"/>
                <a:gd name="T9" fmla="*/ 29 h 155"/>
                <a:gd name="T10" fmla="*/ 82 w 164"/>
                <a:gd name="T11" fmla="*/ 29 h 155"/>
                <a:gd name="T12" fmla="*/ 29 w 164"/>
                <a:gd name="T13" fmla="*/ 82 h 155"/>
                <a:gd name="T14" fmla="*/ 52 w 164"/>
                <a:gd name="T15" fmla="*/ 116 h 155"/>
                <a:gd name="T16" fmla="*/ 40 w 164"/>
                <a:gd name="T17" fmla="*/ 82 h 155"/>
                <a:gd name="T18" fmla="*/ 82 w 164"/>
                <a:gd name="T19" fmla="*/ 40 h 155"/>
                <a:gd name="T20" fmla="*/ 82 w 164"/>
                <a:gd name="T21" fmla="*/ 0 h 155"/>
                <a:gd name="T22" fmla="*/ 0 w 164"/>
                <a:gd name="T23" fmla="*/ 82 h 155"/>
                <a:gd name="T24" fmla="*/ 8 w 164"/>
                <a:gd name="T25" fmla="*/ 116 h 155"/>
                <a:gd name="T26" fmla="*/ 57 w 164"/>
                <a:gd name="T27" fmla="*/ 155 h 155"/>
                <a:gd name="T28" fmla="*/ 55 w 164"/>
                <a:gd name="T29" fmla="*/ 152 h 155"/>
                <a:gd name="T30" fmla="*/ 18 w 164"/>
                <a:gd name="T31" fmla="*/ 112 h 155"/>
                <a:gd name="T32" fmla="*/ 11 w 164"/>
                <a:gd name="T33" fmla="*/ 82 h 155"/>
                <a:gd name="T34" fmla="*/ 82 w 164"/>
                <a:gd name="T35" fmla="*/ 11 h 155"/>
                <a:gd name="T36" fmla="*/ 153 w 164"/>
                <a:gd name="T37" fmla="*/ 82 h 155"/>
                <a:gd name="T38" fmla="*/ 110 w 164"/>
                <a:gd name="T39" fmla="*/ 152 h 155"/>
                <a:gd name="T40" fmla="*/ 109 w 164"/>
                <a:gd name="T41" fmla="*/ 155 h 155"/>
                <a:gd name="T42" fmla="*/ 164 w 164"/>
                <a:gd name="T43" fmla="*/ 82 h 155"/>
                <a:gd name="T44" fmla="*/ 82 w 164"/>
                <a:gd name="T4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4" h="155">
                  <a:moveTo>
                    <a:pt x="82" y="40"/>
                  </a:moveTo>
                  <a:cubicBezTo>
                    <a:pt x="105" y="40"/>
                    <a:pt x="124" y="59"/>
                    <a:pt x="124" y="82"/>
                  </a:cubicBezTo>
                  <a:cubicBezTo>
                    <a:pt x="124" y="95"/>
                    <a:pt x="119" y="106"/>
                    <a:pt x="113" y="116"/>
                  </a:cubicBezTo>
                  <a:cubicBezTo>
                    <a:pt x="123" y="111"/>
                    <a:pt x="135" y="100"/>
                    <a:pt x="135" y="82"/>
                  </a:cubicBezTo>
                  <a:cubicBezTo>
                    <a:pt x="135" y="53"/>
                    <a:pt x="112" y="29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53" y="29"/>
                    <a:pt x="29" y="53"/>
                    <a:pt x="29" y="82"/>
                  </a:cubicBezTo>
                  <a:cubicBezTo>
                    <a:pt x="29" y="100"/>
                    <a:pt x="41" y="111"/>
                    <a:pt x="52" y="116"/>
                  </a:cubicBezTo>
                  <a:cubicBezTo>
                    <a:pt x="45" y="106"/>
                    <a:pt x="40" y="95"/>
                    <a:pt x="40" y="82"/>
                  </a:cubicBezTo>
                  <a:cubicBezTo>
                    <a:pt x="40" y="59"/>
                    <a:pt x="59" y="40"/>
                    <a:pt x="82" y="40"/>
                  </a:cubicBezTo>
                  <a:close/>
                  <a:moveTo>
                    <a:pt x="82" y="0"/>
                  </a:moveTo>
                  <a:cubicBezTo>
                    <a:pt x="37" y="0"/>
                    <a:pt x="0" y="37"/>
                    <a:pt x="0" y="82"/>
                  </a:cubicBezTo>
                  <a:cubicBezTo>
                    <a:pt x="0" y="94"/>
                    <a:pt x="3" y="106"/>
                    <a:pt x="8" y="116"/>
                  </a:cubicBezTo>
                  <a:cubicBezTo>
                    <a:pt x="17" y="137"/>
                    <a:pt x="35" y="150"/>
                    <a:pt x="57" y="155"/>
                  </a:cubicBezTo>
                  <a:cubicBezTo>
                    <a:pt x="55" y="152"/>
                    <a:pt x="55" y="152"/>
                    <a:pt x="55" y="152"/>
                  </a:cubicBezTo>
                  <a:cubicBezTo>
                    <a:pt x="39" y="144"/>
                    <a:pt x="25" y="128"/>
                    <a:pt x="18" y="112"/>
                  </a:cubicBezTo>
                  <a:cubicBezTo>
                    <a:pt x="14" y="103"/>
                    <a:pt x="11" y="93"/>
                    <a:pt x="11" y="82"/>
                  </a:cubicBezTo>
                  <a:cubicBezTo>
                    <a:pt x="11" y="43"/>
                    <a:pt x="43" y="12"/>
                    <a:pt x="82" y="11"/>
                  </a:cubicBezTo>
                  <a:cubicBezTo>
                    <a:pt x="121" y="12"/>
                    <a:pt x="153" y="43"/>
                    <a:pt x="153" y="82"/>
                  </a:cubicBezTo>
                  <a:cubicBezTo>
                    <a:pt x="153" y="111"/>
                    <a:pt x="135" y="140"/>
                    <a:pt x="110" y="152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41" y="146"/>
                    <a:pt x="164" y="118"/>
                    <a:pt x="164" y="82"/>
                  </a:cubicBezTo>
                  <a:cubicBezTo>
                    <a:pt x="164" y="37"/>
                    <a:pt x="127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5157" y="1444"/>
              <a:ext cx="94" cy="143"/>
            </a:xfrm>
            <a:custGeom>
              <a:avLst/>
              <a:gdLst>
                <a:gd name="T0" fmla="*/ 50 w 52"/>
                <a:gd name="T1" fmla="*/ 12 h 79"/>
                <a:gd name="T2" fmla="*/ 36 w 52"/>
                <a:gd name="T3" fmla="*/ 77 h 79"/>
                <a:gd name="T4" fmla="*/ 26 w 52"/>
                <a:gd name="T5" fmla="*/ 79 h 79"/>
                <a:gd name="T6" fmla="*/ 16 w 52"/>
                <a:gd name="T7" fmla="*/ 77 h 79"/>
                <a:gd name="T8" fmla="*/ 2 w 52"/>
                <a:gd name="T9" fmla="*/ 12 h 79"/>
                <a:gd name="T10" fmla="*/ 26 w 52"/>
                <a:gd name="T11" fmla="*/ 0 h 79"/>
                <a:gd name="T12" fmla="*/ 50 w 52"/>
                <a:gd name="T13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79">
                  <a:moveTo>
                    <a:pt x="50" y="12"/>
                  </a:moveTo>
                  <a:cubicBezTo>
                    <a:pt x="52" y="41"/>
                    <a:pt x="36" y="77"/>
                    <a:pt x="36" y="77"/>
                  </a:cubicBezTo>
                  <a:cubicBezTo>
                    <a:pt x="36" y="77"/>
                    <a:pt x="32" y="79"/>
                    <a:pt x="26" y="79"/>
                  </a:cubicBezTo>
                  <a:cubicBezTo>
                    <a:pt x="20" y="79"/>
                    <a:pt x="16" y="77"/>
                    <a:pt x="16" y="77"/>
                  </a:cubicBezTo>
                  <a:cubicBezTo>
                    <a:pt x="16" y="77"/>
                    <a:pt x="0" y="41"/>
                    <a:pt x="2" y="12"/>
                  </a:cubicBezTo>
                  <a:cubicBezTo>
                    <a:pt x="2" y="12"/>
                    <a:pt x="6" y="0"/>
                    <a:pt x="26" y="0"/>
                  </a:cubicBezTo>
                  <a:cubicBezTo>
                    <a:pt x="46" y="0"/>
                    <a:pt x="50" y="12"/>
                    <a:pt x="50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Oval 27"/>
            <p:cNvSpPr>
              <a:spLocks noChangeArrowheads="1"/>
            </p:cNvSpPr>
            <p:nvPr/>
          </p:nvSpPr>
          <p:spPr bwMode="auto">
            <a:xfrm>
              <a:off x="5172" y="1368"/>
              <a:ext cx="65" cy="6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28"/>
            <p:cNvSpPr>
              <a:spLocks noEditPoints="1"/>
            </p:cNvSpPr>
            <p:nvPr/>
          </p:nvSpPr>
          <p:spPr bwMode="auto">
            <a:xfrm>
              <a:off x="5575" y="1297"/>
              <a:ext cx="314" cy="293"/>
            </a:xfrm>
            <a:custGeom>
              <a:avLst/>
              <a:gdLst>
                <a:gd name="T0" fmla="*/ 166 w 174"/>
                <a:gd name="T1" fmla="*/ 29 h 162"/>
                <a:gd name="T2" fmla="*/ 139 w 174"/>
                <a:gd name="T3" fmla="*/ 29 h 162"/>
                <a:gd name="T4" fmla="*/ 139 w 174"/>
                <a:gd name="T5" fmla="*/ 0 h 162"/>
                <a:gd name="T6" fmla="*/ 35 w 174"/>
                <a:gd name="T7" fmla="*/ 0 h 162"/>
                <a:gd name="T8" fmla="*/ 35 w 174"/>
                <a:gd name="T9" fmla="*/ 29 h 162"/>
                <a:gd name="T10" fmla="*/ 8 w 174"/>
                <a:gd name="T11" fmla="*/ 29 h 162"/>
                <a:gd name="T12" fmla="*/ 0 w 174"/>
                <a:gd name="T13" fmla="*/ 38 h 162"/>
                <a:gd name="T14" fmla="*/ 0 w 174"/>
                <a:gd name="T15" fmla="*/ 110 h 162"/>
                <a:gd name="T16" fmla="*/ 35 w 174"/>
                <a:gd name="T17" fmla="*/ 110 h 162"/>
                <a:gd name="T18" fmla="*/ 35 w 174"/>
                <a:gd name="T19" fmla="*/ 123 h 162"/>
                <a:gd name="T20" fmla="*/ 75 w 174"/>
                <a:gd name="T21" fmla="*/ 162 h 162"/>
                <a:gd name="T22" fmla="*/ 139 w 174"/>
                <a:gd name="T23" fmla="*/ 162 h 162"/>
                <a:gd name="T24" fmla="*/ 139 w 174"/>
                <a:gd name="T25" fmla="*/ 111 h 162"/>
                <a:gd name="T26" fmla="*/ 174 w 174"/>
                <a:gd name="T27" fmla="*/ 111 h 162"/>
                <a:gd name="T28" fmla="*/ 174 w 174"/>
                <a:gd name="T29" fmla="*/ 38 h 162"/>
                <a:gd name="T30" fmla="*/ 166 w 174"/>
                <a:gd name="T31" fmla="*/ 29 h 162"/>
                <a:gd name="T32" fmla="*/ 45 w 174"/>
                <a:gd name="T33" fmla="*/ 10 h 162"/>
                <a:gd name="T34" fmla="*/ 129 w 174"/>
                <a:gd name="T35" fmla="*/ 10 h 162"/>
                <a:gd name="T36" fmla="*/ 129 w 174"/>
                <a:gd name="T37" fmla="*/ 29 h 162"/>
                <a:gd name="T38" fmla="*/ 45 w 174"/>
                <a:gd name="T39" fmla="*/ 29 h 162"/>
                <a:gd name="T40" fmla="*/ 45 w 174"/>
                <a:gd name="T41" fmla="*/ 10 h 162"/>
                <a:gd name="T42" fmla="*/ 149 w 174"/>
                <a:gd name="T43" fmla="*/ 97 h 162"/>
                <a:gd name="T44" fmla="*/ 139 w 174"/>
                <a:gd name="T45" fmla="*/ 97 h 162"/>
                <a:gd name="T46" fmla="*/ 139 w 174"/>
                <a:gd name="T47" fmla="*/ 77 h 162"/>
                <a:gd name="T48" fmla="*/ 129 w 174"/>
                <a:gd name="T49" fmla="*/ 77 h 162"/>
                <a:gd name="T50" fmla="*/ 129 w 174"/>
                <a:gd name="T51" fmla="*/ 152 h 162"/>
                <a:gd name="T52" fmla="*/ 88 w 174"/>
                <a:gd name="T53" fmla="*/ 152 h 162"/>
                <a:gd name="T54" fmla="*/ 80 w 174"/>
                <a:gd name="T55" fmla="*/ 117 h 162"/>
                <a:gd name="T56" fmla="*/ 45 w 174"/>
                <a:gd name="T57" fmla="*/ 109 h 162"/>
                <a:gd name="T58" fmla="*/ 45 w 174"/>
                <a:gd name="T59" fmla="*/ 77 h 162"/>
                <a:gd name="T60" fmla="*/ 35 w 174"/>
                <a:gd name="T61" fmla="*/ 77 h 162"/>
                <a:gd name="T62" fmla="*/ 35 w 174"/>
                <a:gd name="T63" fmla="*/ 96 h 162"/>
                <a:gd name="T64" fmla="*/ 25 w 174"/>
                <a:gd name="T65" fmla="*/ 96 h 162"/>
                <a:gd name="T66" fmla="*/ 25 w 174"/>
                <a:gd name="T67" fmla="*/ 63 h 162"/>
                <a:gd name="T68" fmla="*/ 149 w 174"/>
                <a:gd name="T69" fmla="*/ 63 h 162"/>
                <a:gd name="T70" fmla="*/ 149 w 174"/>
                <a:gd name="T71" fmla="*/ 97 h 162"/>
                <a:gd name="T72" fmla="*/ 156 w 174"/>
                <a:gd name="T73" fmla="*/ 50 h 162"/>
                <a:gd name="T74" fmla="*/ 149 w 174"/>
                <a:gd name="T75" fmla="*/ 44 h 162"/>
                <a:gd name="T76" fmla="*/ 156 w 174"/>
                <a:gd name="T77" fmla="*/ 37 h 162"/>
                <a:gd name="T78" fmla="*/ 163 w 174"/>
                <a:gd name="T79" fmla="*/ 44 h 162"/>
                <a:gd name="T80" fmla="*/ 156 w 174"/>
                <a:gd name="T81" fmla="*/ 50 h 162"/>
                <a:gd name="T82" fmla="*/ 117 w 174"/>
                <a:gd name="T83" fmla="*/ 78 h 162"/>
                <a:gd name="T84" fmla="*/ 59 w 174"/>
                <a:gd name="T85" fmla="*/ 78 h 162"/>
                <a:gd name="T86" fmla="*/ 59 w 174"/>
                <a:gd name="T87" fmla="*/ 88 h 162"/>
                <a:gd name="T88" fmla="*/ 117 w 174"/>
                <a:gd name="T89" fmla="*/ 88 h 162"/>
                <a:gd name="T90" fmla="*/ 117 w 174"/>
                <a:gd name="T91" fmla="*/ 78 h 162"/>
                <a:gd name="T92" fmla="*/ 59 w 174"/>
                <a:gd name="T93" fmla="*/ 108 h 162"/>
                <a:gd name="T94" fmla="*/ 117 w 174"/>
                <a:gd name="T95" fmla="*/ 108 h 162"/>
                <a:gd name="T96" fmla="*/ 117 w 174"/>
                <a:gd name="T97" fmla="*/ 98 h 162"/>
                <a:gd name="T98" fmla="*/ 59 w 174"/>
                <a:gd name="T99" fmla="*/ 98 h 162"/>
                <a:gd name="T100" fmla="*/ 59 w 174"/>
                <a:gd name="T101" fmla="*/ 10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4" h="162">
                  <a:moveTo>
                    <a:pt x="166" y="29"/>
                  </a:moveTo>
                  <a:cubicBezTo>
                    <a:pt x="139" y="29"/>
                    <a:pt x="139" y="29"/>
                    <a:pt x="139" y="29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3" y="29"/>
                    <a:pt x="0" y="33"/>
                    <a:pt x="0" y="3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139" y="162"/>
                    <a:pt x="139" y="162"/>
                    <a:pt x="139" y="162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74" y="111"/>
                    <a:pt x="174" y="111"/>
                    <a:pt x="174" y="111"/>
                  </a:cubicBezTo>
                  <a:cubicBezTo>
                    <a:pt x="174" y="38"/>
                    <a:pt x="174" y="38"/>
                    <a:pt x="174" y="38"/>
                  </a:cubicBezTo>
                  <a:cubicBezTo>
                    <a:pt x="174" y="33"/>
                    <a:pt x="171" y="29"/>
                    <a:pt x="166" y="29"/>
                  </a:cubicBezTo>
                  <a:moveTo>
                    <a:pt x="45" y="10"/>
                  </a:moveTo>
                  <a:cubicBezTo>
                    <a:pt x="129" y="10"/>
                    <a:pt x="129" y="10"/>
                    <a:pt x="129" y="10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45" y="29"/>
                    <a:pt x="45" y="29"/>
                    <a:pt x="45" y="29"/>
                  </a:cubicBezTo>
                  <a:lnTo>
                    <a:pt x="45" y="10"/>
                  </a:lnTo>
                  <a:close/>
                  <a:moveTo>
                    <a:pt x="149" y="97"/>
                  </a:moveTo>
                  <a:cubicBezTo>
                    <a:pt x="139" y="97"/>
                    <a:pt x="139" y="97"/>
                    <a:pt x="139" y="97"/>
                  </a:cubicBezTo>
                  <a:cubicBezTo>
                    <a:pt x="139" y="77"/>
                    <a:pt x="139" y="77"/>
                    <a:pt x="139" y="77"/>
                  </a:cubicBezTo>
                  <a:cubicBezTo>
                    <a:pt x="129" y="77"/>
                    <a:pt x="129" y="77"/>
                    <a:pt x="129" y="77"/>
                  </a:cubicBezTo>
                  <a:cubicBezTo>
                    <a:pt x="129" y="152"/>
                    <a:pt x="129" y="152"/>
                    <a:pt x="129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73" y="152"/>
                    <a:pt x="80" y="117"/>
                    <a:pt x="80" y="117"/>
                  </a:cubicBezTo>
                  <a:cubicBezTo>
                    <a:pt x="80" y="117"/>
                    <a:pt x="46" y="125"/>
                    <a:pt x="45" y="109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149" y="63"/>
                    <a:pt x="149" y="63"/>
                    <a:pt x="149" y="63"/>
                  </a:cubicBezTo>
                  <a:lnTo>
                    <a:pt x="149" y="97"/>
                  </a:lnTo>
                  <a:close/>
                  <a:moveTo>
                    <a:pt x="156" y="50"/>
                  </a:moveTo>
                  <a:cubicBezTo>
                    <a:pt x="152" y="50"/>
                    <a:pt x="149" y="47"/>
                    <a:pt x="149" y="44"/>
                  </a:cubicBezTo>
                  <a:cubicBezTo>
                    <a:pt x="149" y="40"/>
                    <a:pt x="152" y="37"/>
                    <a:pt x="156" y="37"/>
                  </a:cubicBezTo>
                  <a:cubicBezTo>
                    <a:pt x="160" y="37"/>
                    <a:pt x="163" y="40"/>
                    <a:pt x="163" y="44"/>
                  </a:cubicBezTo>
                  <a:cubicBezTo>
                    <a:pt x="163" y="47"/>
                    <a:pt x="160" y="50"/>
                    <a:pt x="156" y="50"/>
                  </a:cubicBezTo>
                  <a:moveTo>
                    <a:pt x="117" y="78"/>
                  </a:moveTo>
                  <a:cubicBezTo>
                    <a:pt x="59" y="78"/>
                    <a:pt x="59" y="78"/>
                    <a:pt x="59" y="7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117" y="88"/>
                    <a:pt x="117" y="88"/>
                    <a:pt x="117" y="88"/>
                  </a:cubicBezTo>
                  <a:lnTo>
                    <a:pt x="117" y="78"/>
                  </a:lnTo>
                  <a:close/>
                  <a:moveTo>
                    <a:pt x="59" y="108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59" y="98"/>
                    <a:pt x="59" y="98"/>
                    <a:pt x="59" y="98"/>
                  </a:cubicBezTo>
                  <a:lnTo>
                    <a:pt x="59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29"/>
            <p:cNvSpPr/>
            <p:nvPr/>
          </p:nvSpPr>
          <p:spPr bwMode="auto">
            <a:xfrm>
              <a:off x="6242" y="1431"/>
              <a:ext cx="34" cy="128"/>
            </a:xfrm>
            <a:custGeom>
              <a:avLst/>
              <a:gdLst>
                <a:gd name="T0" fmla="*/ 9 w 19"/>
                <a:gd name="T1" fmla="*/ 2 h 71"/>
                <a:gd name="T2" fmla="*/ 9 w 19"/>
                <a:gd name="T3" fmla="*/ 2 h 71"/>
                <a:gd name="T4" fmla="*/ 0 w 19"/>
                <a:gd name="T5" fmla="*/ 0 h 71"/>
                <a:gd name="T6" fmla="*/ 0 w 19"/>
                <a:gd name="T7" fmla="*/ 71 h 71"/>
                <a:gd name="T8" fmla="*/ 19 w 19"/>
                <a:gd name="T9" fmla="*/ 71 h 71"/>
                <a:gd name="T10" fmla="*/ 19 w 19"/>
                <a:gd name="T11" fmla="*/ 0 h 71"/>
                <a:gd name="T12" fmla="*/ 9 w 19"/>
                <a:gd name="T13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71">
                  <a:moveTo>
                    <a:pt x="9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6" y="1"/>
                    <a:pt x="12" y="2"/>
                    <a:pt x="9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30"/>
            <p:cNvSpPr/>
            <p:nvPr/>
          </p:nvSpPr>
          <p:spPr bwMode="auto">
            <a:xfrm>
              <a:off x="6218" y="1335"/>
              <a:ext cx="82" cy="80"/>
            </a:xfrm>
            <a:custGeom>
              <a:avLst/>
              <a:gdLst>
                <a:gd name="T0" fmla="*/ 7 w 45"/>
                <a:gd name="T1" fmla="*/ 6 h 44"/>
                <a:gd name="T2" fmla="*/ 0 w 45"/>
                <a:gd name="T3" fmla="*/ 22 h 44"/>
                <a:gd name="T4" fmla="*/ 7 w 45"/>
                <a:gd name="T5" fmla="*/ 38 h 44"/>
                <a:gd name="T6" fmla="*/ 22 w 45"/>
                <a:gd name="T7" fmla="*/ 44 h 44"/>
                <a:gd name="T8" fmla="*/ 38 w 45"/>
                <a:gd name="T9" fmla="*/ 38 h 44"/>
                <a:gd name="T10" fmla="*/ 45 w 45"/>
                <a:gd name="T11" fmla="*/ 22 h 44"/>
                <a:gd name="T12" fmla="*/ 38 w 45"/>
                <a:gd name="T13" fmla="*/ 6 h 44"/>
                <a:gd name="T14" fmla="*/ 22 w 45"/>
                <a:gd name="T15" fmla="*/ 0 h 44"/>
                <a:gd name="T16" fmla="*/ 7 w 45"/>
                <a:gd name="T17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4">
                  <a:moveTo>
                    <a:pt x="7" y="6"/>
                  </a:moveTo>
                  <a:cubicBezTo>
                    <a:pt x="2" y="10"/>
                    <a:pt x="0" y="16"/>
                    <a:pt x="0" y="22"/>
                  </a:cubicBezTo>
                  <a:cubicBezTo>
                    <a:pt x="0" y="28"/>
                    <a:pt x="2" y="33"/>
                    <a:pt x="7" y="38"/>
                  </a:cubicBezTo>
                  <a:cubicBezTo>
                    <a:pt x="11" y="42"/>
                    <a:pt x="17" y="44"/>
                    <a:pt x="22" y="44"/>
                  </a:cubicBezTo>
                  <a:cubicBezTo>
                    <a:pt x="28" y="44"/>
                    <a:pt x="34" y="42"/>
                    <a:pt x="38" y="38"/>
                  </a:cubicBezTo>
                  <a:cubicBezTo>
                    <a:pt x="42" y="33"/>
                    <a:pt x="45" y="28"/>
                    <a:pt x="45" y="22"/>
                  </a:cubicBezTo>
                  <a:cubicBezTo>
                    <a:pt x="45" y="16"/>
                    <a:pt x="42" y="10"/>
                    <a:pt x="38" y="6"/>
                  </a:cubicBezTo>
                  <a:cubicBezTo>
                    <a:pt x="34" y="2"/>
                    <a:pt x="28" y="0"/>
                    <a:pt x="22" y="0"/>
                  </a:cubicBezTo>
                  <a:cubicBezTo>
                    <a:pt x="17" y="0"/>
                    <a:pt x="11" y="2"/>
                    <a:pt x="7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31"/>
            <p:cNvSpPr/>
            <p:nvPr/>
          </p:nvSpPr>
          <p:spPr bwMode="auto">
            <a:xfrm>
              <a:off x="6150" y="1324"/>
              <a:ext cx="43" cy="98"/>
            </a:xfrm>
            <a:custGeom>
              <a:avLst/>
              <a:gdLst>
                <a:gd name="T0" fmla="*/ 11 w 24"/>
                <a:gd name="T1" fmla="*/ 52 h 54"/>
                <a:gd name="T2" fmla="*/ 0 w 24"/>
                <a:gd name="T3" fmla="*/ 27 h 54"/>
                <a:gd name="T4" fmla="*/ 11 w 24"/>
                <a:gd name="T5" fmla="*/ 3 h 54"/>
                <a:gd name="T6" fmla="*/ 21 w 24"/>
                <a:gd name="T7" fmla="*/ 3 h 54"/>
                <a:gd name="T8" fmla="*/ 21 w 24"/>
                <a:gd name="T9" fmla="*/ 14 h 54"/>
                <a:gd name="T10" fmla="*/ 15 w 24"/>
                <a:gd name="T11" fmla="*/ 27 h 54"/>
                <a:gd name="T12" fmla="*/ 21 w 24"/>
                <a:gd name="T13" fmla="*/ 41 h 54"/>
                <a:gd name="T14" fmla="*/ 21 w 24"/>
                <a:gd name="T15" fmla="*/ 52 h 54"/>
                <a:gd name="T16" fmla="*/ 16 w 24"/>
                <a:gd name="T17" fmla="*/ 54 h 54"/>
                <a:gd name="T18" fmla="*/ 11 w 24"/>
                <a:gd name="T1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54">
                  <a:moveTo>
                    <a:pt x="11" y="52"/>
                  </a:moveTo>
                  <a:cubicBezTo>
                    <a:pt x="4" y="45"/>
                    <a:pt x="0" y="36"/>
                    <a:pt x="0" y="27"/>
                  </a:cubicBezTo>
                  <a:cubicBezTo>
                    <a:pt x="0" y="19"/>
                    <a:pt x="4" y="10"/>
                    <a:pt x="11" y="3"/>
                  </a:cubicBezTo>
                  <a:cubicBezTo>
                    <a:pt x="13" y="0"/>
                    <a:pt x="18" y="0"/>
                    <a:pt x="21" y="3"/>
                  </a:cubicBezTo>
                  <a:cubicBezTo>
                    <a:pt x="24" y="6"/>
                    <a:pt x="24" y="11"/>
                    <a:pt x="21" y="14"/>
                  </a:cubicBezTo>
                  <a:cubicBezTo>
                    <a:pt x="17" y="17"/>
                    <a:pt x="15" y="22"/>
                    <a:pt x="15" y="27"/>
                  </a:cubicBezTo>
                  <a:cubicBezTo>
                    <a:pt x="15" y="32"/>
                    <a:pt x="17" y="37"/>
                    <a:pt x="21" y="41"/>
                  </a:cubicBezTo>
                  <a:cubicBezTo>
                    <a:pt x="24" y="44"/>
                    <a:pt x="24" y="49"/>
                    <a:pt x="21" y="52"/>
                  </a:cubicBezTo>
                  <a:cubicBezTo>
                    <a:pt x="20" y="53"/>
                    <a:pt x="18" y="54"/>
                    <a:pt x="16" y="54"/>
                  </a:cubicBezTo>
                  <a:cubicBezTo>
                    <a:pt x="14" y="54"/>
                    <a:pt x="12" y="53"/>
                    <a:pt x="11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32"/>
            <p:cNvSpPr/>
            <p:nvPr/>
          </p:nvSpPr>
          <p:spPr bwMode="auto">
            <a:xfrm>
              <a:off x="6327" y="1324"/>
              <a:ext cx="43" cy="98"/>
            </a:xfrm>
            <a:custGeom>
              <a:avLst/>
              <a:gdLst>
                <a:gd name="T0" fmla="*/ 3 w 24"/>
                <a:gd name="T1" fmla="*/ 52 h 54"/>
                <a:gd name="T2" fmla="*/ 3 w 24"/>
                <a:gd name="T3" fmla="*/ 41 h 54"/>
                <a:gd name="T4" fmla="*/ 9 w 24"/>
                <a:gd name="T5" fmla="*/ 27 h 54"/>
                <a:gd name="T6" fmla="*/ 3 w 24"/>
                <a:gd name="T7" fmla="*/ 14 h 54"/>
                <a:gd name="T8" fmla="*/ 3 w 24"/>
                <a:gd name="T9" fmla="*/ 14 h 54"/>
                <a:gd name="T10" fmla="*/ 3 w 24"/>
                <a:gd name="T11" fmla="*/ 3 h 54"/>
                <a:gd name="T12" fmla="*/ 13 w 24"/>
                <a:gd name="T13" fmla="*/ 3 h 54"/>
                <a:gd name="T14" fmla="*/ 24 w 24"/>
                <a:gd name="T15" fmla="*/ 27 h 54"/>
                <a:gd name="T16" fmla="*/ 13 w 24"/>
                <a:gd name="T17" fmla="*/ 52 h 54"/>
                <a:gd name="T18" fmla="*/ 8 w 24"/>
                <a:gd name="T19" fmla="*/ 54 h 54"/>
                <a:gd name="T20" fmla="*/ 3 w 24"/>
                <a:gd name="T21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54">
                  <a:moveTo>
                    <a:pt x="3" y="52"/>
                  </a:moveTo>
                  <a:cubicBezTo>
                    <a:pt x="0" y="49"/>
                    <a:pt x="0" y="44"/>
                    <a:pt x="3" y="41"/>
                  </a:cubicBezTo>
                  <a:cubicBezTo>
                    <a:pt x="7" y="37"/>
                    <a:pt x="9" y="32"/>
                    <a:pt x="9" y="27"/>
                  </a:cubicBezTo>
                  <a:cubicBezTo>
                    <a:pt x="9" y="22"/>
                    <a:pt x="7" y="17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3" y="3"/>
                  </a:cubicBezTo>
                  <a:cubicBezTo>
                    <a:pt x="20" y="10"/>
                    <a:pt x="24" y="19"/>
                    <a:pt x="24" y="27"/>
                  </a:cubicBezTo>
                  <a:cubicBezTo>
                    <a:pt x="24" y="36"/>
                    <a:pt x="20" y="45"/>
                    <a:pt x="13" y="52"/>
                  </a:cubicBezTo>
                  <a:cubicBezTo>
                    <a:pt x="12" y="53"/>
                    <a:pt x="10" y="54"/>
                    <a:pt x="8" y="54"/>
                  </a:cubicBezTo>
                  <a:cubicBezTo>
                    <a:pt x="6" y="54"/>
                    <a:pt x="4" y="53"/>
                    <a:pt x="3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33"/>
            <p:cNvSpPr/>
            <p:nvPr/>
          </p:nvSpPr>
          <p:spPr bwMode="auto">
            <a:xfrm>
              <a:off x="6095" y="1297"/>
              <a:ext cx="55" cy="152"/>
            </a:xfrm>
            <a:custGeom>
              <a:avLst/>
              <a:gdLst>
                <a:gd name="T0" fmla="*/ 16 w 30"/>
                <a:gd name="T1" fmla="*/ 82 h 84"/>
                <a:gd name="T2" fmla="*/ 0 w 30"/>
                <a:gd name="T3" fmla="*/ 42 h 84"/>
                <a:gd name="T4" fmla="*/ 16 w 30"/>
                <a:gd name="T5" fmla="*/ 3 h 84"/>
                <a:gd name="T6" fmla="*/ 27 w 30"/>
                <a:gd name="T7" fmla="*/ 3 h 84"/>
                <a:gd name="T8" fmla="*/ 27 w 30"/>
                <a:gd name="T9" fmla="*/ 14 h 84"/>
                <a:gd name="T10" fmla="*/ 15 w 30"/>
                <a:gd name="T11" fmla="*/ 42 h 84"/>
                <a:gd name="T12" fmla="*/ 27 w 30"/>
                <a:gd name="T13" fmla="*/ 71 h 84"/>
                <a:gd name="T14" fmla="*/ 27 w 30"/>
                <a:gd name="T15" fmla="*/ 82 h 84"/>
                <a:gd name="T16" fmla="*/ 22 w 30"/>
                <a:gd name="T17" fmla="*/ 84 h 84"/>
                <a:gd name="T18" fmla="*/ 16 w 30"/>
                <a:gd name="T19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84">
                  <a:moveTo>
                    <a:pt x="16" y="82"/>
                  </a:moveTo>
                  <a:cubicBezTo>
                    <a:pt x="6" y="71"/>
                    <a:pt x="0" y="57"/>
                    <a:pt x="0" y="42"/>
                  </a:cubicBezTo>
                  <a:cubicBezTo>
                    <a:pt x="0" y="28"/>
                    <a:pt x="6" y="14"/>
                    <a:pt x="16" y="3"/>
                  </a:cubicBezTo>
                  <a:cubicBezTo>
                    <a:pt x="19" y="0"/>
                    <a:pt x="24" y="0"/>
                    <a:pt x="27" y="3"/>
                  </a:cubicBezTo>
                  <a:cubicBezTo>
                    <a:pt x="30" y="6"/>
                    <a:pt x="30" y="11"/>
                    <a:pt x="27" y="14"/>
                  </a:cubicBezTo>
                  <a:cubicBezTo>
                    <a:pt x="19" y="22"/>
                    <a:pt x="15" y="32"/>
                    <a:pt x="15" y="42"/>
                  </a:cubicBezTo>
                  <a:cubicBezTo>
                    <a:pt x="15" y="53"/>
                    <a:pt x="19" y="63"/>
                    <a:pt x="27" y="71"/>
                  </a:cubicBezTo>
                  <a:cubicBezTo>
                    <a:pt x="30" y="74"/>
                    <a:pt x="30" y="79"/>
                    <a:pt x="27" y="82"/>
                  </a:cubicBezTo>
                  <a:cubicBezTo>
                    <a:pt x="26" y="83"/>
                    <a:pt x="24" y="84"/>
                    <a:pt x="22" y="84"/>
                  </a:cubicBezTo>
                  <a:cubicBezTo>
                    <a:pt x="20" y="84"/>
                    <a:pt x="18" y="83"/>
                    <a:pt x="16" y="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34"/>
            <p:cNvSpPr/>
            <p:nvPr/>
          </p:nvSpPr>
          <p:spPr bwMode="auto">
            <a:xfrm>
              <a:off x="6370" y="1297"/>
              <a:ext cx="54" cy="152"/>
            </a:xfrm>
            <a:custGeom>
              <a:avLst/>
              <a:gdLst>
                <a:gd name="T0" fmla="*/ 3 w 30"/>
                <a:gd name="T1" fmla="*/ 82 h 84"/>
                <a:gd name="T2" fmla="*/ 3 w 30"/>
                <a:gd name="T3" fmla="*/ 71 h 84"/>
                <a:gd name="T4" fmla="*/ 15 w 30"/>
                <a:gd name="T5" fmla="*/ 42 h 84"/>
                <a:gd name="T6" fmla="*/ 3 w 30"/>
                <a:gd name="T7" fmla="*/ 14 h 84"/>
                <a:gd name="T8" fmla="*/ 3 w 30"/>
                <a:gd name="T9" fmla="*/ 14 h 84"/>
                <a:gd name="T10" fmla="*/ 3 w 30"/>
                <a:gd name="T11" fmla="*/ 3 h 84"/>
                <a:gd name="T12" fmla="*/ 14 w 30"/>
                <a:gd name="T13" fmla="*/ 3 h 84"/>
                <a:gd name="T14" fmla="*/ 30 w 30"/>
                <a:gd name="T15" fmla="*/ 42 h 84"/>
                <a:gd name="T16" fmla="*/ 14 w 30"/>
                <a:gd name="T17" fmla="*/ 82 h 84"/>
                <a:gd name="T18" fmla="*/ 8 w 30"/>
                <a:gd name="T19" fmla="*/ 84 h 84"/>
                <a:gd name="T20" fmla="*/ 3 w 30"/>
                <a:gd name="T21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84">
                  <a:moveTo>
                    <a:pt x="3" y="82"/>
                  </a:moveTo>
                  <a:cubicBezTo>
                    <a:pt x="0" y="79"/>
                    <a:pt x="0" y="74"/>
                    <a:pt x="3" y="71"/>
                  </a:cubicBezTo>
                  <a:cubicBezTo>
                    <a:pt x="11" y="63"/>
                    <a:pt x="15" y="53"/>
                    <a:pt x="15" y="42"/>
                  </a:cubicBezTo>
                  <a:cubicBezTo>
                    <a:pt x="15" y="32"/>
                    <a:pt x="11" y="22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24" y="14"/>
                    <a:pt x="30" y="28"/>
                    <a:pt x="30" y="42"/>
                  </a:cubicBezTo>
                  <a:cubicBezTo>
                    <a:pt x="30" y="57"/>
                    <a:pt x="24" y="71"/>
                    <a:pt x="14" y="82"/>
                  </a:cubicBezTo>
                  <a:cubicBezTo>
                    <a:pt x="12" y="83"/>
                    <a:pt x="10" y="84"/>
                    <a:pt x="8" y="84"/>
                  </a:cubicBezTo>
                  <a:cubicBezTo>
                    <a:pt x="6" y="84"/>
                    <a:pt x="4" y="83"/>
                    <a:pt x="3" y="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35"/>
            <p:cNvSpPr>
              <a:spLocks noEditPoints="1"/>
            </p:cNvSpPr>
            <p:nvPr/>
          </p:nvSpPr>
          <p:spPr bwMode="auto">
            <a:xfrm>
              <a:off x="6601" y="1268"/>
              <a:ext cx="329" cy="320"/>
            </a:xfrm>
            <a:custGeom>
              <a:avLst/>
              <a:gdLst>
                <a:gd name="T0" fmla="*/ 91 w 182"/>
                <a:gd name="T1" fmla="*/ 75 h 177"/>
                <a:gd name="T2" fmla="*/ 35 w 182"/>
                <a:gd name="T3" fmla="*/ 177 h 177"/>
                <a:gd name="T4" fmla="*/ 57 w 182"/>
                <a:gd name="T5" fmla="*/ 169 h 177"/>
                <a:gd name="T6" fmla="*/ 125 w 182"/>
                <a:gd name="T7" fmla="*/ 169 h 177"/>
                <a:gd name="T8" fmla="*/ 147 w 182"/>
                <a:gd name="T9" fmla="*/ 177 h 177"/>
                <a:gd name="T10" fmla="*/ 91 w 182"/>
                <a:gd name="T11" fmla="*/ 75 h 177"/>
                <a:gd name="T12" fmla="*/ 97 w 182"/>
                <a:gd name="T13" fmla="*/ 97 h 177"/>
                <a:gd name="T14" fmla="*/ 91 w 182"/>
                <a:gd name="T15" fmla="*/ 81 h 177"/>
                <a:gd name="T16" fmla="*/ 101 w 182"/>
                <a:gd name="T17" fmla="*/ 107 h 177"/>
                <a:gd name="T18" fmla="*/ 91 w 182"/>
                <a:gd name="T19" fmla="*/ 120 h 177"/>
                <a:gd name="T20" fmla="*/ 81 w 182"/>
                <a:gd name="T21" fmla="*/ 107 h 177"/>
                <a:gd name="T22" fmla="*/ 81 w 182"/>
                <a:gd name="T23" fmla="*/ 126 h 177"/>
                <a:gd name="T24" fmla="*/ 75 w 182"/>
                <a:gd name="T25" fmla="*/ 122 h 177"/>
                <a:gd name="T26" fmla="*/ 93 w 182"/>
                <a:gd name="T27" fmla="*/ 145 h 177"/>
                <a:gd name="T28" fmla="*/ 62 w 182"/>
                <a:gd name="T29" fmla="*/ 156 h 177"/>
                <a:gd name="T30" fmla="*/ 91 w 182"/>
                <a:gd name="T31" fmla="*/ 132 h 177"/>
                <a:gd name="T32" fmla="*/ 120 w 182"/>
                <a:gd name="T33" fmla="*/ 156 h 177"/>
                <a:gd name="T34" fmla="*/ 101 w 182"/>
                <a:gd name="T35" fmla="*/ 126 h 177"/>
                <a:gd name="T36" fmla="*/ 110 w 182"/>
                <a:gd name="T37" fmla="*/ 132 h 177"/>
                <a:gd name="T38" fmla="*/ 51 w 182"/>
                <a:gd name="T39" fmla="*/ 66 h 177"/>
                <a:gd name="T40" fmla="*/ 45 w 182"/>
                <a:gd name="T41" fmla="*/ 42 h 177"/>
                <a:gd name="T42" fmla="*/ 51 w 182"/>
                <a:gd name="T43" fmla="*/ 18 h 177"/>
                <a:gd name="T44" fmla="*/ 30 w 182"/>
                <a:gd name="T45" fmla="*/ 42 h 177"/>
                <a:gd name="T46" fmla="*/ 46 w 182"/>
                <a:gd name="T47" fmla="*/ 69 h 177"/>
                <a:gd name="T48" fmla="*/ 131 w 182"/>
                <a:gd name="T49" fmla="*/ 28 h 177"/>
                <a:gd name="T50" fmla="*/ 131 w 182"/>
                <a:gd name="T51" fmla="*/ 56 h 177"/>
                <a:gd name="T52" fmla="*/ 136 w 182"/>
                <a:gd name="T53" fmla="*/ 69 h 177"/>
                <a:gd name="T54" fmla="*/ 152 w 182"/>
                <a:gd name="T55" fmla="*/ 42 h 177"/>
                <a:gd name="T56" fmla="*/ 131 w 182"/>
                <a:gd name="T57" fmla="*/ 18 h 177"/>
                <a:gd name="T58" fmla="*/ 15 w 182"/>
                <a:gd name="T59" fmla="*/ 42 h 177"/>
                <a:gd name="T60" fmla="*/ 27 w 182"/>
                <a:gd name="T61" fmla="*/ 3 h 177"/>
                <a:gd name="T62" fmla="*/ 0 w 182"/>
                <a:gd name="T63" fmla="*/ 42 h 177"/>
                <a:gd name="T64" fmla="*/ 22 w 182"/>
                <a:gd name="T65" fmla="*/ 84 h 177"/>
                <a:gd name="T66" fmla="*/ 27 w 182"/>
                <a:gd name="T67" fmla="*/ 71 h 177"/>
                <a:gd name="T68" fmla="*/ 155 w 182"/>
                <a:gd name="T69" fmla="*/ 3 h 177"/>
                <a:gd name="T70" fmla="*/ 167 w 182"/>
                <a:gd name="T71" fmla="*/ 42 h 177"/>
                <a:gd name="T72" fmla="*/ 155 w 182"/>
                <a:gd name="T73" fmla="*/ 81 h 177"/>
                <a:gd name="T74" fmla="*/ 166 w 182"/>
                <a:gd name="T75" fmla="*/ 81 h 177"/>
                <a:gd name="T76" fmla="*/ 166 w 182"/>
                <a:gd name="T77" fmla="*/ 3 h 177"/>
                <a:gd name="T78" fmla="*/ 113 w 182"/>
                <a:gd name="T79" fmla="*/ 42 h 177"/>
                <a:gd name="T80" fmla="*/ 69 w 182"/>
                <a:gd name="T81" fmla="*/ 4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2" h="177">
                  <a:moveTo>
                    <a:pt x="91" y="75"/>
                  </a:moveTo>
                  <a:cubicBezTo>
                    <a:pt x="91" y="75"/>
                    <a:pt x="91" y="75"/>
                    <a:pt x="91" y="75"/>
                  </a:cubicBezTo>
                  <a:cubicBezTo>
                    <a:pt x="86" y="75"/>
                    <a:pt x="80" y="74"/>
                    <a:pt x="75" y="72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54" y="177"/>
                    <a:pt x="54" y="177"/>
                    <a:pt x="54" y="177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125" y="169"/>
                    <a:pt x="125" y="169"/>
                    <a:pt x="125" y="169"/>
                  </a:cubicBezTo>
                  <a:cubicBezTo>
                    <a:pt x="128" y="177"/>
                    <a:pt x="128" y="177"/>
                    <a:pt x="128" y="177"/>
                  </a:cubicBezTo>
                  <a:cubicBezTo>
                    <a:pt x="147" y="177"/>
                    <a:pt x="147" y="177"/>
                    <a:pt x="147" y="177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2" y="74"/>
                    <a:pt x="96" y="75"/>
                    <a:pt x="91" y="75"/>
                  </a:cubicBezTo>
                  <a:moveTo>
                    <a:pt x="91" y="81"/>
                  </a:moveTo>
                  <a:cubicBezTo>
                    <a:pt x="97" y="97"/>
                    <a:pt x="97" y="97"/>
                    <a:pt x="97" y="97"/>
                  </a:cubicBezTo>
                  <a:cubicBezTo>
                    <a:pt x="85" y="97"/>
                    <a:pt x="85" y="97"/>
                    <a:pt x="85" y="97"/>
                  </a:cubicBezTo>
                  <a:lnTo>
                    <a:pt x="91" y="81"/>
                  </a:lnTo>
                  <a:close/>
                  <a:moveTo>
                    <a:pt x="8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3" y="113"/>
                    <a:pt x="103" y="113"/>
                    <a:pt x="103" y="113"/>
                  </a:cubicBezTo>
                  <a:cubicBezTo>
                    <a:pt x="91" y="120"/>
                    <a:pt x="91" y="120"/>
                    <a:pt x="91" y="120"/>
                  </a:cubicBezTo>
                  <a:cubicBezTo>
                    <a:pt x="79" y="113"/>
                    <a:pt x="79" y="113"/>
                    <a:pt x="79" y="113"/>
                  </a:cubicBezTo>
                  <a:lnTo>
                    <a:pt x="81" y="107"/>
                  </a:lnTo>
                  <a:close/>
                  <a:moveTo>
                    <a:pt x="75" y="122"/>
                  </a:moveTo>
                  <a:cubicBezTo>
                    <a:pt x="81" y="126"/>
                    <a:pt x="81" y="126"/>
                    <a:pt x="81" y="126"/>
                  </a:cubicBezTo>
                  <a:cubicBezTo>
                    <a:pt x="72" y="132"/>
                    <a:pt x="72" y="132"/>
                    <a:pt x="72" y="132"/>
                  </a:cubicBezTo>
                  <a:lnTo>
                    <a:pt x="75" y="122"/>
                  </a:lnTo>
                  <a:close/>
                  <a:moveTo>
                    <a:pt x="120" y="156"/>
                  </a:moveTo>
                  <a:cubicBezTo>
                    <a:pt x="93" y="145"/>
                    <a:pt x="93" y="145"/>
                    <a:pt x="93" y="145"/>
                  </a:cubicBezTo>
                  <a:cubicBezTo>
                    <a:pt x="89" y="145"/>
                    <a:pt x="89" y="145"/>
                    <a:pt x="89" y="145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6" y="147"/>
                    <a:pt x="66" y="147"/>
                    <a:pt x="66" y="147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116" y="147"/>
                    <a:pt x="116" y="147"/>
                    <a:pt x="116" y="147"/>
                  </a:cubicBezTo>
                  <a:lnTo>
                    <a:pt x="120" y="156"/>
                  </a:lnTo>
                  <a:close/>
                  <a:moveTo>
                    <a:pt x="110" y="132"/>
                  </a:moveTo>
                  <a:cubicBezTo>
                    <a:pt x="101" y="126"/>
                    <a:pt x="101" y="126"/>
                    <a:pt x="101" y="126"/>
                  </a:cubicBezTo>
                  <a:cubicBezTo>
                    <a:pt x="107" y="123"/>
                    <a:pt x="107" y="123"/>
                    <a:pt x="107" y="123"/>
                  </a:cubicBezTo>
                  <a:lnTo>
                    <a:pt x="110" y="132"/>
                  </a:lnTo>
                  <a:close/>
                  <a:moveTo>
                    <a:pt x="46" y="69"/>
                  </a:moveTo>
                  <a:cubicBezTo>
                    <a:pt x="48" y="69"/>
                    <a:pt x="50" y="68"/>
                    <a:pt x="51" y="66"/>
                  </a:cubicBezTo>
                  <a:cubicBezTo>
                    <a:pt x="54" y="63"/>
                    <a:pt x="54" y="59"/>
                    <a:pt x="51" y="56"/>
                  </a:cubicBezTo>
                  <a:cubicBezTo>
                    <a:pt x="47" y="52"/>
                    <a:pt x="45" y="47"/>
                    <a:pt x="45" y="42"/>
                  </a:cubicBezTo>
                  <a:cubicBezTo>
                    <a:pt x="45" y="37"/>
                    <a:pt x="47" y="32"/>
                    <a:pt x="51" y="28"/>
                  </a:cubicBezTo>
                  <a:cubicBezTo>
                    <a:pt x="54" y="25"/>
                    <a:pt x="54" y="21"/>
                    <a:pt x="51" y="18"/>
                  </a:cubicBezTo>
                  <a:cubicBezTo>
                    <a:pt x="48" y="15"/>
                    <a:pt x="43" y="15"/>
                    <a:pt x="41" y="18"/>
                  </a:cubicBezTo>
                  <a:cubicBezTo>
                    <a:pt x="34" y="24"/>
                    <a:pt x="30" y="33"/>
                    <a:pt x="30" y="42"/>
                  </a:cubicBezTo>
                  <a:cubicBezTo>
                    <a:pt x="30" y="51"/>
                    <a:pt x="34" y="60"/>
                    <a:pt x="41" y="66"/>
                  </a:cubicBezTo>
                  <a:cubicBezTo>
                    <a:pt x="42" y="68"/>
                    <a:pt x="44" y="69"/>
                    <a:pt x="46" y="69"/>
                  </a:cubicBezTo>
                  <a:moveTo>
                    <a:pt x="131" y="18"/>
                  </a:moveTo>
                  <a:cubicBezTo>
                    <a:pt x="128" y="21"/>
                    <a:pt x="128" y="25"/>
                    <a:pt x="131" y="28"/>
                  </a:cubicBezTo>
                  <a:cubicBezTo>
                    <a:pt x="135" y="32"/>
                    <a:pt x="137" y="37"/>
                    <a:pt x="137" y="42"/>
                  </a:cubicBezTo>
                  <a:cubicBezTo>
                    <a:pt x="137" y="47"/>
                    <a:pt x="135" y="52"/>
                    <a:pt x="131" y="56"/>
                  </a:cubicBezTo>
                  <a:cubicBezTo>
                    <a:pt x="128" y="59"/>
                    <a:pt x="128" y="63"/>
                    <a:pt x="131" y="66"/>
                  </a:cubicBezTo>
                  <a:cubicBezTo>
                    <a:pt x="132" y="68"/>
                    <a:pt x="134" y="69"/>
                    <a:pt x="136" y="69"/>
                  </a:cubicBezTo>
                  <a:cubicBezTo>
                    <a:pt x="138" y="69"/>
                    <a:pt x="140" y="68"/>
                    <a:pt x="141" y="66"/>
                  </a:cubicBezTo>
                  <a:cubicBezTo>
                    <a:pt x="148" y="60"/>
                    <a:pt x="152" y="51"/>
                    <a:pt x="152" y="42"/>
                  </a:cubicBezTo>
                  <a:cubicBezTo>
                    <a:pt x="152" y="33"/>
                    <a:pt x="148" y="24"/>
                    <a:pt x="141" y="18"/>
                  </a:cubicBezTo>
                  <a:cubicBezTo>
                    <a:pt x="139" y="15"/>
                    <a:pt x="134" y="15"/>
                    <a:pt x="131" y="18"/>
                  </a:cubicBezTo>
                  <a:moveTo>
                    <a:pt x="27" y="71"/>
                  </a:moveTo>
                  <a:cubicBezTo>
                    <a:pt x="19" y="63"/>
                    <a:pt x="15" y="53"/>
                    <a:pt x="15" y="42"/>
                  </a:cubicBezTo>
                  <a:cubicBezTo>
                    <a:pt x="15" y="32"/>
                    <a:pt x="19" y="21"/>
                    <a:pt x="27" y="13"/>
                  </a:cubicBezTo>
                  <a:cubicBezTo>
                    <a:pt x="30" y="10"/>
                    <a:pt x="30" y="6"/>
                    <a:pt x="27" y="3"/>
                  </a:cubicBezTo>
                  <a:cubicBezTo>
                    <a:pt x="24" y="0"/>
                    <a:pt x="19" y="0"/>
                    <a:pt x="16" y="3"/>
                  </a:cubicBezTo>
                  <a:cubicBezTo>
                    <a:pt x="6" y="14"/>
                    <a:pt x="0" y="28"/>
                    <a:pt x="0" y="42"/>
                  </a:cubicBezTo>
                  <a:cubicBezTo>
                    <a:pt x="0" y="56"/>
                    <a:pt x="6" y="71"/>
                    <a:pt x="16" y="81"/>
                  </a:cubicBezTo>
                  <a:cubicBezTo>
                    <a:pt x="18" y="83"/>
                    <a:pt x="20" y="84"/>
                    <a:pt x="22" y="84"/>
                  </a:cubicBezTo>
                  <a:cubicBezTo>
                    <a:pt x="24" y="84"/>
                    <a:pt x="26" y="83"/>
                    <a:pt x="27" y="81"/>
                  </a:cubicBezTo>
                  <a:cubicBezTo>
                    <a:pt x="30" y="78"/>
                    <a:pt x="30" y="74"/>
                    <a:pt x="27" y="71"/>
                  </a:cubicBezTo>
                  <a:close/>
                  <a:moveTo>
                    <a:pt x="166" y="3"/>
                  </a:moveTo>
                  <a:cubicBezTo>
                    <a:pt x="163" y="0"/>
                    <a:pt x="158" y="0"/>
                    <a:pt x="155" y="3"/>
                  </a:cubicBezTo>
                  <a:cubicBezTo>
                    <a:pt x="152" y="6"/>
                    <a:pt x="152" y="10"/>
                    <a:pt x="155" y="13"/>
                  </a:cubicBezTo>
                  <a:cubicBezTo>
                    <a:pt x="163" y="21"/>
                    <a:pt x="167" y="32"/>
                    <a:pt x="167" y="42"/>
                  </a:cubicBezTo>
                  <a:cubicBezTo>
                    <a:pt x="167" y="53"/>
                    <a:pt x="163" y="63"/>
                    <a:pt x="155" y="71"/>
                  </a:cubicBezTo>
                  <a:cubicBezTo>
                    <a:pt x="152" y="74"/>
                    <a:pt x="152" y="78"/>
                    <a:pt x="155" y="81"/>
                  </a:cubicBezTo>
                  <a:cubicBezTo>
                    <a:pt x="156" y="83"/>
                    <a:pt x="158" y="84"/>
                    <a:pt x="160" y="84"/>
                  </a:cubicBezTo>
                  <a:cubicBezTo>
                    <a:pt x="162" y="84"/>
                    <a:pt x="164" y="83"/>
                    <a:pt x="166" y="81"/>
                  </a:cubicBezTo>
                  <a:cubicBezTo>
                    <a:pt x="176" y="71"/>
                    <a:pt x="182" y="56"/>
                    <a:pt x="182" y="42"/>
                  </a:cubicBezTo>
                  <a:cubicBezTo>
                    <a:pt x="182" y="28"/>
                    <a:pt x="176" y="14"/>
                    <a:pt x="166" y="3"/>
                  </a:cubicBezTo>
                  <a:moveTo>
                    <a:pt x="91" y="64"/>
                  </a:moveTo>
                  <a:cubicBezTo>
                    <a:pt x="103" y="64"/>
                    <a:pt x="113" y="54"/>
                    <a:pt x="113" y="42"/>
                  </a:cubicBezTo>
                  <a:cubicBezTo>
                    <a:pt x="113" y="30"/>
                    <a:pt x="103" y="20"/>
                    <a:pt x="91" y="20"/>
                  </a:cubicBezTo>
                  <a:cubicBezTo>
                    <a:pt x="79" y="20"/>
                    <a:pt x="69" y="30"/>
                    <a:pt x="69" y="42"/>
                  </a:cubicBezTo>
                  <a:cubicBezTo>
                    <a:pt x="69" y="54"/>
                    <a:pt x="79" y="64"/>
                    <a:pt x="91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36"/>
            <p:cNvSpPr>
              <a:spLocks noEditPoints="1"/>
            </p:cNvSpPr>
            <p:nvPr/>
          </p:nvSpPr>
          <p:spPr bwMode="auto">
            <a:xfrm>
              <a:off x="971" y="1742"/>
              <a:ext cx="314" cy="315"/>
            </a:xfrm>
            <a:custGeom>
              <a:avLst/>
              <a:gdLst>
                <a:gd name="T0" fmla="*/ 3 w 314"/>
                <a:gd name="T1" fmla="*/ 18 h 315"/>
                <a:gd name="T2" fmla="*/ 296 w 314"/>
                <a:gd name="T3" fmla="*/ 311 h 315"/>
                <a:gd name="T4" fmla="*/ 310 w 314"/>
                <a:gd name="T5" fmla="*/ 297 h 315"/>
                <a:gd name="T6" fmla="*/ 18 w 314"/>
                <a:gd name="T7" fmla="*/ 4 h 315"/>
                <a:gd name="T8" fmla="*/ 3 w 314"/>
                <a:gd name="T9" fmla="*/ 18 h 315"/>
                <a:gd name="T10" fmla="*/ 314 w 314"/>
                <a:gd name="T11" fmla="*/ 44 h 315"/>
                <a:gd name="T12" fmla="*/ 271 w 314"/>
                <a:gd name="T13" fmla="*/ 0 h 315"/>
                <a:gd name="T14" fmla="*/ 234 w 314"/>
                <a:gd name="T15" fmla="*/ 36 h 315"/>
                <a:gd name="T16" fmla="*/ 278 w 314"/>
                <a:gd name="T17" fmla="*/ 80 h 315"/>
                <a:gd name="T18" fmla="*/ 314 w 314"/>
                <a:gd name="T19" fmla="*/ 44 h 315"/>
                <a:gd name="T20" fmla="*/ 198 w 314"/>
                <a:gd name="T21" fmla="*/ 157 h 315"/>
                <a:gd name="T22" fmla="*/ 258 w 314"/>
                <a:gd name="T23" fmla="*/ 98 h 315"/>
                <a:gd name="T24" fmla="*/ 240 w 314"/>
                <a:gd name="T25" fmla="*/ 80 h 315"/>
                <a:gd name="T26" fmla="*/ 180 w 314"/>
                <a:gd name="T27" fmla="*/ 139 h 315"/>
                <a:gd name="T28" fmla="*/ 198 w 314"/>
                <a:gd name="T29" fmla="*/ 157 h 315"/>
                <a:gd name="T30" fmla="*/ 101 w 314"/>
                <a:gd name="T31" fmla="*/ 217 h 315"/>
                <a:gd name="T32" fmla="*/ 90 w 314"/>
                <a:gd name="T33" fmla="*/ 206 h 315"/>
                <a:gd name="T34" fmla="*/ 126 w 314"/>
                <a:gd name="T35" fmla="*/ 168 h 315"/>
                <a:gd name="T36" fmla="*/ 115 w 314"/>
                <a:gd name="T37" fmla="*/ 157 h 315"/>
                <a:gd name="T38" fmla="*/ 34 w 314"/>
                <a:gd name="T39" fmla="*/ 237 h 315"/>
                <a:gd name="T40" fmla="*/ 34 w 314"/>
                <a:gd name="T41" fmla="*/ 237 h 315"/>
                <a:gd name="T42" fmla="*/ 0 w 314"/>
                <a:gd name="T43" fmla="*/ 315 h 315"/>
                <a:gd name="T44" fmla="*/ 77 w 314"/>
                <a:gd name="T45" fmla="*/ 280 h 315"/>
                <a:gd name="T46" fmla="*/ 77 w 314"/>
                <a:gd name="T47" fmla="*/ 280 h 315"/>
                <a:gd name="T48" fmla="*/ 77 w 314"/>
                <a:gd name="T49" fmla="*/ 279 h 315"/>
                <a:gd name="T50" fmla="*/ 157 w 314"/>
                <a:gd name="T51" fmla="*/ 199 h 315"/>
                <a:gd name="T52" fmla="*/ 139 w 314"/>
                <a:gd name="T53" fmla="*/ 181 h 315"/>
                <a:gd name="T54" fmla="*/ 101 w 314"/>
                <a:gd name="T55" fmla="*/ 217 h 315"/>
                <a:gd name="T56" fmla="*/ 72 w 314"/>
                <a:gd name="T57" fmla="*/ 261 h 315"/>
                <a:gd name="T58" fmla="*/ 39 w 314"/>
                <a:gd name="T59" fmla="*/ 275 h 315"/>
                <a:gd name="T60" fmla="*/ 54 w 314"/>
                <a:gd name="T61" fmla="*/ 241 h 315"/>
                <a:gd name="T62" fmla="*/ 72 w 314"/>
                <a:gd name="T63" fmla="*/ 224 h 315"/>
                <a:gd name="T64" fmla="*/ 74 w 314"/>
                <a:gd name="T65" fmla="*/ 241 h 315"/>
                <a:gd name="T66" fmla="*/ 90 w 314"/>
                <a:gd name="T67" fmla="*/ 242 h 315"/>
                <a:gd name="T68" fmla="*/ 72 w 314"/>
                <a:gd name="T69" fmla="*/ 261 h 315"/>
                <a:gd name="T70" fmla="*/ 227 w 314"/>
                <a:gd name="T71" fmla="*/ 67 h 315"/>
                <a:gd name="T72" fmla="*/ 216 w 314"/>
                <a:gd name="T73" fmla="*/ 56 h 315"/>
                <a:gd name="T74" fmla="*/ 157 w 314"/>
                <a:gd name="T75" fmla="*/ 116 h 315"/>
                <a:gd name="T76" fmla="*/ 168 w 314"/>
                <a:gd name="T77" fmla="*/ 127 h 315"/>
                <a:gd name="T78" fmla="*/ 227 w 314"/>
                <a:gd name="T79" fmla="*/ 67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4" h="315">
                  <a:moveTo>
                    <a:pt x="3" y="18"/>
                  </a:moveTo>
                  <a:lnTo>
                    <a:pt x="296" y="311"/>
                  </a:lnTo>
                  <a:lnTo>
                    <a:pt x="310" y="297"/>
                  </a:lnTo>
                  <a:lnTo>
                    <a:pt x="18" y="4"/>
                  </a:lnTo>
                  <a:lnTo>
                    <a:pt x="3" y="18"/>
                  </a:lnTo>
                  <a:close/>
                  <a:moveTo>
                    <a:pt x="314" y="44"/>
                  </a:moveTo>
                  <a:lnTo>
                    <a:pt x="271" y="0"/>
                  </a:lnTo>
                  <a:lnTo>
                    <a:pt x="234" y="36"/>
                  </a:lnTo>
                  <a:lnTo>
                    <a:pt x="278" y="80"/>
                  </a:lnTo>
                  <a:lnTo>
                    <a:pt x="314" y="44"/>
                  </a:lnTo>
                  <a:close/>
                  <a:moveTo>
                    <a:pt x="198" y="157"/>
                  </a:moveTo>
                  <a:lnTo>
                    <a:pt x="258" y="98"/>
                  </a:lnTo>
                  <a:lnTo>
                    <a:pt x="240" y="80"/>
                  </a:lnTo>
                  <a:lnTo>
                    <a:pt x="180" y="139"/>
                  </a:lnTo>
                  <a:lnTo>
                    <a:pt x="198" y="157"/>
                  </a:lnTo>
                  <a:close/>
                  <a:moveTo>
                    <a:pt x="101" y="217"/>
                  </a:moveTo>
                  <a:lnTo>
                    <a:pt x="90" y="206"/>
                  </a:lnTo>
                  <a:lnTo>
                    <a:pt x="126" y="168"/>
                  </a:lnTo>
                  <a:lnTo>
                    <a:pt x="115" y="157"/>
                  </a:lnTo>
                  <a:lnTo>
                    <a:pt x="34" y="237"/>
                  </a:lnTo>
                  <a:lnTo>
                    <a:pt x="34" y="237"/>
                  </a:lnTo>
                  <a:lnTo>
                    <a:pt x="0" y="315"/>
                  </a:lnTo>
                  <a:lnTo>
                    <a:pt x="77" y="280"/>
                  </a:lnTo>
                  <a:lnTo>
                    <a:pt x="77" y="280"/>
                  </a:lnTo>
                  <a:lnTo>
                    <a:pt x="77" y="279"/>
                  </a:lnTo>
                  <a:lnTo>
                    <a:pt x="157" y="199"/>
                  </a:lnTo>
                  <a:lnTo>
                    <a:pt x="139" y="181"/>
                  </a:lnTo>
                  <a:lnTo>
                    <a:pt x="101" y="217"/>
                  </a:lnTo>
                  <a:close/>
                  <a:moveTo>
                    <a:pt x="72" y="261"/>
                  </a:moveTo>
                  <a:lnTo>
                    <a:pt x="39" y="275"/>
                  </a:lnTo>
                  <a:lnTo>
                    <a:pt x="54" y="241"/>
                  </a:lnTo>
                  <a:lnTo>
                    <a:pt x="72" y="224"/>
                  </a:lnTo>
                  <a:lnTo>
                    <a:pt x="74" y="241"/>
                  </a:lnTo>
                  <a:lnTo>
                    <a:pt x="90" y="242"/>
                  </a:lnTo>
                  <a:lnTo>
                    <a:pt x="72" y="261"/>
                  </a:lnTo>
                  <a:close/>
                  <a:moveTo>
                    <a:pt x="227" y="67"/>
                  </a:moveTo>
                  <a:lnTo>
                    <a:pt x="216" y="56"/>
                  </a:lnTo>
                  <a:lnTo>
                    <a:pt x="157" y="116"/>
                  </a:lnTo>
                  <a:lnTo>
                    <a:pt x="168" y="127"/>
                  </a:lnTo>
                  <a:lnTo>
                    <a:pt x="227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37"/>
            <p:cNvSpPr>
              <a:spLocks noEditPoints="1"/>
            </p:cNvSpPr>
            <p:nvPr/>
          </p:nvSpPr>
          <p:spPr bwMode="auto">
            <a:xfrm>
              <a:off x="1513" y="1764"/>
              <a:ext cx="285" cy="271"/>
            </a:xfrm>
            <a:custGeom>
              <a:avLst/>
              <a:gdLst>
                <a:gd name="T0" fmla="*/ 21 w 158"/>
                <a:gd name="T1" fmla="*/ 49 h 150"/>
                <a:gd name="T2" fmla="*/ 30 w 158"/>
                <a:gd name="T3" fmla="*/ 40 h 150"/>
                <a:gd name="T4" fmla="*/ 100 w 158"/>
                <a:gd name="T5" fmla="*/ 40 h 150"/>
                <a:gd name="T6" fmla="*/ 100 w 158"/>
                <a:gd name="T7" fmla="*/ 59 h 150"/>
                <a:gd name="T8" fmla="*/ 136 w 158"/>
                <a:gd name="T9" fmla="*/ 29 h 150"/>
                <a:gd name="T10" fmla="*/ 100 w 158"/>
                <a:gd name="T11" fmla="*/ 0 h 150"/>
                <a:gd name="T12" fmla="*/ 100 w 158"/>
                <a:gd name="T13" fmla="*/ 19 h 150"/>
                <a:gd name="T14" fmla="*/ 22 w 158"/>
                <a:gd name="T15" fmla="*/ 19 h 150"/>
                <a:gd name="T16" fmla="*/ 0 w 158"/>
                <a:gd name="T17" fmla="*/ 41 h 150"/>
                <a:gd name="T18" fmla="*/ 0 w 158"/>
                <a:gd name="T19" fmla="*/ 67 h 150"/>
                <a:gd name="T20" fmla="*/ 21 w 158"/>
                <a:gd name="T21" fmla="*/ 67 h 150"/>
                <a:gd name="T22" fmla="*/ 21 w 158"/>
                <a:gd name="T23" fmla="*/ 49 h 150"/>
                <a:gd name="T24" fmla="*/ 123 w 158"/>
                <a:gd name="T25" fmla="*/ 77 h 150"/>
                <a:gd name="T26" fmla="*/ 119 w 158"/>
                <a:gd name="T27" fmla="*/ 81 h 150"/>
                <a:gd name="T28" fmla="*/ 126 w 158"/>
                <a:gd name="T29" fmla="*/ 80 h 150"/>
                <a:gd name="T30" fmla="*/ 144 w 158"/>
                <a:gd name="T31" fmla="*/ 84 h 150"/>
                <a:gd name="T32" fmla="*/ 144 w 158"/>
                <a:gd name="T33" fmla="*/ 59 h 150"/>
                <a:gd name="T34" fmla="*/ 123 w 158"/>
                <a:gd name="T35" fmla="*/ 59 h 150"/>
                <a:gd name="T36" fmla="*/ 123 w 158"/>
                <a:gd name="T37" fmla="*/ 77 h 150"/>
                <a:gd name="T38" fmla="*/ 106 w 158"/>
                <a:gd name="T39" fmla="*/ 86 h 150"/>
                <a:gd name="T40" fmla="*/ 44 w 158"/>
                <a:gd name="T41" fmla="*/ 86 h 150"/>
                <a:gd name="T42" fmla="*/ 44 w 158"/>
                <a:gd name="T43" fmla="*/ 67 h 150"/>
                <a:gd name="T44" fmla="*/ 8 w 158"/>
                <a:gd name="T45" fmla="*/ 97 h 150"/>
                <a:gd name="T46" fmla="*/ 44 w 158"/>
                <a:gd name="T47" fmla="*/ 126 h 150"/>
                <a:gd name="T48" fmla="*/ 44 w 158"/>
                <a:gd name="T49" fmla="*/ 107 h 150"/>
                <a:gd name="T50" fmla="*/ 90 w 158"/>
                <a:gd name="T51" fmla="*/ 107 h 150"/>
                <a:gd name="T52" fmla="*/ 106 w 158"/>
                <a:gd name="T53" fmla="*/ 86 h 150"/>
                <a:gd name="T54" fmla="*/ 126 w 158"/>
                <a:gd name="T55" fmla="*/ 87 h 150"/>
                <a:gd name="T56" fmla="*/ 95 w 158"/>
                <a:gd name="T57" fmla="*/ 119 h 150"/>
                <a:gd name="T58" fmla="*/ 126 w 158"/>
                <a:gd name="T59" fmla="*/ 150 h 150"/>
                <a:gd name="T60" fmla="*/ 158 w 158"/>
                <a:gd name="T61" fmla="*/ 119 h 150"/>
                <a:gd name="T62" fmla="*/ 126 w 158"/>
                <a:gd name="T63" fmla="*/ 87 h 150"/>
                <a:gd name="T64" fmla="*/ 131 w 158"/>
                <a:gd name="T65" fmla="*/ 140 h 150"/>
                <a:gd name="T66" fmla="*/ 123 w 158"/>
                <a:gd name="T67" fmla="*/ 140 h 150"/>
                <a:gd name="T68" fmla="*/ 123 w 158"/>
                <a:gd name="T69" fmla="*/ 111 h 150"/>
                <a:gd name="T70" fmla="*/ 113 w 158"/>
                <a:gd name="T71" fmla="*/ 111 h 150"/>
                <a:gd name="T72" fmla="*/ 113 w 158"/>
                <a:gd name="T73" fmla="*/ 106 h 150"/>
                <a:gd name="T74" fmla="*/ 119 w 158"/>
                <a:gd name="T75" fmla="*/ 105 h 150"/>
                <a:gd name="T76" fmla="*/ 123 w 158"/>
                <a:gd name="T77" fmla="*/ 103 h 150"/>
                <a:gd name="T78" fmla="*/ 124 w 158"/>
                <a:gd name="T79" fmla="*/ 100 h 150"/>
                <a:gd name="T80" fmla="*/ 125 w 158"/>
                <a:gd name="T81" fmla="*/ 98 h 150"/>
                <a:gd name="T82" fmla="*/ 131 w 158"/>
                <a:gd name="T83" fmla="*/ 98 h 150"/>
                <a:gd name="T84" fmla="*/ 131 w 158"/>
                <a:gd name="T85" fmla="*/ 1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8" h="150">
                  <a:moveTo>
                    <a:pt x="21" y="49"/>
                  </a:moveTo>
                  <a:cubicBezTo>
                    <a:pt x="30" y="40"/>
                    <a:pt x="30" y="40"/>
                    <a:pt x="30" y="40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36" y="29"/>
                    <a:pt x="136" y="29"/>
                    <a:pt x="136" y="29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21" y="67"/>
                    <a:pt x="21" y="67"/>
                    <a:pt x="21" y="67"/>
                  </a:cubicBezTo>
                  <a:lnTo>
                    <a:pt x="21" y="49"/>
                  </a:lnTo>
                  <a:close/>
                  <a:moveTo>
                    <a:pt x="123" y="77"/>
                  </a:moveTo>
                  <a:cubicBezTo>
                    <a:pt x="119" y="81"/>
                    <a:pt x="119" y="81"/>
                    <a:pt x="119" y="81"/>
                  </a:cubicBezTo>
                  <a:cubicBezTo>
                    <a:pt x="121" y="81"/>
                    <a:pt x="124" y="80"/>
                    <a:pt x="126" y="80"/>
                  </a:cubicBezTo>
                  <a:cubicBezTo>
                    <a:pt x="133" y="80"/>
                    <a:pt x="139" y="82"/>
                    <a:pt x="144" y="84"/>
                  </a:cubicBezTo>
                  <a:cubicBezTo>
                    <a:pt x="144" y="59"/>
                    <a:pt x="144" y="59"/>
                    <a:pt x="144" y="59"/>
                  </a:cubicBezTo>
                  <a:cubicBezTo>
                    <a:pt x="123" y="59"/>
                    <a:pt x="123" y="59"/>
                    <a:pt x="123" y="59"/>
                  </a:cubicBezTo>
                  <a:lnTo>
                    <a:pt x="123" y="77"/>
                  </a:lnTo>
                  <a:close/>
                  <a:moveTo>
                    <a:pt x="106" y="86"/>
                  </a:moveTo>
                  <a:cubicBezTo>
                    <a:pt x="44" y="86"/>
                    <a:pt x="44" y="86"/>
                    <a:pt x="44" y="86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3" y="98"/>
                    <a:pt x="98" y="91"/>
                    <a:pt x="106" y="86"/>
                  </a:cubicBezTo>
                  <a:moveTo>
                    <a:pt x="126" y="87"/>
                  </a:moveTo>
                  <a:cubicBezTo>
                    <a:pt x="109" y="87"/>
                    <a:pt x="95" y="101"/>
                    <a:pt x="95" y="119"/>
                  </a:cubicBezTo>
                  <a:cubicBezTo>
                    <a:pt x="95" y="136"/>
                    <a:pt x="109" y="150"/>
                    <a:pt x="126" y="150"/>
                  </a:cubicBezTo>
                  <a:cubicBezTo>
                    <a:pt x="144" y="150"/>
                    <a:pt x="158" y="136"/>
                    <a:pt x="158" y="119"/>
                  </a:cubicBezTo>
                  <a:cubicBezTo>
                    <a:pt x="158" y="101"/>
                    <a:pt x="144" y="87"/>
                    <a:pt x="126" y="87"/>
                  </a:cubicBezTo>
                  <a:moveTo>
                    <a:pt x="131" y="140"/>
                  </a:moveTo>
                  <a:cubicBezTo>
                    <a:pt x="123" y="140"/>
                    <a:pt x="123" y="140"/>
                    <a:pt x="123" y="140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13" y="111"/>
                    <a:pt x="113" y="111"/>
                    <a:pt x="113" y="111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16" y="105"/>
                    <a:pt x="118" y="105"/>
                    <a:pt x="119" y="105"/>
                  </a:cubicBezTo>
                  <a:cubicBezTo>
                    <a:pt x="120" y="105"/>
                    <a:pt x="122" y="104"/>
                    <a:pt x="123" y="103"/>
                  </a:cubicBezTo>
                  <a:cubicBezTo>
                    <a:pt x="123" y="102"/>
                    <a:pt x="124" y="101"/>
                    <a:pt x="124" y="100"/>
                  </a:cubicBezTo>
                  <a:cubicBezTo>
                    <a:pt x="125" y="99"/>
                    <a:pt x="125" y="99"/>
                    <a:pt x="125" y="98"/>
                  </a:cubicBezTo>
                  <a:cubicBezTo>
                    <a:pt x="131" y="98"/>
                    <a:pt x="131" y="98"/>
                    <a:pt x="131" y="98"/>
                  </a:cubicBezTo>
                  <a:lnTo>
                    <a:pt x="131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38"/>
            <p:cNvSpPr/>
            <p:nvPr/>
          </p:nvSpPr>
          <p:spPr bwMode="auto">
            <a:xfrm>
              <a:off x="2066" y="1766"/>
              <a:ext cx="316" cy="267"/>
            </a:xfrm>
            <a:custGeom>
              <a:avLst/>
              <a:gdLst>
                <a:gd name="T0" fmla="*/ 59 w 175"/>
                <a:gd name="T1" fmla="*/ 29 h 148"/>
                <a:gd name="T2" fmla="*/ 59 w 175"/>
                <a:gd name="T3" fmla="*/ 0 h 148"/>
                <a:gd name="T4" fmla="*/ 0 w 175"/>
                <a:gd name="T5" fmla="*/ 49 h 148"/>
                <a:gd name="T6" fmla="*/ 59 w 175"/>
                <a:gd name="T7" fmla="*/ 99 h 148"/>
                <a:gd name="T8" fmla="*/ 59 w 175"/>
                <a:gd name="T9" fmla="*/ 71 h 148"/>
                <a:gd name="T10" fmla="*/ 59 w 175"/>
                <a:gd name="T11" fmla="*/ 148 h 148"/>
                <a:gd name="T12" fmla="*/ 59 w 175"/>
                <a:gd name="T13" fmla="*/ 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48">
                  <a:moveTo>
                    <a:pt x="59" y="29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118" y="79"/>
                    <a:pt x="92" y="114"/>
                    <a:pt x="59" y="148"/>
                  </a:cubicBezTo>
                  <a:cubicBezTo>
                    <a:pt x="175" y="72"/>
                    <a:pt x="106" y="37"/>
                    <a:pt x="5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39"/>
            <p:cNvSpPr/>
            <p:nvPr/>
          </p:nvSpPr>
          <p:spPr bwMode="auto">
            <a:xfrm>
              <a:off x="2530" y="1793"/>
              <a:ext cx="318" cy="242"/>
            </a:xfrm>
            <a:custGeom>
              <a:avLst/>
              <a:gdLst>
                <a:gd name="T0" fmla="*/ 318 w 318"/>
                <a:gd name="T1" fmla="*/ 125 h 242"/>
                <a:gd name="T2" fmla="*/ 249 w 318"/>
                <a:gd name="T3" fmla="*/ 58 h 242"/>
                <a:gd name="T4" fmla="*/ 249 w 318"/>
                <a:gd name="T5" fmla="*/ 101 h 242"/>
                <a:gd name="T6" fmla="*/ 186 w 318"/>
                <a:gd name="T7" fmla="*/ 101 h 242"/>
                <a:gd name="T8" fmla="*/ 186 w 318"/>
                <a:gd name="T9" fmla="*/ 0 h 242"/>
                <a:gd name="T10" fmla="*/ 127 w 318"/>
                <a:gd name="T11" fmla="*/ 0 h 242"/>
                <a:gd name="T12" fmla="*/ 127 w 318"/>
                <a:gd name="T13" fmla="*/ 101 h 242"/>
                <a:gd name="T14" fmla="*/ 69 w 318"/>
                <a:gd name="T15" fmla="*/ 101 h 242"/>
                <a:gd name="T16" fmla="*/ 69 w 318"/>
                <a:gd name="T17" fmla="*/ 58 h 242"/>
                <a:gd name="T18" fmla="*/ 0 w 318"/>
                <a:gd name="T19" fmla="*/ 125 h 242"/>
                <a:gd name="T20" fmla="*/ 69 w 318"/>
                <a:gd name="T21" fmla="*/ 191 h 242"/>
                <a:gd name="T22" fmla="*/ 69 w 318"/>
                <a:gd name="T23" fmla="*/ 150 h 242"/>
                <a:gd name="T24" fmla="*/ 127 w 318"/>
                <a:gd name="T25" fmla="*/ 150 h 242"/>
                <a:gd name="T26" fmla="*/ 127 w 318"/>
                <a:gd name="T27" fmla="*/ 242 h 242"/>
                <a:gd name="T28" fmla="*/ 186 w 318"/>
                <a:gd name="T29" fmla="*/ 242 h 242"/>
                <a:gd name="T30" fmla="*/ 186 w 318"/>
                <a:gd name="T31" fmla="*/ 150 h 242"/>
                <a:gd name="T32" fmla="*/ 249 w 318"/>
                <a:gd name="T33" fmla="*/ 150 h 242"/>
                <a:gd name="T34" fmla="*/ 249 w 318"/>
                <a:gd name="T35" fmla="*/ 191 h 242"/>
                <a:gd name="T36" fmla="*/ 318 w 318"/>
                <a:gd name="T37" fmla="*/ 12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8" h="242">
                  <a:moveTo>
                    <a:pt x="318" y="125"/>
                  </a:moveTo>
                  <a:lnTo>
                    <a:pt x="249" y="58"/>
                  </a:lnTo>
                  <a:lnTo>
                    <a:pt x="249" y="101"/>
                  </a:lnTo>
                  <a:lnTo>
                    <a:pt x="186" y="101"/>
                  </a:lnTo>
                  <a:lnTo>
                    <a:pt x="186" y="0"/>
                  </a:lnTo>
                  <a:lnTo>
                    <a:pt x="127" y="0"/>
                  </a:lnTo>
                  <a:lnTo>
                    <a:pt x="127" y="101"/>
                  </a:lnTo>
                  <a:lnTo>
                    <a:pt x="69" y="101"/>
                  </a:lnTo>
                  <a:lnTo>
                    <a:pt x="69" y="58"/>
                  </a:lnTo>
                  <a:lnTo>
                    <a:pt x="0" y="125"/>
                  </a:lnTo>
                  <a:lnTo>
                    <a:pt x="69" y="191"/>
                  </a:lnTo>
                  <a:lnTo>
                    <a:pt x="69" y="150"/>
                  </a:lnTo>
                  <a:lnTo>
                    <a:pt x="127" y="150"/>
                  </a:lnTo>
                  <a:lnTo>
                    <a:pt x="127" y="242"/>
                  </a:lnTo>
                  <a:lnTo>
                    <a:pt x="186" y="242"/>
                  </a:lnTo>
                  <a:lnTo>
                    <a:pt x="186" y="150"/>
                  </a:lnTo>
                  <a:lnTo>
                    <a:pt x="249" y="150"/>
                  </a:lnTo>
                  <a:lnTo>
                    <a:pt x="249" y="191"/>
                  </a:lnTo>
                  <a:lnTo>
                    <a:pt x="318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Oval 40"/>
            <p:cNvSpPr>
              <a:spLocks noChangeArrowheads="1"/>
            </p:cNvSpPr>
            <p:nvPr/>
          </p:nvSpPr>
          <p:spPr bwMode="auto">
            <a:xfrm>
              <a:off x="3067" y="1965"/>
              <a:ext cx="77" cy="7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41"/>
            <p:cNvSpPr/>
            <p:nvPr/>
          </p:nvSpPr>
          <p:spPr bwMode="auto">
            <a:xfrm>
              <a:off x="3067" y="1852"/>
              <a:ext cx="189" cy="190"/>
            </a:xfrm>
            <a:custGeom>
              <a:avLst/>
              <a:gdLst>
                <a:gd name="T0" fmla="*/ 105 w 105"/>
                <a:gd name="T1" fmla="*/ 105 h 105"/>
                <a:gd name="T2" fmla="*/ 74 w 105"/>
                <a:gd name="T3" fmla="*/ 105 h 105"/>
                <a:gd name="T4" fmla="*/ 0 w 105"/>
                <a:gd name="T5" fmla="*/ 31 h 105"/>
                <a:gd name="T6" fmla="*/ 0 w 105"/>
                <a:gd name="T7" fmla="*/ 0 h 105"/>
                <a:gd name="T8" fmla="*/ 105 w 105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5">
                  <a:moveTo>
                    <a:pt x="105" y="105"/>
                  </a:moveTo>
                  <a:cubicBezTo>
                    <a:pt x="74" y="105"/>
                    <a:pt x="74" y="105"/>
                    <a:pt x="74" y="105"/>
                  </a:cubicBezTo>
                  <a:cubicBezTo>
                    <a:pt x="74" y="64"/>
                    <a:pt x="41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8" y="0"/>
                    <a:pt x="105" y="47"/>
                    <a:pt x="105" y="10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42"/>
            <p:cNvSpPr/>
            <p:nvPr/>
          </p:nvSpPr>
          <p:spPr bwMode="auto">
            <a:xfrm>
              <a:off x="3067" y="1757"/>
              <a:ext cx="285" cy="285"/>
            </a:xfrm>
            <a:custGeom>
              <a:avLst/>
              <a:gdLst>
                <a:gd name="T0" fmla="*/ 126 w 158"/>
                <a:gd name="T1" fmla="*/ 158 h 158"/>
                <a:gd name="T2" fmla="*/ 0 w 158"/>
                <a:gd name="T3" fmla="*/ 32 h 158"/>
                <a:gd name="T4" fmla="*/ 0 w 158"/>
                <a:gd name="T5" fmla="*/ 0 h 158"/>
                <a:gd name="T6" fmla="*/ 158 w 158"/>
                <a:gd name="T7" fmla="*/ 158 h 158"/>
                <a:gd name="T8" fmla="*/ 126 w 15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58">
                  <a:moveTo>
                    <a:pt x="126" y="158"/>
                  </a:moveTo>
                  <a:cubicBezTo>
                    <a:pt x="126" y="88"/>
                    <a:pt x="7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7" y="0"/>
                    <a:pt x="158" y="71"/>
                    <a:pt x="158" y="158"/>
                  </a:cubicBezTo>
                  <a:lnTo>
                    <a:pt x="126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43"/>
            <p:cNvSpPr>
              <a:spLocks noEditPoints="1"/>
            </p:cNvSpPr>
            <p:nvPr/>
          </p:nvSpPr>
          <p:spPr bwMode="auto">
            <a:xfrm>
              <a:off x="3540" y="1760"/>
              <a:ext cx="307" cy="308"/>
            </a:xfrm>
            <a:custGeom>
              <a:avLst/>
              <a:gdLst>
                <a:gd name="T0" fmla="*/ 85 w 170"/>
                <a:gd name="T1" fmla="*/ 0 h 170"/>
                <a:gd name="T2" fmla="*/ 0 w 170"/>
                <a:gd name="T3" fmla="*/ 86 h 170"/>
                <a:gd name="T4" fmla="*/ 85 w 170"/>
                <a:gd name="T5" fmla="*/ 170 h 170"/>
                <a:gd name="T6" fmla="*/ 145 w 170"/>
                <a:gd name="T7" fmla="*/ 145 h 170"/>
                <a:gd name="T8" fmla="*/ 145 w 170"/>
                <a:gd name="T9" fmla="*/ 25 h 170"/>
                <a:gd name="T10" fmla="*/ 85 w 170"/>
                <a:gd name="T11" fmla="*/ 155 h 170"/>
                <a:gd name="T12" fmla="*/ 15 w 170"/>
                <a:gd name="T13" fmla="*/ 86 h 170"/>
                <a:gd name="T14" fmla="*/ 85 w 170"/>
                <a:gd name="T15" fmla="*/ 15 h 170"/>
                <a:gd name="T16" fmla="*/ 155 w 170"/>
                <a:gd name="T17" fmla="*/ 85 h 170"/>
                <a:gd name="T18" fmla="*/ 139 w 170"/>
                <a:gd name="T19" fmla="*/ 69 h 170"/>
                <a:gd name="T20" fmla="*/ 121 w 170"/>
                <a:gd name="T21" fmla="*/ 45 h 170"/>
                <a:gd name="T22" fmla="*/ 134 w 170"/>
                <a:gd name="T23" fmla="*/ 70 h 170"/>
                <a:gd name="T24" fmla="*/ 136 w 170"/>
                <a:gd name="T25" fmla="*/ 88 h 170"/>
                <a:gd name="T26" fmla="*/ 85 w 170"/>
                <a:gd name="T27" fmla="*/ 136 h 170"/>
                <a:gd name="T28" fmla="*/ 47 w 170"/>
                <a:gd name="T29" fmla="*/ 119 h 170"/>
                <a:gd name="T30" fmla="*/ 41 w 170"/>
                <a:gd name="T31" fmla="*/ 109 h 170"/>
                <a:gd name="T32" fmla="*/ 34 w 170"/>
                <a:gd name="T33" fmla="*/ 91 h 170"/>
                <a:gd name="T34" fmla="*/ 35 w 170"/>
                <a:gd name="T35" fmla="*/ 72 h 170"/>
                <a:gd name="T36" fmla="*/ 53 w 170"/>
                <a:gd name="T37" fmla="*/ 63 h 170"/>
                <a:gd name="T38" fmla="*/ 57 w 170"/>
                <a:gd name="T39" fmla="*/ 113 h 170"/>
                <a:gd name="T40" fmla="*/ 69 w 170"/>
                <a:gd name="T41" fmla="*/ 121 h 170"/>
                <a:gd name="T42" fmla="*/ 88 w 170"/>
                <a:gd name="T43" fmla="*/ 124 h 170"/>
                <a:gd name="T44" fmla="*/ 124 w 170"/>
                <a:gd name="T45" fmla="*/ 85 h 170"/>
                <a:gd name="T46" fmla="*/ 109 w 170"/>
                <a:gd name="T47" fmla="*/ 57 h 170"/>
                <a:gd name="T48" fmla="*/ 119 w 170"/>
                <a:gd name="T49" fmla="*/ 85 h 170"/>
                <a:gd name="T50" fmla="*/ 89 w 170"/>
                <a:gd name="T51" fmla="*/ 119 h 170"/>
                <a:gd name="T52" fmla="*/ 71 w 170"/>
                <a:gd name="T53" fmla="*/ 116 h 170"/>
                <a:gd name="T54" fmla="*/ 51 w 170"/>
                <a:gd name="T55" fmla="*/ 85 h 170"/>
                <a:gd name="T56" fmla="*/ 75 w 170"/>
                <a:gd name="T57" fmla="*/ 85 h 170"/>
                <a:gd name="T58" fmla="*/ 85 w 170"/>
                <a:gd name="T59" fmla="*/ 95 h 170"/>
                <a:gd name="T60" fmla="*/ 85 w 170"/>
                <a:gd name="T61" fmla="*/ 75 h 170"/>
                <a:gd name="T62" fmla="*/ 39 w 170"/>
                <a:gd name="T63" fmla="*/ 39 h 170"/>
                <a:gd name="T64" fmla="*/ 40 w 170"/>
                <a:gd name="T65" fmla="*/ 50 h 170"/>
                <a:gd name="T66" fmla="*/ 22 w 170"/>
                <a:gd name="T67" fmla="*/ 81 h 170"/>
                <a:gd name="T68" fmla="*/ 35 w 170"/>
                <a:gd name="T69" fmla="*/ 112 h 170"/>
                <a:gd name="T70" fmla="*/ 41 w 170"/>
                <a:gd name="T71" fmla="*/ 123 h 170"/>
                <a:gd name="T72" fmla="*/ 45 w 170"/>
                <a:gd name="T73" fmla="*/ 125 h 170"/>
                <a:gd name="T74" fmla="*/ 125 w 170"/>
                <a:gd name="T75" fmla="*/ 125 h 170"/>
                <a:gd name="T76" fmla="*/ 148 w 170"/>
                <a:gd name="T77" fmla="*/ 7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0" h="170">
                  <a:moveTo>
                    <a:pt x="145" y="25"/>
                  </a:moveTo>
                  <a:cubicBezTo>
                    <a:pt x="128" y="9"/>
                    <a:pt x="107" y="0"/>
                    <a:pt x="85" y="0"/>
                  </a:cubicBezTo>
                  <a:cubicBezTo>
                    <a:pt x="63" y="0"/>
                    <a:pt x="42" y="9"/>
                    <a:pt x="25" y="25"/>
                  </a:cubicBezTo>
                  <a:cubicBezTo>
                    <a:pt x="8" y="42"/>
                    <a:pt x="0" y="64"/>
                    <a:pt x="0" y="86"/>
                  </a:cubicBezTo>
                  <a:cubicBezTo>
                    <a:pt x="0" y="107"/>
                    <a:pt x="9" y="129"/>
                    <a:pt x="25" y="145"/>
                  </a:cubicBezTo>
                  <a:cubicBezTo>
                    <a:pt x="42" y="161"/>
                    <a:pt x="63" y="170"/>
                    <a:pt x="85" y="170"/>
                  </a:cubicBezTo>
                  <a:cubicBezTo>
                    <a:pt x="85" y="170"/>
                    <a:pt x="85" y="170"/>
                    <a:pt x="85" y="170"/>
                  </a:cubicBezTo>
                  <a:cubicBezTo>
                    <a:pt x="107" y="170"/>
                    <a:pt x="128" y="161"/>
                    <a:pt x="145" y="145"/>
                  </a:cubicBezTo>
                  <a:cubicBezTo>
                    <a:pt x="161" y="128"/>
                    <a:pt x="170" y="107"/>
                    <a:pt x="170" y="85"/>
                  </a:cubicBezTo>
                  <a:cubicBezTo>
                    <a:pt x="170" y="63"/>
                    <a:pt x="161" y="42"/>
                    <a:pt x="145" y="25"/>
                  </a:cubicBezTo>
                  <a:moveTo>
                    <a:pt x="135" y="135"/>
                  </a:moveTo>
                  <a:cubicBezTo>
                    <a:pt x="121" y="148"/>
                    <a:pt x="103" y="155"/>
                    <a:pt x="85" y="155"/>
                  </a:cubicBezTo>
                  <a:cubicBezTo>
                    <a:pt x="67" y="155"/>
                    <a:pt x="49" y="148"/>
                    <a:pt x="35" y="135"/>
                  </a:cubicBezTo>
                  <a:cubicBezTo>
                    <a:pt x="22" y="121"/>
                    <a:pt x="15" y="103"/>
                    <a:pt x="15" y="86"/>
                  </a:cubicBezTo>
                  <a:cubicBezTo>
                    <a:pt x="15" y="67"/>
                    <a:pt x="22" y="49"/>
                    <a:pt x="35" y="35"/>
                  </a:cubicBezTo>
                  <a:cubicBezTo>
                    <a:pt x="49" y="22"/>
                    <a:pt x="67" y="15"/>
                    <a:pt x="85" y="15"/>
                  </a:cubicBezTo>
                  <a:cubicBezTo>
                    <a:pt x="103" y="15"/>
                    <a:pt x="121" y="22"/>
                    <a:pt x="135" y="35"/>
                  </a:cubicBezTo>
                  <a:cubicBezTo>
                    <a:pt x="148" y="49"/>
                    <a:pt x="155" y="67"/>
                    <a:pt x="155" y="85"/>
                  </a:cubicBezTo>
                  <a:cubicBezTo>
                    <a:pt x="155" y="103"/>
                    <a:pt x="148" y="121"/>
                    <a:pt x="135" y="135"/>
                  </a:cubicBezTo>
                  <a:moveTo>
                    <a:pt x="139" y="69"/>
                  </a:moveTo>
                  <a:cubicBezTo>
                    <a:pt x="136" y="60"/>
                    <a:pt x="132" y="52"/>
                    <a:pt x="125" y="45"/>
                  </a:cubicBezTo>
                  <a:cubicBezTo>
                    <a:pt x="124" y="44"/>
                    <a:pt x="122" y="44"/>
                    <a:pt x="121" y="45"/>
                  </a:cubicBezTo>
                  <a:cubicBezTo>
                    <a:pt x="120" y="46"/>
                    <a:pt x="120" y="48"/>
                    <a:pt x="121" y="49"/>
                  </a:cubicBezTo>
                  <a:cubicBezTo>
                    <a:pt x="127" y="55"/>
                    <a:pt x="132" y="62"/>
                    <a:pt x="134" y="70"/>
                  </a:cubicBezTo>
                  <a:cubicBezTo>
                    <a:pt x="131" y="71"/>
                    <a:pt x="129" y="75"/>
                    <a:pt x="129" y="79"/>
                  </a:cubicBezTo>
                  <a:cubicBezTo>
                    <a:pt x="129" y="83"/>
                    <a:pt x="132" y="87"/>
                    <a:pt x="136" y="88"/>
                  </a:cubicBezTo>
                  <a:cubicBezTo>
                    <a:pt x="135" y="100"/>
                    <a:pt x="131" y="112"/>
                    <a:pt x="121" y="121"/>
                  </a:cubicBezTo>
                  <a:cubicBezTo>
                    <a:pt x="111" y="131"/>
                    <a:pt x="98" y="136"/>
                    <a:pt x="85" y="136"/>
                  </a:cubicBezTo>
                  <a:cubicBezTo>
                    <a:pt x="72" y="136"/>
                    <a:pt x="59" y="131"/>
                    <a:pt x="49" y="121"/>
                  </a:cubicBezTo>
                  <a:cubicBezTo>
                    <a:pt x="48" y="121"/>
                    <a:pt x="47" y="120"/>
                    <a:pt x="47" y="119"/>
                  </a:cubicBezTo>
                  <a:cubicBezTo>
                    <a:pt x="47" y="118"/>
                    <a:pt x="48" y="117"/>
                    <a:pt x="48" y="116"/>
                  </a:cubicBezTo>
                  <a:cubicBezTo>
                    <a:pt x="48" y="112"/>
                    <a:pt x="45" y="109"/>
                    <a:pt x="41" y="109"/>
                  </a:cubicBezTo>
                  <a:cubicBezTo>
                    <a:pt x="41" y="109"/>
                    <a:pt x="40" y="109"/>
                    <a:pt x="40" y="109"/>
                  </a:cubicBezTo>
                  <a:cubicBezTo>
                    <a:pt x="37" y="103"/>
                    <a:pt x="35" y="97"/>
                    <a:pt x="34" y="91"/>
                  </a:cubicBezTo>
                  <a:cubicBezTo>
                    <a:pt x="38" y="90"/>
                    <a:pt x="41" y="86"/>
                    <a:pt x="41" y="81"/>
                  </a:cubicBezTo>
                  <a:cubicBezTo>
                    <a:pt x="41" y="77"/>
                    <a:pt x="39" y="74"/>
                    <a:pt x="35" y="72"/>
                  </a:cubicBezTo>
                  <a:cubicBezTo>
                    <a:pt x="37" y="66"/>
                    <a:pt x="40" y="60"/>
                    <a:pt x="44" y="5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48" y="70"/>
                    <a:pt x="46" y="77"/>
                    <a:pt x="46" y="85"/>
                  </a:cubicBezTo>
                  <a:cubicBezTo>
                    <a:pt x="46" y="95"/>
                    <a:pt x="50" y="105"/>
                    <a:pt x="57" y="113"/>
                  </a:cubicBezTo>
                  <a:cubicBezTo>
                    <a:pt x="61" y="116"/>
                    <a:pt x="65" y="119"/>
                    <a:pt x="69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6"/>
                    <a:pt x="74" y="131"/>
                    <a:pt x="79" y="131"/>
                  </a:cubicBezTo>
                  <a:cubicBezTo>
                    <a:pt x="83" y="131"/>
                    <a:pt x="87" y="128"/>
                    <a:pt x="88" y="124"/>
                  </a:cubicBezTo>
                  <a:cubicBezTo>
                    <a:pt x="97" y="123"/>
                    <a:pt x="106" y="119"/>
                    <a:pt x="113" y="113"/>
                  </a:cubicBezTo>
                  <a:cubicBezTo>
                    <a:pt x="120" y="105"/>
                    <a:pt x="124" y="95"/>
                    <a:pt x="124" y="85"/>
                  </a:cubicBezTo>
                  <a:cubicBezTo>
                    <a:pt x="124" y="75"/>
                    <a:pt x="120" y="65"/>
                    <a:pt x="113" y="57"/>
                  </a:cubicBezTo>
                  <a:cubicBezTo>
                    <a:pt x="112" y="56"/>
                    <a:pt x="110" y="56"/>
                    <a:pt x="109" y="57"/>
                  </a:cubicBezTo>
                  <a:cubicBezTo>
                    <a:pt x="108" y="58"/>
                    <a:pt x="108" y="60"/>
                    <a:pt x="109" y="61"/>
                  </a:cubicBezTo>
                  <a:cubicBezTo>
                    <a:pt x="116" y="68"/>
                    <a:pt x="119" y="76"/>
                    <a:pt x="119" y="85"/>
                  </a:cubicBezTo>
                  <a:cubicBezTo>
                    <a:pt x="119" y="94"/>
                    <a:pt x="116" y="102"/>
                    <a:pt x="109" y="109"/>
                  </a:cubicBezTo>
                  <a:cubicBezTo>
                    <a:pt x="103" y="115"/>
                    <a:pt x="96" y="118"/>
                    <a:pt x="89" y="119"/>
                  </a:cubicBezTo>
                  <a:cubicBezTo>
                    <a:pt x="88" y="114"/>
                    <a:pt x="84" y="111"/>
                    <a:pt x="79" y="111"/>
                  </a:cubicBezTo>
                  <a:cubicBezTo>
                    <a:pt x="75" y="111"/>
                    <a:pt x="72" y="113"/>
                    <a:pt x="71" y="116"/>
                  </a:cubicBezTo>
                  <a:cubicBezTo>
                    <a:pt x="67" y="114"/>
                    <a:pt x="64" y="112"/>
                    <a:pt x="61" y="109"/>
                  </a:cubicBezTo>
                  <a:cubicBezTo>
                    <a:pt x="54" y="102"/>
                    <a:pt x="51" y="94"/>
                    <a:pt x="51" y="85"/>
                  </a:cubicBezTo>
                  <a:cubicBezTo>
                    <a:pt x="51" y="79"/>
                    <a:pt x="53" y="72"/>
                    <a:pt x="56" y="66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75" y="90"/>
                    <a:pt x="79" y="95"/>
                    <a:pt x="85" y="95"/>
                  </a:cubicBezTo>
                  <a:cubicBezTo>
                    <a:pt x="90" y="95"/>
                    <a:pt x="94" y="90"/>
                    <a:pt x="94" y="85"/>
                  </a:cubicBezTo>
                  <a:cubicBezTo>
                    <a:pt x="94" y="80"/>
                    <a:pt x="90" y="75"/>
                    <a:pt x="85" y="75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6" y="36"/>
                    <a:pt x="42" y="36"/>
                    <a:pt x="39" y="39"/>
                  </a:cubicBezTo>
                  <a:cubicBezTo>
                    <a:pt x="36" y="42"/>
                    <a:pt x="36" y="46"/>
                    <a:pt x="39" y="4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6" y="57"/>
                    <a:pt x="32" y="64"/>
                    <a:pt x="30" y="71"/>
                  </a:cubicBezTo>
                  <a:cubicBezTo>
                    <a:pt x="25" y="72"/>
                    <a:pt x="22" y="76"/>
                    <a:pt x="22" y="81"/>
                  </a:cubicBezTo>
                  <a:cubicBezTo>
                    <a:pt x="22" y="86"/>
                    <a:pt x="25" y="90"/>
                    <a:pt x="29" y="91"/>
                  </a:cubicBezTo>
                  <a:cubicBezTo>
                    <a:pt x="30" y="98"/>
                    <a:pt x="32" y="105"/>
                    <a:pt x="35" y="112"/>
                  </a:cubicBezTo>
                  <a:cubicBezTo>
                    <a:pt x="35" y="113"/>
                    <a:pt x="34" y="114"/>
                    <a:pt x="34" y="116"/>
                  </a:cubicBezTo>
                  <a:cubicBezTo>
                    <a:pt x="34" y="120"/>
                    <a:pt x="37" y="123"/>
                    <a:pt x="41" y="123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4" y="123"/>
                    <a:pt x="44" y="124"/>
                    <a:pt x="45" y="125"/>
                  </a:cubicBezTo>
                  <a:cubicBezTo>
                    <a:pt x="56" y="136"/>
                    <a:pt x="71" y="141"/>
                    <a:pt x="85" y="141"/>
                  </a:cubicBezTo>
                  <a:cubicBezTo>
                    <a:pt x="99" y="141"/>
                    <a:pt x="114" y="136"/>
                    <a:pt x="125" y="125"/>
                  </a:cubicBezTo>
                  <a:cubicBezTo>
                    <a:pt x="135" y="115"/>
                    <a:pt x="141" y="102"/>
                    <a:pt x="141" y="88"/>
                  </a:cubicBezTo>
                  <a:cubicBezTo>
                    <a:pt x="145" y="87"/>
                    <a:pt x="148" y="83"/>
                    <a:pt x="148" y="79"/>
                  </a:cubicBezTo>
                  <a:cubicBezTo>
                    <a:pt x="148" y="73"/>
                    <a:pt x="144" y="69"/>
                    <a:pt x="139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44"/>
            <p:cNvSpPr>
              <a:spLocks noEditPoints="1"/>
            </p:cNvSpPr>
            <p:nvPr/>
          </p:nvSpPr>
          <p:spPr bwMode="auto">
            <a:xfrm>
              <a:off x="4028" y="1762"/>
              <a:ext cx="315" cy="275"/>
            </a:xfrm>
            <a:custGeom>
              <a:avLst/>
              <a:gdLst>
                <a:gd name="T0" fmla="*/ 244 w 315"/>
                <a:gd name="T1" fmla="*/ 89 h 275"/>
                <a:gd name="T2" fmla="*/ 244 w 315"/>
                <a:gd name="T3" fmla="*/ 0 h 275"/>
                <a:gd name="T4" fmla="*/ 0 w 315"/>
                <a:gd name="T5" fmla="*/ 0 h 275"/>
                <a:gd name="T6" fmla="*/ 0 w 315"/>
                <a:gd name="T7" fmla="*/ 186 h 275"/>
                <a:gd name="T8" fmla="*/ 71 w 315"/>
                <a:gd name="T9" fmla="*/ 186 h 275"/>
                <a:gd name="T10" fmla="*/ 71 w 315"/>
                <a:gd name="T11" fmla="*/ 275 h 275"/>
                <a:gd name="T12" fmla="*/ 315 w 315"/>
                <a:gd name="T13" fmla="*/ 275 h 275"/>
                <a:gd name="T14" fmla="*/ 315 w 315"/>
                <a:gd name="T15" fmla="*/ 89 h 275"/>
                <a:gd name="T16" fmla="*/ 244 w 315"/>
                <a:gd name="T17" fmla="*/ 89 h 275"/>
                <a:gd name="T18" fmla="*/ 27 w 315"/>
                <a:gd name="T19" fmla="*/ 159 h 275"/>
                <a:gd name="T20" fmla="*/ 27 w 315"/>
                <a:gd name="T21" fmla="*/ 27 h 275"/>
                <a:gd name="T22" fmla="*/ 217 w 315"/>
                <a:gd name="T23" fmla="*/ 27 h 275"/>
                <a:gd name="T24" fmla="*/ 217 w 315"/>
                <a:gd name="T25" fmla="*/ 89 h 275"/>
                <a:gd name="T26" fmla="*/ 71 w 315"/>
                <a:gd name="T27" fmla="*/ 89 h 275"/>
                <a:gd name="T28" fmla="*/ 71 w 315"/>
                <a:gd name="T29" fmla="*/ 159 h 275"/>
                <a:gd name="T30" fmla="*/ 27 w 315"/>
                <a:gd name="T31" fmla="*/ 159 h 275"/>
                <a:gd name="T32" fmla="*/ 287 w 315"/>
                <a:gd name="T33" fmla="*/ 248 h 275"/>
                <a:gd name="T34" fmla="*/ 98 w 315"/>
                <a:gd name="T35" fmla="*/ 248 h 275"/>
                <a:gd name="T36" fmla="*/ 98 w 315"/>
                <a:gd name="T37" fmla="*/ 116 h 275"/>
                <a:gd name="T38" fmla="*/ 287 w 315"/>
                <a:gd name="T39" fmla="*/ 116 h 275"/>
                <a:gd name="T40" fmla="*/ 287 w 315"/>
                <a:gd name="T41" fmla="*/ 24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5" h="275">
                  <a:moveTo>
                    <a:pt x="244" y="89"/>
                  </a:moveTo>
                  <a:lnTo>
                    <a:pt x="244" y="0"/>
                  </a:lnTo>
                  <a:lnTo>
                    <a:pt x="0" y="0"/>
                  </a:lnTo>
                  <a:lnTo>
                    <a:pt x="0" y="186"/>
                  </a:lnTo>
                  <a:lnTo>
                    <a:pt x="71" y="186"/>
                  </a:lnTo>
                  <a:lnTo>
                    <a:pt x="71" y="275"/>
                  </a:lnTo>
                  <a:lnTo>
                    <a:pt x="315" y="275"/>
                  </a:lnTo>
                  <a:lnTo>
                    <a:pt x="315" y="89"/>
                  </a:lnTo>
                  <a:lnTo>
                    <a:pt x="244" y="89"/>
                  </a:lnTo>
                  <a:close/>
                  <a:moveTo>
                    <a:pt x="27" y="159"/>
                  </a:moveTo>
                  <a:lnTo>
                    <a:pt x="27" y="27"/>
                  </a:lnTo>
                  <a:lnTo>
                    <a:pt x="217" y="27"/>
                  </a:lnTo>
                  <a:lnTo>
                    <a:pt x="217" y="89"/>
                  </a:lnTo>
                  <a:lnTo>
                    <a:pt x="71" y="89"/>
                  </a:lnTo>
                  <a:lnTo>
                    <a:pt x="71" y="159"/>
                  </a:lnTo>
                  <a:lnTo>
                    <a:pt x="27" y="159"/>
                  </a:lnTo>
                  <a:close/>
                  <a:moveTo>
                    <a:pt x="287" y="248"/>
                  </a:moveTo>
                  <a:lnTo>
                    <a:pt x="98" y="248"/>
                  </a:lnTo>
                  <a:lnTo>
                    <a:pt x="98" y="116"/>
                  </a:lnTo>
                  <a:lnTo>
                    <a:pt x="287" y="116"/>
                  </a:lnTo>
                  <a:lnTo>
                    <a:pt x="287" y="2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45"/>
            <p:cNvSpPr>
              <a:spLocks noEditPoints="1"/>
            </p:cNvSpPr>
            <p:nvPr/>
          </p:nvSpPr>
          <p:spPr bwMode="auto">
            <a:xfrm>
              <a:off x="4572" y="1758"/>
              <a:ext cx="224" cy="311"/>
            </a:xfrm>
            <a:custGeom>
              <a:avLst/>
              <a:gdLst>
                <a:gd name="T0" fmla="*/ 112 w 124"/>
                <a:gd name="T1" fmla="*/ 76 h 172"/>
                <a:gd name="T2" fmla="*/ 92 w 124"/>
                <a:gd name="T3" fmla="*/ 39 h 172"/>
                <a:gd name="T4" fmla="*/ 92 w 124"/>
                <a:gd name="T5" fmla="*/ 6 h 172"/>
                <a:gd name="T6" fmla="*/ 59 w 124"/>
                <a:gd name="T7" fmla="*/ 6 h 172"/>
                <a:gd name="T8" fmla="*/ 7 w 124"/>
                <a:gd name="T9" fmla="*/ 58 h 172"/>
                <a:gd name="T10" fmla="*/ 7 w 124"/>
                <a:gd name="T11" fmla="*/ 91 h 172"/>
                <a:gd name="T12" fmla="*/ 32 w 124"/>
                <a:gd name="T13" fmla="*/ 133 h 172"/>
                <a:gd name="T14" fmla="*/ 32 w 124"/>
                <a:gd name="T15" fmla="*/ 166 h 172"/>
                <a:gd name="T16" fmla="*/ 49 w 124"/>
                <a:gd name="T17" fmla="*/ 172 h 172"/>
                <a:gd name="T18" fmla="*/ 65 w 124"/>
                <a:gd name="T19" fmla="*/ 166 h 172"/>
                <a:gd name="T20" fmla="*/ 124 w 124"/>
                <a:gd name="T21" fmla="*/ 97 h 172"/>
                <a:gd name="T22" fmla="*/ 67 w 124"/>
                <a:gd name="T23" fmla="*/ 14 h 172"/>
                <a:gd name="T24" fmla="*/ 84 w 124"/>
                <a:gd name="T25" fmla="*/ 14 h 172"/>
                <a:gd name="T26" fmla="*/ 84 w 124"/>
                <a:gd name="T27" fmla="*/ 31 h 172"/>
                <a:gd name="T28" fmla="*/ 46 w 124"/>
                <a:gd name="T29" fmla="*/ 69 h 172"/>
                <a:gd name="T30" fmla="*/ 29 w 124"/>
                <a:gd name="T31" fmla="*/ 52 h 172"/>
                <a:gd name="T32" fmla="*/ 57 w 124"/>
                <a:gd name="T33" fmla="*/ 158 h 172"/>
                <a:gd name="T34" fmla="*/ 40 w 124"/>
                <a:gd name="T35" fmla="*/ 158 h 172"/>
                <a:gd name="T36" fmla="*/ 40 w 124"/>
                <a:gd name="T37" fmla="*/ 141 h 172"/>
                <a:gd name="T38" fmla="*/ 52 w 124"/>
                <a:gd name="T39" fmla="*/ 136 h 172"/>
                <a:gd name="T40" fmla="*/ 60 w 124"/>
                <a:gd name="T41" fmla="*/ 149 h 172"/>
                <a:gd name="T42" fmla="*/ 109 w 124"/>
                <a:gd name="T43" fmla="*/ 106 h 172"/>
                <a:gd name="T44" fmla="*/ 65 w 124"/>
                <a:gd name="T45" fmla="*/ 133 h 172"/>
                <a:gd name="T46" fmla="*/ 15 w 124"/>
                <a:gd name="T47" fmla="*/ 83 h 172"/>
                <a:gd name="T48" fmla="*/ 15 w 124"/>
                <a:gd name="T49" fmla="*/ 66 h 172"/>
                <a:gd name="T50" fmla="*/ 32 w 124"/>
                <a:gd name="T51" fmla="*/ 66 h 172"/>
                <a:gd name="T52" fmla="*/ 32 w 124"/>
                <a:gd name="T53" fmla="*/ 83 h 172"/>
                <a:gd name="T54" fmla="*/ 75 w 124"/>
                <a:gd name="T55" fmla="*/ 55 h 172"/>
                <a:gd name="T56" fmla="*/ 109 w 124"/>
                <a:gd name="T57" fmla="*/ 89 h 172"/>
                <a:gd name="T58" fmla="*/ 109 w 124"/>
                <a:gd name="T59" fmla="*/ 106 h 172"/>
                <a:gd name="T60" fmla="*/ 43 w 124"/>
                <a:gd name="T61" fmla="*/ 95 h 172"/>
                <a:gd name="T62" fmla="*/ 81 w 124"/>
                <a:gd name="T63" fmla="*/ 73 h 172"/>
                <a:gd name="T64" fmla="*/ 85 w 124"/>
                <a:gd name="T65" fmla="*/ 77 h 172"/>
                <a:gd name="T66" fmla="*/ 63 w 124"/>
                <a:gd name="T67" fmla="*/ 115 h 172"/>
                <a:gd name="T68" fmla="*/ 85 w 124"/>
                <a:gd name="T69" fmla="*/ 77 h 172"/>
                <a:gd name="T70" fmla="*/ 75 w 124"/>
                <a:gd name="T71" fmla="*/ 126 h 172"/>
                <a:gd name="T72" fmla="*/ 96 w 124"/>
                <a:gd name="T73" fmla="*/ 8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4" h="172">
                  <a:moveTo>
                    <a:pt x="117" y="81"/>
                  </a:moveTo>
                  <a:cubicBezTo>
                    <a:pt x="112" y="76"/>
                    <a:pt x="112" y="76"/>
                    <a:pt x="112" y="76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6" y="34"/>
                    <a:pt x="98" y="28"/>
                    <a:pt x="98" y="23"/>
                  </a:cubicBezTo>
                  <a:cubicBezTo>
                    <a:pt x="98" y="17"/>
                    <a:pt x="96" y="11"/>
                    <a:pt x="92" y="6"/>
                  </a:cubicBezTo>
                  <a:cubicBezTo>
                    <a:pt x="87" y="2"/>
                    <a:pt x="81" y="0"/>
                    <a:pt x="75" y="0"/>
                  </a:cubicBezTo>
                  <a:cubicBezTo>
                    <a:pt x="69" y="0"/>
                    <a:pt x="64" y="2"/>
                    <a:pt x="59" y="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8" y="57"/>
                    <a:pt x="8" y="58"/>
                    <a:pt x="7" y="58"/>
                  </a:cubicBezTo>
                  <a:cubicBezTo>
                    <a:pt x="3" y="63"/>
                    <a:pt x="0" y="69"/>
                    <a:pt x="0" y="75"/>
                  </a:cubicBezTo>
                  <a:cubicBezTo>
                    <a:pt x="0" y="81"/>
                    <a:pt x="3" y="86"/>
                    <a:pt x="7" y="91"/>
                  </a:cubicBezTo>
                  <a:cubicBezTo>
                    <a:pt x="41" y="125"/>
                    <a:pt x="41" y="125"/>
                    <a:pt x="41" y="125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28" y="138"/>
                    <a:pt x="26" y="143"/>
                    <a:pt x="26" y="149"/>
                  </a:cubicBezTo>
                  <a:cubicBezTo>
                    <a:pt x="26" y="155"/>
                    <a:pt x="28" y="161"/>
                    <a:pt x="32" y="166"/>
                  </a:cubicBezTo>
                  <a:cubicBezTo>
                    <a:pt x="37" y="170"/>
                    <a:pt x="43" y="172"/>
                    <a:pt x="49" y="172"/>
                  </a:cubicBezTo>
                  <a:cubicBezTo>
                    <a:pt x="49" y="172"/>
                    <a:pt x="49" y="172"/>
                    <a:pt x="49" y="172"/>
                  </a:cubicBezTo>
                  <a:cubicBezTo>
                    <a:pt x="55" y="172"/>
                    <a:pt x="60" y="170"/>
                    <a:pt x="65" y="166"/>
                  </a:cubicBezTo>
                  <a:cubicBezTo>
                    <a:pt x="65" y="166"/>
                    <a:pt x="65" y="166"/>
                    <a:pt x="65" y="166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1" y="109"/>
                    <a:pt x="124" y="103"/>
                    <a:pt x="124" y="97"/>
                  </a:cubicBezTo>
                  <a:cubicBezTo>
                    <a:pt x="124" y="91"/>
                    <a:pt x="121" y="85"/>
                    <a:pt x="117" y="81"/>
                  </a:cubicBezTo>
                  <a:moveTo>
                    <a:pt x="67" y="14"/>
                  </a:moveTo>
                  <a:cubicBezTo>
                    <a:pt x="69" y="12"/>
                    <a:pt x="72" y="11"/>
                    <a:pt x="75" y="11"/>
                  </a:cubicBezTo>
                  <a:cubicBezTo>
                    <a:pt x="78" y="11"/>
                    <a:pt x="81" y="12"/>
                    <a:pt x="84" y="14"/>
                  </a:cubicBezTo>
                  <a:cubicBezTo>
                    <a:pt x="86" y="17"/>
                    <a:pt x="87" y="20"/>
                    <a:pt x="87" y="23"/>
                  </a:cubicBezTo>
                  <a:cubicBezTo>
                    <a:pt x="87" y="26"/>
                    <a:pt x="86" y="29"/>
                    <a:pt x="84" y="31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65"/>
                    <a:pt x="43" y="62"/>
                    <a:pt x="39" y="58"/>
                  </a:cubicBezTo>
                  <a:cubicBezTo>
                    <a:pt x="36" y="55"/>
                    <a:pt x="33" y="53"/>
                    <a:pt x="29" y="52"/>
                  </a:cubicBezTo>
                  <a:lnTo>
                    <a:pt x="67" y="14"/>
                  </a:lnTo>
                  <a:close/>
                  <a:moveTo>
                    <a:pt x="57" y="158"/>
                  </a:moveTo>
                  <a:cubicBezTo>
                    <a:pt x="55" y="160"/>
                    <a:pt x="52" y="161"/>
                    <a:pt x="49" y="161"/>
                  </a:cubicBezTo>
                  <a:cubicBezTo>
                    <a:pt x="46" y="161"/>
                    <a:pt x="43" y="160"/>
                    <a:pt x="40" y="158"/>
                  </a:cubicBezTo>
                  <a:cubicBezTo>
                    <a:pt x="38" y="155"/>
                    <a:pt x="37" y="152"/>
                    <a:pt x="37" y="149"/>
                  </a:cubicBezTo>
                  <a:cubicBezTo>
                    <a:pt x="37" y="146"/>
                    <a:pt x="38" y="143"/>
                    <a:pt x="40" y="141"/>
                  </a:cubicBezTo>
                  <a:cubicBezTo>
                    <a:pt x="49" y="133"/>
                    <a:pt x="49" y="133"/>
                    <a:pt x="49" y="133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9" y="143"/>
                    <a:pt x="60" y="146"/>
                    <a:pt x="60" y="149"/>
                  </a:cubicBezTo>
                  <a:cubicBezTo>
                    <a:pt x="60" y="152"/>
                    <a:pt x="59" y="155"/>
                    <a:pt x="57" y="158"/>
                  </a:cubicBezTo>
                  <a:moveTo>
                    <a:pt x="109" y="106"/>
                  </a:moveTo>
                  <a:cubicBezTo>
                    <a:pt x="71" y="144"/>
                    <a:pt x="71" y="144"/>
                    <a:pt x="71" y="144"/>
                  </a:cubicBezTo>
                  <a:cubicBezTo>
                    <a:pt x="70" y="140"/>
                    <a:pt x="68" y="136"/>
                    <a:pt x="65" y="133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13" y="81"/>
                    <a:pt x="11" y="78"/>
                    <a:pt x="11" y="75"/>
                  </a:cubicBezTo>
                  <a:cubicBezTo>
                    <a:pt x="11" y="72"/>
                    <a:pt x="13" y="69"/>
                    <a:pt x="15" y="66"/>
                  </a:cubicBezTo>
                  <a:cubicBezTo>
                    <a:pt x="17" y="64"/>
                    <a:pt x="20" y="63"/>
                    <a:pt x="23" y="63"/>
                  </a:cubicBezTo>
                  <a:cubicBezTo>
                    <a:pt x="26" y="63"/>
                    <a:pt x="29" y="64"/>
                    <a:pt x="32" y="66"/>
                  </a:cubicBezTo>
                  <a:cubicBezTo>
                    <a:pt x="34" y="69"/>
                    <a:pt x="35" y="72"/>
                    <a:pt x="35" y="75"/>
                  </a:cubicBezTo>
                  <a:cubicBezTo>
                    <a:pt x="35" y="78"/>
                    <a:pt x="34" y="81"/>
                    <a:pt x="32" y="83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11" y="91"/>
                    <a:pt x="113" y="94"/>
                    <a:pt x="113" y="97"/>
                  </a:cubicBezTo>
                  <a:cubicBezTo>
                    <a:pt x="113" y="100"/>
                    <a:pt x="111" y="103"/>
                    <a:pt x="109" y="106"/>
                  </a:cubicBezTo>
                  <a:moveTo>
                    <a:pt x="73" y="65"/>
                  </a:moveTo>
                  <a:cubicBezTo>
                    <a:pt x="43" y="95"/>
                    <a:pt x="43" y="95"/>
                    <a:pt x="43" y="95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81" y="73"/>
                    <a:pt x="81" y="73"/>
                    <a:pt x="81" y="73"/>
                  </a:cubicBezTo>
                  <a:lnTo>
                    <a:pt x="73" y="65"/>
                  </a:lnTo>
                  <a:close/>
                  <a:moveTo>
                    <a:pt x="85" y="77"/>
                  </a:moveTo>
                  <a:cubicBezTo>
                    <a:pt x="55" y="107"/>
                    <a:pt x="55" y="107"/>
                    <a:pt x="55" y="10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92" y="85"/>
                    <a:pt x="92" y="85"/>
                    <a:pt x="92" y="85"/>
                  </a:cubicBezTo>
                  <a:lnTo>
                    <a:pt x="85" y="77"/>
                  </a:lnTo>
                  <a:close/>
                  <a:moveTo>
                    <a:pt x="67" y="119"/>
                  </a:moveTo>
                  <a:cubicBezTo>
                    <a:pt x="75" y="126"/>
                    <a:pt x="75" y="126"/>
                    <a:pt x="75" y="126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96" y="89"/>
                    <a:pt x="96" y="89"/>
                    <a:pt x="96" y="89"/>
                  </a:cubicBezTo>
                  <a:lnTo>
                    <a:pt x="67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46"/>
            <p:cNvSpPr/>
            <p:nvPr/>
          </p:nvSpPr>
          <p:spPr bwMode="auto">
            <a:xfrm>
              <a:off x="5092" y="1735"/>
              <a:ext cx="210" cy="315"/>
            </a:xfrm>
            <a:custGeom>
              <a:avLst/>
              <a:gdLst>
                <a:gd name="T0" fmla="*/ 88 w 116"/>
                <a:gd name="T1" fmla="*/ 117 h 174"/>
                <a:gd name="T2" fmla="*/ 76 w 116"/>
                <a:gd name="T3" fmla="*/ 120 h 174"/>
                <a:gd name="T4" fmla="*/ 54 w 116"/>
                <a:gd name="T5" fmla="*/ 99 h 174"/>
                <a:gd name="T6" fmla="*/ 56 w 116"/>
                <a:gd name="T7" fmla="*/ 87 h 174"/>
                <a:gd name="T8" fmla="*/ 54 w 116"/>
                <a:gd name="T9" fmla="*/ 75 h 174"/>
                <a:gd name="T10" fmla="*/ 75 w 116"/>
                <a:gd name="T11" fmla="*/ 54 h 174"/>
                <a:gd name="T12" fmla="*/ 88 w 116"/>
                <a:gd name="T13" fmla="*/ 57 h 174"/>
                <a:gd name="T14" fmla="*/ 116 w 116"/>
                <a:gd name="T15" fmla="*/ 28 h 174"/>
                <a:gd name="T16" fmla="*/ 88 w 116"/>
                <a:gd name="T17" fmla="*/ 0 h 174"/>
                <a:gd name="T18" fmla="*/ 60 w 116"/>
                <a:gd name="T19" fmla="*/ 28 h 174"/>
                <a:gd name="T20" fmla="*/ 62 w 116"/>
                <a:gd name="T21" fmla="*/ 39 h 174"/>
                <a:gd name="T22" fmla="*/ 40 w 116"/>
                <a:gd name="T23" fmla="*/ 61 h 174"/>
                <a:gd name="T24" fmla="*/ 28 w 116"/>
                <a:gd name="T25" fmla="*/ 59 h 174"/>
                <a:gd name="T26" fmla="*/ 0 w 116"/>
                <a:gd name="T27" fmla="*/ 87 h 174"/>
                <a:gd name="T28" fmla="*/ 28 w 116"/>
                <a:gd name="T29" fmla="*/ 115 h 174"/>
                <a:gd name="T30" fmla="*/ 40 w 116"/>
                <a:gd name="T31" fmla="*/ 113 h 174"/>
                <a:gd name="T32" fmla="*/ 62 w 116"/>
                <a:gd name="T33" fmla="*/ 135 h 174"/>
                <a:gd name="T34" fmla="*/ 60 w 116"/>
                <a:gd name="T35" fmla="*/ 146 h 174"/>
                <a:gd name="T36" fmla="*/ 88 w 116"/>
                <a:gd name="T37" fmla="*/ 174 h 174"/>
                <a:gd name="T38" fmla="*/ 116 w 116"/>
                <a:gd name="T39" fmla="*/ 146 h 174"/>
                <a:gd name="T40" fmla="*/ 88 w 116"/>
                <a:gd name="T41" fmla="*/ 11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74">
                  <a:moveTo>
                    <a:pt x="88" y="117"/>
                  </a:moveTo>
                  <a:cubicBezTo>
                    <a:pt x="83" y="117"/>
                    <a:pt x="79" y="118"/>
                    <a:pt x="76" y="120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5" y="95"/>
                    <a:pt x="56" y="91"/>
                    <a:pt x="56" y="87"/>
                  </a:cubicBezTo>
                  <a:cubicBezTo>
                    <a:pt x="56" y="83"/>
                    <a:pt x="55" y="79"/>
                    <a:pt x="54" y="75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9" y="56"/>
                    <a:pt x="83" y="57"/>
                    <a:pt x="88" y="57"/>
                  </a:cubicBezTo>
                  <a:cubicBezTo>
                    <a:pt x="103" y="57"/>
                    <a:pt x="116" y="44"/>
                    <a:pt x="116" y="28"/>
                  </a:cubicBezTo>
                  <a:cubicBezTo>
                    <a:pt x="116" y="13"/>
                    <a:pt x="103" y="0"/>
                    <a:pt x="88" y="0"/>
                  </a:cubicBezTo>
                  <a:cubicBezTo>
                    <a:pt x="72" y="0"/>
                    <a:pt x="60" y="13"/>
                    <a:pt x="60" y="28"/>
                  </a:cubicBezTo>
                  <a:cubicBezTo>
                    <a:pt x="60" y="32"/>
                    <a:pt x="60" y="36"/>
                    <a:pt x="62" y="3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36" y="60"/>
                    <a:pt x="32" y="59"/>
                    <a:pt x="28" y="59"/>
                  </a:cubicBezTo>
                  <a:cubicBezTo>
                    <a:pt x="13" y="59"/>
                    <a:pt x="0" y="71"/>
                    <a:pt x="0" y="87"/>
                  </a:cubicBezTo>
                  <a:cubicBezTo>
                    <a:pt x="0" y="103"/>
                    <a:pt x="13" y="115"/>
                    <a:pt x="28" y="115"/>
                  </a:cubicBezTo>
                  <a:cubicBezTo>
                    <a:pt x="32" y="115"/>
                    <a:pt x="36" y="114"/>
                    <a:pt x="40" y="113"/>
                  </a:cubicBezTo>
                  <a:cubicBezTo>
                    <a:pt x="62" y="135"/>
                    <a:pt x="62" y="135"/>
                    <a:pt x="62" y="135"/>
                  </a:cubicBezTo>
                  <a:cubicBezTo>
                    <a:pt x="60" y="138"/>
                    <a:pt x="60" y="142"/>
                    <a:pt x="60" y="146"/>
                  </a:cubicBezTo>
                  <a:cubicBezTo>
                    <a:pt x="60" y="161"/>
                    <a:pt x="72" y="174"/>
                    <a:pt x="88" y="174"/>
                  </a:cubicBezTo>
                  <a:cubicBezTo>
                    <a:pt x="103" y="174"/>
                    <a:pt x="116" y="161"/>
                    <a:pt x="116" y="146"/>
                  </a:cubicBezTo>
                  <a:cubicBezTo>
                    <a:pt x="116" y="130"/>
                    <a:pt x="103" y="117"/>
                    <a:pt x="88" y="1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47"/>
            <p:cNvSpPr/>
            <p:nvPr/>
          </p:nvSpPr>
          <p:spPr bwMode="auto">
            <a:xfrm>
              <a:off x="5629" y="1733"/>
              <a:ext cx="221" cy="304"/>
            </a:xfrm>
            <a:custGeom>
              <a:avLst/>
              <a:gdLst>
                <a:gd name="T0" fmla="*/ 0 w 122"/>
                <a:gd name="T1" fmla="*/ 21 h 168"/>
                <a:gd name="T2" fmla="*/ 61 w 122"/>
                <a:gd name="T3" fmla="*/ 0 h 168"/>
                <a:gd name="T4" fmla="*/ 122 w 122"/>
                <a:gd name="T5" fmla="*/ 21 h 168"/>
                <a:gd name="T6" fmla="*/ 122 w 122"/>
                <a:gd name="T7" fmla="*/ 107 h 168"/>
                <a:gd name="T8" fmla="*/ 61 w 122"/>
                <a:gd name="T9" fmla="*/ 168 h 168"/>
                <a:gd name="T10" fmla="*/ 0 w 122"/>
                <a:gd name="T11" fmla="*/ 107 h 168"/>
                <a:gd name="T12" fmla="*/ 0 w 122"/>
                <a:gd name="T13" fmla="*/ 2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68">
                  <a:moveTo>
                    <a:pt x="0" y="21"/>
                  </a:moveTo>
                  <a:cubicBezTo>
                    <a:pt x="53" y="21"/>
                    <a:pt x="61" y="0"/>
                    <a:pt x="61" y="0"/>
                  </a:cubicBezTo>
                  <a:cubicBezTo>
                    <a:pt x="61" y="0"/>
                    <a:pt x="69" y="21"/>
                    <a:pt x="122" y="21"/>
                  </a:cubicBezTo>
                  <a:cubicBezTo>
                    <a:pt x="122" y="107"/>
                    <a:pt x="122" y="107"/>
                    <a:pt x="122" y="107"/>
                  </a:cubicBezTo>
                  <a:cubicBezTo>
                    <a:pt x="122" y="141"/>
                    <a:pt x="61" y="168"/>
                    <a:pt x="61" y="168"/>
                  </a:cubicBezTo>
                  <a:cubicBezTo>
                    <a:pt x="61" y="168"/>
                    <a:pt x="0" y="141"/>
                    <a:pt x="0" y="107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48"/>
            <p:cNvSpPr>
              <a:spLocks noEditPoints="1"/>
            </p:cNvSpPr>
            <p:nvPr/>
          </p:nvSpPr>
          <p:spPr bwMode="auto">
            <a:xfrm>
              <a:off x="6103" y="1748"/>
              <a:ext cx="314" cy="318"/>
            </a:xfrm>
            <a:custGeom>
              <a:avLst/>
              <a:gdLst>
                <a:gd name="T0" fmla="*/ 90 w 174"/>
                <a:gd name="T1" fmla="*/ 14 h 176"/>
                <a:gd name="T2" fmla="*/ 90 w 174"/>
                <a:gd name="T3" fmla="*/ 0 h 176"/>
                <a:gd name="T4" fmla="*/ 80 w 174"/>
                <a:gd name="T5" fmla="*/ 0 h 176"/>
                <a:gd name="T6" fmla="*/ 80 w 174"/>
                <a:gd name="T7" fmla="*/ 14 h 176"/>
                <a:gd name="T8" fmla="*/ 0 w 174"/>
                <a:gd name="T9" fmla="*/ 14 h 176"/>
                <a:gd name="T10" fmla="*/ 0 w 174"/>
                <a:gd name="T11" fmla="*/ 40 h 176"/>
                <a:gd name="T12" fmla="*/ 9 w 174"/>
                <a:gd name="T13" fmla="*/ 40 h 176"/>
                <a:gd name="T14" fmla="*/ 9 w 174"/>
                <a:gd name="T15" fmla="*/ 138 h 176"/>
                <a:gd name="T16" fmla="*/ 70 w 174"/>
                <a:gd name="T17" fmla="*/ 138 h 176"/>
                <a:gd name="T18" fmla="*/ 33 w 174"/>
                <a:gd name="T19" fmla="*/ 168 h 176"/>
                <a:gd name="T20" fmla="*/ 39 w 174"/>
                <a:gd name="T21" fmla="*/ 176 h 176"/>
                <a:gd name="T22" fmla="*/ 86 w 174"/>
                <a:gd name="T23" fmla="*/ 138 h 176"/>
                <a:gd name="T24" fmla="*/ 86 w 174"/>
                <a:gd name="T25" fmla="*/ 138 h 176"/>
                <a:gd name="T26" fmla="*/ 133 w 174"/>
                <a:gd name="T27" fmla="*/ 176 h 176"/>
                <a:gd name="T28" fmla="*/ 140 w 174"/>
                <a:gd name="T29" fmla="*/ 168 h 176"/>
                <a:gd name="T30" fmla="*/ 102 w 174"/>
                <a:gd name="T31" fmla="*/ 138 h 176"/>
                <a:gd name="T32" fmla="*/ 164 w 174"/>
                <a:gd name="T33" fmla="*/ 138 h 176"/>
                <a:gd name="T34" fmla="*/ 164 w 174"/>
                <a:gd name="T35" fmla="*/ 40 h 176"/>
                <a:gd name="T36" fmla="*/ 174 w 174"/>
                <a:gd name="T37" fmla="*/ 40 h 176"/>
                <a:gd name="T38" fmla="*/ 174 w 174"/>
                <a:gd name="T39" fmla="*/ 14 h 176"/>
                <a:gd name="T40" fmla="*/ 90 w 174"/>
                <a:gd name="T41" fmla="*/ 14 h 176"/>
                <a:gd name="T42" fmla="*/ 154 w 174"/>
                <a:gd name="T43" fmla="*/ 128 h 176"/>
                <a:gd name="T44" fmla="*/ 19 w 174"/>
                <a:gd name="T45" fmla="*/ 128 h 176"/>
                <a:gd name="T46" fmla="*/ 19 w 174"/>
                <a:gd name="T47" fmla="*/ 40 h 176"/>
                <a:gd name="T48" fmla="*/ 154 w 174"/>
                <a:gd name="T49" fmla="*/ 40 h 176"/>
                <a:gd name="T50" fmla="*/ 154 w 174"/>
                <a:gd name="T51" fmla="*/ 128 h 176"/>
                <a:gd name="T52" fmla="*/ 51 w 174"/>
                <a:gd name="T53" fmla="*/ 105 h 176"/>
                <a:gd name="T54" fmla="*/ 51 w 174"/>
                <a:gd name="T55" fmla="*/ 79 h 176"/>
                <a:gd name="T56" fmla="*/ 77 w 174"/>
                <a:gd name="T57" fmla="*/ 79 h 176"/>
                <a:gd name="T58" fmla="*/ 51 w 174"/>
                <a:gd name="T59" fmla="*/ 53 h 176"/>
                <a:gd name="T60" fmla="*/ 25 w 174"/>
                <a:gd name="T61" fmla="*/ 79 h 176"/>
                <a:gd name="T62" fmla="*/ 51 w 174"/>
                <a:gd name="T63" fmla="*/ 105 h 176"/>
                <a:gd name="T64" fmla="*/ 59 w 174"/>
                <a:gd name="T65" fmla="*/ 112 h 176"/>
                <a:gd name="T66" fmla="*/ 85 w 174"/>
                <a:gd name="T67" fmla="*/ 86 h 176"/>
                <a:gd name="T68" fmla="*/ 59 w 174"/>
                <a:gd name="T69" fmla="*/ 86 h 176"/>
                <a:gd name="T70" fmla="*/ 59 w 174"/>
                <a:gd name="T71" fmla="*/ 112 h 176"/>
                <a:gd name="T72" fmla="*/ 138 w 174"/>
                <a:gd name="T73" fmla="*/ 59 h 176"/>
                <a:gd name="T74" fmla="*/ 105 w 174"/>
                <a:gd name="T75" fmla="*/ 59 h 176"/>
                <a:gd name="T76" fmla="*/ 105 w 174"/>
                <a:gd name="T77" fmla="*/ 69 h 176"/>
                <a:gd name="T78" fmla="*/ 138 w 174"/>
                <a:gd name="T79" fmla="*/ 69 h 176"/>
                <a:gd name="T80" fmla="*/ 138 w 174"/>
                <a:gd name="T81" fmla="*/ 59 h 176"/>
                <a:gd name="T82" fmla="*/ 138 w 174"/>
                <a:gd name="T83" fmla="*/ 77 h 176"/>
                <a:gd name="T84" fmla="*/ 105 w 174"/>
                <a:gd name="T85" fmla="*/ 77 h 176"/>
                <a:gd name="T86" fmla="*/ 105 w 174"/>
                <a:gd name="T87" fmla="*/ 87 h 176"/>
                <a:gd name="T88" fmla="*/ 138 w 174"/>
                <a:gd name="T89" fmla="*/ 87 h 176"/>
                <a:gd name="T90" fmla="*/ 138 w 174"/>
                <a:gd name="T91" fmla="*/ 77 h 176"/>
                <a:gd name="T92" fmla="*/ 138 w 174"/>
                <a:gd name="T93" fmla="*/ 96 h 176"/>
                <a:gd name="T94" fmla="*/ 105 w 174"/>
                <a:gd name="T95" fmla="*/ 96 h 176"/>
                <a:gd name="T96" fmla="*/ 105 w 174"/>
                <a:gd name="T97" fmla="*/ 106 h 176"/>
                <a:gd name="T98" fmla="*/ 138 w 174"/>
                <a:gd name="T99" fmla="*/ 106 h 176"/>
                <a:gd name="T100" fmla="*/ 138 w 174"/>
                <a:gd name="T101" fmla="*/ 9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4" h="176">
                  <a:moveTo>
                    <a:pt x="90" y="14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70" y="138"/>
                    <a:pt x="70" y="138"/>
                    <a:pt x="70" y="138"/>
                  </a:cubicBezTo>
                  <a:cubicBezTo>
                    <a:pt x="33" y="168"/>
                    <a:pt x="33" y="168"/>
                    <a:pt x="33" y="168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133" y="176"/>
                    <a:pt x="133" y="176"/>
                    <a:pt x="133" y="176"/>
                  </a:cubicBezTo>
                  <a:cubicBezTo>
                    <a:pt x="140" y="168"/>
                    <a:pt x="140" y="168"/>
                    <a:pt x="140" y="16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74" y="14"/>
                    <a:pt x="174" y="14"/>
                    <a:pt x="174" y="14"/>
                  </a:cubicBezTo>
                  <a:lnTo>
                    <a:pt x="90" y="14"/>
                  </a:lnTo>
                  <a:close/>
                  <a:moveTo>
                    <a:pt x="154" y="128"/>
                  </a:moveTo>
                  <a:cubicBezTo>
                    <a:pt x="19" y="128"/>
                    <a:pt x="19" y="128"/>
                    <a:pt x="19" y="128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54" y="40"/>
                    <a:pt x="154" y="40"/>
                    <a:pt x="154" y="40"/>
                  </a:cubicBezTo>
                  <a:lnTo>
                    <a:pt x="154" y="128"/>
                  </a:lnTo>
                  <a:close/>
                  <a:moveTo>
                    <a:pt x="51" y="105"/>
                  </a:moveTo>
                  <a:cubicBezTo>
                    <a:pt x="51" y="79"/>
                    <a:pt x="51" y="79"/>
                    <a:pt x="51" y="79"/>
                  </a:cubicBezTo>
                  <a:cubicBezTo>
                    <a:pt x="77" y="79"/>
                    <a:pt x="77" y="79"/>
                    <a:pt x="77" y="79"/>
                  </a:cubicBezTo>
                  <a:cubicBezTo>
                    <a:pt x="77" y="65"/>
                    <a:pt x="66" y="53"/>
                    <a:pt x="51" y="53"/>
                  </a:cubicBezTo>
                  <a:cubicBezTo>
                    <a:pt x="37" y="53"/>
                    <a:pt x="25" y="65"/>
                    <a:pt x="25" y="79"/>
                  </a:cubicBezTo>
                  <a:cubicBezTo>
                    <a:pt x="25" y="94"/>
                    <a:pt x="37" y="105"/>
                    <a:pt x="51" y="105"/>
                  </a:cubicBezTo>
                  <a:moveTo>
                    <a:pt x="59" y="112"/>
                  </a:moveTo>
                  <a:cubicBezTo>
                    <a:pt x="73" y="112"/>
                    <a:pt x="85" y="101"/>
                    <a:pt x="85" y="86"/>
                  </a:cubicBezTo>
                  <a:cubicBezTo>
                    <a:pt x="59" y="86"/>
                    <a:pt x="59" y="86"/>
                    <a:pt x="59" y="86"/>
                  </a:cubicBezTo>
                  <a:lnTo>
                    <a:pt x="59" y="112"/>
                  </a:lnTo>
                  <a:close/>
                  <a:moveTo>
                    <a:pt x="138" y="59"/>
                  </a:moveTo>
                  <a:cubicBezTo>
                    <a:pt x="105" y="59"/>
                    <a:pt x="105" y="59"/>
                    <a:pt x="105" y="5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38" y="69"/>
                    <a:pt x="138" y="69"/>
                    <a:pt x="138" y="69"/>
                  </a:cubicBezTo>
                  <a:lnTo>
                    <a:pt x="138" y="59"/>
                  </a:lnTo>
                  <a:close/>
                  <a:moveTo>
                    <a:pt x="138" y="77"/>
                  </a:moveTo>
                  <a:cubicBezTo>
                    <a:pt x="105" y="77"/>
                    <a:pt x="105" y="77"/>
                    <a:pt x="105" y="77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38" y="87"/>
                    <a:pt x="138" y="87"/>
                    <a:pt x="138" y="87"/>
                  </a:cubicBezTo>
                  <a:lnTo>
                    <a:pt x="138" y="77"/>
                  </a:lnTo>
                  <a:close/>
                  <a:moveTo>
                    <a:pt x="138" y="96"/>
                  </a:moveTo>
                  <a:cubicBezTo>
                    <a:pt x="105" y="96"/>
                    <a:pt x="105" y="96"/>
                    <a:pt x="105" y="96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38" y="106"/>
                    <a:pt x="138" y="106"/>
                    <a:pt x="138" y="106"/>
                  </a:cubicBezTo>
                  <a:lnTo>
                    <a:pt x="138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49"/>
            <p:cNvSpPr>
              <a:spLocks noEditPoints="1"/>
            </p:cNvSpPr>
            <p:nvPr/>
          </p:nvSpPr>
          <p:spPr bwMode="auto">
            <a:xfrm>
              <a:off x="6609" y="1764"/>
              <a:ext cx="314" cy="271"/>
            </a:xfrm>
            <a:custGeom>
              <a:avLst/>
              <a:gdLst>
                <a:gd name="T0" fmla="*/ 280 w 314"/>
                <a:gd name="T1" fmla="*/ 63 h 271"/>
                <a:gd name="T2" fmla="*/ 36 w 314"/>
                <a:gd name="T3" fmla="*/ 63 h 271"/>
                <a:gd name="T4" fmla="*/ 36 w 314"/>
                <a:gd name="T5" fmla="*/ 235 h 271"/>
                <a:gd name="T6" fmla="*/ 280 w 314"/>
                <a:gd name="T7" fmla="*/ 235 h 271"/>
                <a:gd name="T8" fmla="*/ 280 w 314"/>
                <a:gd name="T9" fmla="*/ 63 h 271"/>
                <a:gd name="T10" fmla="*/ 112 w 314"/>
                <a:gd name="T11" fmla="*/ 117 h 271"/>
                <a:gd name="T12" fmla="*/ 59 w 314"/>
                <a:gd name="T13" fmla="*/ 139 h 271"/>
                <a:gd name="T14" fmla="*/ 59 w 314"/>
                <a:gd name="T15" fmla="*/ 125 h 271"/>
                <a:gd name="T16" fmla="*/ 99 w 314"/>
                <a:gd name="T17" fmla="*/ 110 h 271"/>
                <a:gd name="T18" fmla="*/ 59 w 314"/>
                <a:gd name="T19" fmla="*/ 96 h 271"/>
                <a:gd name="T20" fmla="*/ 59 w 314"/>
                <a:gd name="T21" fmla="*/ 81 h 271"/>
                <a:gd name="T22" fmla="*/ 112 w 314"/>
                <a:gd name="T23" fmla="*/ 105 h 271"/>
                <a:gd name="T24" fmla="*/ 112 w 314"/>
                <a:gd name="T25" fmla="*/ 117 h 271"/>
                <a:gd name="T26" fmla="*/ 178 w 314"/>
                <a:gd name="T27" fmla="*/ 137 h 271"/>
                <a:gd name="T28" fmla="*/ 128 w 314"/>
                <a:gd name="T29" fmla="*/ 137 h 271"/>
                <a:gd name="T30" fmla="*/ 128 w 314"/>
                <a:gd name="T31" fmla="*/ 125 h 271"/>
                <a:gd name="T32" fmla="*/ 178 w 314"/>
                <a:gd name="T33" fmla="*/ 125 h 271"/>
                <a:gd name="T34" fmla="*/ 178 w 314"/>
                <a:gd name="T35" fmla="*/ 137 h 271"/>
                <a:gd name="T36" fmla="*/ 0 w 314"/>
                <a:gd name="T37" fmla="*/ 271 h 271"/>
                <a:gd name="T38" fmla="*/ 314 w 314"/>
                <a:gd name="T39" fmla="*/ 271 h 271"/>
                <a:gd name="T40" fmla="*/ 314 w 314"/>
                <a:gd name="T41" fmla="*/ 0 h 271"/>
                <a:gd name="T42" fmla="*/ 0 w 314"/>
                <a:gd name="T43" fmla="*/ 0 h 271"/>
                <a:gd name="T44" fmla="*/ 0 w 314"/>
                <a:gd name="T45" fmla="*/ 271 h 271"/>
                <a:gd name="T46" fmla="*/ 298 w 314"/>
                <a:gd name="T47" fmla="*/ 253 h 271"/>
                <a:gd name="T48" fmla="*/ 18 w 314"/>
                <a:gd name="T49" fmla="*/ 253 h 271"/>
                <a:gd name="T50" fmla="*/ 18 w 314"/>
                <a:gd name="T51" fmla="*/ 45 h 271"/>
                <a:gd name="T52" fmla="*/ 298 w 314"/>
                <a:gd name="T53" fmla="*/ 45 h 271"/>
                <a:gd name="T54" fmla="*/ 298 w 314"/>
                <a:gd name="T55" fmla="*/ 25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4" h="271">
                  <a:moveTo>
                    <a:pt x="280" y="63"/>
                  </a:moveTo>
                  <a:lnTo>
                    <a:pt x="36" y="63"/>
                  </a:lnTo>
                  <a:lnTo>
                    <a:pt x="36" y="235"/>
                  </a:lnTo>
                  <a:lnTo>
                    <a:pt x="280" y="235"/>
                  </a:lnTo>
                  <a:lnTo>
                    <a:pt x="280" y="63"/>
                  </a:lnTo>
                  <a:close/>
                  <a:moveTo>
                    <a:pt x="112" y="117"/>
                  </a:moveTo>
                  <a:lnTo>
                    <a:pt x="59" y="139"/>
                  </a:lnTo>
                  <a:lnTo>
                    <a:pt x="59" y="125"/>
                  </a:lnTo>
                  <a:lnTo>
                    <a:pt x="99" y="110"/>
                  </a:lnTo>
                  <a:lnTo>
                    <a:pt x="59" y="96"/>
                  </a:lnTo>
                  <a:lnTo>
                    <a:pt x="59" y="81"/>
                  </a:lnTo>
                  <a:lnTo>
                    <a:pt x="112" y="105"/>
                  </a:lnTo>
                  <a:lnTo>
                    <a:pt x="112" y="117"/>
                  </a:lnTo>
                  <a:close/>
                  <a:moveTo>
                    <a:pt x="178" y="137"/>
                  </a:moveTo>
                  <a:lnTo>
                    <a:pt x="128" y="137"/>
                  </a:lnTo>
                  <a:lnTo>
                    <a:pt x="128" y="125"/>
                  </a:lnTo>
                  <a:lnTo>
                    <a:pt x="178" y="125"/>
                  </a:lnTo>
                  <a:lnTo>
                    <a:pt x="178" y="137"/>
                  </a:lnTo>
                  <a:close/>
                  <a:moveTo>
                    <a:pt x="0" y="271"/>
                  </a:moveTo>
                  <a:lnTo>
                    <a:pt x="314" y="271"/>
                  </a:lnTo>
                  <a:lnTo>
                    <a:pt x="314" y="0"/>
                  </a:lnTo>
                  <a:lnTo>
                    <a:pt x="0" y="0"/>
                  </a:lnTo>
                  <a:lnTo>
                    <a:pt x="0" y="271"/>
                  </a:lnTo>
                  <a:close/>
                  <a:moveTo>
                    <a:pt x="298" y="253"/>
                  </a:moveTo>
                  <a:lnTo>
                    <a:pt x="18" y="253"/>
                  </a:lnTo>
                  <a:lnTo>
                    <a:pt x="18" y="45"/>
                  </a:lnTo>
                  <a:lnTo>
                    <a:pt x="298" y="45"/>
                  </a:lnTo>
                  <a:lnTo>
                    <a:pt x="298" y="2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50"/>
            <p:cNvSpPr/>
            <p:nvPr/>
          </p:nvSpPr>
          <p:spPr bwMode="auto">
            <a:xfrm>
              <a:off x="1028" y="2212"/>
              <a:ext cx="214" cy="306"/>
            </a:xfrm>
            <a:custGeom>
              <a:avLst/>
              <a:gdLst>
                <a:gd name="T0" fmla="*/ 118 w 118"/>
                <a:gd name="T1" fmla="*/ 65 h 169"/>
                <a:gd name="T2" fmla="*/ 109 w 118"/>
                <a:gd name="T3" fmla="*/ 51 h 169"/>
                <a:gd name="T4" fmla="*/ 109 w 118"/>
                <a:gd name="T5" fmla="*/ 51 h 169"/>
                <a:gd name="T6" fmla="*/ 116 w 118"/>
                <a:gd name="T7" fmla="*/ 39 h 169"/>
                <a:gd name="T8" fmla="*/ 107 w 118"/>
                <a:gd name="T9" fmla="*/ 26 h 169"/>
                <a:gd name="T10" fmla="*/ 101 w 118"/>
                <a:gd name="T11" fmla="*/ 26 h 169"/>
                <a:gd name="T12" fmla="*/ 107 w 118"/>
                <a:gd name="T13" fmla="*/ 13 h 169"/>
                <a:gd name="T14" fmla="*/ 99 w 118"/>
                <a:gd name="T15" fmla="*/ 0 h 169"/>
                <a:gd name="T16" fmla="*/ 37 w 118"/>
                <a:gd name="T17" fmla="*/ 0 h 169"/>
                <a:gd name="T18" fmla="*/ 0 w 118"/>
                <a:gd name="T19" fmla="*/ 37 h 169"/>
                <a:gd name="T20" fmla="*/ 0 w 118"/>
                <a:gd name="T21" fmla="*/ 76 h 169"/>
                <a:gd name="T22" fmla="*/ 20 w 118"/>
                <a:gd name="T23" fmla="*/ 107 h 169"/>
                <a:gd name="T24" fmla="*/ 54 w 118"/>
                <a:gd name="T25" fmla="*/ 150 h 169"/>
                <a:gd name="T26" fmla="*/ 54 w 118"/>
                <a:gd name="T27" fmla="*/ 166 h 169"/>
                <a:gd name="T28" fmla="*/ 82 w 118"/>
                <a:gd name="T29" fmla="*/ 143 h 169"/>
                <a:gd name="T30" fmla="*/ 78 w 118"/>
                <a:gd name="T31" fmla="*/ 107 h 169"/>
                <a:gd name="T32" fmla="*/ 100 w 118"/>
                <a:gd name="T33" fmla="*/ 107 h 169"/>
                <a:gd name="T34" fmla="*/ 110 w 118"/>
                <a:gd name="T35" fmla="*/ 92 h 169"/>
                <a:gd name="T36" fmla="*/ 103 w 118"/>
                <a:gd name="T37" fmla="*/ 78 h 169"/>
                <a:gd name="T38" fmla="*/ 109 w 118"/>
                <a:gd name="T39" fmla="*/ 78 h 169"/>
                <a:gd name="T40" fmla="*/ 118 w 118"/>
                <a:gd name="T41" fmla="*/ 6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69">
                  <a:moveTo>
                    <a:pt x="118" y="65"/>
                  </a:moveTo>
                  <a:cubicBezTo>
                    <a:pt x="118" y="57"/>
                    <a:pt x="117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15" y="51"/>
                    <a:pt x="116" y="45"/>
                    <a:pt x="116" y="39"/>
                  </a:cubicBezTo>
                  <a:cubicBezTo>
                    <a:pt x="116" y="32"/>
                    <a:pt x="115" y="26"/>
                    <a:pt x="107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6" y="24"/>
                    <a:pt x="107" y="19"/>
                    <a:pt x="107" y="13"/>
                  </a:cubicBezTo>
                  <a:cubicBezTo>
                    <a:pt x="107" y="6"/>
                    <a:pt x="106" y="0"/>
                    <a:pt x="9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6"/>
                    <a:pt x="0" y="3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91"/>
                    <a:pt x="8" y="102"/>
                    <a:pt x="20" y="107"/>
                  </a:cubicBezTo>
                  <a:cubicBezTo>
                    <a:pt x="30" y="113"/>
                    <a:pt x="50" y="129"/>
                    <a:pt x="54" y="150"/>
                  </a:cubicBezTo>
                  <a:cubicBezTo>
                    <a:pt x="54" y="166"/>
                    <a:pt x="54" y="166"/>
                    <a:pt x="54" y="166"/>
                  </a:cubicBezTo>
                  <a:cubicBezTo>
                    <a:pt x="54" y="166"/>
                    <a:pt x="82" y="169"/>
                    <a:pt x="82" y="143"/>
                  </a:cubicBezTo>
                  <a:cubicBezTo>
                    <a:pt x="82" y="113"/>
                    <a:pt x="62" y="108"/>
                    <a:pt x="78" y="107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108" y="107"/>
                    <a:pt x="110" y="100"/>
                    <a:pt x="110" y="92"/>
                  </a:cubicBezTo>
                  <a:cubicBezTo>
                    <a:pt x="110" y="85"/>
                    <a:pt x="109" y="80"/>
                    <a:pt x="103" y="78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17" y="78"/>
                    <a:pt x="118" y="72"/>
                    <a:pt x="118" y="6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51"/>
            <p:cNvSpPr/>
            <p:nvPr/>
          </p:nvSpPr>
          <p:spPr bwMode="auto">
            <a:xfrm>
              <a:off x="1681" y="2326"/>
              <a:ext cx="92" cy="42"/>
            </a:xfrm>
            <a:custGeom>
              <a:avLst/>
              <a:gdLst>
                <a:gd name="T0" fmla="*/ 0 w 51"/>
                <a:gd name="T1" fmla="*/ 12 h 23"/>
                <a:gd name="T2" fmla="*/ 8 w 51"/>
                <a:gd name="T3" fmla="*/ 23 h 23"/>
                <a:gd name="T4" fmla="*/ 43 w 51"/>
                <a:gd name="T5" fmla="*/ 23 h 23"/>
                <a:gd name="T6" fmla="*/ 51 w 51"/>
                <a:gd name="T7" fmla="*/ 12 h 23"/>
                <a:gd name="T8" fmla="*/ 43 w 51"/>
                <a:gd name="T9" fmla="*/ 0 h 23"/>
                <a:gd name="T10" fmla="*/ 8 w 51"/>
                <a:gd name="T11" fmla="*/ 0 h 23"/>
                <a:gd name="T12" fmla="*/ 0 w 51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3">
                  <a:moveTo>
                    <a:pt x="0" y="12"/>
                  </a:moveTo>
                  <a:cubicBezTo>
                    <a:pt x="0" y="18"/>
                    <a:pt x="1" y="23"/>
                    <a:pt x="8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50" y="23"/>
                    <a:pt x="51" y="18"/>
                    <a:pt x="51" y="12"/>
                  </a:cubicBezTo>
                  <a:cubicBezTo>
                    <a:pt x="51" y="5"/>
                    <a:pt x="50" y="0"/>
                    <a:pt x="4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" y="0"/>
                    <a:pt x="0" y="5"/>
                    <a:pt x="0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52"/>
            <p:cNvSpPr/>
            <p:nvPr/>
          </p:nvSpPr>
          <p:spPr bwMode="auto">
            <a:xfrm>
              <a:off x="1670" y="2377"/>
              <a:ext cx="112" cy="42"/>
            </a:xfrm>
            <a:custGeom>
              <a:avLst/>
              <a:gdLst>
                <a:gd name="T0" fmla="*/ 0 w 62"/>
                <a:gd name="T1" fmla="*/ 11 h 23"/>
                <a:gd name="T2" fmla="*/ 7 w 62"/>
                <a:gd name="T3" fmla="*/ 23 h 23"/>
                <a:gd name="T4" fmla="*/ 55 w 62"/>
                <a:gd name="T5" fmla="*/ 23 h 23"/>
                <a:gd name="T6" fmla="*/ 62 w 62"/>
                <a:gd name="T7" fmla="*/ 11 h 23"/>
                <a:gd name="T8" fmla="*/ 55 w 62"/>
                <a:gd name="T9" fmla="*/ 0 h 23"/>
                <a:gd name="T10" fmla="*/ 7 w 62"/>
                <a:gd name="T11" fmla="*/ 0 h 23"/>
                <a:gd name="T12" fmla="*/ 0 w 6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23">
                  <a:moveTo>
                    <a:pt x="0" y="11"/>
                  </a:moveTo>
                  <a:cubicBezTo>
                    <a:pt x="0" y="18"/>
                    <a:pt x="1" y="23"/>
                    <a:pt x="7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61" y="23"/>
                    <a:pt x="62" y="18"/>
                    <a:pt x="62" y="11"/>
                  </a:cubicBezTo>
                  <a:cubicBezTo>
                    <a:pt x="62" y="5"/>
                    <a:pt x="61" y="0"/>
                    <a:pt x="5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0"/>
                    <a:pt x="0" y="5"/>
                    <a:pt x="0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53"/>
            <p:cNvSpPr/>
            <p:nvPr/>
          </p:nvSpPr>
          <p:spPr bwMode="auto">
            <a:xfrm>
              <a:off x="1681" y="2428"/>
              <a:ext cx="96" cy="41"/>
            </a:xfrm>
            <a:custGeom>
              <a:avLst/>
              <a:gdLst>
                <a:gd name="T0" fmla="*/ 0 w 53"/>
                <a:gd name="T1" fmla="*/ 11 h 23"/>
                <a:gd name="T2" fmla="*/ 8 w 53"/>
                <a:gd name="T3" fmla="*/ 23 h 23"/>
                <a:gd name="T4" fmla="*/ 45 w 53"/>
                <a:gd name="T5" fmla="*/ 23 h 23"/>
                <a:gd name="T6" fmla="*/ 53 w 53"/>
                <a:gd name="T7" fmla="*/ 11 h 23"/>
                <a:gd name="T8" fmla="*/ 45 w 53"/>
                <a:gd name="T9" fmla="*/ 0 h 23"/>
                <a:gd name="T10" fmla="*/ 8 w 53"/>
                <a:gd name="T11" fmla="*/ 0 h 23"/>
                <a:gd name="T12" fmla="*/ 0 w 53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23">
                  <a:moveTo>
                    <a:pt x="0" y="11"/>
                  </a:moveTo>
                  <a:cubicBezTo>
                    <a:pt x="0" y="18"/>
                    <a:pt x="1" y="23"/>
                    <a:pt x="8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2" y="23"/>
                    <a:pt x="53" y="18"/>
                    <a:pt x="53" y="11"/>
                  </a:cubicBezTo>
                  <a:cubicBezTo>
                    <a:pt x="53" y="5"/>
                    <a:pt x="52" y="0"/>
                    <a:pt x="4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" y="0"/>
                    <a:pt x="0" y="5"/>
                    <a:pt x="0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54"/>
            <p:cNvSpPr/>
            <p:nvPr/>
          </p:nvSpPr>
          <p:spPr bwMode="auto">
            <a:xfrm>
              <a:off x="1692" y="2478"/>
              <a:ext cx="66" cy="44"/>
            </a:xfrm>
            <a:custGeom>
              <a:avLst/>
              <a:gdLst>
                <a:gd name="T0" fmla="*/ 0 w 37"/>
                <a:gd name="T1" fmla="*/ 12 h 24"/>
                <a:gd name="T2" fmla="*/ 8 w 37"/>
                <a:gd name="T3" fmla="*/ 24 h 24"/>
                <a:gd name="T4" fmla="*/ 29 w 37"/>
                <a:gd name="T5" fmla="*/ 24 h 24"/>
                <a:gd name="T6" fmla="*/ 37 w 37"/>
                <a:gd name="T7" fmla="*/ 12 h 24"/>
                <a:gd name="T8" fmla="*/ 29 w 37"/>
                <a:gd name="T9" fmla="*/ 0 h 24"/>
                <a:gd name="T10" fmla="*/ 8 w 37"/>
                <a:gd name="T11" fmla="*/ 0 h 24"/>
                <a:gd name="T12" fmla="*/ 0 w 37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4">
                  <a:moveTo>
                    <a:pt x="0" y="12"/>
                  </a:moveTo>
                  <a:cubicBezTo>
                    <a:pt x="0" y="18"/>
                    <a:pt x="2" y="24"/>
                    <a:pt x="8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6" y="24"/>
                    <a:pt x="37" y="18"/>
                    <a:pt x="37" y="12"/>
                  </a:cubicBezTo>
                  <a:cubicBezTo>
                    <a:pt x="37" y="5"/>
                    <a:pt x="36" y="0"/>
                    <a:pt x="2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" y="0"/>
                    <a:pt x="0" y="5"/>
                    <a:pt x="0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55"/>
            <p:cNvSpPr/>
            <p:nvPr/>
          </p:nvSpPr>
          <p:spPr bwMode="auto">
            <a:xfrm>
              <a:off x="1572" y="2200"/>
              <a:ext cx="163" cy="320"/>
            </a:xfrm>
            <a:custGeom>
              <a:avLst/>
              <a:gdLst>
                <a:gd name="T0" fmla="*/ 63 w 90"/>
                <a:gd name="T1" fmla="*/ 176 h 177"/>
                <a:gd name="T2" fmla="*/ 62 w 90"/>
                <a:gd name="T3" fmla="*/ 166 h 177"/>
                <a:gd name="T4" fmla="*/ 63 w 90"/>
                <a:gd name="T5" fmla="*/ 156 h 177"/>
                <a:gd name="T6" fmla="*/ 65 w 90"/>
                <a:gd name="T7" fmla="*/ 153 h 177"/>
                <a:gd name="T8" fmla="*/ 57 w 90"/>
                <a:gd name="T9" fmla="*/ 148 h 177"/>
                <a:gd name="T10" fmla="*/ 55 w 90"/>
                <a:gd name="T11" fmla="*/ 137 h 177"/>
                <a:gd name="T12" fmla="*/ 57 w 90"/>
                <a:gd name="T13" fmla="*/ 127 h 177"/>
                <a:gd name="T14" fmla="*/ 59 w 90"/>
                <a:gd name="T15" fmla="*/ 125 h 177"/>
                <a:gd name="T16" fmla="*/ 51 w 90"/>
                <a:gd name="T17" fmla="*/ 120 h 177"/>
                <a:gd name="T18" fmla="*/ 49 w 90"/>
                <a:gd name="T19" fmla="*/ 109 h 177"/>
                <a:gd name="T20" fmla="*/ 51 w 90"/>
                <a:gd name="T21" fmla="*/ 99 h 177"/>
                <a:gd name="T22" fmla="*/ 58 w 90"/>
                <a:gd name="T23" fmla="*/ 94 h 177"/>
                <a:gd name="T24" fmla="*/ 57 w 90"/>
                <a:gd name="T25" fmla="*/ 92 h 177"/>
                <a:gd name="T26" fmla="*/ 55 w 90"/>
                <a:gd name="T27" fmla="*/ 82 h 177"/>
                <a:gd name="T28" fmla="*/ 57 w 90"/>
                <a:gd name="T29" fmla="*/ 72 h 177"/>
                <a:gd name="T30" fmla="*/ 67 w 90"/>
                <a:gd name="T31" fmla="*/ 66 h 177"/>
                <a:gd name="T32" fmla="*/ 75 w 90"/>
                <a:gd name="T33" fmla="*/ 66 h 177"/>
                <a:gd name="T34" fmla="*/ 90 w 90"/>
                <a:gd name="T35" fmla="*/ 26 h 177"/>
                <a:gd name="T36" fmla="*/ 63 w 90"/>
                <a:gd name="T37" fmla="*/ 3 h 177"/>
                <a:gd name="T38" fmla="*/ 63 w 90"/>
                <a:gd name="T39" fmla="*/ 19 h 177"/>
                <a:gd name="T40" fmla="*/ 17 w 90"/>
                <a:gd name="T41" fmla="*/ 72 h 177"/>
                <a:gd name="T42" fmla="*/ 0 w 90"/>
                <a:gd name="T43" fmla="*/ 101 h 177"/>
                <a:gd name="T44" fmla="*/ 0 w 90"/>
                <a:gd name="T45" fmla="*/ 140 h 177"/>
                <a:gd name="T46" fmla="*/ 36 w 90"/>
                <a:gd name="T47" fmla="*/ 177 h 177"/>
                <a:gd name="T48" fmla="*/ 64 w 90"/>
                <a:gd name="T49" fmla="*/ 177 h 177"/>
                <a:gd name="T50" fmla="*/ 63 w 90"/>
                <a:gd name="T51" fmla="*/ 17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177">
                  <a:moveTo>
                    <a:pt x="63" y="176"/>
                  </a:moveTo>
                  <a:cubicBezTo>
                    <a:pt x="62" y="174"/>
                    <a:pt x="62" y="170"/>
                    <a:pt x="62" y="166"/>
                  </a:cubicBezTo>
                  <a:cubicBezTo>
                    <a:pt x="62" y="161"/>
                    <a:pt x="62" y="158"/>
                    <a:pt x="63" y="156"/>
                  </a:cubicBezTo>
                  <a:cubicBezTo>
                    <a:pt x="64" y="155"/>
                    <a:pt x="64" y="154"/>
                    <a:pt x="65" y="153"/>
                  </a:cubicBezTo>
                  <a:cubicBezTo>
                    <a:pt x="61" y="152"/>
                    <a:pt x="58" y="150"/>
                    <a:pt x="57" y="148"/>
                  </a:cubicBezTo>
                  <a:cubicBezTo>
                    <a:pt x="56" y="145"/>
                    <a:pt x="55" y="142"/>
                    <a:pt x="55" y="137"/>
                  </a:cubicBezTo>
                  <a:cubicBezTo>
                    <a:pt x="55" y="133"/>
                    <a:pt x="56" y="130"/>
                    <a:pt x="57" y="127"/>
                  </a:cubicBezTo>
                  <a:cubicBezTo>
                    <a:pt x="58" y="126"/>
                    <a:pt x="58" y="126"/>
                    <a:pt x="59" y="125"/>
                  </a:cubicBezTo>
                  <a:cubicBezTo>
                    <a:pt x="54" y="124"/>
                    <a:pt x="52" y="122"/>
                    <a:pt x="51" y="120"/>
                  </a:cubicBezTo>
                  <a:cubicBezTo>
                    <a:pt x="50" y="117"/>
                    <a:pt x="49" y="114"/>
                    <a:pt x="49" y="109"/>
                  </a:cubicBezTo>
                  <a:cubicBezTo>
                    <a:pt x="49" y="105"/>
                    <a:pt x="50" y="102"/>
                    <a:pt x="51" y="99"/>
                  </a:cubicBezTo>
                  <a:cubicBezTo>
                    <a:pt x="52" y="97"/>
                    <a:pt x="54" y="94"/>
                    <a:pt x="58" y="94"/>
                  </a:cubicBezTo>
                  <a:cubicBezTo>
                    <a:pt x="58" y="93"/>
                    <a:pt x="58" y="93"/>
                    <a:pt x="57" y="92"/>
                  </a:cubicBezTo>
                  <a:cubicBezTo>
                    <a:pt x="56" y="90"/>
                    <a:pt x="55" y="86"/>
                    <a:pt x="55" y="82"/>
                  </a:cubicBezTo>
                  <a:cubicBezTo>
                    <a:pt x="55" y="77"/>
                    <a:pt x="56" y="74"/>
                    <a:pt x="57" y="72"/>
                  </a:cubicBezTo>
                  <a:cubicBezTo>
                    <a:pt x="59" y="69"/>
                    <a:pt x="62" y="66"/>
                    <a:pt x="67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1"/>
                    <a:pt x="90" y="49"/>
                    <a:pt x="90" y="26"/>
                  </a:cubicBezTo>
                  <a:cubicBezTo>
                    <a:pt x="90" y="0"/>
                    <a:pt x="63" y="3"/>
                    <a:pt x="63" y="3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58" y="37"/>
                    <a:pt x="26" y="64"/>
                    <a:pt x="17" y="72"/>
                  </a:cubicBezTo>
                  <a:cubicBezTo>
                    <a:pt x="6" y="77"/>
                    <a:pt x="0" y="88"/>
                    <a:pt x="0" y="101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61"/>
                    <a:pt x="16" y="177"/>
                    <a:pt x="36" y="177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64" y="177"/>
                    <a:pt x="64" y="176"/>
                    <a:pt x="63" y="1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56"/>
            <p:cNvSpPr>
              <a:spLocks noEditPoints="1"/>
            </p:cNvSpPr>
            <p:nvPr/>
          </p:nvSpPr>
          <p:spPr bwMode="auto">
            <a:xfrm>
              <a:off x="2543" y="2225"/>
              <a:ext cx="303" cy="289"/>
            </a:xfrm>
            <a:custGeom>
              <a:avLst/>
              <a:gdLst>
                <a:gd name="T0" fmla="*/ 49 w 168"/>
                <a:gd name="T1" fmla="*/ 73 h 160"/>
                <a:gd name="T2" fmla="*/ 49 w 168"/>
                <a:gd name="T3" fmla="*/ 73 h 160"/>
                <a:gd name="T4" fmla="*/ 65 w 168"/>
                <a:gd name="T5" fmla="*/ 89 h 160"/>
                <a:gd name="T6" fmla="*/ 71 w 168"/>
                <a:gd name="T7" fmla="*/ 84 h 160"/>
                <a:gd name="T8" fmla="*/ 65 w 168"/>
                <a:gd name="T9" fmla="*/ 77 h 160"/>
                <a:gd name="T10" fmla="*/ 62 w 168"/>
                <a:gd name="T11" fmla="*/ 75 h 160"/>
                <a:gd name="T12" fmla="*/ 77 w 168"/>
                <a:gd name="T13" fmla="*/ 60 h 160"/>
                <a:gd name="T14" fmla="*/ 78 w 168"/>
                <a:gd name="T15" fmla="*/ 60 h 160"/>
                <a:gd name="T16" fmla="*/ 80 w 168"/>
                <a:gd name="T17" fmla="*/ 60 h 160"/>
                <a:gd name="T18" fmla="*/ 83 w 168"/>
                <a:gd name="T19" fmla="*/ 60 h 160"/>
                <a:gd name="T20" fmla="*/ 72 w 168"/>
                <a:gd name="T21" fmla="*/ 49 h 160"/>
                <a:gd name="T22" fmla="*/ 72 w 168"/>
                <a:gd name="T23" fmla="*/ 49 h 160"/>
                <a:gd name="T24" fmla="*/ 63 w 168"/>
                <a:gd name="T25" fmla="*/ 14 h 160"/>
                <a:gd name="T26" fmla="*/ 28 w 168"/>
                <a:gd name="T27" fmla="*/ 5 h 160"/>
                <a:gd name="T28" fmla="*/ 48 w 168"/>
                <a:gd name="T29" fmla="*/ 25 h 160"/>
                <a:gd name="T30" fmla="*/ 43 w 168"/>
                <a:gd name="T31" fmla="*/ 45 h 160"/>
                <a:gd name="T32" fmla="*/ 24 w 168"/>
                <a:gd name="T33" fmla="*/ 50 h 160"/>
                <a:gd name="T34" fmla="*/ 4 w 168"/>
                <a:gd name="T35" fmla="*/ 30 h 160"/>
                <a:gd name="T36" fmla="*/ 13 w 168"/>
                <a:gd name="T37" fmla="*/ 64 h 160"/>
                <a:gd name="T38" fmla="*/ 49 w 168"/>
                <a:gd name="T39" fmla="*/ 73 h 160"/>
                <a:gd name="T40" fmla="*/ 108 w 168"/>
                <a:gd name="T41" fmla="*/ 85 h 160"/>
                <a:gd name="T42" fmla="*/ 107 w 168"/>
                <a:gd name="T43" fmla="*/ 89 h 160"/>
                <a:gd name="T44" fmla="*/ 108 w 168"/>
                <a:gd name="T45" fmla="*/ 91 h 160"/>
                <a:gd name="T46" fmla="*/ 106 w 168"/>
                <a:gd name="T47" fmla="*/ 92 h 160"/>
                <a:gd name="T48" fmla="*/ 96 w 168"/>
                <a:gd name="T49" fmla="*/ 103 h 160"/>
                <a:gd name="T50" fmla="*/ 93 w 168"/>
                <a:gd name="T51" fmla="*/ 105 h 160"/>
                <a:gd name="T52" fmla="*/ 84 w 168"/>
                <a:gd name="T53" fmla="*/ 96 h 160"/>
                <a:gd name="T54" fmla="*/ 78 w 168"/>
                <a:gd name="T55" fmla="*/ 102 h 160"/>
                <a:gd name="T56" fmla="*/ 131 w 168"/>
                <a:gd name="T57" fmla="*/ 155 h 160"/>
                <a:gd name="T58" fmla="*/ 143 w 168"/>
                <a:gd name="T59" fmla="*/ 160 h 160"/>
                <a:gd name="T60" fmla="*/ 154 w 168"/>
                <a:gd name="T61" fmla="*/ 155 h 160"/>
                <a:gd name="T62" fmla="*/ 154 w 168"/>
                <a:gd name="T63" fmla="*/ 131 h 160"/>
                <a:gd name="T64" fmla="*/ 108 w 168"/>
                <a:gd name="T65" fmla="*/ 85 h 160"/>
                <a:gd name="T66" fmla="*/ 148 w 168"/>
                <a:gd name="T67" fmla="*/ 149 h 160"/>
                <a:gd name="T68" fmla="*/ 140 w 168"/>
                <a:gd name="T69" fmla="*/ 152 h 160"/>
                <a:gd name="T70" fmla="*/ 133 w 168"/>
                <a:gd name="T71" fmla="*/ 145 h 160"/>
                <a:gd name="T72" fmla="*/ 135 w 168"/>
                <a:gd name="T73" fmla="*/ 136 h 160"/>
                <a:gd name="T74" fmla="*/ 144 w 168"/>
                <a:gd name="T75" fmla="*/ 134 h 160"/>
                <a:gd name="T76" fmla="*/ 150 w 168"/>
                <a:gd name="T77" fmla="*/ 141 h 160"/>
                <a:gd name="T78" fmla="*/ 148 w 168"/>
                <a:gd name="T79" fmla="*/ 149 h 160"/>
                <a:gd name="T80" fmla="*/ 84 w 168"/>
                <a:gd name="T81" fmla="*/ 91 h 160"/>
                <a:gd name="T82" fmla="*/ 93 w 168"/>
                <a:gd name="T83" fmla="*/ 100 h 160"/>
                <a:gd name="T84" fmla="*/ 103 w 168"/>
                <a:gd name="T85" fmla="*/ 90 h 160"/>
                <a:gd name="T86" fmla="*/ 108 w 168"/>
                <a:gd name="T87" fmla="*/ 75 h 160"/>
                <a:gd name="T88" fmla="*/ 122 w 168"/>
                <a:gd name="T89" fmla="*/ 70 h 160"/>
                <a:gd name="T90" fmla="*/ 168 w 168"/>
                <a:gd name="T91" fmla="*/ 25 h 160"/>
                <a:gd name="T92" fmla="*/ 142 w 168"/>
                <a:gd name="T93" fmla="*/ 0 h 160"/>
                <a:gd name="T94" fmla="*/ 97 w 168"/>
                <a:gd name="T95" fmla="*/ 45 h 160"/>
                <a:gd name="T96" fmla="*/ 92 w 168"/>
                <a:gd name="T97" fmla="*/ 59 h 160"/>
                <a:gd name="T98" fmla="*/ 78 w 168"/>
                <a:gd name="T99" fmla="*/ 64 h 160"/>
                <a:gd name="T100" fmla="*/ 68 w 168"/>
                <a:gd name="T101" fmla="*/ 75 h 160"/>
                <a:gd name="T102" fmla="*/ 77 w 168"/>
                <a:gd name="T103" fmla="*/ 84 h 160"/>
                <a:gd name="T104" fmla="*/ 32 w 168"/>
                <a:gd name="T105" fmla="*/ 128 h 160"/>
                <a:gd name="T106" fmla="*/ 31 w 168"/>
                <a:gd name="T107" fmla="*/ 127 h 160"/>
                <a:gd name="T108" fmla="*/ 22 w 168"/>
                <a:gd name="T109" fmla="*/ 134 h 160"/>
                <a:gd name="T110" fmla="*/ 8 w 168"/>
                <a:gd name="T111" fmla="*/ 156 h 160"/>
                <a:gd name="T112" fmla="*/ 11 w 168"/>
                <a:gd name="T113" fmla="*/ 160 h 160"/>
                <a:gd name="T114" fmla="*/ 34 w 168"/>
                <a:gd name="T115" fmla="*/ 146 h 160"/>
                <a:gd name="T116" fmla="*/ 41 w 168"/>
                <a:gd name="T117" fmla="*/ 137 h 160"/>
                <a:gd name="T118" fmla="*/ 39 w 168"/>
                <a:gd name="T119" fmla="*/ 135 h 160"/>
                <a:gd name="T120" fmla="*/ 84 w 168"/>
                <a:gd name="T121" fmla="*/ 9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" h="160">
                  <a:moveTo>
                    <a:pt x="49" y="73"/>
                  </a:moveTo>
                  <a:cubicBezTo>
                    <a:pt x="49" y="73"/>
                    <a:pt x="49" y="73"/>
                    <a:pt x="49" y="73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9" y="60"/>
                    <a:pt x="79" y="60"/>
                    <a:pt x="80" y="60"/>
                  </a:cubicBezTo>
                  <a:cubicBezTo>
                    <a:pt x="81" y="60"/>
                    <a:pt x="82" y="60"/>
                    <a:pt x="83" y="60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5" y="37"/>
                    <a:pt x="72" y="24"/>
                    <a:pt x="63" y="14"/>
                  </a:cubicBezTo>
                  <a:cubicBezTo>
                    <a:pt x="53" y="5"/>
                    <a:pt x="40" y="2"/>
                    <a:pt x="28" y="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42"/>
                    <a:pt x="4" y="55"/>
                    <a:pt x="13" y="64"/>
                  </a:cubicBezTo>
                  <a:cubicBezTo>
                    <a:pt x="22" y="74"/>
                    <a:pt x="36" y="77"/>
                    <a:pt x="49" y="73"/>
                  </a:cubicBezTo>
                  <a:moveTo>
                    <a:pt x="108" y="85"/>
                  </a:moveTo>
                  <a:cubicBezTo>
                    <a:pt x="107" y="86"/>
                    <a:pt x="107" y="88"/>
                    <a:pt x="107" y="89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131" y="155"/>
                    <a:pt x="131" y="155"/>
                    <a:pt x="131" y="155"/>
                  </a:cubicBezTo>
                  <a:cubicBezTo>
                    <a:pt x="134" y="158"/>
                    <a:pt x="138" y="160"/>
                    <a:pt x="143" y="160"/>
                  </a:cubicBezTo>
                  <a:cubicBezTo>
                    <a:pt x="147" y="160"/>
                    <a:pt x="151" y="158"/>
                    <a:pt x="154" y="155"/>
                  </a:cubicBezTo>
                  <a:cubicBezTo>
                    <a:pt x="161" y="148"/>
                    <a:pt x="161" y="138"/>
                    <a:pt x="154" y="131"/>
                  </a:cubicBezTo>
                  <a:lnTo>
                    <a:pt x="108" y="85"/>
                  </a:lnTo>
                  <a:close/>
                  <a:moveTo>
                    <a:pt x="148" y="149"/>
                  </a:moveTo>
                  <a:cubicBezTo>
                    <a:pt x="140" y="152"/>
                    <a:pt x="140" y="152"/>
                    <a:pt x="140" y="152"/>
                  </a:cubicBezTo>
                  <a:cubicBezTo>
                    <a:pt x="133" y="145"/>
                    <a:pt x="133" y="145"/>
                    <a:pt x="133" y="145"/>
                  </a:cubicBezTo>
                  <a:cubicBezTo>
                    <a:pt x="135" y="136"/>
                    <a:pt x="135" y="136"/>
                    <a:pt x="135" y="136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0" y="141"/>
                    <a:pt x="150" y="141"/>
                    <a:pt x="150" y="141"/>
                  </a:cubicBezTo>
                  <a:lnTo>
                    <a:pt x="148" y="149"/>
                  </a:lnTo>
                  <a:close/>
                  <a:moveTo>
                    <a:pt x="84" y="91"/>
                  </a:moveTo>
                  <a:cubicBezTo>
                    <a:pt x="93" y="100"/>
                    <a:pt x="93" y="100"/>
                    <a:pt x="93" y="100"/>
                  </a:cubicBezTo>
                  <a:cubicBezTo>
                    <a:pt x="103" y="90"/>
                    <a:pt x="103" y="90"/>
                    <a:pt x="103" y="90"/>
                  </a:cubicBezTo>
                  <a:cubicBezTo>
                    <a:pt x="103" y="84"/>
                    <a:pt x="104" y="79"/>
                    <a:pt x="108" y="75"/>
                  </a:cubicBezTo>
                  <a:cubicBezTo>
                    <a:pt x="112" y="72"/>
                    <a:pt x="117" y="70"/>
                    <a:pt x="122" y="70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8" y="50"/>
                    <a:pt x="96" y="55"/>
                    <a:pt x="92" y="59"/>
                  </a:cubicBezTo>
                  <a:cubicBezTo>
                    <a:pt x="88" y="63"/>
                    <a:pt x="83" y="65"/>
                    <a:pt x="78" y="64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8" y="156"/>
                    <a:pt x="8" y="156"/>
                    <a:pt x="8" y="156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34" y="146"/>
                    <a:pt x="34" y="146"/>
                    <a:pt x="34" y="146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39" y="135"/>
                    <a:pt x="39" y="135"/>
                    <a:pt x="39" y="135"/>
                  </a:cubicBezTo>
                  <a:lnTo>
                    <a:pt x="84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57"/>
            <p:cNvSpPr>
              <a:spLocks noEditPoints="1"/>
            </p:cNvSpPr>
            <p:nvPr/>
          </p:nvSpPr>
          <p:spPr bwMode="auto">
            <a:xfrm>
              <a:off x="3079" y="2256"/>
              <a:ext cx="232" cy="228"/>
            </a:xfrm>
            <a:custGeom>
              <a:avLst/>
              <a:gdLst>
                <a:gd name="T0" fmla="*/ 167 w 232"/>
                <a:gd name="T1" fmla="*/ 106 h 228"/>
                <a:gd name="T2" fmla="*/ 232 w 232"/>
                <a:gd name="T3" fmla="*/ 52 h 228"/>
                <a:gd name="T4" fmla="*/ 167 w 232"/>
                <a:gd name="T5" fmla="*/ 0 h 228"/>
                <a:gd name="T6" fmla="*/ 167 w 232"/>
                <a:gd name="T7" fmla="*/ 34 h 228"/>
                <a:gd name="T8" fmla="*/ 33 w 232"/>
                <a:gd name="T9" fmla="*/ 34 h 228"/>
                <a:gd name="T10" fmla="*/ 33 w 232"/>
                <a:gd name="T11" fmla="*/ 72 h 228"/>
                <a:gd name="T12" fmla="*/ 167 w 232"/>
                <a:gd name="T13" fmla="*/ 72 h 228"/>
                <a:gd name="T14" fmla="*/ 167 w 232"/>
                <a:gd name="T15" fmla="*/ 106 h 228"/>
                <a:gd name="T16" fmla="*/ 65 w 232"/>
                <a:gd name="T17" fmla="*/ 121 h 228"/>
                <a:gd name="T18" fmla="*/ 0 w 232"/>
                <a:gd name="T19" fmla="*/ 175 h 228"/>
                <a:gd name="T20" fmla="*/ 65 w 232"/>
                <a:gd name="T21" fmla="*/ 228 h 228"/>
                <a:gd name="T22" fmla="*/ 65 w 232"/>
                <a:gd name="T23" fmla="*/ 193 h 228"/>
                <a:gd name="T24" fmla="*/ 199 w 232"/>
                <a:gd name="T25" fmla="*/ 193 h 228"/>
                <a:gd name="T26" fmla="*/ 199 w 232"/>
                <a:gd name="T27" fmla="*/ 155 h 228"/>
                <a:gd name="T28" fmla="*/ 65 w 232"/>
                <a:gd name="T29" fmla="*/ 155 h 228"/>
                <a:gd name="T30" fmla="*/ 65 w 232"/>
                <a:gd name="T31" fmla="*/ 12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2" h="228">
                  <a:moveTo>
                    <a:pt x="167" y="106"/>
                  </a:moveTo>
                  <a:lnTo>
                    <a:pt x="232" y="52"/>
                  </a:lnTo>
                  <a:lnTo>
                    <a:pt x="167" y="0"/>
                  </a:lnTo>
                  <a:lnTo>
                    <a:pt x="167" y="34"/>
                  </a:lnTo>
                  <a:lnTo>
                    <a:pt x="33" y="34"/>
                  </a:lnTo>
                  <a:lnTo>
                    <a:pt x="33" y="72"/>
                  </a:lnTo>
                  <a:lnTo>
                    <a:pt x="167" y="72"/>
                  </a:lnTo>
                  <a:lnTo>
                    <a:pt x="167" y="106"/>
                  </a:lnTo>
                  <a:close/>
                  <a:moveTo>
                    <a:pt x="65" y="121"/>
                  </a:moveTo>
                  <a:lnTo>
                    <a:pt x="0" y="175"/>
                  </a:lnTo>
                  <a:lnTo>
                    <a:pt x="65" y="228"/>
                  </a:lnTo>
                  <a:lnTo>
                    <a:pt x="65" y="193"/>
                  </a:lnTo>
                  <a:lnTo>
                    <a:pt x="199" y="193"/>
                  </a:lnTo>
                  <a:lnTo>
                    <a:pt x="199" y="155"/>
                  </a:lnTo>
                  <a:lnTo>
                    <a:pt x="65" y="155"/>
                  </a:lnTo>
                  <a:lnTo>
                    <a:pt x="65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58"/>
            <p:cNvSpPr>
              <a:spLocks noEditPoints="1"/>
            </p:cNvSpPr>
            <p:nvPr/>
          </p:nvSpPr>
          <p:spPr bwMode="auto">
            <a:xfrm>
              <a:off x="3526" y="2194"/>
              <a:ext cx="321" cy="322"/>
            </a:xfrm>
            <a:custGeom>
              <a:avLst/>
              <a:gdLst>
                <a:gd name="T0" fmla="*/ 89 w 178"/>
                <a:gd name="T1" fmla="*/ 0 h 178"/>
                <a:gd name="T2" fmla="*/ 0 w 178"/>
                <a:gd name="T3" fmla="*/ 89 h 178"/>
                <a:gd name="T4" fmla="*/ 89 w 178"/>
                <a:gd name="T5" fmla="*/ 178 h 178"/>
                <a:gd name="T6" fmla="*/ 178 w 178"/>
                <a:gd name="T7" fmla="*/ 89 h 178"/>
                <a:gd name="T8" fmla="*/ 89 w 178"/>
                <a:gd name="T9" fmla="*/ 0 h 178"/>
                <a:gd name="T10" fmla="*/ 89 w 178"/>
                <a:gd name="T11" fmla="*/ 10 h 178"/>
                <a:gd name="T12" fmla="*/ 168 w 178"/>
                <a:gd name="T13" fmla="*/ 89 h 178"/>
                <a:gd name="T14" fmla="*/ 166 w 178"/>
                <a:gd name="T15" fmla="*/ 105 h 178"/>
                <a:gd name="T16" fmla="*/ 128 w 178"/>
                <a:gd name="T17" fmla="*/ 132 h 178"/>
                <a:gd name="T18" fmla="*/ 89 w 178"/>
                <a:gd name="T19" fmla="*/ 93 h 178"/>
                <a:gd name="T20" fmla="*/ 49 w 178"/>
                <a:gd name="T21" fmla="*/ 53 h 178"/>
                <a:gd name="T22" fmla="*/ 10 w 178"/>
                <a:gd name="T23" fmla="*/ 84 h 178"/>
                <a:gd name="T24" fmla="*/ 89 w 178"/>
                <a:gd name="T25" fmla="*/ 1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8" h="178">
                  <a:moveTo>
                    <a:pt x="89" y="0"/>
                  </a:moveTo>
                  <a:cubicBezTo>
                    <a:pt x="40" y="0"/>
                    <a:pt x="0" y="40"/>
                    <a:pt x="0" y="89"/>
                  </a:cubicBezTo>
                  <a:cubicBezTo>
                    <a:pt x="0" y="138"/>
                    <a:pt x="40" y="178"/>
                    <a:pt x="89" y="178"/>
                  </a:cubicBezTo>
                  <a:cubicBezTo>
                    <a:pt x="138" y="178"/>
                    <a:pt x="178" y="138"/>
                    <a:pt x="178" y="89"/>
                  </a:cubicBezTo>
                  <a:cubicBezTo>
                    <a:pt x="178" y="40"/>
                    <a:pt x="138" y="0"/>
                    <a:pt x="89" y="0"/>
                  </a:cubicBezTo>
                  <a:moveTo>
                    <a:pt x="89" y="10"/>
                  </a:moveTo>
                  <a:cubicBezTo>
                    <a:pt x="133" y="10"/>
                    <a:pt x="168" y="45"/>
                    <a:pt x="168" y="89"/>
                  </a:cubicBezTo>
                  <a:cubicBezTo>
                    <a:pt x="168" y="94"/>
                    <a:pt x="167" y="100"/>
                    <a:pt x="166" y="105"/>
                  </a:cubicBezTo>
                  <a:cubicBezTo>
                    <a:pt x="161" y="121"/>
                    <a:pt x="146" y="132"/>
                    <a:pt x="128" y="132"/>
                  </a:cubicBezTo>
                  <a:cubicBezTo>
                    <a:pt x="107" y="132"/>
                    <a:pt x="89" y="115"/>
                    <a:pt x="89" y="93"/>
                  </a:cubicBezTo>
                  <a:cubicBezTo>
                    <a:pt x="89" y="71"/>
                    <a:pt x="71" y="53"/>
                    <a:pt x="49" y="53"/>
                  </a:cubicBezTo>
                  <a:cubicBezTo>
                    <a:pt x="30" y="53"/>
                    <a:pt x="14" y="67"/>
                    <a:pt x="10" y="84"/>
                  </a:cubicBezTo>
                  <a:cubicBezTo>
                    <a:pt x="13" y="43"/>
                    <a:pt x="47" y="10"/>
                    <a:pt x="8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59"/>
            <p:cNvSpPr/>
            <p:nvPr/>
          </p:nvSpPr>
          <p:spPr bwMode="auto">
            <a:xfrm>
              <a:off x="4019" y="2200"/>
              <a:ext cx="318" cy="311"/>
            </a:xfrm>
            <a:custGeom>
              <a:avLst/>
              <a:gdLst>
                <a:gd name="T0" fmla="*/ 169 w 176"/>
                <a:gd name="T1" fmla="*/ 81 h 172"/>
                <a:gd name="T2" fmla="*/ 94 w 176"/>
                <a:gd name="T3" fmla="*/ 81 h 172"/>
                <a:gd name="T4" fmla="*/ 94 w 176"/>
                <a:gd name="T5" fmla="*/ 49 h 172"/>
                <a:gd name="T6" fmla="*/ 80 w 176"/>
                <a:gd name="T7" fmla="*/ 15 h 172"/>
                <a:gd name="T8" fmla="*/ 47 w 176"/>
                <a:gd name="T9" fmla="*/ 0 h 172"/>
                <a:gd name="T10" fmla="*/ 14 w 176"/>
                <a:gd name="T11" fmla="*/ 15 h 172"/>
                <a:gd name="T12" fmla="*/ 0 w 176"/>
                <a:gd name="T13" fmla="*/ 49 h 172"/>
                <a:gd name="T14" fmla="*/ 0 w 176"/>
                <a:gd name="T15" fmla="*/ 91 h 172"/>
                <a:gd name="T16" fmla="*/ 25 w 176"/>
                <a:gd name="T17" fmla="*/ 91 h 172"/>
                <a:gd name="T18" fmla="*/ 25 w 176"/>
                <a:gd name="T19" fmla="*/ 86 h 172"/>
                <a:gd name="T20" fmla="*/ 10 w 176"/>
                <a:gd name="T21" fmla="*/ 71 h 172"/>
                <a:gd name="T22" fmla="*/ 25 w 176"/>
                <a:gd name="T23" fmla="*/ 71 h 172"/>
                <a:gd name="T24" fmla="*/ 25 w 176"/>
                <a:gd name="T25" fmla="*/ 49 h 172"/>
                <a:gd name="T26" fmla="*/ 31 w 176"/>
                <a:gd name="T27" fmla="*/ 32 h 172"/>
                <a:gd name="T28" fmla="*/ 47 w 176"/>
                <a:gd name="T29" fmla="*/ 25 h 172"/>
                <a:gd name="T30" fmla="*/ 62 w 176"/>
                <a:gd name="T31" fmla="*/ 32 h 172"/>
                <a:gd name="T32" fmla="*/ 69 w 176"/>
                <a:gd name="T33" fmla="*/ 49 h 172"/>
                <a:gd name="T34" fmla="*/ 69 w 176"/>
                <a:gd name="T35" fmla="*/ 81 h 172"/>
                <a:gd name="T36" fmla="*/ 59 w 176"/>
                <a:gd name="T37" fmla="*/ 81 h 172"/>
                <a:gd name="T38" fmla="*/ 52 w 176"/>
                <a:gd name="T39" fmla="*/ 87 h 172"/>
                <a:gd name="T40" fmla="*/ 52 w 176"/>
                <a:gd name="T41" fmla="*/ 165 h 172"/>
                <a:gd name="T42" fmla="*/ 59 w 176"/>
                <a:gd name="T43" fmla="*/ 172 h 172"/>
                <a:gd name="T44" fmla="*/ 169 w 176"/>
                <a:gd name="T45" fmla="*/ 172 h 172"/>
                <a:gd name="T46" fmla="*/ 176 w 176"/>
                <a:gd name="T47" fmla="*/ 165 h 172"/>
                <a:gd name="T48" fmla="*/ 176 w 176"/>
                <a:gd name="T49" fmla="*/ 87 h 172"/>
                <a:gd name="T50" fmla="*/ 169 w 176"/>
                <a:gd name="T51" fmla="*/ 8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6" h="172">
                  <a:moveTo>
                    <a:pt x="169" y="81"/>
                  </a:moveTo>
                  <a:cubicBezTo>
                    <a:pt x="94" y="81"/>
                    <a:pt x="94" y="81"/>
                    <a:pt x="94" y="81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4" y="36"/>
                    <a:pt x="89" y="24"/>
                    <a:pt x="80" y="15"/>
                  </a:cubicBezTo>
                  <a:cubicBezTo>
                    <a:pt x="72" y="6"/>
                    <a:pt x="60" y="0"/>
                    <a:pt x="47" y="0"/>
                  </a:cubicBezTo>
                  <a:cubicBezTo>
                    <a:pt x="34" y="0"/>
                    <a:pt x="22" y="6"/>
                    <a:pt x="14" y="15"/>
                  </a:cubicBezTo>
                  <a:cubicBezTo>
                    <a:pt x="5" y="24"/>
                    <a:pt x="0" y="36"/>
                    <a:pt x="0" y="4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2"/>
                    <a:pt x="27" y="36"/>
                    <a:pt x="31" y="32"/>
                  </a:cubicBezTo>
                  <a:cubicBezTo>
                    <a:pt x="36" y="27"/>
                    <a:pt x="41" y="25"/>
                    <a:pt x="47" y="25"/>
                  </a:cubicBezTo>
                  <a:cubicBezTo>
                    <a:pt x="53" y="25"/>
                    <a:pt x="58" y="27"/>
                    <a:pt x="62" y="32"/>
                  </a:cubicBezTo>
                  <a:cubicBezTo>
                    <a:pt x="67" y="36"/>
                    <a:pt x="69" y="42"/>
                    <a:pt x="69" y="49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5" y="81"/>
                    <a:pt x="52" y="84"/>
                    <a:pt x="52" y="87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2" y="169"/>
                    <a:pt x="55" y="172"/>
                    <a:pt x="59" y="172"/>
                  </a:cubicBezTo>
                  <a:cubicBezTo>
                    <a:pt x="169" y="172"/>
                    <a:pt x="169" y="172"/>
                    <a:pt x="169" y="172"/>
                  </a:cubicBezTo>
                  <a:cubicBezTo>
                    <a:pt x="173" y="172"/>
                    <a:pt x="176" y="169"/>
                    <a:pt x="176" y="165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4"/>
                    <a:pt x="173" y="81"/>
                    <a:pt x="169" y="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60"/>
            <p:cNvSpPr/>
            <p:nvPr/>
          </p:nvSpPr>
          <p:spPr bwMode="auto">
            <a:xfrm>
              <a:off x="4610" y="2203"/>
              <a:ext cx="177" cy="319"/>
            </a:xfrm>
            <a:custGeom>
              <a:avLst/>
              <a:gdLst>
                <a:gd name="T0" fmla="*/ 98 w 98"/>
                <a:gd name="T1" fmla="*/ 29 h 176"/>
                <a:gd name="T2" fmla="*/ 77 w 98"/>
                <a:gd name="T3" fmla="*/ 29 h 176"/>
                <a:gd name="T4" fmla="*/ 77 w 98"/>
                <a:gd name="T5" fmla="*/ 50 h 176"/>
                <a:gd name="T6" fmla="*/ 82 w 98"/>
                <a:gd name="T7" fmla="*/ 50 h 176"/>
                <a:gd name="T8" fmla="*/ 79 w 98"/>
                <a:gd name="T9" fmla="*/ 67 h 176"/>
                <a:gd name="T10" fmla="*/ 68 w 98"/>
                <a:gd name="T11" fmla="*/ 80 h 176"/>
                <a:gd name="T12" fmla="*/ 56 w 98"/>
                <a:gd name="T13" fmla="*/ 90 h 176"/>
                <a:gd name="T14" fmla="*/ 56 w 98"/>
                <a:gd name="T15" fmla="*/ 22 h 176"/>
                <a:gd name="T16" fmla="*/ 63 w 98"/>
                <a:gd name="T17" fmla="*/ 22 h 176"/>
                <a:gd name="T18" fmla="*/ 50 w 98"/>
                <a:gd name="T19" fmla="*/ 0 h 176"/>
                <a:gd name="T20" fmla="*/ 37 w 98"/>
                <a:gd name="T21" fmla="*/ 22 h 176"/>
                <a:gd name="T22" fmla="*/ 45 w 98"/>
                <a:gd name="T23" fmla="*/ 22 h 176"/>
                <a:gd name="T24" fmla="*/ 45 w 98"/>
                <a:gd name="T25" fmla="*/ 113 h 176"/>
                <a:gd name="T26" fmla="*/ 32 w 98"/>
                <a:gd name="T27" fmla="*/ 103 h 176"/>
                <a:gd name="T28" fmla="*/ 21 w 98"/>
                <a:gd name="T29" fmla="*/ 90 h 176"/>
                <a:gd name="T30" fmla="*/ 18 w 98"/>
                <a:gd name="T31" fmla="*/ 70 h 176"/>
                <a:gd name="T32" fmla="*/ 25 w 98"/>
                <a:gd name="T33" fmla="*/ 59 h 176"/>
                <a:gd name="T34" fmla="*/ 13 w 98"/>
                <a:gd name="T35" fmla="*/ 46 h 176"/>
                <a:gd name="T36" fmla="*/ 0 w 98"/>
                <a:gd name="T37" fmla="*/ 59 h 176"/>
                <a:gd name="T38" fmla="*/ 7 w 98"/>
                <a:gd name="T39" fmla="*/ 70 h 176"/>
                <a:gd name="T40" fmla="*/ 11 w 98"/>
                <a:gd name="T41" fmla="*/ 94 h 176"/>
                <a:gd name="T42" fmla="*/ 26 w 98"/>
                <a:gd name="T43" fmla="*/ 112 h 176"/>
                <a:gd name="T44" fmla="*/ 40 w 98"/>
                <a:gd name="T45" fmla="*/ 125 h 176"/>
                <a:gd name="T46" fmla="*/ 44 w 98"/>
                <a:gd name="T47" fmla="*/ 138 h 176"/>
                <a:gd name="T48" fmla="*/ 30 w 98"/>
                <a:gd name="T49" fmla="*/ 156 h 176"/>
                <a:gd name="T50" fmla="*/ 49 w 98"/>
                <a:gd name="T51" fmla="*/ 176 h 176"/>
                <a:gd name="T52" fmla="*/ 69 w 98"/>
                <a:gd name="T53" fmla="*/ 156 h 176"/>
                <a:gd name="T54" fmla="*/ 56 w 98"/>
                <a:gd name="T55" fmla="*/ 138 h 176"/>
                <a:gd name="T56" fmla="*/ 56 w 98"/>
                <a:gd name="T57" fmla="*/ 123 h 176"/>
                <a:gd name="T58" fmla="*/ 60 w 98"/>
                <a:gd name="T59" fmla="*/ 102 h 176"/>
                <a:gd name="T60" fmla="*/ 74 w 98"/>
                <a:gd name="T61" fmla="*/ 89 h 176"/>
                <a:gd name="T62" fmla="*/ 90 w 98"/>
                <a:gd name="T63" fmla="*/ 71 h 176"/>
                <a:gd name="T64" fmla="*/ 93 w 98"/>
                <a:gd name="T65" fmla="*/ 50 h 176"/>
                <a:gd name="T66" fmla="*/ 98 w 98"/>
                <a:gd name="T67" fmla="*/ 50 h 176"/>
                <a:gd name="T68" fmla="*/ 98 w 98"/>
                <a:gd name="T69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8" h="176">
                  <a:moveTo>
                    <a:pt x="98" y="29"/>
                  </a:moveTo>
                  <a:cubicBezTo>
                    <a:pt x="77" y="29"/>
                    <a:pt x="77" y="29"/>
                    <a:pt x="77" y="29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8"/>
                    <a:pt x="81" y="63"/>
                    <a:pt x="79" y="67"/>
                  </a:cubicBezTo>
                  <a:cubicBezTo>
                    <a:pt x="77" y="72"/>
                    <a:pt x="74" y="75"/>
                    <a:pt x="68" y="80"/>
                  </a:cubicBezTo>
                  <a:cubicBezTo>
                    <a:pt x="63" y="83"/>
                    <a:pt x="59" y="86"/>
                    <a:pt x="56" y="90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13"/>
                    <a:pt x="45" y="113"/>
                    <a:pt x="45" y="113"/>
                  </a:cubicBezTo>
                  <a:cubicBezTo>
                    <a:pt x="41" y="109"/>
                    <a:pt x="37" y="106"/>
                    <a:pt x="32" y="103"/>
                  </a:cubicBezTo>
                  <a:cubicBezTo>
                    <a:pt x="26" y="98"/>
                    <a:pt x="23" y="95"/>
                    <a:pt x="21" y="90"/>
                  </a:cubicBezTo>
                  <a:cubicBezTo>
                    <a:pt x="19" y="85"/>
                    <a:pt x="18" y="79"/>
                    <a:pt x="18" y="70"/>
                  </a:cubicBezTo>
                  <a:cubicBezTo>
                    <a:pt x="22" y="68"/>
                    <a:pt x="25" y="64"/>
                    <a:pt x="25" y="59"/>
                  </a:cubicBezTo>
                  <a:cubicBezTo>
                    <a:pt x="25" y="52"/>
                    <a:pt x="20" y="46"/>
                    <a:pt x="13" y="46"/>
                  </a:cubicBezTo>
                  <a:cubicBezTo>
                    <a:pt x="6" y="46"/>
                    <a:pt x="0" y="52"/>
                    <a:pt x="0" y="59"/>
                  </a:cubicBezTo>
                  <a:cubicBezTo>
                    <a:pt x="0" y="64"/>
                    <a:pt x="3" y="68"/>
                    <a:pt x="7" y="70"/>
                  </a:cubicBezTo>
                  <a:cubicBezTo>
                    <a:pt x="7" y="80"/>
                    <a:pt x="8" y="87"/>
                    <a:pt x="11" y="94"/>
                  </a:cubicBezTo>
                  <a:cubicBezTo>
                    <a:pt x="13" y="101"/>
                    <a:pt x="19" y="107"/>
                    <a:pt x="26" y="112"/>
                  </a:cubicBezTo>
                  <a:cubicBezTo>
                    <a:pt x="33" y="116"/>
                    <a:pt x="37" y="120"/>
                    <a:pt x="40" y="125"/>
                  </a:cubicBezTo>
                  <a:cubicBezTo>
                    <a:pt x="42" y="128"/>
                    <a:pt x="43" y="132"/>
                    <a:pt x="44" y="138"/>
                  </a:cubicBezTo>
                  <a:cubicBezTo>
                    <a:pt x="36" y="140"/>
                    <a:pt x="30" y="147"/>
                    <a:pt x="30" y="156"/>
                  </a:cubicBezTo>
                  <a:cubicBezTo>
                    <a:pt x="30" y="167"/>
                    <a:pt x="39" y="176"/>
                    <a:pt x="49" y="176"/>
                  </a:cubicBezTo>
                  <a:cubicBezTo>
                    <a:pt x="60" y="176"/>
                    <a:pt x="69" y="167"/>
                    <a:pt x="69" y="156"/>
                  </a:cubicBezTo>
                  <a:cubicBezTo>
                    <a:pt x="69" y="148"/>
                    <a:pt x="63" y="141"/>
                    <a:pt x="56" y="138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14"/>
                    <a:pt x="57" y="107"/>
                    <a:pt x="60" y="102"/>
                  </a:cubicBezTo>
                  <a:cubicBezTo>
                    <a:pt x="63" y="97"/>
                    <a:pt x="67" y="94"/>
                    <a:pt x="74" y="89"/>
                  </a:cubicBezTo>
                  <a:cubicBezTo>
                    <a:pt x="81" y="84"/>
                    <a:pt x="87" y="79"/>
                    <a:pt x="90" y="71"/>
                  </a:cubicBezTo>
                  <a:cubicBezTo>
                    <a:pt x="92" y="65"/>
                    <a:pt x="93" y="58"/>
                    <a:pt x="93" y="50"/>
                  </a:cubicBezTo>
                  <a:cubicBezTo>
                    <a:pt x="98" y="50"/>
                    <a:pt x="98" y="50"/>
                    <a:pt x="98" y="50"/>
                  </a:cubicBezTo>
                  <a:lnTo>
                    <a:pt x="9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61"/>
            <p:cNvSpPr/>
            <p:nvPr/>
          </p:nvSpPr>
          <p:spPr bwMode="auto">
            <a:xfrm>
              <a:off x="5062" y="2202"/>
              <a:ext cx="314" cy="300"/>
            </a:xfrm>
            <a:custGeom>
              <a:avLst/>
              <a:gdLst>
                <a:gd name="T0" fmla="*/ 118 w 174"/>
                <a:gd name="T1" fmla="*/ 20 h 166"/>
                <a:gd name="T2" fmla="*/ 119 w 174"/>
                <a:gd name="T3" fmla="*/ 32 h 166"/>
                <a:gd name="T4" fmla="*/ 118 w 174"/>
                <a:gd name="T5" fmla="*/ 49 h 166"/>
                <a:gd name="T6" fmla="*/ 120 w 174"/>
                <a:gd name="T7" fmla="*/ 54 h 166"/>
                <a:gd name="T8" fmla="*/ 121 w 174"/>
                <a:gd name="T9" fmla="*/ 67 h 166"/>
                <a:gd name="T10" fmla="*/ 118 w 174"/>
                <a:gd name="T11" fmla="*/ 74 h 166"/>
                <a:gd name="T12" fmla="*/ 113 w 174"/>
                <a:gd name="T13" fmla="*/ 79 h 166"/>
                <a:gd name="T14" fmla="*/ 111 w 174"/>
                <a:gd name="T15" fmla="*/ 90 h 166"/>
                <a:gd name="T16" fmla="*/ 106 w 174"/>
                <a:gd name="T17" fmla="*/ 100 h 166"/>
                <a:gd name="T18" fmla="*/ 111 w 174"/>
                <a:gd name="T19" fmla="*/ 100 h 166"/>
                <a:gd name="T20" fmla="*/ 118 w 174"/>
                <a:gd name="T21" fmla="*/ 113 h 166"/>
                <a:gd name="T22" fmla="*/ 126 w 174"/>
                <a:gd name="T23" fmla="*/ 115 h 166"/>
                <a:gd name="T24" fmla="*/ 153 w 174"/>
                <a:gd name="T25" fmla="*/ 126 h 166"/>
                <a:gd name="T26" fmla="*/ 174 w 174"/>
                <a:gd name="T27" fmla="*/ 139 h 166"/>
                <a:gd name="T28" fmla="*/ 174 w 174"/>
                <a:gd name="T29" fmla="*/ 166 h 166"/>
                <a:gd name="T30" fmla="*/ 0 w 174"/>
                <a:gd name="T31" fmla="*/ 166 h 166"/>
                <a:gd name="T32" fmla="*/ 0 w 174"/>
                <a:gd name="T33" fmla="*/ 139 h 166"/>
                <a:gd name="T34" fmla="*/ 21 w 174"/>
                <a:gd name="T35" fmla="*/ 126 h 166"/>
                <a:gd name="T36" fmla="*/ 48 w 174"/>
                <a:gd name="T37" fmla="*/ 115 h 166"/>
                <a:gd name="T38" fmla="*/ 56 w 174"/>
                <a:gd name="T39" fmla="*/ 113 h 166"/>
                <a:gd name="T40" fmla="*/ 63 w 174"/>
                <a:gd name="T41" fmla="*/ 100 h 166"/>
                <a:gd name="T42" fmla="*/ 67 w 174"/>
                <a:gd name="T43" fmla="*/ 99 h 166"/>
                <a:gd name="T44" fmla="*/ 62 w 174"/>
                <a:gd name="T45" fmla="*/ 91 h 166"/>
                <a:gd name="T46" fmla="*/ 60 w 174"/>
                <a:gd name="T47" fmla="*/ 77 h 166"/>
                <a:gd name="T48" fmla="*/ 57 w 174"/>
                <a:gd name="T49" fmla="*/ 76 h 166"/>
                <a:gd name="T50" fmla="*/ 52 w 174"/>
                <a:gd name="T51" fmla="*/ 57 h 166"/>
                <a:gd name="T52" fmla="*/ 54 w 174"/>
                <a:gd name="T53" fmla="*/ 48 h 166"/>
                <a:gd name="T54" fmla="*/ 67 w 174"/>
                <a:gd name="T55" fmla="*/ 9 h 166"/>
                <a:gd name="T56" fmla="*/ 104 w 174"/>
                <a:gd name="T57" fmla="*/ 9 h 166"/>
                <a:gd name="T58" fmla="*/ 108 w 174"/>
                <a:gd name="T59" fmla="*/ 12 h 166"/>
                <a:gd name="T60" fmla="*/ 113 w 174"/>
                <a:gd name="T61" fmla="*/ 13 h 166"/>
                <a:gd name="T62" fmla="*/ 118 w 174"/>
                <a:gd name="T6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4" h="166">
                  <a:moveTo>
                    <a:pt x="118" y="20"/>
                  </a:moveTo>
                  <a:cubicBezTo>
                    <a:pt x="119" y="26"/>
                    <a:pt x="119" y="26"/>
                    <a:pt x="119" y="32"/>
                  </a:cubicBezTo>
                  <a:cubicBezTo>
                    <a:pt x="119" y="35"/>
                    <a:pt x="118" y="45"/>
                    <a:pt x="118" y="49"/>
                  </a:cubicBezTo>
                  <a:cubicBezTo>
                    <a:pt x="119" y="52"/>
                    <a:pt x="119" y="52"/>
                    <a:pt x="120" y="54"/>
                  </a:cubicBezTo>
                  <a:cubicBezTo>
                    <a:pt x="122" y="58"/>
                    <a:pt x="122" y="63"/>
                    <a:pt x="121" y="67"/>
                  </a:cubicBezTo>
                  <a:cubicBezTo>
                    <a:pt x="120" y="69"/>
                    <a:pt x="120" y="73"/>
                    <a:pt x="118" y="74"/>
                  </a:cubicBezTo>
                  <a:cubicBezTo>
                    <a:pt x="117" y="76"/>
                    <a:pt x="114" y="76"/>
                    <a:pt x="113" y="79"/>
                  </a:cubicBezTo>
                  <a:cubicBezTo>
                    <a:pt x="111" y="82"/>
                    <a:pt x="112" y="86"/>
                    <a:pt x="111" y="90"/>
                  </a:cubicBezTo>
                  <a:cubicBezTo>
                    <a:pt x="110" y="94"/>
                    <a:pt x="106" y="94"/>
                    <a:pt x="106" y="100"/>
                  </a:cubicBezTo>
                  <a:cubicBezTo>
                    <a:pt x="108" y="100"/>
                    <a:pt x="109" y="100"/>
                    <a:pt x="111" y="100"/>
                  </a:cubicBezTo>
                  <a:cubicBezTo>
                    <a:pt x="113" y="104"/>
                    <a:pt x="115" y="110"/>
                    <a:pt x="118" y="113"/>
                  </a:cubicBezTo>
                  <a:cubicBezTo>
                    <a:pt x="121" y="113"/>
                    <a:pt x="123" y="114"/>
                    <a:pt x="126" y="115"/>
                  </a:cubicBezTo>
                  <a:cubicBezTo>
                    <a:pt x="135" y="118"/>
                    <a:pt x="144" y="122"/>
                    <a:pt x="153" y="126"/>
                  </a:cubicBezTo>
                  <a:cubicBezTo>
                    <a:pt x="161" y="130"/>
                    <a:pt x="171" y="131"/>
                    <a:pt x="174" y="139"/>
                  </a:cubicBezTo>
                  <a:cubicBezTo>
                    <a:pt x="174" y="145"/>
                    <a:pt x="174" y="158"/>
                    <a:pt x="17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58"/>
                    <a:pt x="0" y="145"/>
                    <a:pt x="0" y="139"/>
                  </a:cubicBezTo>
                  <a:cubicBezTo>
                    <a:pt x="3" y="131"/>
                    <a:pt x="13" y="130"/>
                    <a:pt x="21" y="126"/>
                  </a:cubicBezTo>
                  <a:cubicBezTo>
                    <a:pt x="30" y="122"/>
                    <a:pt x="39" y="118"/>
                    <a:pt x="48" y="115"/>
                  </a:cubicBezTo>
                  <a:cubicBezTo>
                    <a:pt x="51" y="114"/>
                    <a:pt x="53" y="113"/>
                    <a:pt x="56" y="113"/>
                  </a:cubicBezTo>
                  <a:cubicBezTo>
                    <a:pt x="59" y="110"/>
                    <a:pt x="61" y="104"/>
                    <a:pt x="63" y="100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66" y="95"/>
                    <a:pt x="63" y="95"/>
                    <a:pt x="62" y="91"/>
                  </a:cubicBezTo>
                  <a:cubicBezTo>
                    <a:pt x="61" y="87"/>
                    <a:pt x="61" y="82"/>
                    <a:pt x="60" y="77"/>
                  </a:cubicBezTo>
                  <a:cubicBezTo>
                    <a:pt x="61" y="77"/>
                    <a:pt x="57" y="76"/>
                    <a:pt x="57" y="76"/>
                  </a:cubicBezTo>
                  <a:cubicBezTo>
                    <a:pt x="52" y="73"/>
                    <a:pt x="52" y="61"/>
                    <a:pt x="52" y="57"/>
                  </a:cubicBezTo>
                  <a:cubicBezTo>
                    <a:pt x="51" y="54"/>
                    <a:pt x="55" y="53"/>
                    <a:pt x="54" y="48"/>
                  </a:cubicBezTo>
                  <a:cubicBezTo>
                    <a:pt x="49" y="24"/>
                    <a:pt x="56" y="13"/>
                    <a:pt x="67" y="9"/>
                  </a:cubicBezTo>
                  <a:cubicBezTo>
                    <a:pt x="75" y="6"/>
                    <a:pt x="90" y="0"/>
                    <a:pt x="104" y="9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6" y="14"/>
                    <a:pt x="118" y="20"/>
                    <a:pt x="118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62"/>
            <p:cNvSpPr>
              <a:spLocks noEditPoints="1"/>
            </p:cNvSpPr>
            <p:nvPr/>
          </p:nvSpPr>
          <p:spPr bwMode="auto">
            <a:xfrm>
              <a:off x="5550" y="2221"/>
              <a:ext cx="379" cy="261"/>
            </a:xfrm>
            <a:custGeom>
              <a:avLst/>
              <a:gdLst>
                <a:gd name="T0" fmla="*/ 107 w 210"/>
                <a:gd name="T1" fmla="*/ 101 h 144"/>
                <a:gd name="T2" fmla="*/ 94 w 210"/>
                <a:gd name="T3" fmla="*/ 89 h 144"/>
                <a:gd name="T4" fmla="*/ 94 w 210"/>
                <a:gd name="T5" fmla="*/ 80 h 144"/>
                <a:gd name="T6" fmla="*/ 100 w 210"/>
                <a:gd name="T7" fmla="*/ 67 h 144"/>
                <a:gd name="T8" fmla="*/ 102 w 210"/>
                <a:gd name="T9" fmla="*/ 50 h 144"/>
                <a:gd name="T10" fmla="*/ 101 w 210"/>
                <a:gd name="T11" fmla="*/ 32 h 144"/>
                <a:gd name="T12" fmla="*/ 96 w 210"/>
                <a:gd name="T13" fmla="*/ 11 h 144"/>
                <a:gd name="T14" fmla="*/ 88 w 210"/>
                <a:gd name="T15" fmla="*/ 7 h 144"/>
                <a:gd name="T16" fmla="*/ 46 w 210"/>
                <a:gd name="T17" fmla="*/ 45 h 144"/>
                <a:gd name="T18" fmla="*/ 48 w 210"/>
                <a:gd name="T19" fmla="*/ 69 h 144"/>
                <a:gd name="T20" fmla="*/ 53 w 210"/>
                <a:gd name="T21" fmla="*/ 81 h 144"/>
                <a:gd name="T22" fmla="*/ 54 w 210"/>
                <a:gd name="T23" fmla="*/ 89 h 144"/>
                <a:gd name="T24" fmla="*/ 41 w 210"/>
                <a:gd name="T25" fmla="*/ 101 h 144"/>
                <a:gd name="T26" fmla="*/ 1 w 210"/>
                <a:gd name="T27" fmla="*/ 122 h 144"/>
                <a:gd name="T28" fmla="*/ 147 w 210"/>
                <a:gd name="T29" fmla="*/ 144 h 144"/>
                <a:gd name="T30" fmla="*/ 130 w 210"/>
                <a:gd name="T31" fmla="*/ 111 h 144"/>
                <a:gd name="T32" fmla="*/ 155 w 210"/>
                <a:gd name="T33" fmla="*/ 103 h 144"/>
                <a:gd name="T34" fmla="*/ 146 w 210"/>
                <a:gd name="T35" fmla="*/ 95 h 144"/>
                <a:gd name="T36" fmla="*/ 146 w 210"/>
                <a:gd name="T37" fmla="*/ 88 h 144"/>
                <a:gd name="T38" fmla="*/ 150 w 210"/>
                <a:gd name="T39" fmla="*/ 79 h 144"/>
                <a:gd name="T40" fmla="*/ 152 w 210"/>
                <a:gd name="T41" fmla="*/ 67 h 144"/>
                <a:gd name="T42" fmla="*/ 151 w 210"/>
                <a:gd name="T43" fmla="*/ 54 h 144"/>
                <a:gd name="T44" fmla="*/ 147 w 210"/>
                <a:gd name="T45" fmla="*/ 39 h 144"/>
                <a:gd name="T46" fmla="*/ 142 w 210"/>
                <a:gd name="T47" fmla="*/ 36 h 144"/>
                <a:gd name="T48" fmla="*/ 111 w 210"/>
                <a:gd name="T49" fmla="*/ 63 h 144"/>
                <a:gd name="T50" fmla="*/ 113 w 210"/>
                <a:gd name="T51" fmla="*/ 80 h 144"/>
                <a:gd name="T52" fmla="*/ 116 w 210"/>
                <a:gd name="T53" fmla="*/ 89 h 144"/>
                <a:gd name="T54" fmla="*/ 117 w 210"/>
                <a:gd name="T55" fmla="*/ 95 h 144"/>
                <a:gd name="T56" fmla="*/ 122 w 210"/>
                <a:gd name="T57" fmla="*/ 104 h 144"/>
                <a:gd name="T58" fmla="*/ 136 w 210"/>
                <a:gd name="T59" fmla="*/ 109 h 144"/>
                <a:gd name="T60" fmla="*/ 151 w 210"/>
                <a:gd name="T61" fmla="*/ 121 h 144"/>
                <a:gd name="T62" fmla="*/ 151 w 210"/>
                <a:gd name="T63" fmla="*/ 130 h 144"/>
                <a:gd name="T64" fmla="*/ 184 w 210"/>
                <a:gd name="T65" fmla="*/ 134 h 144"/>
                <a:gd name="T66" fmla="*/ 171 w 210"/>
                <a:gd name="T67" fmla="*/ 110 h 144"/>
                <a:gd name="T68" fmla="*/ 201 w 210"/>
                <a:gd name="T69" fmla="*/ 108 h 144"/>
                <a:gd name="T70" fmla="*/ 186 w 210"/>
                <a:gd name="T71" fmla="*/ 102 h 144"/>
                <a:gd name="T72" fmla="*/ 181 w 210"/>
                <a:gd name="T73" fmla="*/ 97 h 144"/>
                <a:gd name="T74" fmla="*/ 184 w 210"/>
                <a:gd name="T75" fmla="*/ 88 h 144"/>
                <a:gd name="T76" fmla="*/ 187 w 210"/>
                <a:gd name="T77" fmla="*/ 83 h 144"/>
                <a:gd name="T78" fmla="*/ 186 w 210"/>
                <a:gd name="T79" fmla="*/ 76 h 144"/>
                <a:gd name="T80" fmla="*/ 186 w 210"/>
                <a:gd name="T81" fmla="*/ 61 h 144"/>
                <a:gd name="T82" fmla="*/ 182 w 210"/>
                <a:gd name="T83" fmla="*/ 58 h 144"/>
                <a:gd name="T84" fmla="*/ 165 w 210"/>
                <a:gd name="T85" fmla="*/ 57 h 144"/>
                <a:gd name="T86" fmla="*/ 158 w 210"/>
                <a:gd name="T87" fmla="*/ 79 h 144"/>
                <a:gd name="T88" fmla="*/ 162 w 210"/>
                <a:gd name="T89" fmla="*/ 87 h 144"/>
                <a:gd name="T90" fmla="*/ 165 w 210"/>
                <a:gd name="T91" fmla="*/ 97 h 144"/>
                <a:gd name="T92" fmla="*/ 161 w 210"/>
                <a:gd name="T93" fmla="*/ 102 h 144"/>
                <a:gd name="T94" fmla="*/ 173 w 210"/>
                <a:gd name="T95" fmla="*/ 107 h 144"/>
                <a:gd name="T96" fmla="*/ 187 w 210"/>
                <a:gd name="T97" fmla="*/ 117 h 144"/>
                <a:gd name="T98" fmla="*/ 187 w 210"/>
                <a:gd name="T99" fmla="*/ 118 h 144"/>
                <a:gd name="T100" fmla="*/ 187 w 210"/>
                <a:gd name="T101" fmla="*/ 125 h 144"/>
                <a:gd name="T102" fmla="*/ 210 w 210"/>
                <a:gd name="T103" fmla="*/ 11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0" h="144">
                  <a:moveTo>
                    <a:pt x="130" y="111"/>
                  </a:moveTo>
                  <a:cubicBezTo>
                    <a:pt x="122" y="108"/>
                    <a:pt x="114" y="104"/>
                    <a:pt x="107" y="101"/>
                  </a:cubicBezTo>
                  <a:cubicBezTo>
                    <a:pt x="105" y="100"/>
                    <a:pt x="102" y="100"/>
                    <a:pt x="100" y="99"/>
                  </a:cubicBezTo>
                  <a:cubicBezTo>
                    <a:pt x="98" y="98"/>
                    <a:pt x="95" y="92"/>
                    <a:pt x="94" y="89"/>
                  </a:cubicBezTo>
                  <a:cubicBezTo>
                    <a:pt x="93" y="89"/>
                    <a:pt x="91" y="89"/>
                    <a:pt x="90" y="88"/>
                  </a:cubicBezTo>
                  <a:cubicBezTo>
                    <a:pt x="90" y="84"/>
                    <a:pt x="93" y="84"/>
                    <a:pt x="94" y="80"/>
                  </a:cubicBezTo>
                  <a:cubicBezTo>
                    <a:pt x="95" y="77"/>
                    <a:pt x="94" y="73"/>
                    <a:pt x="96" y="71"/>
                  </a:cubicBezTo>
                  <a:cubicBezTo>
                    <a:pt x="97" y="69"/>
                    <a:pt x="99" y="69"/>
                    <a:pt x="100" y="67"/>
                  </a:cubicBezTo>
                  <a:cubicBezTo>
                    <a:pt x="101" y="66"/>
                    <a:pt x="102" y="63"/>
                    <a:pt x="102" y="61"/>
                  </a:cubicBezTo>
                  <a:cubicBezTo>
                    <a:pt x="103" y="58"/>
                    <a:pt x="103" y="53"/>
                    <a:pt x="102" y="50"/>
                  </a:cubicBezTo>
                  <a:cubicBezTo>
                    <a:pt x="101" y="48"/>
                    <a:pt x="100" y="48"/>
                    <a:pt x="100" y="46"/>
                  </a:cubicBezTo>
                  <a:cubicBezTo>
                    <a:pt x="100" y="43"/>
                    <a:pt x="101" y="34"/>
                    <a:pt x="101" y="32"/>
                  </a:cubicBezTo>
                  <a:cubicBezTo>
                    <a:pt x="101" y="26"/>
                    <a:pt x="101" y="22"/>
                    <a:pt x="100" y="17"/>
                  </a:cubicBezTo>
                  <a:cubicBezTo>
                    <a:pt x="100" y="17"/>
                    <a:pt x="98" y="12"/>
                    <a:pt x="96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77" y="0"/>
                    <a:pt x="64" y="5"/>
                    <a:pt x="57" y="8"/>
                  </a:cubicBezTo>
                  <a:cubicBezTo>
                    <a:pt x="48" y="11"/>
                    <a:pt x="41" y="25"/>
                    <a:pt x="46" y="45"/>
                  </a:cubicBezTo>
                  <a:cubicBezTo>
                    <a:pt x="46" y="49"/>
                    <a:pt x="44" y="50"/>
                    <a:pt x="44" y="52"/>
                  </a:cubicBezTo>
                  <a:cubicBezTo>
                    <a:pt x="44" y="56"/>
                    <a:pt x="44" y="66"/>
                    <a:pt x="48" y="69"/>
                  </a:cubicBezTo>
                  <a:cubicBezTo>
                    <a:pt x="49" y="69"/>
                    <a:pt x="51" y="70"/>
                    <a:pt x="51" y="69"/>
                  </a:cubicBezTo>
                  <a:cubicBezTo>
                    <a:pt x="52" y="73"/>
                    <a:pt x="52" y="77"/>
                    <a:pt x="53" y="81"/>
                  </a:cubicBezTo>
                  <a:cubicBezTo>
                    <a:pt x="54" y="84"/>
                    <a:pt x="56" y="84"/>
                    <a:pt x="57" y="88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2" y="92"/>
                    <a:pt x="50" y="98"/>
                    <a:pt x="47" y="99"/>
                  </a:cubicBezTo>
                  <a:cubicBezTo>
                    <a:pt x="45" y="100"/>
                    <a:pt x="43" y="100"/>
                    <a:pt x="41" y="101"/>
                  </a:cubicBezTo>
                  <a:cubicBezTo>
                    <a:pt x="34" y="104"/>
                    <a:pt x="25" y="108"/>
                    <a:pt x="18" y="111"/>
                  </a:cubicBezTo>
                  <a:cubicBezTo>
                    <a:pt x="11" y="114"/>
                    <a:pt x="3" y="115"/>
                    <a:pt x="1" y="122"/>
                  </a:cubicBezTo>
                  <a:cubicBezTo>
                    <a:pt x="1" y="127"/>
                    <a:pt x="0" y="138"/>
                    <a:pt x="0" y="144"/>
                  </a:cubicBezTo>
                  <a:cubicBezTo>
                    <a:pt x="147" y="144"/>
                    <a:pt x="147" y="144"/>
                    <a:pt x="147" y="144"/>
                  </a:cubicBezTo>
                  <a:cubicBezTo>
                    <a:pt x="147" y="138"/>
                    <a:pt x="147" y="127"/>
                    <a:pt x="147" y="122"/>
                  </a:cubicBezTo>
                  <a:cubicBezTo>
                    <a:pt x="145" y="115"/>
                    <a:pt x="137" y="114"/>
                    <a:pt x="130" y="111"/>
                  </a:cubicBezTo>
                  <a:moveTo>
                    <a:pt x="171" y="110"/>
                  </a:moveTo>
                  <a:cubicBezTo>
                    <a:pt x="166" y="108"/>
                    <a:pt x="160" y="105"/>
                    <a:pt x="155" y="103"/>
                  </a:cubicBezTo>
                  <a:cubicBezTo>
                    <a:pt x="153" y="103"/>
                    <a:pt x="152" y="102"/>
                    <a:pt x="150" y="102"/>
                  </a:cubicBezTo>
                  <a:cubicBezTo>
                    <a:pt x="149" y="101"/>
                    <a:pt x="147" y="97"/>
                    <a:pt x="146" y="95"/>
                  </a:cubicBezTo>
                  <a:cubicBezTo>
                    <a:pt x="145" y="94"/>
                    <a:pt x="144" y="94"/>
                    <a:pt x="143" y="94"/>
                  </a:cubicBezTo>
                  <a:cubicBezTo>
                    <a:pt x="143" y="91"/>
                    <a:pt x="145" y="91"/>
                    <a:pt x="146" y="88"/>
                  </a:cubicBezTo>
                  <a:cubicBezTo>
                    <a:pt x="147" y="86"/>
                    <a:pt x="146" y="84"/>
                    <a:pt x="147" y="82"/>
                  </a:cubicBezTo>
                  <a:cubicBezTo>
                    <a:pt x="148" y="80"/>
                    <a:pt x="150" y="80"/>
                    <a:pt x="150" y="79"/>
                  </a:cubicBezTo>
                  <a:cubicBezTo>
                    <a:pt x="151" y="78"/>
                    <a:pt x="152" y="76"/>
                    <a:pt x="152" y="75"/>
                  </a:cubicBezTo>
                  <a:cubicBezTo>
                    <a:pt x="152" y="72"/>
                    <a:pt x="153" y="69"/>
                    <a:pt x="152" y="67"/>
                  </a:cubicBezTo>
                  <a:cubicBezTo>
                    <a:pt x="151" y="65"/>
                    <a:pt x="150" y="65"/>
                    <a:pt x="150" y="64"/>
                  </a:cubicBezTo>
                  <a:cubicBezTo>
                    <a:pt x="150" y="62"/>
                    <a:pt x="151" y="55"/>
                    <a:pt x="151" y="54"/>
                  </a:cubicBezTo>
                  <a:cubicBezTo>
                    <a:pt x="151" y="50"/>
                    <a:pt x="151" y="47"/>
                    <a:pt x="150" y="43"/>
                  </a:cubicBezTo>
                  <a:cubicBezTo>
                    <a:pt x="150" y="43"/>
                    <a:pt x="149" y="40"/>
                    <a:pt x="147" y="39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42" y="36"/>
                    <a:pt x="142" y="36"/>
                    <a:pt x="142" y="36"/>
                  </a:cubicBezTo>
                  <a:cubicBezTo>
                    <a:pt x="133" y="31"/>
                    <a:pt x="124" y="35"/>
                    <a:pt x="120" y="37"/>
                  </a:cubicBezTo>
                  <a:cubicBezTo>
                    <a:pt x="113" y="39"/>
                    <a:pt x="108" y="49"/>
                    <a:pt x="111" y="63"/>
                  </a:cubicBezTo>
                  <a:cubicBezTo>
                    <a:pt x="112" y="66"/>
                    <a:pt x="110" y="67"/>
                    <a:pt x="110" y="68"/>
                  </a:cubicBezTo>
                  <a:cubicBezTo>
                    <a:pt x="110" y="71"/>
                    <a:pt x="111" y="78"/>
                    <a:pt x="113" y="80"/>
                  </a:cubicBezTo>
                  <a:cubicBezTo>
                    <a:pt x="114" y="80"/>
                    <a:pt x="116" y="81"/>
                    <a:pt x="116" y="81"/>
                  </a:cubicBezTo>
                  <a:cubicBezTo>
                    <a:pt x="116" y="84"/>
                    <a:pt x="116" y="86"/>
                    <a:pt x="116" y="89"/>
                  </a:cubicBezTo>
                  <a:cubicBezTo>
                    <a:pt x="117" y="91"/>
                    <a:pt x="119" y="91"/>
                    <a:pt x="119" y="94"/>
                  </a:cubicBezTo>
                  <a:cubicBezTo>
                    <a:pt x="117" y="95"/>
                    <a:pt x="117" y="95"/>
                    <a:pt x="117" y="95"/>
                  </a:cubicBezTo>
                  <a:cubicBezTo>
                    <a:pt x="116" y="96"/>
                    <a:pt x="115" y="99"/>
                    <a:pt x="114" y="100"/>
                  </a:cubicBezTo>
                  <a:cubicBezTo>
                    <a:pt x="117" y="101"/>
                    <a:pt x="119" y="103"/>
                    <a:pt x="122" y="104"/>
                  </a:cubicBezTo>
                  <a:cubicBezTo>
                    <a:pt x="125" y="105"/>
                    <a:pt x="128" y="106"/>
                    <a:pt x="131" y="108"/>
                  </a:cubicBezTo>
                  <a:cubicBezTo>
                    <a:pt x="133" y="108"/>
                    <a:pt x="134" y="109"/>
                    <a:pt x="136" y="109"/>
                  </a:cubicBezTo>
                  <a:cubicBezTo>
                    <a:pt x="141" y="111"/>
                    <a:pt x="148" y="114"/>
                    <a:pt x="150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1" y="122"/>
                    <a:pt x="151" y="122"/>
                    <a:pt x="151" y="122"/>
                  </a:cubicBezTo>
                  <a:cubicBezTo>
                    <a:pt x="151" y="124"/>
                    <a:pt x="151" y="127"/>
                    <a:pt x="151" y="130"/>
                  </a:cubicBezTo>
                  <a:cubicBezTo>
                    <a:pt x="151" y="131"/>
                    <a:pt x="151" y="133"/>
                    <a:pt x="151" y="134"/>
                  </a:cubicBezTo>
                  <a:cubicBezTo>
                    <a:pt x="184" y="134"/>
                    <a:pt x="184" y="134"/>
                    <a:pt x="184" y="134"/>
                  </a:cubicBezTo>
                  <a:cubicBezTo>
                    <a:pt x="184" y="130"/>
                    <a:pt x="184" y="121"/>
                    <a:pt x="184" y="118"/>
                  </a:cubicBezTo>
                  <a:cubicBezTo>
                    <a:pt x="182" y="113"/>
                    <a:pt x="176" y="112"/>
                    <a:pt x="171" y="110"/>
                  </a:cubicBezTo>
                  <a:moveTo>
                    <a:pt x="210" y="113"/>
                  </a:moveTo>
                  <a:cubicBezTo>
                    <a:pt x="208" y="110"/>
                    <a:pt x="204" y="109"/>
                    <a:pt x="201" y="108"/>
                  </a:cubicBezTo>
                  <a:cubicBezTo>
                    <a:pt x="197" y="106"/>
                    <a:pt x="193" y="105"/>
                    <a:pt x="190" y="103"/>
                  </a:cubicBezTo>
                  <a:cubicBezTo>
                    <a:pt x="188" y="103"/>
                    <a:pt x="187" y="103"/>
                    <a:pt x="186" y="102"/>
                  </a:cubicBezTo>
                  <a:cubicBezTo>
                    <a:pt x="185" y="101"/>
                    <a:pt x="184" y="99"/>
                    <a:pt x="183" y="97"/>
                  </a:cubicBezTo>
                  <a:cubicBezTo>
                    <a:pt x="183" y="97"/>
                    <a:pt x="182" y="97"/>
                    <a:pt x="181" y="97"/>
                  </a:cubicBezTo>
                  <a:cubicBezTo>
                    <a:pt x="181" y="95"/>
                    <a:pt x="183" y="95"/>
                    <a:pt x="183" y="93"/>
                  </a:cubicBezTo>
                  <a:cubicBezTo>
                    <a:pt x="184" y="91"/>
                    <a:pt x="183" y="89"/>
                    <a:pt x="184" y="88"/>
                  </a:cubicBezTo>
                  <a:cubicBezTo>
                    <a:pt x="185" y="87"/>
                    <a:pt x="186" y="87"/>
                    <a:pt x="186" y="86"/>
                  </a:cubicBezTo>
                  <a:cubicBezTo>
                    <a:pt x="187" y="86"/>
                    <a:pt x="187" y="84"/>
                    <a:pt x="187" y="83"/>
                  </a:cubicBezTo>
                  <a:cubicBezTo>
                    <a:pt x="188" y="82"/>
                    <a:pt x="188" y="79"/>
                    <a:pt x="187" y="78"/>
                  </a:cubicBezTo>
                  <a:cubicBezTo>
                    <a:pt x="187" y="77"/>
                    <a:pt x="186" y="77"/>
                    <a:pt x="186" y="76"/>
                  </a:cubicBezTo>
                  <a:cubicBezTo>
                    <a:pt x="186" y="74"/>
                    <a:pt x="187" y="70"/>
                    <a:pt x="187" y="69"/>
                  </a:cubicBezTo>
                  <a:cubicBezTo>
                    <a:pt x="187" y="66"/>
                    <a:pt x="187" y="64"/>
                    <a:pt x="186" y="61"/>
                  </a:cubicBezTo>
                  <a:cubicBezTo>
                    <a:pt x="186" y="61"/>
                    <a:pt x="185" y="59"/>
                    <a:pt x="184" y="58"/>
                  </a:cubicBezTo>
                  <a:cubicBezTo>
                    <a:pt x="182" y="58"/>
                    <a:pt x="182" y="58"/>
                    <a:pt x="182" y="58"/>
                  </a:cubicBezTo>
                  <a:cubicBezTo>
                    <a:pt x="180" y="57"/>
                    <a:pt x="180" y="57"/>
                    <a:pt x="180" y="57"/>
                  </a:cubicBezTo>
                  <a:cubicBezTo>
                    <a:pt x="175" y="53"/>
                    <a:pt x="168" y="55"/>
                    <a:pt x="165" y="57"/>
                  </a:cubicBezTo>
                  <a:cubicBezTo>
                    <a:pt x="160" y="58"/>
                    <a:pt x="157" y="65"/>
                    <a:pt x="159" y="75"/>
                  </a:cubicBezTo>
                  <a:cubicBezTo>
                    <a:pt x="160" y="77"/>
                    <a:pt x="158" y="78"/>
                    <a:pt x="158" y="79"/>
                  </a:cubicBezTo>
                  <a:cubicBezTo>
                    <a:pt x="158" y="81"/>
                    <a:pt x="159" y="86"/>
                    <a:pt x="160" y="87"/>
                  </a:cubicBezTo>
                  <a:cubicBezTo>
                    <a:pt x="161" y="87"/>
                    <a:pt x="162" y="87"/>
                    <a:pt x="162" y="87"/>
                  </a:cubicBezTo>
                  <a:cubicBezTo>
                    <a:pt x="162" y="89"/>
                    <a:pt x="162" y="91"/>
                    <a:pt x="163" y="93"/>
                  </a:cubicBezTo>
                  <a:cubicBezTo>
                    <a:pt x="163" y="95"/>
                    <a:pt x="164" y="95"/>
                    <a:pt x="165" y="97"/>
                  </a:cubicBezTo>
                  <a:cubicBezTo>
                    <a:pt x="163" y="97"/>
                    <a:pt x="163" y="97"/>
                    <a:pt x="163" y="97"/>
                  </a:cubicBezTo>
                  <a:cubicBezTo>
                    <a:pt x="163" y="98"/>
                    <a:pt x="162" y="101"/>
                    <a:pt x="161" y="102"/>
                  </a:cubicBezTo>
                  <a:cubicBezTo>
                    <a:pt x="162" y="103"/>
                    <a:pt x="164" y="103"/>
                    <a:pt x="166" y="104"/>
                  </a:cubicBezTo>
                  <a:cubicBezTo>
                    <a:pt x="168" y="105"/>
                    <a:pt x="171" y="106"/>
                    <a:pt x="173" y="107"/>
                  </a:cubicBezTo>
                  <a:cubicBezTo>
                    <a:pt x="174" y="107"/>
                    <a:pt x="175" y="108"/>
                    <a:pt x="176" y="108"/>
                  </a:cubicBezTo>
                  <a:cubicBezTo>
                    <a:pt x="180" y="110"/>
                    <a:pt x="185" y="111"/>
                    <a:pt x="187" y="117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7" y="118"/>
                    <a:pt x="187" y="118"/>
                    <a:pt x="187" y="118"/>
                  </a:cubicBezTo>
                  <a:cubicBezTo>
                    <a:pt x="187" y="119"/>
                    <a:pt x="187" y="121"/>
                    <a:pt x="187" y="124"/>
                  </a:cubicBezTo>
                  <a:cubicBezTo>
                    <a:pt x="187" y="124"/>
                    <a:pt x="187" y="124"/>
                    <a:pt x="187" y="125"/>
                  </a:cubicBezTo>
                  <a:cubicBezTo>
                    <a:pt x="210" y="125"/>
                    <a:pt x="210" y="125"/>
                    <a:pt x="210" y="125"/>
                  </a:cubicBezTo>
                  <a:cubicBezTo>
                    <a:pt x="210" y="121"/>
                    <a:pt x="210" y="116"/>
                    <a:pt x="210" y="1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63"/>
            <p:cNvSpPr>
              <a:spLocks noEditPoints="1"/>
            </p:cNvSpPr>
            <p:nvPr/>
          </p:nvSpPr>
          <p:spPr bwMode="auto">
            <a:xfrm>
              <a:off x="6083" y="2290"/>
              <a:ext cx="383" cy="192"/>
            </a:xfrm>
            <a:custGeom>
              <a:avLst/>
              <a:gdLst>
                <a:gd name="T0" fmla="*/ 71 w 212"/>
                <a:gd name="T1" fmla="*/ 17 h 106"/>
                <a:gd name="T2" fmla="*/ 70 w 212"/>
                <a:gd name="T3" fmla="*/ 8 h 106"/>
                <a:gd name="T4" fmla="*/ 65 w 212"/>
                <a:gd name="T5" fmla="*/ 6 h 106"/>
                <a:gd name="T6" fmla="*/ 34 w 212"/>
                <a:gd name="T7" fmla="*/ 33 h 106"/>
                <a:gd name="T8" fmla="*/ 36 w 212"/>
                <a:gd name="T9" fmla="*/ 50 h 106"/>
                <a:gd name="T10" fmla="*/ 39 w 212"/>
                <a:gd name="T11" fmla="*/ 60 h 106"/>
                <a:gd name="T12" fmla="*/ 39 w 212"/>
                <a:gd name="T13" fmla="*/ 65 h 106"/>
                <a:gd name="T14" fmla="*/ 30 w 212"/>
                <a:gd name="T15" fmla="*/ 74 h 106"/>
                <a:gd name="T16" fmla="*/ 1 w 212"/>
                <a:gd name="T17" fmla="*/ 89 h 106"/>
                <a:gd name="T18" fmla="*/ 25 w 212"/>
                <a:gd name="T19" fmla="*/ 106 h 106"/>
                <a:gd name="T20" fmla="*/ 25 w 212"/>
                <a:gd name="T21" fmla="*/ 93 h 106"/>
                <a:gd name="T22" fmla="*/ 25 w 212"/>
                <a:gd name="T23" fmla="*/ 91 h 106"/>
                <a:gd name="T24" fmla="*/ 46 w 212"/>
                <a:gd name="T25" fmla="*/ 76 h 106"/>
                <a:gd name="T26" fmla="*/ 69 w 212"/>
                <a:gd name="T27" fmla="*/ 67 h 106"/>
                <a:gd name="T28" fmla="*/ 66 w 212"/>
                <a:gd name="T29" fmla="*/ 65 h 106"/>
                <a:gd name="T30" fmla="*/ 70 w 212"/>
                <a:gd name="T31" fmla="*/ 52 h 106"/>
                <a:gd name="T32" fmla="*/ 75 w 212"/>
                <a:gd name="T33" fmla="*/ 45 h 106"/>
                <a:gd name="T34" fmla="*/ 70 w 212"/>
                <a:gd name="T35" fmla="*/ 24 h 106"/>
                <a:gd name="T36" fmla="*/ 211 w 212"/>
                <a:gd name="T37" fmla="*/ 89 h 106"/>
                <a:gd name="T38" fmla="*/ 182 w 212"/>
                <a:gd name="T39" fmla="*/ 74 h 106"/>
                <a:gd name="T40" fmla="*/ 173 w 212"/>
                <a:gd name="T41" fmla="*/ 65 h 106"/>
                <a:gd name="T42" fmla="*/ 173 w 212"/>
                <a:gd name="T43" fmla="*/ 59 h 106"/>
                <a:gd name="T44" fmla="*/ 177 w 212"/>
                <a:gd name="T45" fmla="*/ 49 h 106"/>
                <a:gd name="T46" fmla="*/ 178 w 212"/>
                <a:gd name="T47" fmla="*/ 37 h 106"/>
                <a:gd name="T48" fmla="*/ 178 w 212"/>
                <a:gd name="T49" fmla="*/ 23 h 106"/>
                <a:gd name="T50" fmla="*/ 174 w 212"/>
                <a:gd name="T51" fmla="*/ 8 h 106"/>
                <a:gd name="T52" fmla="*/ 168 w 212"/>
                <a:gd name="T53" fmla="*/ 6 h 106"/>
                <a:gd name="T54" fmla="*/ 139 w 212"/>
                <a:gd name="T55" fmla="*/ 12 h 106"/>
                <a:gd name="T56" fmla="*/ 139 w 212"/>
                <a:gd name="T57" fmla="*/ 15 h 106"/>
                <a:gd name="T58" fmla="*/ 140 w 212"/>
                <a:gd name="T59" fmla="*/ 17 h 106"/>
                <a:gd name="T60" fmla="*/ 138 w 212"/>
                <a:gd name="T61" fmla="*/ 41 h 106"/>
                <a:gd name="T62" fmla="*/ 139 w 212"/>
                <a:gd name="T63" fmla="*/ 50 h 106"/>
                <a:gd name="T64" fmla="*/ 142 w 212"/>
                <a:gd name="T65" fmla="*/ 60 h 106"/>
                <a:gd name="T66" fmla="*/ 143 w 212"/>
                <a:gd name="T67" fmla="*/ 65 h 106"/>
                <a:gd name="T68" fmla="*/ 156 w 212"/>
                <a:gd name="T69" fmla="*/ 72 h 106"/>
                <a:gd name="T70" fmla="*/ 170 w 212"/>
                <a:gd name="T71" fmla="*/ 78 h 106"/>
                <a:gd name="T72" fmla="*/ 187 w 212"/>
                <a:gd name="T73" fmla="*/ 92 h 106"/>
                <a:gd name="T74" fmla="*/ 187 w 212"/>
                <a:gd name="T75" fmla="*/ 101 h 106"/>
                <a:gd name="T76" fmla="*/ 212 w 212"/>
                <a:gd name="T7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106">
                  <a:moveTo>
                    <a:pt x="69" y="22"/>
                  </a:moveTo>
                  <a:cubicBezTo>
                    <a:pt x="69" y="20"/>
                    <a:pt x="70" y="18"/>
                    <a:pt x="71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3"/>
                    <a:pt x="70" y="11"/>
                    <a:pt x="70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6" y="0"/>
                    <a:pt x="47" y="4"/>
                    <a:pt x="42" y="6"/>
                  </a:cubicBezTo>
                  <a:cubicBezTo>
                    <a:pt x="35" y="8"/>
                    <a:pt x="30" y="18"/>
                    <a:pt x="34" y="33"/>
                  </a:cubicBezTo>
                  <a:cubicBezTo>
                    <a:pt x="34" y="36"/>
                    <a:pt x="32" y="37"/>
                    <a:pt x="32" y="38"/>
                  </a:cubicBezTo>
                  <a:cubicBezTo>
                    <a:pt x="33" y="41"/>
                    <a:pt x="33" y="49"/>
                    <a:pt x="36" y="50"/>
                  </a:cubicBezTo>
                  <a:cubicBezTo>
                    <a:pt x="36" y="51"/>
                    <a:pt x="38" y="51"/>
                    <a:pt x="38" y="51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2"/>
                    <a:pt x="41" y="62"/>
                    <a:pt x="42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8" y="67"/>
                    <a:pt x="37" y="72"/>
                    <a:pt x="35" y="73"/>
                  </a:cubicBezTo>
                  <a:cubicBezTo>
                    <a:pt x="33" y="73"/>
                    <a:pt x="32" y="74"/>
                    <a:pt x="30" y="74"/>
                  </a:cubicBezTo>
                  <a:cubicBezTo>
                    <a:pt x="25" y="76"/>
                    <a:pt x="19" y="79"/>
                    <a:pt x="13" y="81"/>
                  </a:cubicBezTo>
                  <a:cubicBezTo>
                    <a:pt x="8" y="83"/>
                    <a:pt x="2" y="84"/>
                    <a:pt x="1" y="89"/>
                  </a:cubicBezTo>
                  <a:cubicBezTo>
                    <a:pt x="1" y="93"/>
                    <a:pt x="0" y="101"/>
                    <a:pt x="0" y="106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5" y="104"/>
                    <a:pt x="25" y="103"/>
                    <a:pt x="25" y="101"/>
                  </a:cubicBezTo>
                  <a:cubicBezTo>
                    <a:pt x="25" y="98"/>
                    <a:pt x="25" y="95"/>
                    <a:pt x="25" y="93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8" y="83"/>
                    <a:pt x="36" y="80"/>
                    <a:pt x="42" y="78"/>
                  </a:cubicBezTo>
                  <a:cubicBezTo>
                    <a:pt x="44" y="77"/>
                    <a:pt x="45" y="77"/>
                    <a:pt x="46" y="76"/>
                  </a:cubicBezTo>
                  <a:cubicBezTo>
                    <a:pt x="49" y="75"/>
                    <a:pt x="53" y="74"/>
                    <a:pt x="56" y="72"/>
                  </a:cubicBezTo>
                  <a:cubicBezTo>
                    <a:pt x="60" y="70"/>
                    <a:pt x="65" y="68"/>
                    <a:pt x="69" y="67"/>
                  </a:cubicBezTo>
                  <a:cubicBezTo>
                    <a:pt x="69" y="66"/>
                    <a:pt x="69" y="66"/>
                    <a:pt x="69" y="65"/>
                  </a:cubicBezTo>
                  <a:cubicBezTo>
                    <a:pt x="68" y="65"/>
                    <a:pt x="67" y="65"/>
                    <a:pt x="66" y="65"/>
                  </a:cubicBezTo>
                  <a:cubicBezTo>
                    <a:pt x="66" y="62"/>
                    <a:pt x="68" y="61"/>
                    <a:pt x="69" y="59"/>
                  </a:cubicBezTo>
                  <a:cubicBezTo>
                    <a:pt x="70" y="57"/>
                    <a:pt x="69" y="54"/>
                    <a:pt x="70" y="52"/>
                  </a:cubicBezTo>
                  <a:cubicBezTo>
                    <a:pt x="71" y="51"/>
                    <a:pt x="73" y="50"/>
                    <a:pt x="73" y="49"/>
                  </a:cubicBezTo>
                  <a:cubicBezTo>
                    <a:pt x="74" y="48"/>
                    <a:pt x="75" y="46"/>
                    <a:pt x="75" y="45"/>
                  </a:cubicBezTo>
                  <a:cubicBezTo>
                    <a:pt x="75" y="44"/>
                    <a:pt x="75" y="43"/>
                    <a:pt x="75" y="43"/>
                  </a:cubicBezTo>
                  <a:cubicBezTo>
                    <a:pt x="71" y="38"/>
                    <a:pt x="70" y="30"/>
                    <a:pt x="70" y="24"/>
                  </a:cubicBezTo>
                  <a:cubicBezTo>
                    <a:pt x="70" y="23"/>
                    <a:pt x="70" y="23"/>
                    <a:pt x="69" y="22"/>
                  </a:cubicBezTo>
                  <a:moveTo>
                    <a:pt x="211" y="89"/>
                  </a:moveTo>
                  <a:cubicBezTo>
                    <a:pt x="210" y="84"/>
                    <a:pt x="204" y="83"/>
                    <a:pt x="199" y="81"/>
                  </a:cubicBezTo>
                  <a:cubicBezTo>
                    <a:pt x="193" y="79"/>
                    <a:pt x="187" y="76"/>
                    <a:pt x="182" y="74"/>
                  </a:cubicBezTo>
                  <a:cubicBezTo>
                    <a:pt x="180" y="74"/>
                    <a:pt x="179" y="73"/>
                    <a:pt x="177" y="73"/>
                  </a:cubicBezTo>
                  <a:cubicBezTo>
                    <a:pt x="175" y="72"/>
                    <a:pt x="174" y="67"/>
                    <a:pt x="173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2"/>
                    <a:pt x="172" y="61"/>
                    <a:pt x="173" y="59"/>
                  </a:cubicBezTo>
                  <a:cubicBezTo>
                    <a:pt x="173" y="57"/>
                    <a:pt x="173" y="54"/>
                    <a:pt x="174" y="52"/>
                  </a:cubicBezTo>
                  <a:cubicBezTo>
                    <a:pt x="175" y="51"/>
                    <a:pt x="176" y="50"/>
                    <a:pt x="177" y="49"/>
                  </a:cubicBezTo>
                  <a:cubicBezTo>
                    <a:pt x="178" y="48"/>
                    <a:pt x="178" y="46"/>
                    <a:pt x="179" y="45"/>
                  </a:cubicBezTo>
                  <a:cubicBezTo>
                    <a:pt x="179" y="43"/>
                    <a:pt x="180" y="39"/>
                    <a:pt x="178" y="37"/>
                  </a:cubicBezTo>
                  <a:cubicBezTo>
                    <a:pt x="178" y="35"/>
                    <a:pt x="177" y="35"/>
                    <a:pt x="177" y="34"/>
                  </a:cubicBezTo>
                  <a:cubicBezTo>
                    <a:pt x="177" y="31"/>
                    <a:pt x="178" y="25"/>
                    <a:pt x="178" y="23"/>
                  </a:cubicBezTo>
                  <a:cubicBezTo>
                    <a:pt x="178" y="20"/>
                    <a:pt x="178" y="16"/>
                    <a:pt x="177" y="13"/>
                  </a:cubicBezTo>
                  <a:cubicBezTo>
                    <a:pt x="177" y="13"/>
                    <a:pt x="176" y="9"/>
                    <a:pt x="174" y="8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0" y="0"/>
                    <a:pt x="151" y="4"/>
                    <a:pt x="146" y="6"/>
                  </a:cubicBezTo>
                  <a:cubicBezTo>
                    <a:pt x="143" y="7"/>
                    <a:pt x="141" y="9"/>
                    <a:pt x="139" y="12"/>
                  </a:cubicBezTo>
                  <a:cubicBezTo>
                    <a:pt x="139" y="13"/>
                    <a:pt x="139" y="14"/>
                    <a:pt x="139" y="14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40" y="16"/>
                    <a:pt x="140" y="16"/>
                    <a:pt x="140" y="17"/>
                  </a:cubicBezTo>
                  <a:cubicBezTo>
                    <a:pt x="143" y="22"/>
                    <a:pt x="142" y="28"/>
                    <a:pt x="141" y="32"/>
                  </a:cubicBezTo>
                  <a:cubicBezTo>
                    <a:pt x="141" y="34"/>
                    <a:pt x="140" y="38"/>
                    <a:pt x="138" y="41"/>
                  </a:cubicBezTo>
                  <a:cubicBezTo>
                    <a:pt x="137" y="41"/>
                    <a:pt x="137" y="42"/>
                    <a:pt x="136" y="42"/>
                  </a:cubicBezTo>
                  <a:cubicBezTo>
                    <a:pt x="137" y="46"/>
                    <a:pt x="137" y="49"/>
                    <a:pt x="139" y="50"/>
                  </a:cubicBezTo>
                  <a:cubicBezTo>
                    <a:pt x="140" y="51"/>
                    <a:pt x="142" y="51"/>
                    <a:pt x="142" y="51"/>
                  </a:cubicBezTo>
                  <a:cubicBezTo>
                    <a:pt x="142" y="54"/>
                    <a:pt x="142" y="57"/>
                    <a:pt x="142" y="60"/>
                  </a:cubicBezTo>
                  <a:cubicBezTo>
                    <a:pt x="143" y="62"/>
                    <a:pt x="145" y="62"/>
                    <a:pt x="145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143" y="66"/>
                    <a:pt x="143" y="66"/>
                    <a:pt x="143" y="67"/>
                  </a:cubicBezTo>
                  <a:cubicBezTo>
                    <a:pt x="147" y="68"/>
                    <a:pt x="152" y="70"/>
                    <a:pt x="156" y="72"/>
                  </a:cubicBezTo>
                  <a:cubicBezTo>
                    <a:pt x="160" y="74"/>
                    <a:pt x="163" y="75"/>
                    <a:pt x="166" y="76"/>
                  </a:cubicBezTo>
                  <a:cubicBezTo>
                    <a:pt x="167" y="77"/>
                    <a:pt x="168" y="77"/>
                    <a:pt x="170" y="78"/>
                  </a:cubicBezTo>
                  <a:cubicBezTo>
                    <a:pt x="176" y="80"/>
                    <a:pt x="184" y="83"/>
                    <a:pt x="187" y="91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3"/>
                    <a:pt x="187" y="93"/>
                    <a:pt x="187" y="93"/>
                  </a:cubicBezTo>
                  <a:cubicBezTo>
                    <a:pt x="187" y="95"/>
                    <a:pt x="187" y="98"/>
                    <a:pt x="187" y="101"/>
                  </a:cubicBezTo>
                  <a:cubicBezTo>
                    <a:pt x="187" y="103"/>
                    <a:pt x="187" y="104"/>
                    <a:pt x="187" y="106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12" y="101"/>
                    <a:pt x="211" y="93"/>
                    <a:pt x="211" y="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64"/>
            <p:cNvSpPr/>
            <p:nvPr/>
          </p:nvSpPr>
          <p:spPr bwMode="auto">
            <a:xfrm>
              <a:off x="6139" y="2234"/>
              <a:ext cx="271" cy="266"/>
            </a:xfrm>
            <a:custGeom>
              <a:avLst/>
              <a:gdLst>
                <a:gd name="T0" fmla="*/ 102 w 150"/>
                <a:gd name="T1" fmla="*/ 17 h 147"/>
                <a:gd name="T2" fmla="*/ 103 w 150"/>
                <a:gd name="T3" fmla="*/ 32 h 147"/>
                <a:gd name="T4" fmla="*/ 102 w 150"/>
                <a:gd name="T5" fmla="*/ 46 h 147"/>
                <a:gd name="T6" fmla="*/ 104 w 150"/>
                <a:gd name="T7" fmla="*/ 50 h 147"/>
                <a:gd name="T8" fmla="*/ 104 w 150"/>
                <a:gd name="T9" fmla="*/ 62 h 147"/>
                <a:gd name="T10" fmla="*/ 102 w 150"/>
                <a:gd name="T11" fmla="*/ 68 h 147"/>
                <a:gd name="T12" fmla="*/ 97 w 150"/>
                <a:gd name="T13" fmla="*/ 72 h 147"/>
                <a:gd name="T14" fmla="*/ 96 w 150"/>
                <a:gd name="T15" fmla="*/ 82 h 147"/>
                <a:gd name="T16" fmla="*/ 92 w 150"/>
                <a:gd name="T17" fmla="*/ 90 h 147"/>
                <a:gd name="T18" fmla="*/ 96 w 150"/>
                <a:gd name="T19" fmla="*/ 90 h 147"/>
                <a:gd name="T20" fmla="*/ 102 w 150"/>
                <a:gd name="T21" fmla="*/ 101 h 147"/>
                <a:gd name="T22" fmla="*/ 109 w 150"/>
                <a:gd name="T23" fmla="*/ 103 h 147"/>
                <a:gd name="T24" fmla="*/ 132 w 150"/>
                <a:gd name="T25" fmla="*/ 113 h 147"/>
                <a:gd name="T26" fmla="*/ 150 w 150"/>
                <a:gd name="T27" fmla="*/ 124 h 147"/>
                <a:gd name="T28" fmla="*/ 150 w 150"/>
                <a:gd name="T29" fmla="*/ 147 h 147"/>
                <a:gd name="T30" fmla="*/ 0 w 150"/>
                <a:gd name="T31" fmla="*/ 147 h 147"/>
                <a:gd name="T32" fmla="*/ 0 w 150"/>
                <a:gd name="T33" fmla="*/ 124 h 147"/>
                <a:gd name="T34" fmla="*/ 18 w 150"/>
                <a:gd name="T35" fmla="*/ 113 h 147"/>
                <a:gd name="T36" fmla="*/ 41 w 150"/>
                <a:gd name="T37" fmla="*/ 103 h 147"/>
                <a:gd name="T38" fmla="*/ 48 w 150"/>
                <a:gd name="T39" fmla="*/ 101 h 147"/>
                <a:gd name="T40" fmla="*/ 54 w 150"/>
                <a:gd name="T41" fmla="*/ 90 h 147"/>
                <a:gd name="T42" fmla="*/ 57 w 150"/>
                <a:gd name="T43" fmla="*/ 90 h 147"/>
                <a:gd name="T44" fmla="*/ 53 w 150"/>
                <a:gd name="T45" fmla="*/ 83 h 147"/>
                <a:gd name="T46" fmla="*/ 52 w 150"/>
                <a:gd name="T47" fmla="*/ 70 h 147"/>
                <a:gd name="T48" fmla="*/ 49 w 150"/>
                <a:gd name="T49" fmla="*/ 70 h 147"/>
                <a:gd name="T50" fmla="*/ 44 w 150"/>
                <a:gd name="T51" fmla="*/ 53 h 147"/>
                <a:gd name="T52" fmla="*/ 46 w 150"/>
                <a:gd name="T53" fmla="*/ 46 h 147"/>
                <a:gd name="T54" fmla="*/ 58 w 150"/>
                <a:gd name="T55" fmla="*/ 7 h 147"/>
                <a:gd name="T56" fmla="*/ 90 w 150"/>
                <a:gd name="T57" fmla="*/ 7 h 147"/>
                <a:gd name="T58" fmla="*/ 93 w 150"/>
                <a:gd name="T59" fmla="*/ 10 h 147"/>
                <a:gd name="T60" fmla="*/ 98 w 150"/>
                <a:gd name="T61" fmla="*/ 10 h 147"/>
                <a:gd name="T62" fmla="*/ 102 w 150"/>
                <a:gd name="T63" fmla="*/ 1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47">
                  <a:moveTo>
                    <a:pt x="102" y="17"/>
                  </a:moveTo>
                  <a:cubicBezTo>
                    <a:pt x="103" y="22"/>
                    <a:pt x="103" y="26"/>
                    <a:pt x="103" y="32"/>
                  </a:cubicBezTo>
                  <a:cubicBezTo>
                    <a:pt x="103" y="34"/>
                    <a:pt x="102" y="43"/>
                    <a:pt x="102" y="46"/>
                  </a:cubicBezTo>
                  <a:cubicBezTo>
                    <a:pt x="102" y="48"/>
                    <a:pt x="103" y="48"/>
                    <a:pt x="104" y="50"/>
                  </a:cubicBezTo>
                  <a:cubicBezTo>
                    <a:pt x="105" y="54"/>
                    <a:pt x="105" y="59"/>
                    <a:pt x="104" y="62"/>
                  </a:cubicBezTo>
                  <a:cubicBezTo>
                    <a:pt x="104" y="64"/>
                    <a:pt x="103" y="66"/>
                    <a:pt x="102" y="68"/>
                  </a:cubicBezTo>
                  <a:cubicBezTo>
                    <a:pt x="101" y="70"/>
                    <a:pt x="98" y="70"/>
                    <a:pt x="97" y="72"/>
                  </a:cubicBezTo>
                  <a:cubicBezTo>
                    <a:pt x="96" y="75"/>
                    <a:pt x="97" y="78"/>
                    <a:pt x="96" y="82"/>
                  </a:cubicBezTo>
                  <a:cubicBezTo>
                    <a:pt x="95" y="85"/>
                    <a:pt x="92" y="85"/>
                    <a:pt x="92" y="90"/>
                  </a:cubicBezTo>
                  <a:cubicBezTo>
                    <a:pt x="93" y="90"/>
                    <a:pt x="94" y="90"/>
                    <a:pt x="96" y="90"/>
                  </a:cubicBezTo>
                  <a:cubicBezTo>
                    <a:pt x="97" y="93"/>
                    <a:pt x="100" y="99"/>
                    <a:pt x="102" y="101"/>
                  </a:cubicBezTo>
                  <a:cubicBezTo>
                    <a:pt x="104" y="102"/>
                    <a:pt x="107" y="102"/>
                    <a:pt x="109" y="103"/>
                  </a:cubicBezTo>
                  <a:cubicBezTo>
                    <a:pt x="116" y="106"/>
                    <a:pt x="125" y="110"/>
                    <a:pt x="132" y="113"/>
                  </a:cubicBezTo>
                  <a:cubicBezTo>
                    <a:pt x="139" y="116"/>
                    <a:pt x="148" y="117"/>
                    <a:pt x="150" y="124"/>
                  </a:cubicBezTo>
                  <a:cubicBezTo>
                    <a:pt x="150" y="129"/>
                    <a:pt x="150" y="141"/>
                    <a:pt x="15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1"/>
                    <a:pt x="0" y="129"/>
                    <a:pt x="0" y="124"/>
                  </a:cubicBezTo>
                  <a:cubicBezTo>
                    <a:pt x="3" y="117"/>
                    <a:pt x="11" y="116"/>
                    <a:pt x="18" y="113"/>
                  </a:cubicBezTo>
                  <a:cubicBezTo>
                    <a:pt x="25" y="110"/>
                    <a:pt x="34" y="106"/>
                    <a:pt x="41" y="103"/>
                  </a:cubicBezTo>
                  <a:cubicBezTo>
                    <a:pt x="44" y="102"/>
                    <a:pt x="46" y="102"/>
                    <a:pt x="48" y="101"/>
                  </a:cubicBezTo>
                  <a:cubicBezTo>
                    <a:pt x="50" y="99"/>
                    <a:pt x="53" y="93"/>
                    <a:pt x="54" y="90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57" y="86"/>
                    <a:pt x="54" y="85"/>
                    <a:pt x="53" y="83"/>
                  </a:cubicBezTo>
                  <a:cubicBezTo>
                    <a:pt x="53" y="79"/>
                    <a:pt x="53" y="74"/>
                    <a:pt x="52" y="70"/>
                  </a:cubicBezTo>
                  <a:cubicBezTo>
                    <a:pt x="52" y="71"/>
                    <a:pt x="49" y="70"/>
                    <a:pt x="49" y="70"/>
                  </a:cubicBezTo>
                  <a:cubicBezTo>
                    <a:pt x="45" y="67"/>
                    <a:pt x="45" y="57"/>
                    <a:pt x="44" y="53"/>
                  </a:cubicBezTo>
                  <a:cubicBezTo>
                    <a:pt x="44" y="51"/>
                    <a:pt x="47" y="49"/>
                    <a:pt x="46" y="46"/>
                  </a:cubicBezTo>
                  <a:cubicBezTo>
                    <a:pt x="42" y="25"/>
                    <a:pt x="48" y="11"/>
                    <a:pt x="58" y="7"/>
                  </a:cubicBezTo>
                  <a:cubicBezTo>
                    <a:pt x="65" y="5"/>
                    <a:pt x="78" y="0"/>
                    <a:pt x="90" y="7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100" y="12"/>
                    <a:pt x="102" y="17"/>
                    <a:pt x="10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65"/>
            <p:cNvSpPr>
              <a:spLocks noEditPoints="1"/>
            </p:cNvSpPr>
            <p:nvPr/>
          </p:nvSpPr>
          <p:spPr bwMode="auto">
            <a:xfrm>
              <a:off x="6609" y="2221"/>
              <a:ext cx="314" cy="311"/>
            </a:xfrm>
            <a:custGeom>
              <a:avLst/>
              <a:gdLst>
                <a:gd name="T0" fmla="*/ 108 w 174"/>
                <a:gd name="T1" fmla="*/ 34 h 172"/>
                <a:gd name="T2" fmla="*/ 114 w 174"/>
                <a:gd name="T3" fmla="*/ 27 h 172"/>
                <a:gd name="T4" fmla="*/ 114 w 174"/>
                <a:gd name="T5" fmla="*/ 7 h 172"/>
                <a:gd name="T6" fmla="*/ 108 w 174"/>
                <a:gd name="T7" fmla="*/ 0 h 172"/>
                <a:gd name="T8" fmla="*/ 101 w 174"/>
                <a:gd name="T9" fmla="*/ 7 h 172"/>
                <a:gd name="T10" fmla="*/ 101 w 174"/>
                <a:gd name="T11" fmla="*/ 27 h 172"/>
                <a:gd name="T12" fmla="*/ 108 w 174"/>
                <a:gd name="T13" fmla="*/ 34 h 172"/>
                <a:gd name="T14" fmla="*/ 140 w 174"/>
                <a:gd name="T15" fmla="*/ 43 h 172"/>
                <a:gd name="T16" fmla="*/ 154 w 174"/>
                <a:gd name="T17" fmla="*/ 28 h 172"/>
                <a:gd name="T18" fmla="*/ 154 w 174"/>
                <a:gd name="T19" fmla="*/ 19 h 172"/>
                <a:gd name="T20" fmla="*/ 145 w 174"/>
                <a:gd name="T21" fmla="*/ 19 h 172"/>
                <a:gd name="T22" fmla="*/ 131 w 174"/>
                <a:gd name="T23" fmla="*/ 34 h 172"/>
                <a:gd name="T24" fmla="*/ 131 w 174"/>
                <a:gd name="T25" fmla="*/ 43 h 172"/>
                <a:gd name="T26" fmla="*/ 140 w 174"/>
                <a:gd name="T27" fmla="*/ 43 h 172"/>
                <a:gd name="T28" fmla="*/ 76 w 174"/>
                <a:gd name="T29" fmla="*/ 44 h 172"/>
                <a:gd name="T30" fmla="*/ 85 w 174"/>
                <a:gd name="T31" fmla="*/ 44 h 172"/>
                <a:gd name="T32" fmla="*/ 85 w 174"/>
                <a:gd name="T33" fmla="*/ 35 h 172"/>
                <a:gd name="T34" fmla="*/ 70 w 174"/>
                <a:gd name="T35" fmla="*/ 20 h 172"/>
                <a:gd name="T36" fmla="*/ 61 w 174"/>
                <a:gd name="T37" fmla="*/ 20 h 172"/>
                <a:gd name="T38" fmla="*/ 61 w 174"/>
                <a:gd name="T39" fmla="*/ 30 h 172"/>
                <a:gd name="T40" fmla="*/ 76 w 174"/>
                <a:gd name="T41" fmla="*/ 44 h 172"/>
                <a:gd name="T42" fmla="*/ 139 w 174"/>
                <a:gd name="T43" fmla="*/ 89 h 172"/>
                <a:gd name="T44" fmla="*/ 130 w 174"/>
                <a:gd name="T45" fmla="*/ 89 h 172"/>
                <a:gd name="T46" fmla="*/ 130 w 174"/>
                <a:gd name="T47" fmla="*/ 99 h 172"/>
                <a:gd name="T48" fmla="*/ 145 w 174"/>
                <a:gd name="T49" fmla="*/ 113 h 172"/>
                <a:gd name="T50" fmla="*/ 154 w 174"/>
                <a:gd name="T51" fmla="*/ 113 h 172"/>
                <a:gd name="T52" fmla="*/ 154 w 174"/>
                <a:gd name="T53" fmla="*/ 104 h 172"/>
                <a:gd name="T54" fmla="*/ 139 w 174"/>
                <a:gd name="T55" fmla="*/ 89 h 172"/>
                <a:gd name="T56" fmla="*/ 111 w 174"/>
                <a:gd name="T57" fmla="*/ 37 h 172"/>
                <a:gd name="T58" fmla="*/ 0 w 174"/>
                <a:gd name="T59" fmla="*/ 148 h 172"/>
                <a:gd name="T60" fmla="*/ 24 w 174"/>
                <a:gd name="T61" fmla="*/ 172 h 172"/>
                <a:gd name="T62" fmla="*/ 135 w 174"/>
                <a:gd name="T63" fmla="*/ 60 h 172"/>
                <a:gd name="T64" fmla="*/ 111 w 174"/>
                <a:gd name="T65" fmla="*/ 37 h 172"/>
                <a:gd name="T66" fmla="*/ 85 w 174"/>
                <a:gd name="T67" fmla="*/ 77 h 172"/>
                <a:gd name="T68" fmla="*/ 112 w 174"/>
                <a:gd name="T69" fmla="*/ 49 h 172"/>
                <a:gd name="T70" fmla="*/ 122 w 174"/>
                <a:gd name="T71" fmla="*/ 59 h 172"/>
                <a:gd name="T72" fmla="*/ 95 w 174"/>
                <a:gd name="T73" fmla="*/ 86 h 172"/>
                <a:gd name="T74" fmla="*/ 85 w 174"/>
                <a:gd name="T75" fmla="*/ 77 h 172"/>
                <a:gd name="T76" fmla="*/ 167 w 174"/>
                <a:gd name="T77" fmla="*/ 60 h 172"/>
                <a:gd name="T78" fmla="*/ 147 w 174"/>
                <a:gd name="T79" fmla="*/ 60 h 172"/>
                <a:gd name="T80" fmla="*/ 141 w 174"/>
                <a:gd name="T81" fmla="*/ 66 h 172"/>
                <a:gd name="T82" fmla="*/ 147 w 174"/>
                <a:gd name="T83" fmla="*/ 73 h 172"/>
                <a:gd name="T84" fmla="*/ 167 w 174"/>
                <a:gd name="T85" fmla="*/ 73 h 172"/>
                <a:gd name="T86" fmla="*/ 174 w 174"/>
                <a:gd name="T87" fmla="*/ 66 h 172"/>
                <a:gd name="T88" fmla="*/ 167 w 174"/>
                <a:gd name="T89" fmla="*/ 6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4" h="172">
                  <a:moveTo>
                    <a:pt x="108" y="34"/>
                  </a:moveTo>
                  <a:cubicBezTo>
                    <a:pt x="111" y="34"/>
                    <a:pt x="114" y="31"/>
                    <a:pt x="114" y="2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3"/>
                    <a:pt x="111" y="0"/>
                    <a:pt x="108" y="0"/>
                  </a:cubicBezTo>
                  <a:cubicBezTo>
                    <a:pt x="104" y="0"/>
                    <a:pt x="101" y="3"/>
                    <a:pt x="101" y="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31"/>
                    <a:pt x="104" y="34"/>
                    <a:pt x="108" y="34"/>
                  </a:cubicBezTo>
                  <a:moveTo>
                    <a:pt x="140" y="43"/>
                  </a:moveTo>
                  <a:cubicBezTo>
                    <a:pt x="154" y="28"/>
                    <a:pt x="154" y="28"/>
                    <a:pt x="154" y="28"/>
                  </a:cubicBezTo>
                  <a:cubicBezTo>
                    <a:pt x="157" y="26"/>
                    <a:pt x="157" y="22"/>
                    <a:pt x="154" y="19"/>
                  </a:cubicBezTo>
                  <a:cubicBezTo>
                    <a:pt x="152" y="17"/>
                    <a:pt x="148" y="17"/>
                    <a:pt x="145" y="19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28" y="36"/>
                    <a:pt x="128" y="40"/>
                    <a:pt x="131" y="43"/>
                  </a:cubicBezTo>
                  <a:cubicBezTo>
                    <a:pt x="133" y="45"/>
                    <a:pt x="138" y="45"/>
                    <a:pt x="140" y="43"/>
                  </a:cubicBezTo>
                  <a:moveTo>
                    <a:pt x="76" y="44"/>
                  </a:moveTo>
                  <a:cubicBezTo>
                    <a:pt x="78" y="46"/>
                    <a:pt x="82" y="46"/>
                    <a:pt x="85" y="44"/>
                  </a:cubicBezTo>
                  <a:cubicBezTo>
                    <a:pt x="87" y="41"/>
                    <a:pt x="87" y="37"/>
                    <a:pt x="85" y="35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68" y="18"/>
                    <a:pt x="64" y="18"/>
                    <a:pt x="61" y="20"/>
                  </a:cubicBezTo>
                  <a:cubicBezTo>
                    <a:pt x="59" y="23"/>
                    <a:pt x="59" y="27"/>
                    <a:pt x="61" y="30"/>
                  </a:cubicBezTo>
                  <a:lnTo>
                    <a:pt x="76" y="44"/>
                  </a:lnTo>
                  <a:close/>
                  <a:moveTo>
                    <a:pt x="139" y="89"/>
                  </a:moveTo>
                  <a:cubicBezTo>
                    <a:pt x="137" y="87"/>
                    <a:pt x="133" y="87"/>
                    <a:pt x="130" y="89"/>
                  </a:cubicBezTo>
                  <a:cubicBezTo>
                    <a:pt x="128" y="92"/>
                    <a:pt x="128" y="96"/>
                    <a:pt x="130" y="99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7" y="115"/>
                    <a:pt x="151" y="115"/>
                    <a:pt x="154" y="113"/>
                  </a:cubicBezTo>
                  <a:cubicBezTo>
                    <a:pt x="156" y="110"/>
                    <a:pt x="156" y="106"/>
                    <a:pt x="154" y="104"/>
                  </a:cubicBezTo>
                  <a:lnTo>
                    <a:pt x="139" y="89"/>
                  </a:lnTo>
                  <a:close/>
                  <a:moveTo>
                    <a:pt x="111" y="37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135" y="60"/>
                    <a:pt x="135" y="60"/>
                    <a:pt x="135" y="60"/>
                  </a:cubicBezTo>
                  <a:lnTo>
                    <a:pt x="111" y="37"/>
                  </a:lnTo>
                  <a:close/>
                  <a:moveTo>
                    <a:pt x="85" y="77"/>
                  </a:moveTo>
                  <a:cubicBezTo>
                    <a:pt x="112" y="49"/>
                    <a:pt x="112" y="49"/>
                    <a:pt x="112" y="49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95" y="86"/>
                    <a:pt x="95" y="86"/>
                    <a:pt x="95" y="86"/>
                  </a:cubicBezTo>
                  <a:lnTo>
                    <a:pt x="85" y="77"/>
                  </a:lnTo>
                  <a:close/>
                  <a:moveTo>
                    <a:pt x="167" y="60"/>
                  </a:moveTo>
                  <a:cubicBezTo>
                    <a:pt x="147" y="60"/>
                    <a:pt x="147" y="60"/>
                    <a:pt x="147" y="60"/>
                  </a:cubicBezTo>
                  <a:cubicBezTo>
                    <a:pt x="143" y="60"/>
                    <a:pt x="141" y="63"/>
                    <a:pt x="141" y="66"/>
                  </a:cubicBezTo>
                  <a:cubicBezTo>
                    <a:pt x="141" y="70"/>
                    <a:pt x="143" y="73"/>
                    <a:pt x="147" y="73"/>
                  </a:cubicBezTo>
                  <a:cubicBezTo>
                    <a:pt x="167" y="73"/>
                    <a:pt x="167" y="73"/>
                    <a:pt x="167" y="73"/>
                  </a:cubicBezTo>
                  <a:cubicBezTo>
                    <a:pt x="171" y="73"/>
                    <a:pt x="174" y="70"/>
                    <a:pt x="174" y="66"/>
                  </a:cubicBezTo>
                  <a:cubicBezTo>
                    <a:pt x="174" y="63"/>
                    <a:pt x="171" y="60"/>
                    <a:pt x="167" y="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66"/>
            <p:cNvSpPr>
              <a:spLocks noEditPoints="1"/>
            </p:cNvSpPr>
            <p:nvPr/>
          </p:nvSpPr>
          <p:spPr bwMode="auto">
            <a:xfrm>
              <a:off x="967" y="2712"/>
              <a:ext cx="322" cy="249"/>
            </a:xfrm>
            <a:custGeom>
              <a:avLst/>
              <a:gdLst>
                <a:gd name="T0" fmla="*/ 51 w 178"/>
                <a:gd name="T1" fmla="*/ 100 h 138"/>
                <a:gd name="T2" fmla="*/ 63 w 178"/>
                <a:gd name="T3" fmla="*/ 112 h 138"/>
                <a:gd name="T4" fmla="*/ 89 w 178"/>
                <a:gd name="T5" fmla="*/ 101 h 138"/>
                <a:gd name="T6" fmla="*/ 115 w 178"/>
                <a:gd name="T7" fmla="*/ 112 h 138"/>
                <a:gd name="T8" fmla="*/ 127 w 178"/>
                <a:gd name="T9" fmla="*/ 100 h 138"/>
                <a:gd name="T10" fmla="*/ 89 w 178"/>
                <a:gd name="T11" fmla="*/ 84 h 138"/>
                <a:gd name="T12" fmla="*/ 51 w 178"/>
                <a:gd name="T13" fmla="*/ 100 h 138"/>
                <a:gd name="T14" fmla="*/ 89 w 178"/>
                <a:gd name="T15" fmla="*/ 120 h 138"/>
                <a:gd name="T16" fmla="*/ 76 w 178"/>
                <a:gd name="T17" fmla="*/ 125 h 138"/>
                <a:gd name="T18" fmla="*/ 89 w 178"/>
                <a:gd name="T19" fmla="*/ 138 h 138"/>
                <a:gd name="T20" fmla="*/ 102 w 178"/>
                <a:gd name="T21" fmla="*/ 125 h 138"/>
                <a:gd name="T22" fmla="*/ 89 w 178"/>
                <a:gd name="T23" fmla="*/ 120 h 138"/>
                <a:gd name="T24" fmla="*/ 177 w 178"/>
                <a:gd name="T25" fmla="*/ 49 h 138"/>
                <a:gd name="T26" fmla="*/ 1 w 178"/>
                <a:gd name="T27" fmla="*/ 49 h 138"/>
                <a:gd name="T28" fmla="*/ 0 w 178"/>
                <a:gd name="T29" fmla="*/ 49 h 138"/>
                <a:gd name="T30" fmla="*/ 13 w 178"/>
                <a:gd name="T31" fmla="*/ 62 h 138"/>
                <a:gd name="T32" fmla="*/ 89 w 178"/>
                <a:gd name="T33" fmla="*/ 29 h 138"/>
                <a:gd name="T34" fmla="*/ 165 w 178"/>
                <a:gd name="T35" fmla="*/ 62 h 138"/>
                <a:gd name="T36" fmla="*/ 178 w 178"/>
                <a:gd name="T37" fmla="*/ 49 h 138"/>
                <a:gd name="T38" fmla="*/ 177 w 178"/>
                <a:gd name="T39" fmla="*/ 49 h 138"/>
                <a:gd name="T40" fmla="*/ 89 w 178"/>
                <a:gd name="T41" fmla="*/ 48 h 138"/>
                <a:gd name="T42" fmla="*/ 26 w 178"/>
                <a:gd name="T43" fmla="*/ 74 h 138"/>
                <a:gd name="T44" fmla="*/ 26 w 178"/>
                <a:gd name="T45" fmla="*/ 75 h 138"/>
                <a:gd name="T46" fmla="*/ 38 w 178"/>
                <a:gd name="T47" fmla="*/ 87 h 138"/>
                <a:gd name="T48" fmla="*/ 89 w 178"/>
                <a:gd name="T49" fmla="*/ 66 h 138"/>
                <a:gd name="T50" fmla="*/ 140 w 178"/>
                <a:gd name="T51" fmla="*/ 87 h 138"/>
                <a:gd name="T52" fmla="*/ 152 w 178"/>
                <a:gd name="T53" fmla="*/ 75 h 138"/>
                <a:gd name="T54" fmla="*/ 152 w 178"/>
                <a:gd name="T55" fmla="*/ 74 h 138"/>
                <a:gd name="T56" fmla="*/ 89 w 178"/>
                <a:gd name="T57" fmla="*/ 4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38">
                  <a:moveTo>
                    <a:pt x="51" y="100"/>
                  </a:moveTo>
                  <a:cubicBezTo>
                    <a:pt x="63" y="112"/>
                    <a:pt x="63" y="112"/>
                    <a:pt x="63" y="112"/>
                  </a:cubicBezTo>
                  <a:cubicBezTo>
                    <a:pt x="70" y="106"/>
                    <a:pt x="79" y="101"/>
                    <a:pt x="89" y="101"/>
                  </a:cubicBezTo>
                  <a:cubicBezTo>
                    <a:pt x="99" y="101"/>
                    <a:pt x="108" y="106"/>
                    <a:pt x="115" y="112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17" y="90"/>
                    <a:pt x="104" y="84"/>
                    <a:pt x="89" y="84"/>
                  </a:cubicBezTo>
                  <a:cubicBezTo>
                    <a:pt x="74" y="84"/>
                    <a:pt x="61" y="90"/>
                    <a:pt x="51" y="100"/>
                  </a:cubicBezTo>
                  <a:moveTo>
                    <a:pt x="89" y="120"/>
                  </a:moveTo>
                  <a:cubicBezTo>
                    <a:pt x="84" y="120"/>
                    <a:pt x="79" y="122"/>
                    <a:pt x="76" y="125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102" y="125"/>
                    <a:pt x="102" y="125"/>
                    <a:pt x="102" y="125"/>
                  </a:cubicBezTo>
                  <a:cubicBezTo>
                    <a:pt x="99" y="122"/>
                    <a:pt x="94" y="120"/>
                    <a:pt x="89" y="120"/>
                  </a:cubicBezTo>
                  <a:moveTo>
                    <a:pt x="177" y="49"/>
                  </a:moveTo>
                  <a:cubicBezTo>
                    <a:pt x="128" y="0"/>
                    <a:pt x="50" y="0"/>
                    <a:pt x="1" y="49"/>
                  </a:cubicBezTo>
                  <a:cubicBezTo>
                    <a:pt x="1" y="49"/>
                    <a:pt x="1" y="49"/>
                    <a:pt x="0" y="49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32" y="42"/>
                    <a:pt x="59" y="29"/>
                    <a:pt x="89" y="29"/>
                  </a:cubicBezTo>
                  <a:cubicBezTo>
                    <a:pt x="119" y="29"/>
                    <a:pt x="146" y="42"/>
                    <a:pt x="165" y="62"/>
                  </a:cubicBezTo>
                  <a:cubicBezTo>
                    <a:pt x="178" y="49"/>
                    <a:pt x="178" y="49"/>
                    <a:pt x="178" y="49"/>
                  </a:cubicBezTo>
                  <a:cubicBezTo>
                    <a:pt x="178" y="49"/>
                    <a:pt x="177" y="49"/>
                    <a:pt x="177" y="49"/>
                  </a:cubicBezTo>
                  <a:moveTo>
                    <a:pt x="89" y="48"/>
                  </a:moveTo>
                  <a:cubicBezTo>
                    <a:pt x="65" y="48"/>
                    <a:pt x="43" y="57"/>
                    <a:pt x="26" y="74"/>
                  </a:cubicBezTo>
                  <a:cubicBezTo>
                    <a:pt x="26" y="74"/>
                    <a:pt x="26" y="74"/>
                    <a:pt x="26" y="75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51" y="74"/>
                    <a:pt x="69" y="66"/>
                    <a:pt x="89" y="66"/>
                  </a:cubicBezTo>
                  <a:cubicBezTo>
                    <a:pt x="109" y="66"/>
                    <a:pt x="127" y="74"/>
                    <a:pt x="140" y="87"/>
                  </a:cubicBezTo>
                  <a:cubicBezTo>
                    <a:pt x="152" y="75"/>
                    <a:pt x="152" y="75"/>
                    <a:pt x="152" y="75"/>
                  </a:cubicBezTo>
                  <a:cubicBezTo>
                    <a:pt x="152" y="74"/>
                    <a:pt x="152" y="74"/>
                    <a:pt x="152" y="74"/>
                  </a:cubicBezTo>
                  <a:cubicBezTo>
                    <a:pt x="135" y="57"/>
                    <a:pt x="113" y="48"/>
                    <a:pt x="8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67"/>
            <p:cNvSpPr>
              <a:spLocks noEditPoints="1"/>
            </p:cNvSpPr>
            <p:nvPr/>
          </p:nvSpPr>
          <p:spPr bwMode="auto">
            <a:xfrm>
              <a:off x="1520" y="2704"/>
              <a:ext cx="285" cy="259"/>
            </a:xfrm>
            <a:custGeom>
              <a:avLst/>
              <a:gdLst>
                <a:gd name="T0" fmla="*/ 71 w 158"/>
                <a:gd name="T1" fmla="*/ 73 h 143"/>
                <a:gd name="T2" fmla="*/ 47 w 158"/>
                <a:gd name="T3" fmla="*/ 64 h 143"/>
                <a:gd name="T4" fmla="*/ 14 w 158"/>
                <a:gd name="T5" fmla="*/ 71 h 143"/>
                <a:gd name="T6" fmla="*/ 0 w 158"/>
                <a:gd name="T7" fmla="*/ 122 h 143"/>
                <a:gd name="T8" fmla="*/ 56 w 158"/>
                <a:gd name="T9" fmla="*/ 125 h 143"/>
                <a:gd name="T10" fmla="*/ 71 w 158"/>
                <a:gd name="T11" fmla="*/ 73 h 143"/>
                <a:gd name="T12" fmla="*/ 71 w 158"/>
                <a:gd name="T13" fmla="*/ 73 h 143"/>
                <a:gd name="T14" fmla="*/ 51 w 158"/>
                <a:gd name="T15" fmla="*/ 53 h 143"/>
                <a:gd name="T16" fmla="*/ 74 w 158"/>
                <a:gd name="T17" fmla="*/ 62 h 143"/>
                <a:gd name="T18" fmla="*/ 89 w 158"/>
                <a:gd name="T19" fmla="*/ 11 h 143"/>
                <a:gd name="T20" fmla="*/ 66 w 158"/>
                <a:gd name="T21" fmla="*/ 2 h 143"/>
                <a:gd name="T22" fmla="*/ 32 w 158"/>
                <a:gd name="T23" fmla="*/ 8 h 143"/>
                <a:gd name="T24" fmla="*/ 18 w 158"/>
                <a:gd name="T25" fmla="*/ 59 h 143"/>
                <a:gd name="T26" fmla="*/ 51 w 158"/>
                <a:gd name="T27" fmla="*/ 53 h 143"/>
                <a:gd name="T28" fmla="*/ 111 w 158"/>
                <a:gd name="T29" fmla="*/ 89 h 143"/>
                <a:gd name="T30" fmla="*/ 80 w 158"/>
                <a:gd name="T31" fmla="*/ 79 h 143"/>
                <a:gd name="T32" fmla="*/ 80 w 158"/>
                <a:gd name="T33" fmla="*/ 79 h 143"/>
                <a:gd name="T34" fmla="*/ 65 w 158"/>
                <a:gd name="T35" fmla="*/ 131 h 143"/>
                <a:gd name="T36" fmla="*/ 125 w 158"/>
                <a:gd name="T37" fmla="*/ 135 h 143"/>
                <a:gd name="T38" fmla="*/ 140 w 158"/>
                <a:gd name="T39" fmla="*/ 84 h 143"/>
                <a:gd name="T40" fmla="*/ 140 w 158"/>
                <a:gd name="T41" fmla="*/ 84 h 143"/>
                <a:gd name="T42" fmla="*/ 111 w 158"/>
                <a:gd name="T43" fmla="*/ 89 h 143"/>
                <a:gd name="T44" fmla="*/ 158 w 158"/>
                <a:gd name="T45" fmla="*/ 21 h 143"/>
                <a:gd name="T46" fmla="*/ 158 w 158"/>
                <a:gd name="T47" fmla="*/ 21 h 143"/>
                <a:gd name="T48" fmla="*/ 98 w 158"/>
                <a:gd name="T49" fmla="*/ 17 h 143"/>
                <a:gd name="T50" fmla="*/ 96 w 158"/>
                <a:gd name="T51" fmla="*/ 24 h 143"/>
                <a:gd name="T52" fmla="*/ 91 w 158"/>
                <a:gd name="T53" fmla="*/ 42 h 143"/>
                <a:gd name="T54" fmla="*/ 83 w 158"/>
                <a:gd name="T55" fmla="*/ 69 h 143"/>
                <a:gd name="T56" fmla="*/ 143 w 158"/>
                <a:gd name="T57" fmla="*/ 73 h 143"/>
                <a:gd name="T58" fmla="*/ 158 w 158"/>
                <a:gd name="T59" fmla="*/ 21 h 143"/>
                <a:gd name="T60" fmla="*/ 158 w 158"/>
                <a:gd name="T61" fmla="*/ 2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8" h="143">
                  <a:moveTo>
                    <a:pt x="71" y="73"/>
                  </a:moveTo>
                  <a:cubicBezTo>
                    <a:pt x="63" y="69"/>
                    <a:pt x="56" y="65"/>
                    <a:pt x="47" y="64"/>
                  </a:cubicBezTo>
                  <a:cubicBezTo>
                    <a:pt x="36" y="63"/>
                    <a:pt x="25" y="66"/>
                    <a:pt x="14" y="7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9" y="114"/>
                    <a:pt x="37" y="113"/>
                    <a:pt x="56" y="12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3"/>
                    <a:pt x="71" y="73"/>
                    <a:pt x="71" y="73"/>
                  </a:cubicBezTo>
                  <a:moveTo>
                    <a:pt x="51" y="53"/>
                  </a:moveTo>
                  <a:cubicBezTo>
                    <a:pt x="60" y="54"/>
                    <a:pt x="68" y="58"/>
                    <a:pt x="74" y="62"/>
                  </a:cubicBezTo>
                  <a:cubicBezTo>
                    <a:pt x="79" y="45"/>
                    <a:pt x="84" y="28"/>
                    <a:pt x="89" y="11"/>
                  </a:cubicBezTo>
                  <a:cubicBezTo>
                    <a:pt x="81" y="6"/>
                    <a:pt x="74" y="3"/>
                    <a:pt x="66" y="2"/>
                  </a:cubicBezTo>
                  <a:cubicBezTo>
                    <a:pt x="54" y="0"/>
                    <a:pt x="43" y="4"/>
                    <a:pt x="32" y="8"/>
                  </a:cubicBezTo>
                  <a:cubicBezTo>
                    <a:pt x="27" y="25"/>
                    <a:pt x="23" y="42"/>
                    <a:pt x="18" y="59"/>
                  </a:cubicBezTo>
                  <a:cubicBezTo>
                    <a:pt x="28" y="55"/>
                    <a:pt x="40" y="52"/>
                    <a:pt x="51" y="53"/>
                  </a:cubicBezTo>
                  <a:moveTo>
                    <a:pt x="111" y="89"/>
                  </a:moveTo>
                  <a:cubicBezTo>
                    <a:pt x="97" y="89"/>
                    <a:pt x="88" y="85"/>
                    <a:pt x="80" y="79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84" y="143"/>
                    <a:pt x="105" y="143"/>
                    <a:pt x="125" y="135"/>
                  </a:cubicBezTo>
                  <a:cubicBezTo>
                    <a:pt x="140" y="84"/>
                    <a:pt x="140" y="84"/>
                    <a:pt x="140" y="84"/>
                  </a:cubicBezTo>
                  <a:cubicBezTo>
                    <a:pt x="140" y="84"/>
                    <a:pt x="140" y="84"/>
                    <a:pt x="140" y="84"/>
                  </a:cubicBezTo>
                  <a:cubicBezTo>
                    <a:pt x="129" y="88"/>
                    <a:pt x="119" y="89"/>
                    <a:pt x="111" y="89"/>
                  </a:cubicBezTo>
                  <a:moveTo>
                    <a:pt x="158" y="21"/>
                  </a:moveTo>
                  <a:cubicBezTo>
                    <a:pt x="158" y="21"/>
                    <a:pt x="158" y="21"/>
                    <a:pt x="158" y="21"/>
                  </a:cubicBezTo>
                  <a:cubicBezTo>
                    <a:pt x="137" y="29"/>
                    <a:pt x="117" y="30"/>
                    <a:pt x="98" y="17"/>
                  </a:cubicBezTo>
                  <a:cubicBezTo>
                    <a:pt x="97" y="20"/>
                    <a:pt x="96" y="23"/>
                    <a:pt x="96" y="24"/>
                  </a:cubicBezTo>
                  <a:cubicBezTo>
                    <a:pt x="94" y="30"/>
                    <a:pt x="92" y="36"/>
                    <a:pt x="91" y="42"/>
                  </a:cubicBezTo>
                  <a:cubicBezTo>
                    <a:pt x="88" y="51"/>
                    <a:pt x="85" y="60"/>
                    <a:pt x="83" y="69"/>
                  </a:cubicBezTo>
                  <a:cubicBezTo>
                    <a:pt x="101" y="81"/>
                    <a:pt x="123" y="82"/>
                    <a:pt x="143" y="73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68"/>
            <p:cNvSpPr/>
            <p:nvPr/>
          </p:nvSpPr>
          <p:spPr bwMode="auto">
            <a:xfrm>
              <a:off x="2020" y="2677"/>
              <a:ext cx="311" cy="311"/>
            </a:xfrm>
            <a:custGeom>
              <a:avLst/>
              <a:gdLst>
                <a:gd name="T0" fmla="*/ 149 w 172"/>
                <a:gd name="T1" fmla="*/ 48 h 172"/>
                <a:gd name="T2" fmla="*/ 129 w 172"/>
                <a:gd name="T3" fmla="*/ 43 h 172"/>
                <a:gd name="T4" fmla="*/ 124 w 172"/>
                <a:gd name="T5" fmla="*/ 23 h 172"/>
                <a:gd name="T6" fmla="*/ 144 w 172"/>
                <a:gd name="T7" fmla="*/ 3 h 172"/>
                <a:gd name="T8" fmla="*/ 110 w 172"/>
                <a:gd name="T9" fmla="*/ 13 h 172"/>
                <a:gd name="T10" fmla="*/ 101 w 172"/>
                <a:gd name="T11" fmla="*/ 47 h 172"/>
                <a:gd name="T12" fmla="*/ 47 w 172"/>
                <a:gd name="T13" fmla="*/ 101 h 172"/>
                <a:gd name="T14" fmla="*/ 13 w 172"/>
                <a:gd name="T15" fmla="*/ 110 h 172"/>
                <a:gd name="T16" fmla="*/ 3 w 172"/>
                <a:gd name="T17" fmla="*/ 144 h 172"/>
                <a:gd name="T18" fmla="*/ 23 w 172"/>
                <a:gd name="T19" fmla="*/ 124 h 172"/>
                <a:gd name="T20" fmla="*/ 43 w 172"/>
                <a:gd name="T21" fmla="*/ 129 h 172"/>
                <a:gd name="T22" fmla="*/ 48 w 172"/>
                <a:gd name="T23" fmla="*/ 149 h 172"/>
                <a:gd name="T24" fmla="*/ 28 w 172"/>
                <a:gd name="T25" fmla="*/ 169 h 172"/>
                <a:gd name="T26" fmla="*/ 62 w 172"/>
                <a:gd name="T27" fmla="*/ 159 h 172"/>
                <a:gd name="T28" fmla="*/ 71 w 172"/>
                <a:gd name="T29" fmla="*/ 124 h 172"/>
                <a:gd name="T30" fmla="*/ 124 w 172"/>
                <a:gd name="T31" fmla="*/ 71 h 172"/>
                <a:gd name="T32" fmla="*/ 159 w 172"/>
                <a:gd name="T33" fmla="*/ 62 h 172"/>
                <a:gd name="T34" fmla="*/ 169 w 172"/>
                <a:gd name="T35" fmla="*/ 28 h 172"/>
                <a:gd name="T36" fmla="*/ 149 w 172"/>
                <a:gd name="T37" fmla="*/ 4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2" h="172">
                  <a:moveTo>
                    <a:pt x="149" y="48"/>
                  </a:moveTo>
                  <a:cubicBezTo>
                    <a:pt x="129" y="43"/>
                    <a:pt x="129" y="43"/>
                    <a:pt x="129" y="43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32" y="0"/>
                    <a:pt x="119" y="3"/>
                    <a:pt x="110" y="13"/>
                  </a:cubicBezTo>
                  <a:cubicBezTo>
                    <a:pt x="100" y="22"/>
                    <a:pt x="97" y="35"/>
                    <a:pt x="101" y="47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35" y="97"/>
                    <a:pt x="22" y="100"/>
                    <a:pt x="13" y="110"/>
                  </a:cubicBezTo>
                  <a:cubicBezTo>
                    <a:pt x="3" y="119"/>
                    <a:pt x="0" y="132"/>
                    <a:pt x="3" y="14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40" y="172"/>
                    <a:pt x="53" y="169"/>
                    <a:pt x="62" y="159"/>
                  </a:cubicBezTo>
                  <a:cubicBezTo>
                    <a:pt x="72" y="150"/>
                    <a:pt x="75" y="136"/>
                    <a:pt x="71" y="124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36" y="75"/>
                    <a:pt x="150" y="72"/>
                    <a:pt x="159" y="62"/>
                  </a:cubicBezTo>
                  <a:cubicBezTo>
                    <a:pt x="169" y="53"/>
                    <a:pt x="172" y="40"/>
                    <a:pt x="169" y="28"/>
                  </a:cubicBezTo>
                  <a:lnTo>
                    <a:pt x="149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69"/>
            <p:cNvSpPr>
              <a:spLocks noEditPoints="1"/>
            </p:cNvSpPr>
            <p:nvPr/>
          </p:nvSpPr>
          <p:spPr bwMode="auto">
            <a:xfrm>
              <a:off x="2543" y="2665"/>
              <a:ext cx="323" cy="323"/>
            </a:xfrm>
            <a:custGeom>
              <a:avLst/>
              <a:gdLst>
                <a:gd name="T0" fmla="*/ 176 w 179"/>
                <a:gd name="T1" fmla="*/ 150 h 179"/>
                <a:gd name="T2" fmla="*/ 175 w 179"/>
                <a:gd name="T3" fmla="*/ 149 h 179"/>
                <a:gd name="T4" fmla="*/ 132 w 179"/>
                <a:gd name="T5" fmla="*/ 106 h 179"/>
                <a:gd name="T6" fmla="*/ 141 w 179"/>
                <a:gd name="T7" fmla="*/ 71 h 179"/>
                <a:gd name="T8" fmla="*/ 71 w 179"/>
                <a:gd name="T9" fmla="*/ 0 h 179"/>
                <a:gd name="T10" fmla="*/ 70 w 179"/>
                <a:gd name="T11" fmla="*/ 0 h 179"/>
                <a:gd name="T12" fmla="*/ 0 w 179"/>
                <a:gd name="T13" fmla="*/ 70 h 179"/>
                <a:gd name="T14" fmla="*/ 70 w 179"/>
                <a:gd name="T15" fmla="*/ 141 h 179"/>
                <a:gd name="T16" fmla="*/ 71 w 179"/>
                <a:gd name="T17" fmla="*/ 141 h 179"/>
                <a:gd name="T18" fmla="*/ 106 w 179"/>
                <a:gd name="T19" fmla="*/ 132 h 179"/>
                <a:gd name="T20" fmla="*/ 149 w 179"/>
                <a:gd name="T21" fmla="*/ 175 h 179"/>
                <a:gd name="T22" fmla="*/ 149 w 179"/>
                <a:gd name="T23" fmla="*/ 175 h 179"/>
                <a:gd name="T24" fmla="*/ 150 w 179"/>
                <a:gd name="T25" fmla="*/ 176 h 179"/>
                <a:gd name="T26" fmla="*/ 162 w 179"/>
                <a:gd name="T27" fmla="*/ 176 h 179"/>
                <a:gd name="T28" fmla="*/ 176 w 179"/>
                <a:gd name="T29" fmla="*/ 162 h 179"/>
                <a:gd name="T30" fmla="*/ 176 w 179"/>
                <a:gd name="T31" fmla="*/ 150 h 179"/>
                <a:gd name="T32" fmla="*/ 108 w 179"/>
                <a:gd name="T33" fmla="*/ 108 h 179"/>
                <a:gd name="T34" fmla="*/ 71 w 179"/>
                <a:gd name="T35" fmla="*/ 123 h 179"/>
                <a:gd name="T36" fmla="*/ 70 w 179"/>
                <a:gd name="T37" fmla="*/ 123 h 179"/>
                <a:gd name="T38" fmla="*/ 18 w 179"/>
                <a:gd name="T39" fmla="*/ 70 h 179"/>
                <a:gd name="T40" fmla="*/ 33 w 179"/>
                <a:gd name="T41" fmla="*/ 33 h 179"/>
                <a:gd name="T42" fmla="*/ 70 w 179"/>
                <a:gd name="T43" fmla="*/ 18 h 179"/>
                <a:gd name="T44" fmla="*/ 71 w 179"/>
                <a:gd name="T45" fmla="*/ 18 h 179"/>
                <a:gd name="T46" fmla="*/ 108 w 179"/>
                <a:gd name="T47" fmla="*/ 34 h 179"/>
                <a:gd name="T48" fmla="*/ 123 w 179"/>
                <a:gd name="T49" fmla="*/ 71 h 179"/>
                <a:gd name="T50" fmla="*/ 108 w 179"/>
                <a:gd name="T51" fmla="*/ 108 h 179"/>
                <a:gd name="T52" fmla="*/ 82 w 179"/>
                <a:gd name="T53" fmla="*/ 33 h 179"/>
                <a:gd name="T54" fmla="*/ 61 w 179"/>
                <a:gd name="T55" fmla="*/ 33 h 179"/>
                <a:gd name="T56" fmla="*/ 61 w 179"/>
                <a:gd name="T57" fmla="*/ 58 h 179"/>
                <a:gd name="T58" fmla="*/ 36 w 179"/>
                <a:gd name="T59" fmla="*/ 58 h 179"/>
                <a:gd name="T60" fmla="*/ 36 w 179"/>
                <a:gd name="T61" fmla="*/ 80 h 179"/>
                <a:gd name="T62" fmla="*/ 61 w 179"/>
                <a:gd name="T63" fmla="*/ 80 h 179"/>
                <a:gd name="T64" fmla="*/ 61 w 179"/>
                <a:gd name="T65" fmla="*/ 104 h 179"/>
                <a:gd name="T66" fmla="*/ 82 w 179"/>
                <a:gd name="T67" fmla="*/ 104 h 179"/>
                <a:gd name="T68" fmla="*/ 82 w 179"/>
                <a:gd name="T69" fmla="*/ 80 h 179"/>
                <a:gd name="T70" fmla="*/ 107 w 179"/>
                <a:gd name="T71" fmla="*/ 80 h 179"/>
                <a:gd name="T72" fmla="*/ 107 w 179"/>
                <a:gd name="T73" fmla="*/ 58 h 179"/>
                <a:gd name="T74" fmla="*/ 82 w 179"/>
                <a:gd name="T75" fmla="*/ 58 h 179"/>
                <a:gd name="T76" fmla="*/ 82 w 179"/>
                <a:gd name="T77" fmla="*/ 3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9" h="179">
                  <a:moveTo>
                    <a:pt x="176" y="150"/>
                  </a:moveTo>
                  <a:cubicBezTo>
                    <a:pt x="175" y="149"/>
                    <a:pt x="175" y="149"/>
                    <a:pt x="175" y="149"/>
                  </a:cubicBezTo>
                  <a:cubicBezTo>
                    <a:pt x="132" y="106"/>
                    <a:pt x="132" y="106"/>
                    <a:pt x="132" y="106"/>
                  </a:cubicBezTo>
                  <a:cubicBezTo>
                    <a:pt x="138" y="96"/>
                    <a:pt x="141" y="84"/>
                    <a:pt x="141" y="71"/>
                  </a:cubicBezTo>
                  <a:cubicBezTo>
                    <a:pt x="141" y="32"/>
                    <a:pt x="110" y="0"/>
                    <a:pt x="71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32" y="0"/>
                    <a:pt x="0" y="31"/>
                    <a:pt x="0" y="70"/>
                  </a:cubicBezTo>
                  <a:cubicBezTo>
                    <a:pt x="0" y="109"/>
                    <a:pt x="31" y="141"/>
                    <a:pt x="70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83" y="141"/>
                    <a:pt x="96" y="138"/>
                    <a:pt x="106" y="132"/>
                  </a:cubicBezTo>
                  <a:cubicBezTo>
                    <a:pt x="149" y="175"/>
                    <a:pt x="149" y="175"/>
                    <a:pt x="149" y="175"/>
                  </a:cubicBezTo>
                  <a:cubicBezTo>
                    <a:pt x="149" y="175"/>
                    <a:pt x="149" y="175"/>
                    <a:pt x="149" y="175"/>
                  </a:cubicBezTo>
                  <a:cubicBezTo>
                    <a:pt x="150" y="176"/>
                    <a:pt x="150" y="176"/>
                    <a:pt x="150" y="176"/>
                  </a:cubicBezTo>
                  <a:cubicBezTo>
                    <a:pt x="153" y="179"/>
                    <a:pt x="159" y="179"/>
                    <a:pt x="162" y="176"/>
                  </a:cubicBezTo>
                  <a:cubicBezTo>
                    <a:pt x="176" y="162"/>
                    <a:pt x="176" y="162"/>
                    <a:pt x="176" y="162"/>
                  </a:cubicBezTo>
                  <a:cubicBezTo>
                    <a:pt x="179" y="159"/>
                    <a:pt x="179" y="153"/>
                    <a:pt x="176" y="150"/>
                  </a:cubicBezTo>
                  <a:moveTo>
                    <a:pt x="108" y="108"/>
                  </a:moveTo>
                  <a:cubicBezTo>
                    <a:pt x="98" y="118"/>
                    <a:pt x="85" y="123"/>
                    <a:pt x="71" y="123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41" y="123"/>
                    <a:pt x="18" y="99"/>
                    <a:pt x="18" y="70"/>
                  </a:cubicBezTo>
                  <a:cubicBezTo>
                    <a:pt x="18" y="56"/>
                    <a:pt x="23" y="43"/>
                    <a:pt x="33" y="33"/>
                  </a:cubicBezTo>
                  <a:cubicBezTo>
                    <a:pt x="43" y="23"/>
                    <a:pt x="57" y="18"/>
                    <a:pt x="70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85" y="18"/>
                    <a:pt x="98" y="24"/>
                    <a:pt x="108" y="34"/>
                  </a:cubicBezTo>
                  <a:cubicBezTo>
                    <a:pt x="118" y="44"/>
                    <a:pt x="123" y="57"/>
                    <a:pt x="123" y="71"/>
                  </a:cubicBezTo>
                  <a:cubicBezTo>
                    <a:pt x="123" y="85"/>
                    <a:pt x="118" y="98"/>
                    <a:pt x="108" y="108"/>
                  </a:cubicBezTo>
                  <a:moveTo>
                    <a:pt x="82" y="33"/>
                  </a:moveTo>
                  <a:cubicBezTo>
                    <a:pt x="61" y="33"/>
                    <a:pt x="61" y="33"/>
                    <a:pt x="61" y="33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58"/>
                    <a:pt x="107" y="58"/>
                    <a:pt x="107" y="58"/>
                  </a:cubicBezTo>
                  <a:cubicBezTo>
                    <a:pt x="82" y="58"/>
                    <a:pt x="82" y="58"/>
                    <a:pt x="82" y="58"/>
                  </a:cubicBezTo>
                  <a:lnTo>
                    <a:pt x="8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70"/>
            <p:cNvSpPr>
              <a:spLocks noEditPoints="1"/>
            </p:cNvSpPr>
            <p:nvPr/>
          </p:nvSpPr>
          <p:spPr bwMode="auto">
            <a:xfrm>
              <a:off x="3027" y="2665"/>
              <a:ext cx="323" cy="323"/>
            </a:xfrm>
            <a:custGeom>
              <a:avLst/>
              <a:gdLst>
                <a:gd name="T0" fmla="*/ 176 w 179"/>
                <a:gd name="T1" fmla="*/ 150 h 179"/>
                <a:gd name="T2" fmla="*/ 175 w 179"/>
                <a:gd name="T3" fmla="*/ 149 h 179"/>
                <a:gd name="T4" fmla="*/ 175 w 179"/>
                <a:gd name="T5" fmla="*/ 149 h 179"/>
                <a:gd name="T6" fmla="*/ 132 w 179"/>
                <a:gd name="T7" fmla="*/ 106 h 179"/>
                <a:gd name="T8" fmla="*/ 141 w 179"/>
                <a:gd name="T9" fmla="*/ 71 h 179"/>
                <a:gd name="T10" fmla="*/ 71 w 179"/>
                <a:gd name="T11" fmla="*/ 0 h 179"/>
                <a:gd name="T12" fmla="*/ 70 w 179"/>
                <a:gd name="T13" fmla="*/ 0 h 179"/>
                <a:gd name="T14" fmla="*/ 0 w 179"/>
                <a:gd name="T15" fmla="*/ 70 h 179"/>
                <a:gd name="T16" fmla="*/ 70 w 179"/>
                <a:gd name="T17" fmla="*/ 141 h 179"/>
                <a:gd name="T18" fmla="*/ 71 w 179"/>
                <a:gd name="T19" fmla="*/ 141 h 179"/>
                <a:gd name="T20" fmla="*/ 106 w 179"/>
                <a:gd name="T21" fmla="*/ 132 h 179"/>
                <a:gd name="T22" fmla="*/ 149 w 179"/>
                <a:gd name="T23" fmla="*/ 175 h 179"/>
                <a:gd name="T24" fmla="*/ 149 w 179"/>
                <a:gd name="T25" fmla="*/ 175 h 179"/>
                <a:gd name="T26" fmla="*/ 150 w 179"/>
                <a:gd name="T27" fmla="*/ 176 h 179"/>
                <a:gd name="T28" fmla="*/ 162 w 179"/>
                <a:gd name="T29" fmla="*/ 176 h 179"/>
                <a:gd name="T30" fmla="*/ 176 w 179"/>
                <a:gd name="T31" fmla="*/ 162 h 179"/>
                <a:gd name="T32" fmla="*/ 176 w 179"/>
                <a:gd name="T33" fmla="*/ 150 h 179"/>
                <a:gd name="T34" fmla="*/ 108 w 179"/>
                <a:gd name="T35" fmla="*/ 108 h 179"/>
                <a:gd name="T36" fmla="*/ 71 w 179"/>
                <a:gd name="T37" fmla="*/ 123 h 179"/>
                <a:gd name="T38" fmla="*/ 70 w 179"/>
                <a:gd name="T39" fmla="*/ 123 h 179"/>
                <a:gd name="T40" fmla="*/ 18 w 179"/>
                <a:gd name="T41" fmla="*/ 70 h 179"/>
                <a:gd name="T42" fmla="*/ 70 w 179"/>
                <a:gd name="T43" fmla="*/ 18 h 179"/>
                <a:gd name="T44" fmla="*/ 71 w 179"/>
                <a:gd name="T45" fmla="*/ 18 h 179"/>
                <a:gd name="T46" fmla="*/ 108 w 179"/>
                <a:gd name="T47" fmla="*/ 34 h 179"/>
                <a:gd name="T48" fmla="*/ 123 w 179"/>
                <a:gd name="T49" fmla="*/ 71 h 179"/>
                <a:gd name="T50" fmla="*/ 108 w 179"/>
                <a:gd name="T51" fmla="*/ 108 h 179"/>
                <a:gd name="T52" fmla="*/ 36 w 179"/>
                <a:gd name="T53" fmla="*/ 81 h 179"/>
                <a:gd name="T54" fmla="*/ 107 w 179"/>
                <a:gd name="T55" fmla="*/ 81 h 179"/>
                <a:gd name="T56" fmla="*/ 107 w 179"/>
                <a:gd name="T57" fmla="*/ 59 h 179"/>
                <a:gd name="T58" fmla="*/ 36 w 179"/>
                <a:gd name="T59" fmla="*/ 59 h 179"/>
                <a:gd name="T60" fmla="*/ 36 w 179"/>
                <a:gd name="T61" fmla="*/ 8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9" h="179">
                  <a:moveTo>
                    <a:pt x="176" y="150"/>
                  </a:moveTo>
                  <a:cubicBezTo>
                    <a:pt x="175" y="149"/>
                    <a:pt x="175" y="149"/>
                    <a:pt x="175" y="149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32" y="106"/>
                    <a:pt x="132" y="106"/>
                    <a:pt x="132" y="106"/>
                  </a:cubicBezTo>
                  <a:cubicBezTo>
                    <a:pt x="138" y="96"/>
                    <a:pt x="141" y="84"/>
                    <a:pt x="141" y="71"/>
                  </a:cubicBezTo>
                  <a:cubicBezTo>
                    <a:pt x="141" y="32"/>
                    <a:pt x="110" y="0"/>
                    <a:pt x="71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32" y="0"/>
                    <a:pt x="0" y="31"/>
                    <a:pt x="0" y="70"/>
                  </a:cubicBezTo>
                  <a:cubicBezTo>
                    <a:pt x="0" y="109"/>
                    <a:pt x="31" y="141"/>
                    <a:pt x="70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83" y="141"/>
                    <a:pt x="96" y="138"/>
                    <a:pt x="106" y="132"/>
                  </a:cubicBezTo>
                  <a:cubicBezTo>
                    <a:pt x="149" y="175"/>
                    <a:pt x="149" y="175"/>
                    <a:pt x="149" y="175"/>
                  </a:cubicBezTo>
                  <a:cubicBezTo>
                    <a:pt x="149" y="175"/>
                    <a:pt x="149" y="175"/>
                    <a:pt x="149" y="175"/>
                  </a:cubicBezTo>
                  <a:cubicBezTo>
                    <a:pt x="150" y="176"/>
                    <a:pt x="150" y="176"/>
                    <a:pt x="150" y="176"/>
                  </a:cubicBezTo>
                  <a:cubicBezTo>
                    <a:pt x="153" y="179"/>
                    <a:pt x="159" y="179"/>
                    <a:pt x="162" y="176"/>
                  </a:cubicBezTo>
                  <a:cubicBezTo>
                    <a:pt x="176" y="162"/>
                    <a:pt x="176" y="162"/>
                    <a:pt x="176" y="162"/>
                  </a:cubicBezTo>
                  <a:cubicBezTo>
                    <a:pt x="179" y="159"/>
                    <a:pt x="179" y="153"/>
                    <a:pt x="176" y="150"/>
                  </a:cubicBezTo>
                  <a:moveTo>
                    <a:pt x="108" y="108"/>
                  </a:moveTo>
                  <a:cubicBezTo>
                    <a:pt x="98" y="118"/>
                    <a:pt x="85" y="123"/>
                    <a:pt x="71" y="123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41" y="123"/>
                    <a:pt x="18" y="99"/>
                    <a:pt x="18" y="70"/>
                  </a:cubicBezTo>
                  <a:cubicBezTo>
                    <a:pt x="18" y="41"/>
                    <a:pt x="42" y="18"/>
                    <a:pt x="70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85" y="18"/>
                    <a:pt x="98" y="24"/>
                    <a:pt x="108" y="34"/>
                  </a:cubicBezTo>
                  <a:cubicBezTo>
                    <a:pt x="118" y="44"/>
                    <a:pt x="123" y="57"/>
                    <a:pt x="123" y="71"/>
                  </a:cubicBezTo>
                  <a:cubicBezTo>
                    <a:pt x="123" y="85"/>
                    <a:pt x="118" y="98"/>
                    <a:pt x="108" y="108"/>
                  </a:cubicBezTo>
                  <a:moveTo>
                    <a:pt x="36" y="81"/>
                  </a:moveTo>
                  <a:cubicBezTo>
                    <a:pt x="107" y="81"/>
                    <a:pt x="107" y="81"/>
                    <a:pt x="107" y="81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36" y="59"/>
                    <a:pt x="36" y="59"/>
                    <a:pt x="36" y="59"/>
                  </a:cubicBezTo>
                  <a:lnTo>
                    <a:pt x="36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71"/>
            <p:cNvSpPr/>
            <p:nvPr/>
          </p:nvSpPr>
          <p:spPr bwMode="auto">
            <a:xfrm>
              <a:off x="3612" y="2659"/>
              <a:ext cx="183" cy="346"/>
            </a:xfrm>
            <a:custGeom>
              <a:avLst/>
              <a:gdLst>
                <a:gd name="T0" fmla="*/ 71 w 101"/>
                <a:gd name="T1" fmla="*/ 88 h 191"/>
                <a:gd name="T2" fmla="*/ 63 w 101"/>
                <a:gd name="T3" fmla="*/ 86 h 191"/>
                <a:gd name="T4" fmla="*/ 58 w 101"/>
                <a:gd name="T5" fmla="*/ 76 h 191"/>
                <a:gd name="T6" fmla="*/ 55 w 101"/>
                <a:gd name="T7" fmla="*/ 73 h 191"/>
                <a:gd name="T8" fmla="*/ 44 w 101"/>
                <a:gd name="T9" fmla="*/ 70 h 191"/>
                <a:gd name="T10" fmla="*/ 43 w 101"/>
                <a:gd name="T11" fmla="*/ 70 h 191"/>
                <a:gd name="T12" fmla="*/ 43 w 101"/>
                <a:gd name="T13" fmla="*/ 70 h 191"/>
                <a:gd name="T14" fmla="*/ 42 w 101"/>
                <a:gd name="T15" fmla="*/ 69 h 191"/>
                <a:gd name="T16" fmla="*/ 43 w 101"/>
                <a:gd name="T17" fmla="*/ 69 h 191"/>
                <a:gd name="T18" fmla="*/ 39 w 101"/>
                <a:gd name="T19" fmla="*/ 13 h 191"/>
                <a:gd name="T20" fmla="*/ 23 w 101"/>
                <a:gd name="T21" fmla="*/ 12 h 191"/>
                <a:gd name="T22" fmla="*/ 22 w 101"/>
                <a:gd name="T23" fmla="*/ 90 h 191"/>
                <a:gd name="T24" fmla="*/ 21 w 101"/>
                <a:gd name="T25" fmla="*/ 94 h 191"/>
                <a:gd name="T26" fmla="*/ 15 w 101"/>
                <a:gd name="T27" fmla="*/ 96 h 191"/>
                <a:gd name="T28" fmla="*/ 0 w 101"/>
                <a:gd name="T29" fmla="*/ 111 h 191"/>
                <a:gd name="T30" fmla="*/ 11 w 101"/>
                <a:gd name="T31" fmla="*/ 163 h 191"/>
                <a:gd name="T32" fmla="*/ 18 w 101"/>
                <a:gd name="T33" fmla="*/ 171 h 191"/>
                <a:gd name="T34" fmla="*/ 27 w 101"/>
                <a:gd name="T35" fmla="*/ 191 h 191"/>
                <a:gd name="T36" fmla="*/ 89 w 101"/>
                <a:gd name="T37" fmla="*/ 191 h 191"/>
                <a:gd name="T38" fmla="*/ 86 w 101"/>
                <a:gd name="T39" fmla="*/ 181 h 191"/>
                <a:gd name="T40" fmla="*/ 86 w 101"/>
                <a:gd name="T41" fmla="*/ 171 h 191"/>
                <a:gd name="T42" fmla="*/ 94 w 101"/>
                <a:gd name="T43" fmla="*/ 148 h 191"/>
                <a:gd name="T44" fmla="*/ 97 w 101"/>
                <a:gd name="T45" fmla="*/ 120 h 191"/>
                <a:gd name="T46" fmla="*/ 91 w 101"/>
                <a:gd name="T47" fmla="*/ 115 h 191"/>
                <a:gd name="T48" fmla="*/ 82 w 101"/>
                <a:gd name="T49" fmla="*/ 98 h 191"/>
                <a:gd name="T50" fmla="*/ 71 w 101"/>
                <a:gd name="T51" fmla="*/ 8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1" h="191">
                  <a:moveTo>
                    <a:pt x="71" y="88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2"/>
                    <a:pt x="61" y="78"/>
                    <a:pt x="58" y="76"/>
                  </a:cubicBezTo>
                  <a:cubicBezTo>
                    <a:pt x="57" y="75"/>
                    <a:pt x="56" y="74"/>
                    <a:pt x="55" y="73"/>
                  </a:cubicBezTo>
                  <a:cubicBezTo>
                    <a:pt x="52" y="71"/>
                    <a:pt x="48" y="70"/>
                    <a:pt x="44" y="70"/>
                  </a:cubicBezTo>
                  <a:cubicBezTo>
                    <a:pt x="44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0"/>
                    <a:pt x="23" y="1"/>
                    <a:pt x="23" y="12"/>
                  </a:cubicBezTo>
                  <a:cubicBezTo>
                    <a:pt x="23" y="16"/>
                    <a:pt x="22" y="80"/>
                    <a:pt x="22" y="90"/>
                  </a:cubicBezTo>
                  <a:cubicBezTo>
                    <a:pt x="22" y="92"/>
                    <a:pt x="23" y="93"/>
                    <a:pt x="21" y="94"/>
                  </a:cubicBezTo>
                  <a:cubicBezTo>
                    <a:pt x="19" y="95"/>
                    <a:pt x="17" y="96"/>
                    <a:pt x="15" y="96"/>
                  </a:cubicBezTo>
                  <a:cubicBezTo>
                    <a:pt x="8" y="100"/>
                    <a:pt x="1" y="102"/>
                    <a:pt x="0" y="111"/>
                  </a:cubicBezTo>
                  <a:cubicBezTo>
                    <a:pt x="11" y="163"/>
                    <a:pt x="11" y="163"/>
                    <a:pt x="11" y="163"/>
                  </a:cubicBezTo>
                  <a:cubicBezTo>
                    <a:pt x="13" y="166"/>
                    <a:pt x="16" y="168"/>
                    <a:pt x="18" y="171"/>
                  </a:cubicBezTo>
                  <a:cubicBezTo>
                    <a:pt x="22" y="177"/>
                    <a:pt x="26" y="184"/>
                    <a:pt x="27" y="191"/>
                  </a:cubicBezTo>
                  <a:cubicBezTo>
                    <a:pt x="89" y="191"/>
                    <a:pt x="89" y="191"/>
                    <a:pt x="89" y="191"/>
                  </a:cubicBezTo>
                  <a:cubicBezTo>
                    <a:pt x="88" y="187"/>
                    <a:pt x="87" y="184"/>
                    <a:pt x="86" y="181"/>
                  </a:cubicBezTo>
                  <a:cubicBezTo>
                    <a:pt x="85" y="177"/>
                    <a:pt x="84" y="175"/>
                    <a:pt x="86" y="171"/>
                  </a:cubicBezTo>
                  <a:cubicBezTo>
                    <a:pt x="90" y="164"/>
                    <a:pt x="92" y="156"/>
                    <a:pt x="94" y="148"/>
                  </a:cubicBezTo>
                  <a:cubicBezTo>
                    <a:pt x="96" y="140"/>
                    <a:pt x="101" y="128"/>
                    <a:pt x="97" y="120"/>
                  </a:cubicBezTo>
                  <a:cubicBezTo>
                    <a:pt x="95" y="118"/>
                    <a:pt x="93" y="117"/>
                    <a:pt x="91" y="115"/>
                  </a:cubicBezTo>
                  <a:cubicBezTo>
                    <a:pt x="86" y="111"/>
                    <a:pt x="86" y="103"/>
                    <a:pt x="82" y="98"/>
                  </a:cubicBezTo>
                  <a:cubicBezTo>
                    <a:pt x="79" y="94"/>
                    <a:pt x="75" y="90"/>
                    <a:pt x="71" y="8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72"/>
            <p:cNvSpPr/>
            <p:nvPr/>
          </p:nvSpPr>
          <p:spPr bwMode="auto">
            <a:xfrm>
              <a:off x="3647" y="2646"/>
              <a:ext cx="43" cy="24"/>
            </a:xfrm>
            <a:custGeom>
              <a:avLst/>
              <a:gdLst>
                <a:gd name="T0" fmla="*/ 24 w 24"/>
                <a:gd name="T1" fmla="*/ 13 h 13"/>
                <a:gd name="T2" fmla="*/ 24 w 24"/>
                <a:gd name="T3" fmla="*/ 11 h 13"/>
                <a:gd name="T4" fmla="*/ 20 w 24"/>
                <a:gd name="T5" fmla="*/ 3 h 13"/>
                <a:gd name="T6" fmla="*/ 12 w 24"/>
                <a:gd name="T7" fmla="*/ 0 h 13"/>
                <a:gd name="T8" fmla="*/ 3 w 24"/>
                <a:gd name="T9" fmla="*/ 3 h 13"/>
                <a:gd name="T10" fmla="*/ 0 w 24"/>
                <a:gd name="T11" fmla="*/ 11 h 13"/>
                <a:gd name="T12" fmla="*/ 0 w 24"/>
                <a:gd name="T13" fmla="*/ 13 h 13"/>
                <a:gd name="T14" fmla="*/ 3 w 24"/>
                <a:gd name="T15" fmla="*/ 7 h 13"/>
                <a:gd name="T16" fmla="*/ 12 w 24"/>
                <a:gd name="T17" fmla="*/ 4 h 13"/>
                <a:gd name="T18" fmla="*/ 20 w 24"/>
                <a:gd name="T19" fmla="*/ 7 h 13"/>
                <a:gd name="T20" fmla="*/ 24 w 24"/>
                <a:gd name="T2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3">
                  <a:moveTo>
                    <a:pt x="24" y="13"/>
                  </a:moveTo>
                  <a:cubicBezTo>
                    <a:pt x="24" y="13"/>
                    <a:pt x="24" y="12"/>
                    <a:pt x="24" y="11"/>
                  </a:cubicBezTo>
                  <a:cubicBezTo>
                    <a:pt x="24" y="8"/>
                    <a:pt x="23" y="6"/>
                    <a:pt x="20" y="3"/>
                  </a:cubicBezTo>
                  <a:cubicBezTo>
                    <a:pt x="18" y="1"/>
                    <a:pt x="15" y="0"/>
                    <a:pt x="12" y="0"/>
                  </a:cubicBezTo>
                  <a:cubicBezTo>
                    <a:pt x="8" y="0"/>
                    <a:pt x="6" y="1"/>
                    <a:pt x="3" y="3"/>
                  </a:cubicBezTo>
                  <a:cubicBezTo>
                    <a:pt x="1" y="6"/>
                    <a:pt x="0" y="8"/>
                    <a:pt x="0" y="11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6" y="5"/>
                    <a:pt x="8" y="4"/>
                    <a:pt x="12" y="4"/>
                  </a:cubicBezTo>
                  <a:cubicBezTo>
                    <a:pt x="15" y="4"/>
                    <a:pt x="18" y="5"/>
                    <a:pt x="20" y="7"/>
                  </a:cubicBezTo>
                  <a:cubicBezTo>
                    <a:pt x="22" y="9"/>
                    <a:pt x="23" y="11"/>
                    <a:pt x="24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73"/>
            <p:cNvSpPr/>
            <p:nvPr/>
          </p:nvSpPr>
          <p:spPr bwMode="auto">
            <a:xfrm>
              <a:off x="4071" y="2657"/>
              <a:ext cx="228" cy="337"/>
            </a:xfrm>
            <a:custGeom>
              <a:avLst/>
              <a:gdLst>
                <a:gd name="T0" fmla="*/ 95 w 126"/>
                <a:gd name="T1" fmla="*/ 82 h 186"/>
                <a:gd name="T2" fmla="*/ 95 w 126"/>
                <a:gd name="T3" fmla="*/ 82 h 186"/>
                <a:gd name="T4" fmla="*/ 91 w 126"/>
                <a:gd name="T5" fmla="*/ 81 h 186"/>
                <a:gd name="T6" fmla="*/ 89 w 126"/>
                <a:gd name="T7" fmla="*/ 76 h 186"/>
                <a:gd name="T8" fmla="*/ 87 w 126"/>
                <a:gd name="T9" fmla="*/ 74 h 186"/>
                <a:gd name="T10" fmla="*/ 75 w 126"/>
                <a:gd name="T11" fmla="*/ 66 h 186"/>
                <a:gd name="T12" fmla="*/ 70 w 126"/>
                <a:gd name="T13" fmla="*/ 66 h 186"/>
                <a:gd name="T14" fmla="*/ 70 w 126"/>
                <a:gd name="T15" fmla="*/ 66 h 186"/>
                <a:gd name="T16" fmla="*/ 70 w 126"/>
                <a:gd name="T17" fmla="*/ 65 h 186"/>
                <a:gd name="T18" fmla="*/ 65 w 126"/>
                <a:gd name="T19" fmla="*/ 9 h 186"/>
                <a:gd name="T20" fmla="*/ 57 w 126"/>
                <a:gd name="T21" fmla="*/ 1 h 186"/>
                <a:gd name="T22" fmla="*/ 49 w 126"/>
                <a:gd name="T23" fmla="*/ 9 h 186"/>
                <a:gd name="T24" fmla="*/ 50 w 126"/>
                <a:gd name="T25" fmla="*/ 87 h 186"/>
                <a:gd name="T26" fmla="*/ 50 w 126"/>
                <a:gd name="T27" fmla="*/ 90 h 186"/>
                <a:gd name="T28" fmla="*/ 45 w 126"/>
                <a:gd name="T29" fmla="*/ 99 h 186"/>
                <a:gd name="T30" fmla="*/ 42 w 126"/>
                <a:gd name="T31" fmla="*/ 100 h 186"/>
                <a:gd name="T32" fmla="*/ 31 w 126"/>
                <a:gd name="T33" fmla="*/ 95 h 186"/>
                <a:gd name="T34" fmla="*/ 23 w 126"/>
                <a:gd name="T35" fmla="*/ 78 h 186"/>
                <a:gd name="T36" fmla="*/ 19 w 126"/>
                <a:gd name="T37" fmla="*/ 70 h 186"/>
                <a:gd name="T38" fmla="*/ 3 w 126"/>
                <a:gd name="T39" fmla="*/ 63 h 186"/>
                <a:gd name="T40" fmla="*/ 1 w 126"/>
                <a:gd name="T41" fmla="*/ 70 h 186"/>
                <a:gd name="T42" fmla="*/ 5 w 126"/>
                <a:gd name="T43" fmla="*/ 79 h 186"/>
                <a:gd name="T44" fmla="*/ 7 w 126"/>
                <a:gd name="T45" fmla="*/ 87 h 186"/>
                <a:gd name="T46" fmla="*/ 8 w 126"/>
                <a:gd name="T47" fmla="*/ 95 h 186"/>
                <a:gd name="T48" fmla="*/ 10 w 126"/>
                <a:gd name="T49" fmla="*/ 101 h 186"/>
                <a:gd name="T50" fmla="*/ 15 w 126"/>
                <a:gd name="T51" fmla="*/ 114 h 186"/>
                <a:gd name="T52" fmla="*/ 23 w 126"/>
                <a:gd name="T53" fmla="*/ 137 h 186"/>
                <a:gd name="T54" fmla="*/ 41 w 126"/>
                <a:gd name="T55" fmla="*/ 160 h 186"/>
                <a:gd name="T56" fmla="*/ 47 w 126"/>
                <a:gd name="T57" fmla="*/ 169 h 186"/>
                <a:gd name="T58" fmla="*/ 47 w 126"/>
                <a:gd name="T59" fmla="*/ 185 h 186"/>
                <a:gd name="T60" fmla="*/ 112 w 126"/>
                <a:gd name="T61" fmla="*/ 185 h 186"/>
                <a:gd name="T62" fmla="*/ 112 w 126"/>
                <a:gd name="T63" fmla="*/ 171 h 186"/>
                <a:gd name="T64" fmla="*/ 112 w 126"/>
                <a:gd name="T65" fmla="*/ 171 h 186"/>
                <a:gd name="T66" fmla="*/ 116 w 126"/>
                <a:gd name="T67" fmla="*/ 161 h 186"/>
                <a:gd name="T68" fmla="*/ 119 w 126"/>
                <a:gd name="T69" fmla="*/ 153 h 186"/>
                <a:gd name="T70" fmla="*/ 124 w 126"/>
                <a:gd name="T71" fmla="*/ 131 h 186"/>
                <a:gd name="T72" fmla="*/ 125 w 126"/>
                <a:gd name="T73" fmla="*/ 127 h 186"/>
                <a:gd name="T74" fmla="*/ 117 w 126"/>
                <a:gd name="T75" fmla="*/ 109 h 186"/>
                <a:gd name="T76" fmla="*/ 117 w 126"/>
                <a:gd name="T77" fmla="*/ 108 h 186"/>
                <a:gd name="T78" fmla="*/ 110 w 126"/>
                <a:gd name="T79" fmla="*/ 94 h 186"/>
                <a:gd name="T80" fmla="*/ 95 w 126"/>
                <a:gd name="T81" fmla="*/ 8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" h="186">
                  <a:moveTo>
                    <a:pt x="95" y="82"/>
                  </a:moveTo>
                  <a:cubicBezTo>
                    <a:pt x="95" y="82"/>
                    <a:pt x="95" y="82"/>
                    <a:pt x="95" y="82"/>
                  </a:cubicBezTo>
                  <a:cubicBezTo>
                    <a:pt x="91" y="81"/>
                    <a:pt x="91" y="81"/>
                    <a:pt x="91" y="81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8" y="75"/>
                    <a:pt x="88" y="74"/>
                    <a:pt x="87" y="74"/>
                  </a:cubicBezTo>
                  <a:cubicBezTo>
                    <a:pt x="84" y="69"/>
                    <a:pt x="80" y="67"/>
                    <a:pt x="75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4" y="1"/>
                    <a:pt x="61" y="1"/>
                    <a:pt x="57" y="1"/>
                  </a:cubicBezTo>
                  <a:cubicBezTo>
                    <a:pt x="57" y="1"/>
                    <a:pt x="49" y="0"/>
                    <a:pt x="49" y="9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9"/>
                    <a:pt x="50" y="90"/>
                  </a:cubicBezTo>
                  <a:cubicBezTo>
                    <a:pt x="49" y="93"/>
                    <a:pt x="47" y="96"/>
                    <a:pt x="45" y="99"/>
                  </a:cubicBezTo>
                  <a:cubicBezTo>
                    <a:pt x="44" y="99"/>
                    <a:pt x="43" y="100"/>
                    <a:pt x="42" y="100"/>
                  </a:cubicBezTo>
                  <a:cubicBezTo>
                    <a:pt x="37" y="100"/>
                    <a:pt x="34" y="98"/>
                    <a:pt x="31" y="95"/>
                  </a:cubicBezTo>
                  <a:cubicBezTo>
                    <a:pt x="27" y="91"/>
                    <a:pt x="25" y="83"/>
                    <a:pt x="23" y="78"/>
                  </a:cubicBezTo>
                  <a:cubicBezTo>
                    <a:pt x="22" y="76"/>
                    <a:pt x="21" y="72"/>
                    <a:pt x="19" y="70"/>
                  </a:cubicBezTo>
                  <a:cubicBezTo>
                    <a:pt x="16" y="65"/>
                    <a:pt x="9" y="60"/>
                    <a:pt x="3" y="63"/>
                  </a:cubicBezTo>
                  <a:cubicBezTo>
                    <a:pt x="2" y="64"/>
                    <a:pt x="0" y="68"/>
                    <a:pt x="1" y="70"/>
                  </a:cubicBezTo>
                  <a:cubicBezTo>
                    <a:pt x="2" y="73"/>
                    <a:pt x="4" y="76"/>
                    <a:pt x="5" y="79"/>
                  </a:cubicBezTo>
                  <a:cubicBezTo>
                    <a:pt x="6" y="81"/>
                    <a:pt x="6" y="84"/>
                    <a:pt x="7" y="87"/>
                  </a:cubicBezTo>
                  <a:cubicBezTo>
                    <a:pt x="7" y="89"/>
                    <a:pt x="7" y="93"/>
                    <a:pt x="8" y="95"/>
                  </a:cubicBezTo>
                  <a:cubicBezTo>
                    <a:pt x="9" y="96"/>
                    <a:pt x="9" y="99"/>
                    <a:pt x="10" y="101"/>
                  </a:cubicBezTo>
                  <a:cubicBezTo>
                    <a:pt x="12" y="105"/>
                    <a:pt x="14" y="110"/>
                    <a:pt x="15" y="114"/>
                  </a:cubicBezTo>
                  <a:cubicBezTo>
                    <a:pt x="18" y="121"/>
                    <a:pt x="19" y="130"/>
                    <a:pt x="23" y="137"/>
                  </a:cubicBezTo>
                  <a:cubicBezTo>
                    <a:pt x="28" y="146"/>
                    <a:pt x="33" y="154"/>
                    <a:pt x="41" y="160"/>
                  </a:cubicBezTo>
                  <a:cubicBezTo>
                    <a:pt x="44" y="163"/>
                    <a:pt x="46" y="166"/>
                    <a:pt x="47" y="169"/>
                  </a:cubicBezTo>
                  <a:cubicBezTo>
                    <a:pt x="47" y="185"/>
                    <a:pt x="47" y="185"/>
                    <a:pt x="47" y="185"/>
                  </a:cubicBezTo>
                  <a:cubicBezTo>
                    <a:pt x="59" y="185"/>
                    <a:pt x="107" y="186"/>
                    <a:pt x="112" y="185"/>
                  </a:cubicBezTo>
                  <a:cubicBezTo>
                    <a:pt x="112" y="171"/>
                    <a:pt x="112" y="171"/>
                    <a:pt x="112" y="171"/>
                  </a:cubicBezTo>
                  <a:cubicBezTo>
                    <a:pt x="112" y="171"/>
                    <a:pt x="112" y="171"/>
                    <a:pt x="112" y="171"/>
                  </a:cubicBezTo>
                  <a:cubicBezTo>
                    <a:pt x="113" y="168"/>
                    <a:pt x="115" y="165"/>
                    <a:pt x="116" y="161"/>
                  </a:cubicBezTo>
                  <a:cubicBezTo>
                    <a:pt x="118" y="159"/>
                    <a:pt x="118" y="156"/>
                    <a:pt x="119" y="153"/>
                  </a:cubicBezTo>
                  <a:cubicBezTo>
                    <a:pt x="121" y="146"/>
                    <a:pt x="122" y="138"/>
                    <a:pt x="124" y="131"/>
                  </a:cubicBezTo>
                  <a:cubicBezTo>
                    <a:pt x="124" y="130"/>
                    <a:pt x="125" y="128"/>
                    <a:pt x="125" y="127"/>
                  </a:cubicBezTo>
                  <a:cubicBezTo>
                    <a:pt x="126" y="123"/>
                    <a:pt x="126" y="111"/>
                    <a:pt x="117" y="109"/>
                  </a:cubicBezTo>
                  <a:cubicBezTo>
                    <a:pt x="117" y="109"/>
                    <a:pt x="117" y="108"/>
                    <a:pt x="117" y="108"/>
                  </a:cubicBezTo>
                  <a:cubicBezTo>
                    <a:pt x="115" y="103"/>
                    <a:pt x="113" y="98"/>
                    <a:pt x="110" y="94"/>
                  </a:cubicBezTo>
                  <a:cubicBezTo>
                    <a:pt x="107" y="89"/>
                    <a:pt x="101" y="84"/>
                    <a:pt x="95" y="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74"/>
            <p:cNvSpPr/>
            <p:nvPr/>
          </p:nvSpPr>
          <p:spPr bwMode="auto">
            <a:xfrm>
              <a:off x="4118" y="2684"/>
              <a:ext cx="38" cy="38"/>
            </a:xfrm>
            <a:custGeom>
              <a:avLst/>
              <a:gdLst>
                <a:gd name="T0" fmla="*/ 2 w 38"/>
                <a:gd name="T1" fmla="*/ 38 h 38"/>
                <a:gd name="T2" fmla="*/ 0 w 38"/>
                <a:gd name="T3" fmla="*/ 13 h 38"/>
                <a:gd name="T4" fmla="*/ 8 w 38"/>
                <a:gd name="T5" fmla="*/ 19 h 38"/>
                <a:gd name="T6" fmla="*/ 24 w 38"/>
                <a:gd name="T7" fmla="*/ 0 h 38"/>
                <a:gd name="T8" fmla="*/ 38 w 38"/>
                <a:gd name="T9" fmla="*/ 11 h 38"/>
                <a:gd name="T10" fmla="*/ 22 w 38"/>
                <a:gd name="T11" fmla="*/ 31 h 38"/>
                <a:gd name="T12" fmla="*/ 28 w 38"/>
                <a:gd name="T13" fmla="*/ 37 h 38"/>
                <a:gd name="T14" fmla="*/ 2 w 38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8">
                  <a:moveTo>
                    <a:pt x="2" y="38"/>
                  </a:moveTo>
                  <a:lnTo>
                    <a:pt x="0" y="13"/>
                  </a:lnTo>
                  <a:lnTo>
                    <a:pt x="8" y="19"/>
                  </a:lnTo>
                  <a:lnTo>
                    <a:pt x="24" y="0"/>
                  </a:lnTo>
                  <a:lnTo>
                    <a:pt x="38" y="11"/>
                  </a:lnTo>
                  <a:lnTo>
                    <a:pt x="22" y="31"/>
                  </a:lnTo>
                  <a:lnTo>
                    <a:pt x="28" y="37"/>
                  </a:lnTo>
                  <a:lnTo>
                    <a:pt x="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75"/>
            <p:cNvSpPr/>
            <p:nvPr/>
          </p:nvSpPr>
          <p:spPr bwMode="auto">
            <a:xfrm>
              <a:off x="4084" y="2724"/>
              <a:ext cx="38" cy="40"/>
            </a:xfrm>
            <a:custGeom>
              <a:avLst/>
              <a:gdLst>
                <a:gd name="T0" fmla="*/ 34 w 38"/>
                <a:gd name="T1" fmla="*/ 0 h 40"/>
                <a:gd name="T2" fmla="*/ 38 w 38"/>
                <a:gd name="T3" fmla="*/ 26 h 40"/>
                <a:gd name="T4" fmla="*/ 31 w 38"/>
                <a:gd name="T5" fmla="*/ 20 h 40"/>
                <a:gd name="T6" fmla="*/ 15 w 38"/>
                <a:gd name="T7" fmla="*/ 40 h 40"/>
                <a:gd name="T8" fmla="*/ 0 w 38"/>
                <a:gd name="T9" fmla="*/ 27 h 40"/>
                <a:gd name="T10" fmla="*/ 16 w 38"/>
                <a:gd name="T11" fmla="*/ 9 h 40"/>
                <a:gd name="T12" fmla="*/ 9 w 38"/>
                <a:gd name="T13" fmla="*/ 4 h 40"/>
                <a:gd name="T14" fmla="*/ 34 w 38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0">
                  <a:moveTo>
                    <a:pt x="34" y="0"/>
                  </a:moveTo>
                  <a:lnTo>
                    <a:pt x="38" y="26"/>
                  </a:lnTo>
                  <a:lnTo>
                    <a:pt x="31" y="20"/>
                  </a:lnTo>
                  <a:lnTo>
                    <a:pt x="15" y="40"/>
                  </a:lnTo>
                  <a:lnTo>
                    <a:pt x="0" y="27"/>
                  </a:lnTo>
                  <a:lnTo>
                    <a:pt x="16" y="9"/>
                  </a:lnTo>
                  <a:lnTo>
                    <a:pt x="9" y="4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76"/>
            <p:cNvSpPr/>
            <p:nvPr/>
          </p:nvSpPr>
          <p:spPr bwMode="auto">
            <a:xfrm>
              <a:off x="4521" y="2726"/>
              <a:ext cx="129" cy="81"/>
            </a:xfrm>
            <a:custGeom>
              <a:avLst/>
              <a:gdLst>
                <a:gd name="T0" fmla="*/ 71 w 71"/>
                <a:gd name="T1" fmla="*/ 43 h 45"/>
                <a:gd name="T2" fmla="*/ 70 w 71"/>
                <a:gd name="T3" fmla="*/ 45 h 45"/>
                <a:gd name="T4" fmla="*/ 1 w 71"/>
                <a:gd name="T5" fmla="*/ 45 h 45"/>
                <a:gd name="T6" fmla="*/ 0 w 71"/>
                <a:gd name="T7" fmla="*/ 43 h 45"/>
                <a:gd name="T8" fmla="*/ 0 w 71"/>
                <a:gd name="T9" fmla="*/ 1 h 45"/>
                <a:gd name="T10" fmla="*/ 1 w 71"/>
                <a:gd name="T11" fmla="*/ 0 h 45"/>
                <a:gd name="T12" fmla="*/ 70 w 71"/>
                <a:gd name="T13" fmla="*/ 0 h 45"/>
                <a:gd name="T14" fmla="*/ 71 w 71"/>
                <a:gd name="T15" fmla="*/ 1 h 45"/>
                <a:gd name="T16" fmla="*/ 71 w 71"/>
                <a:gd name="T17" fmla="*/ 4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5">
                  <a:moveTo>
                    <a:pt x="71" y="43"/>
                  </a:moveTo>
                  <a:cubicBezTo>
                    <a:pt x="71" y="44"/>
                    <a:pt x="71" y="45"/>
                    <a:pt x="70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0" y="44"/>
                    <a:pt x="0" y="4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1" y="0"/>
                    <a:pt x="71" y="0"/>
                    <a:pt x="71" y="1"/>
                  </a:cubicBezTo>
                  <a:lnTo>
                    <a:pt x="7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Line 77"/>
            <p:cNvSpPr>
              <a:spLocks noChangeShapeType="1"/>
            </p:cNvSpPr>
            <p:nvPr/>
          </p:nvSpPr>
          <p:spPr bwMode="auto">
            <a:xfrm>
              <a:off x="4698" y="289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Line 78"/>
            <p:cNvSpPr>
              <a:spLocks noChangeShapeType="1"/>
            </p:cNvSpPr>
            <p:nvPr/>
          </p:nvSpPr>
          <p:spPr bwMode="auto">
            <a:xfrm>
              <a:off x="4698" y="289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79"/>
            <p:cNvSpPr/>
            <p:nvPr/>
          </p:nvSpPr>
          <p:spPr bwMode="auto">
            <a:xfrm>
              <a:off x="4615" y="2686"/>
              <a:ext cx="261" cy="308"/>
            </a:xfrm>
            <a:custGeom>
              <a:avLst/>
              <a:gdLst>
                <a:gd name="T0" fmla="*/ 48 w 144"/>
                <a:gd name="T1" fmla="*/ 117 h 170"/>
                <a:gd name="T2" fmla="*/ 55 w 144"/>
                <a:gd name="T3" fmla="*/ 130 h 170"/>
                <a:gd name="T4" fmla="*/ 61 w 144"/>
                <a:gd name="T5" fmla="*/ 136 h 170"/>
                <a:gd name="T6" fmla="*/ 70 w 144"/>
                <a:gd name="T7" fmla="*/ 144 h 170"/>
                <a:gd name="T8" fmla="*/ 77 w 144"/>
                <a:gd name="T9" fmla="*/ 151 h 170"/>
                <a:gd name="T10" fmla="*/ 82 w 144"/>
                <a:gd name="T11" fmla="*/ 166 h 170"/>
                <a:gd name="T12" fmla="*/ 82 w 144"/>
                <a:gd name="T13" fmla="*/ 169 h 170"/>
                <a:gd name="T14" fmla="*/ 89 w 144"/>
                <a:gd name="T15" fmla="*/ 170 h 170"/>
                <a:gd name="T16" fmla="*/ 100 w 144"/>
                <a:gd name="T17" fmla="*/ 170 h 170"/>
                <a:gd name="T18" fmla="*/ 144 w 144"/>
                <a:gd name="T19" fmla="*/ 170 h 170"/>
                <a:gd name="T20" fmla="*/ 141 w 144"/>
                <a:gd name="T21" fmla="*/ 164 h 170"/>
                <a:gd name="T22" fmla="*/ 137 w 144"/>
                <a:gd name="T23" fmla="*/ 156 h 170"/>
                <a:gd name="T24" fmla="*/ 135 w 144"/>
                <a:gd name="T25" fmla="*/ 151 h 170"/>
                <a:gd name="T26" fmla="*/ 132 w 144"/>
                <a:gd name="T27" fmla="*/ 143 h 170"/>
                <a:gd name="T28" fmla="*/ 131 w 144"/>
                <a:gd name="T29" fmla="*/ 137 h 170"/>
                <a:gd name="T30" fmla="*/ 130 w 144"/>
                <a:gd name="T31" fmla="*/ 124 h 170"/>
                <a:gd name="T32" fmla="*/ 129 w 144"/>
                <a:gd name="T33" fmla="*/ 99 h 170"/>
                <a:gd name="T34" fmla="*/ 124 w 144"/>
                <a:gd name="T35" fmla="*/ 74 h 170"/>
                <a:gd name="T36" fmla="*/ 125 w 144"/>
                <a:gd name="T37" fmla="*/ 54 h 170"/>
                <a:gd name="T38" fmla="*/ 118 w 144"/>
                <a:gd name="T39" fmla="*/ 45 h 170"/>
                <a:gd name="T40" fmla="*/ 115 w 144"/>
                <a:gd name="T41" fmla="*/ 43 h 170"/>
                <a:gd name="T42" fmla="*/ 110 w 144"/>
                <a:gd name="T43" fmla="*/ 40 h 170"/>
                <a:gd name="T44" fmla="*/ 98 w 144"/>
                <a:gd name="T45" fmla="*/ 31 h 170"/>
                <a:gd name="T46" fmla="*/ 85 w 144"/>
                <a:gd name="T47" fmla="*/ 18 h 170"/>
                <a:gd name="T48" fmla="*/ 81 w 144"/>
                <a:gd name="T49" fmla="*/ 12 h 170"/>
                <a:gd name="T50" fmla="*/ 63 w 144"/>
                <a:gd name="T51" fmla="*/ 3 h 170"/>
                <a:gd name="T52" fmla="*/ 53 w 144"/>
                <a:gd name="T53" fmla="*/ 3 h 170"/>
                <a:gd name="T54" fmla="*/ 33 w 144"/>
                <a:gd name="T55" fmla="*/ 0 h 170"/>
                <a:gd name="T56" fmla="*/ 25 w 144"/>
                <a:gd name="T57" fmla="*/ 3 h 170"/>
                <a:gd name="T58" fmla="*/ 14 w 144"/>
                <a:gd name="T59" fmla="*/ 7 h 170"/>
                <a:gd name="T60" fmla="*/ 13 w 144"/>
                <a:gd name="T61" fmla="*/ 18 h 170"/>
                <a:gd name="T62" fmla="*/ 26 w 144"/>
                <a:gd name="T63" fmla="*/ 21 h 170"/>
                <a:gd name="T64" fmla="*/ 34 w 144"/>
                <a:gd name="T65" fmla="*/ 24 h 170"/>
                <a:gd name="T66" fmla="*/ 38 w 144"/>
                <a:gd name="T67" fmla="*/ 28 h 170"/>
                <a:gd name="T68" fmla="*/ 50 w 144"/>
                <a:gd name="T69" fmla="*/ 41 h 170"/>
                <a:gd name="T70" fmla="*/ 58 w 144"/>
                <a:gd name="T71" fmla="*/ 49 h 170"/>
                <a:gd name="T72" fmla="*/ 65 w 144"/>
                <a:gd name="T73" fmla="*/ 65 h 170"/>
                <a:gd name="T74" fmla="*/ 55 w 144"/>
                <a:gd name="T75" fmla="*/ 87 h 170"/>
                <a:gd name="T76" fmla="*/ 40 w 144"/>
                <a:gd name="T77" fmla="*/ 83 h 170"/>
                <a:gd name="T78" fmla="*/ 26 w 144"/>
                <a:gd name="T79" fmla="*/ 74 h 170"/>
                <a:gd name="T80" fmla="*/ 4 w 144"/>
                <a:gd name="T81" fmla="*/ 71 h 170"/>
                <a:gd name="T82" fmla="*/ 3 w 144"/>
                <a:gd name="T83" fmla="*/ 80 h 170"/>
                <a:gd name="T84" fmla="*/ 11 w 144"/>
                <a:gd name="T85" fmla="*/ 86 h 170"/>
                <a:gd name="T86" fmla="*/ 27 w 144"/>
                <a:gd name="T87" fmla="*/ 101 h 170"/>
                <a:gd name="T88" fmla="*/ 37 w 144"/>
                <a:gd name="T89" fmla="*/ 107 h 170"/>
                <a:gd name="T90" fmla="*/ 46 w 144"/>
                <a:gd name="T91" fmla="*/ 11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4" h="170">
                  <a:moveTo>
                    <a:pt x="48" y="117"/>
                  </a:moveTo>
                  <a:cubicBezTo>
                    <a:pt x="50" y="121"/>
                    <a:pt x="52" y="127"/>
                    <a:pt x="55" y="130"/>
                  </a:cubicBezTo>
                  <a:cubicBezTo>
                    <a:pt x="57" y="132"/>
                    <a:pt x="59" y="134"/>
                    <a:pt x="61" y="136"/>
                  </a:cubicBezTo>
                  <a:cubicBezTo>
                    <a:pt x="64" y="139"/>
                    <a:pt x="67" y="141"/>
                    <a:pt x="70" y="144"/>
                  </a:cubicBezTo>
                  <a:cubicBezTo>
                    <a:pt x="73" y="146"/>
                    <a:pt x="75" y="148"/>
                    <a:pt x="77" y="151"/>
                  </a:cubicBezTo>
                  <a:cubicBezTo>
                    <a:pt x="79" y="156"/>
                    <a:pt x="81" y="161"/>
                    <a:pt x="82" y="166"/>
                  </a:cubicBezTo>
                  <a:cubicBezTo>
                    <a:pt x="82" y="167"/>
                    <a:pt x="82" y="168"/>
                    <a:pt x="82" y="169"/>
                  </a:cubicBezTo>
                  <a:cubicBezTo>
                    <a:pt x="82" y="170"/>
                    <a:pt x="88" y="170"/>
                    <a:pt x="89" y="170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144" y="170"/>
                    <a:pt x="144" y="170"/>
                    <a:pt x="144" y="170"/>
                  </a:cubicBezTo>
                  <a:cubicBezTo>
                    <a:pt x="143" y="168"/>
                    <a:pt x="142" y="166"/>
                    <a:pt x="141" y="164"/>
                  </a:cubicBezTo>
                  <a:cubicBezTo>
                    <a:pt x="139" y="162"/>
                    <a:pt x="138" y="159"/>
                    <a:pt x="137" y="156"/>
                  </a:cubicBezTo>
                  <a:cubicBezTo>
                    <a:pt x="136" y="155"/>
                    <a:pt x="135" y="153"/>
                    <a:pt x="135" y="151"/>
                  </a:cubicBezTo>
                  <a:cubicBezTo>
                    <a:pt x="134" y="148"/>
                    <a:pt x="134" y="146"/>
                    <a:pt x="132" y="143"/>
                  </a:cubicBezTo>
                  <a:cubicBezTo>
                    <a:pt x="131" y="142"/>
                    <a:pt x="132" y="139"/>
                    <a:pt x="131" y="137"/>
                  </a:cubicBezTo>
                  <a:cubicBezTo>
                    <a:pt x="129" y="133"/>
                    <a:pt x="130" y="128"/>
                    <a:pt x="130" y="124"/>
                  </a:cubicBezTo>
                  <a:cubicBezTo>
                    <a:pt x="130" y="116"/>
                    <a:pt x="130" y="108"/>
                    <a:pt x="129" y="99"/>
                  </a:cubicBezTo>
                  <a:cubicBezTo>
                    <a:pt x="128" y="91"/>
                    <a:pt x="124" y="82"/>
                    <a:pt x="124" y="74"/>
                  </a:cubicBezTo>
                  <a:cubicBezTo>
                    <a:pt x="125" y="67"/>
                    <a:pt x="126" y="60"/>
                    <a:pt x="125" y="54"/>
                  </a:cubicBezTo>
                  <a:cubicBezTo>
                    <a:pt x="124" y="51"/>
                    <a:pt x="121" y="48"/>
                    <a:pt x="118" y="45"/>
                  </a:cubicBezTo>
                  <a:cubicBezTo>
                    <a:pt x="117" y="44"/>
                    <a:pt x="116" y="44"/>
                    <a:pt x="115" y="43"/>
                  </a:cubicBezTo>
                  <a:cubicBezTo>
                    <a:pt x="114" y="42"/>
                    <a:pt x="111" y="40"/>
                    <a:pt x="110" y="40"/>
                  </a:cubicBezTo>
                  <a:cubicBezTo>
                    <a:pt x="106" y="38"/>
                    <a:pt x="98" y="31"/>
                    <a:pt x="98" y="31"/>
                  </a:cubicBezTo>
                  <a:cubicBezTo>
                    <a:pt x="93" y="27"/>
                    <a:pt x="90" y="22"/>
                    <a:pt x="85" y="18"/>
                  </a:cubicBezTo>
                  <a:cubicBezTo>
                    <a:pt x="84" y="17"/>
                    <a:pt x="82" y="14"/>
                    <a:pt x="81" y="12"/>
                  </a:cubicBezTo>
                  <a:cubicBezTo>
                    <a:pt x="76" y="7"/>
                    <a:pt x="70" y="3"/>
                    <a:pt x="63" y="3"/>
                  </a:cubicBezTo>
                  <a:cubicBezTo>
                    <a:pt x="59" y="3"/>
                    <a:pt x="56" y="3"/>
                    <a:pt x="53" y="3"/>
                  </a:cubicBezTo>
                  <a:cubicBezTo>
                    <a:pt x="46" y="2"/>
                    <a:pt x="39" y="0"/>
                    <a:pt x="33" y="0"/>
                  </a:cubicBezTo>
                  <a:cubicBezTo>
                    <a:pt x="30" y="0"/>
                    <a:pt x="28" y="1"/>
                    <a:pt x="25" y="3"/>
                  </a:cubicBezTo>
                  <a:cubicBezTo>
                    <a:pt x="22" y="5"/>
                    <a:pt x="17" y="6"/>
                    <a:pt x="14" y="7"/>
                  </a:cubicBezTo>
                  <a:cubicBezTo>
                    <a:pt x="9" y="9"/>
                    <a:pt x="9" y="15"/>
                    <a:pt x="13" y="18"/>
                  </a:cubicBezTo>
                  <a:cubicBezTo>
                    <a:pt x="16" y="21"/>
                    <a:pt x="22" y="21"/>
                    <a:pt x="26" y="21"/>
                  </a:cubicBezTo>
                  <a:cubicBezTo>
                    <a:pt x="29" y="22"/>
                    <a:pt x="31" y="22"/>
                    <a:pt x="34" y="24"/>
                  </a:cubicBezTo>
                  <a:cubicBezTo>
                    <a:pt x="35" y="25"/>
                    <a:pt x="36" y="27"/>
                    <a:pt x="38" y="28"/>
                  </a:cubicBezTo>
                  <a:cubicBezTo>
                    <a:pt x="43" y="31"/>
                    <a:pt x="46" y="37"/>
                    <a:pt x="50" y="41"/>
                  </a:cubicBezTo>
                  <a:cubicBezTo>
                    <a:pt x="52" y="44"/>
                    <a:pt x="55" y="46"/>
                    <a:pt x="58" y="49"/>
                  </a:cubicBezTo>
                  <a:cubicBezTo>
                    <a:pt x="62" y="53"/>
                    <a:pt x="64" y="59"/>
                    <a:pt x="65" y="65"/>
                  </a:cubicBezTo>
                  <a:cubicBezTo>
                    <a:pt x="66" y="73"/>
                    <a:pt x="65" y="83"/>
                    <a:pt x="55" y="87"/>
                  </a:cubicBezTo>
                  <a:cubicBezTo>
                    <a:pt x="50" y="88"/>
                    <a:pt x="44" y="87"/>
                    <a:pt x="40" y="83"/>
                  </a:cubicBezTo>
                  <a:cubicBezTo>
                    <a:pt x="36" y="80"/>
                    <a:pt x="31" y="78"/>
                    <a:pt x="26" y="74"/>
                  </a:cubicBezTo>
                  <a:cubicBezTo>
                    <a:pt x="20" y="70"/>
                    <a:pt x="11" y="64"/>
                    <a:pt x="4" y="71"/>
                  </a:cubicBezTo>
                  <a:cubicBezTo>
                    <a:pt x="2" y="73"/>
                    <a:pt x="0" y="78"/>
                    <a:pt x="3" y="80"/>
                  </a:cubicBezTo>
                  <a:cubicBezTo>
                    <a:pt x="6" y="82"/>
                    <a:pt x="9" y="84"/>
                    <a:pt x="11" y="86"/>
                  </a:cubicBezTo>
                  <a:cubicBezTo>
                    <a:pt x="17" y="90"/>
                    <a:pt x="21" y="97"/>
                    <a:pt x="27" y="101"/>
                  </a:cubicBezTo>
                  <a:cubicBezTo>
                    <a:pt x="31" y="103"/>
                    <a:pt x="34" y="105"/>
                    <a:pt x="37" y="107"/>
                  </a:cubicBezTo>
                  <a:cubicBezTo>
                    <a:pt x="40" y="110"/>
                    <a:pt x="43" y="112"/>
                    <a:pt x="46" y="1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80"/>
            <p:cNvSpPr/>
            <p:nvPr/>
          </p:nvSpPr>
          <p:spPr bwMode="auto">
            <a:xfrm>
              <a:off x="5098" y="2657"/>
              <a:ext cx="228" cy="337"/>
            </a:xfrm>
            <a:custGeom>
              <a:avLst/>
              <a:gdLst>
                <a:gd name="T0" fmla="*/ 95 w 126"/>
                <a:gd name="T1" fmla="*/ 82 h 186"/>
                <a:gd name="T2" fmla="*/ 95 w 126"/>
                <a:gd name="T3" fmla="*/ 82 h 186"/>
                <a:gd name="T4" fmla="*/ 91 w 126"/>
                <a:gd name="T5" fmla="*/ 81 h 186"/>
                <a:gd name="T6" fmla="*/ 89 w 126"/>
                <a:gd name="T7" fmla="*/ 76 h 186"/>
                <a:gd name="T8" fmla="*/ 87 w 126"/>
                <a:gd name="T9" fmla="*/ 74 h 186"/>
                <a:gd name="T10" fmla="*/ 75 w 126"/>
                <a:gd name="T11" fmla="*/ 66 h 186"/>
                <a:gd name="T12" fmla="*/ 70 w 126"/>
                <a:gd name="T13" fmla="*/ 66 h 186"/>
                <a:gd name="T14" fmla="*/ 70 w 126"/>
                <a:gd name="T15" fmla="*/ 66 h 186"/>
                <a:gd name="T16" fmla="*/ 70 w 126"/>
                <a:gd name="T17" fmla="*/ 65 h 186"/>
                <a:gd name="T18" fmla="*/ 65 w 126"/>
                <a:gd name="T19" fmla="*/ 9 h 186"/>
                <a:gd name="T20" fmla="*/ 57 w 126"/>
                <a:gd name="T21" fmla="*/ 1 h 186"/>
                <a:gd name="T22" fmla="*/ 49 w 126"/>
                <a:gd name="T23" fmla="*/ 9 h 186"/>
                <a:gd name="T24" fmla="*/ 50 w 126"/>
                <a:gd name="T25" fmla="*/ 87 h 186"/>
                <a:gd name="T26" fmla="*/ 50 w 126"/>
                <a:gd name="T27" fmla="*/ 90 h 186"/>
                <a:gd name="T28" fmla="*/ 45 w 126"/>
                <a:gd name="T29" fmla="*/ 99 h 186"/>
                <a:gd name="T30" fmla="*/ 42 w 126"/>
                <a:gd name="T31" fmla="*/ 100 h 186"/>
                <a:gd name="T32" fmla="*/ 31 w 126"/>
                <a:gd name="T33" fmla="*/ 95 h 186"/>
                <a:gd name="T34" fmla="*/ 23 w 126"/>
                <a:gd name="T35" fmla="*/ 78 h 186"/>
                <a:gd name="T36" fmla="*/ 19 w 126"/>
                <a:gd name="T37" fmla="*/ 70 h 186"/>
                <a:gd name="T38" fmla="*/ 3 w 126"/>
                <a:gd name="T39" fmla="*/ 63 h 186"/>
                <a:gd name="T40" fmla="*/ 1 w 126"/>
                <a:gd name="T41" fmla="*/ 70 h 186"/>
                <a:gd name="T42" fmla="*/ 5 w 126"/>
                <a:gd name="T43" fmla="*/ 79 h 186"/>
                <a:gd name="T44" fmla="*/ 7 w 126"/>
                <a:gd name="T45" fmla="*/ 87 h 186"/>
                <a:gd name="T46" fmla="*/ 8 w 126"/>
                <a:gd name="T47" fmla="*/ 95 h 186"/>
                <a:gd name="T48" fmla="*/ 10 w 126"/>
                <a:gd name="T49" fmla="*/ 101 h 186"/>
                <a:gd name="T50" fmla="*/ 15 w 126"/>
                <a:gd name="T51" fmla="*/ 114 h 186"/>
                <a:gd name="T52" fmla="*/ 23 w 126"/>
                <a:gd name="T53" fmla="*/ 137 h 186"/>
                <a:gd name="T54" fmla="*/ 41 w 126"/>
                <a:gd name="T55" fmla="*/ 160 h 186"/>
                <a:gd name="T56" fmla="*/ 47 w 126"/>
                <a:gd name="T57" fmla="*/ 169 h 186"/>
                <a:gd name="T58" fmla="*/ 47 w 126"/>
                <a:gd name="T59" fmla="*/ 185 h 186"/>
                <a:gd name="T60" fmla="*/ 112 w 126"/>
                <a:gd name="T61" fmla="*/ 185 h 186"/>
                <a:gd name="T62" fmla="*/ 112 w 126"/>
                <a:gd name="T63" fmla="*/ 171 h 186"/>
                <a:gd name="T64" fmla="*/ 112 w 126"/>
                <a:gd name="T65" fmla="*/ 171 h 186"/>
                <a:gd name="T66" fmla="*/ 116 w 126"/>
                <a:gd name="T67" fmla="*/ 161 h 186"/>
                <a:gd name="T68" fmla="*/ 119 w 126"/>
                <a:gd name="T69" fmla="*/ 153 h 186"/>
                <a:gd name="T70" fmla="*/ 124 w 126"/>
                <a:gd name="T71" fmla="*/ 131 h 186"/>
                <a:gd name="T72" fmla="*/ 125 w 126"/>
                <a:gd name="T73" fmla="*/ 127 h 186"/>
                <a:gd name="T74" fmla="*/ 117 w 126"/>
                <a:gd name="T75" fmla="*/ 109 h 186"/>
                <a:gd name="T76" fmla="*/ 117 w 126"/>
                <a:gd name="T77" fmla="*/ 108 h 186"/>
                <a:gd name="T78" fmla="*/ 110 w 126"/>
                <a:gd name="T79" fmla="*/ 94 h 186"/>
                <a:gd name="T80" fmla="*/ 95 w 126"/>
                <a:gd name="T81" fmla="*/ 8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" h="186">
                  <a:moveTo>
                    <a:pt x="95" y="82"/>
                  </a:moveTo>
                  <a:cubicBezTo>
                    <a:pt x="95" y="82"/>
                    <a:pt x="95" y="82"/>
                    <a:pt x="95" y="82"/>
                  </a:cubicBezTo>
                  <a:cubicBezTo>
                    <a:pt x="91" y="81"/>
                    <a:pt x="91" y="81"/>
                    <a:pt x="91" y="81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8" y="75"/>
                    <a:pt x="88" y="74"/>
                    <a:pt x="87" y="74"/>
                  </a:cubicBezTo>
                  <a:cubicBezTo>
                    <a:pt x="84" y="69"/>
                    <a:pt x="80" y="67"/>
                    <a:pt x="75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4" y="1"/>
                    <a:pt x="61" y="1"/>
                    <a:pt x="57" y="1"/>
                  </a:cubicBezTo>
                  <a:cubicBezTo>
                    <a:pt x="57" y="1"/>
                    <a:pt x="49" y="0"/>
                    <a:pt x="49" y="9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9"/>
                    <a:pt x="50" y="90"/>
                  </a:cubicBezTo>
                  <a:cubicBezTo>
                    <a:pt x="49" y="93"/>
                    <a:pt x="47" y="96"/>
                    <a:pt x="45" y="99"/>
                  </a:cubicBezTo>
                  <a:cubicBezTo>
                    <a:pt x="44" y="99"/>
                    <a:pt x="43" y="100"/>
                    <a:pt x="42" y="100"/>
                  </a:cubicBezTo>
                  <a:cubicBezTo>
                    <a:pt x="38" y="100"/>
                    <a:pt x="34" y="98"/>
                    <a:pt x="31" y="95"/>
                  </a:cubicBezTo>
                  <a:cubicBezTo>
                    <a:pt x="27" y="91"/>
                    <a:pt x="25" y="83"/>
                    <a:pt x="23" y="78"/>
                  </a:cubicBezTo>
                  <a:cubicBezTo>
                    <a:pt x="22" y="76"/>
                    <a:pt x="21" y="72"/>
                    <a:pt x="19" y="70"/>
                  </a:cubicBezTo>
                  <a:cubicBezTo>
                    <a:pt x="16" y="65"/>
                    <a:pt x="9" y="60"/>
                    <a:pt x="3" y="63"/>
                  </a:cubicBezTo>
                  <a:cubicBezTo>
                    <a:pt x="2" y="64"/>
                    <a:pt x="0" y="68"/>
                    <a:pt x="1" y="70"/>
                  </a:cubicBezTo>
                  <a:cubicBezTo>
                    <a:pt x="2" y="73"/>
                    <a:pt x="4" y="76"/>
                    <a:pt x="5" y="79"/>
                  </a:cubicBezTo>
                  <a:cubicBezTo>
                    <a:pt x="6" y="81"/>
                    <a:pt x="6" y="84"/>
                    <a:pt x="7" y="87"/>
                  </a:cubicBezTo>
                  <a:cubicBezTo>
                    <a:pt x="7" y="89"/>
                    <a:pt x="7" y="93"/>
                    <a:pt x="8" y="95"/>
                  </a:cubicBezTo>
                  <a:cubicBezTo>
                    <a:pt x="9" y="96"/>
                    <a:pt x="9" y="99"/>
                    <a:pt x="10" y="101"/>
                  </a:cubicBezTo>
                  <a:cubicBezTo>
                    <a:pt x="12" y="105"/>
                    <a:pt x="14" y="110"/>
                    <a:pt x="15" y="114"/>
                  </a:cubicBezTo>
                  <a:cubicBezTo>
                    <a:pt x="18" y="121"/>
                    <a:pt x="19" y="130"/>
                    <a:pt x="23" y="137"/>
                  </a:cubicBezTo>
                  <a:cubicBezTo>
                    <a:pt x="28" y="146"/>
                    <a:pt x="33" y="154"/>
                    <a:pt x="41" y="160"/>
                  </a:cubicBezTo>
                  <a:cubicBezTo>
                    <a:pt x="44" y="163"/>
                    <a:pt x="46" y="166"/>
                    <a:pt x="47" y="169"/>
                  </a:cubicBezTo>
                  <a:cubicBezTo>
                    <a:pt x="47" y="185"/>
                    <a:pt x="47" y="185"/>
                    <a:pt x="47" y="185"/>
                  </a:cubicBezTo>
                  <a:cubicBezTo>
                    <a:pt x="59" y="185"/>
                    <a:pt x="107" y="186"/>
                    <a:pt x="112" y="185"/>
                  </a:cubicBezTo>
                  <a:cubicBezTo>
                    <a:pt x="112" y="171"/>
                    <a:pt x="112" y="171"/>
                    <a:pt x="112" y="171"/>
                  </a:cubicBezTo>
                  <a:cubicBezTo>
                    <a:pt x="112" y="171"/>
                    <a:pt x="112" y="171"/>
                    <a:pt x="112" y="171"/>
                  </a:cubicBezTo>
                  <a:cubicBezTo>
                    <a:pt x="113" y="168"/>
                    <a:pt x="115" y="165"/>
                    <a:pt x="116" y="161"/>
                  </a:cubicBezTo>
                  <a:cubicBezTo>
                    <a:pt x="118" y="159"/>
                    <a:pt x="118" y="156"/>
                    <a:pt x="119" y="153"/>
                  </a:cubicBezTo>
                  <a:cubicBezTo>
                    <a:pt x="121" y="146"/>
                    <a:pt x="122" y="138"/>
                    <a:pt x="124" y="131"/>
                  </a:cubicBezTo>
                  <a:cubicBezTo>
                    <a:pt x="124" y="130"/>
                    <a:pt x="125" y="128"/>
                    <a:pt x="125" y="127"/>
                  </a:cubicBezTo>
                  <a:cubicBezTo>
                    <a:pt x="126" y="123"/>
                    <a:pt x="126" y="111"/>
                    <a:pt x="117" y="109"/>
                  </a:cubicBezTo>
                  <a:cubicBezTo>
                    <a:pt x="117" y="109"/>
                    <a:pt x="117" y="108"/>
                    <a:pt x="117" y="108"/>
                  </a:cubicBezTo>
                  <a:cubicBezTo>
                    <a:pt x="115" y="103"/>
                    <a:pt x="113" y="98"/>
                    <a:pt x="110" y="94"/>
                  </a:cubicBezTo>
                  <a:cubicBezTo>
                    <a:pt x="107" y="89"/>
                    <a:pt x="101" y="84"/>
                    <a:pt x="95" y="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81"/>
            <p:cNvSpPr/>
            <p:nvPr/>
          </p:nvSpPr>
          <p:spPr bwMode="auto">
            <a:xfrm>
              <a:off x="5651" y="2641"/>
              <a:ext cx="105" cy="103"/>
            </a:xfrm>
            <a:custGeom>
              <a:avLst/>
              <a:gdLst>
                <a:gd name="T0" fmla="*/ 50 w 58"/>
                <a:gd name="T1" fmla="*/ 8 h 57"/>
                <a:gd name="T2" fmla="*/ 29 w 58"/>
                <a:gd name="T3" fmla="*/ 0 h 57"/>
                <a:gd name="T4" fmla="*/ 9 w 58"/>
                <a:gd name="T5" fmla="*/ 8 h 57"/>
                <a:gd name="T6" fmla="*/ 0 w 58"/>
                <a:gd name="T7" fmla="*/ 29 h 57"/>
                <a:gd name="T8" fmla="*/ 9 w 58"/>
                <a:gd name="T9" fmla="*/ 49 h 57"/>
                <a:gd name="T10" fmla="*/ 24 w 58"/>
                <a:gd name="T11" fmla="*/ 57 h 57"/>
                <a:gd name="T12" fmla="*/ 23 w 58"/>
                <a:gd name="T13" fmla="*/ 50 h 57"/>
                <a:gd name="T14" fmla="*/ 13 w 58"/>
                <a:gd name="T15" fmla="*/ 44 h 57"/>
                <a:gd name="T16" fmla="*/ 7 w 58"/>
                <a:gd name="T17" fmla="*/ 29 h 57"/>
                <a:gd name="T18" fmla="*/ 13 w 58"/>
                <a:gd name="T19" fmla="*/ 13 h 57"/>
                <a:gd name="T20" fmla="*/ 13 w 58"/>
                <a:gd name="T21" fmla="*/ 13 h 57"/>
                <a:gd name="T22" fmla="*/ 29 w 58"/>
                <a:gd name="T23" fmla="*/ 6 h 57"/>
                <a:gd name="T24" fmla="*/ 45 w 58"/>
                <a:gd name="T25" fmla="*/ 13 h 57"/>
                <a:gd name="T26" fmla="*/ 51 w 58"/>
                <a:gd name="T27" fmla="*/ 29 h 57"/>
                <a:gd name="T28" fmla="*/ 45 w 58"/>
                <a:gd name="T29" fmla="*/ 44 h 57"/>
                <a:gd name="T30" fmla="*/ 47 w 58"/>
                <a:gd name="T31" fmla="*/ 51 h 57"/>
                <a:gd name="T32" fmla="*/ 50 w 58"/>
                <a:gd name="T33" fmla="*/ 49 h 57"/>
                <a:gd name="T34" fmla="*/ 50 w 58"/>
                <a:gd name="T35" fmla="*/ 49 h 57"/>
                <a:gd name="T36" fmla="*/ 58 w 58"/>
                <a:gd name="T37" fmla="*/ 29 h 57"/>
                <a:gd name="T38" fmla="*/ 50 w 58"/>
                <a:gd name="T39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" h="57">
                  <a:moveTo>
                    <a:pt x="50" y="8"/>
                  </a:moveTo>
                  <a:cubicBezTo>
                    <a:pt x="44" y="2"/>
                    <a:pt x="37" y="0"/>
                    <a:pt x="29" y="0"/>
                  </a:cubicBezTo>
                  <a:cubicBezTo>
                    <a:pt x="21" y="0"/>
                    <a:pt x="14" y="2"/>
                    <a:pt x="9" y="8"/>
                  </a:cubicBezTo>
                  <a:cubicBezTo>
                    <a:pt x="3" y="14"/>
                    <a:pt x="0" y="21"/>
                    <a:pt x="0" y="29"/>
                  </a:cubicBezTo>
                  <a:cubicBezTo>
                    <a:pt x="0" y="37"/>
                    <a:pt x="3" y="43"/>
                    <a:pt x="9" y="49"/>
                  </a:cubicBezTo>
                  <a:cubicBezTo>
                    <a:pt x="13" y="53"/>
                    <a:pt x="18" y="56"/>
                    <a:pt x="24" y="57"/>
                  </a:cubicBezTo>
                  <a:cubicBezTo>
                    <a:pt x="24" y="55"/>
                    <a:pt x="23" y="52"/>
                    <a:pt x="23" y="50"/>
                  </a:cubicBezTo>
                  <a:cubicBezTo>
                    <a:pt x="19" y="49"/>
                    <a:pt x="16" y="47"/>
                    <a:pt x="13" y="44"/>
                  </a:cubicBezTo>
                  <a:cubicBezTo>
                    <a:pt x="9" y="40"/>
                    <a:pt x="7" y="35"/>
                    <a:pt x="7" y="29"/>
                  </a:cubicBezTo>
                  <a:cubicBezTo>
                    <a:pt x="7" y="22"/>
                    <a:pt x="9" y="17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8" y="8"/>
                    <a:pt x="23" y="6"/>
                    <a:pt x="29" y="6"/>
                  </a:cubicBezTo>
                  <a:cubicBezTo>
                    <a:pt x="35" y="6"/>
                    <a:pt x="40" y="8"/>
                    <a:pt x="45" y="13"/>
                  </a:cubicBezTo>
                  <a:cubicBezTo>
                    <a:pt x="49" y="17"/>
                    <a:pt x="51" y="22"/>
                    <a:pt x="51" y="29"/>
                  </a:cubicBezTo>
                  <a:cubicBezTo>
                    <a:pt x="51" y="35"/>
                    <a:pt x="49" y="40"/>
                    <a:pt x="45" y="44"/>
                  </a:cubicBezTo>
                  <a:cubicBezTo>
                    <a:pt x="46" y="47"/>
                    <a:pt x="46" y="49"/>
                    <a:pt x="47" y="51"/>
                  </a:cubicBezTo>
                  <a:cubicBezTo>
                    <a:pt x="48" y="51"/>
                    <a:pt x="49" y="50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5" y="43"/>
                    <a:pt x="58" y="37"/>
                    <a:pt x="58" y="29"/>
                  </a:cubicBezTo>
                  <a:cubicBezTo>
                    <a:pt x="58" y="21"/>
                    <a:pt x="55" y="14"/>
                    <a:pt x="5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82"/>
            <p:cNvSpPr/>
            <p:nvPr/>
          </p:nvSpPr>
          <p:spPr bwMode="auto">
            <a:xfrm>
              <a:off x="5618" y="2663"/>
              <a:ext cx="242" cy="333"/>
            </a:xfrm>
            <a:custGeom>
              <a:avLst/>
              <a:gdLst>
                <a:gd name="T0" fmla="*/ 96 w 134"/>
                <a:gd name="T1" fmla="*/ 75 h 184"/>
                <a:gd name="T2" fmla="*/ 96 w 134"/>
                <a:gd name="T3" fmla="*/ 74 h 184"/>
                <a:gd name="T4" fmla="*/ 92 w 134"/>
                <a:gd name="T5" fmla="*/ 74 h 184"/>
                <a:gd name="T6" fmla="*/ 89 w 134"/>
                <a:gd name="T7" fmla="*/ 69 h 184"/>
                <a:gd name="T8" fmla="*/ 87 w 134"/>
                <a:gd name="T9" fmla="*/ 67 h 184"/>
                <a:gd name="T10" fmla="*/ 73 w 134"/>
                <a:gd name="T11" fmla="*/ 62 h 184"/>
                <a:gd name="T12" fmla="*/ 69 w 134"/>
                <a:gd name="T13" fmla="*/ 63 h 184"/>
                <a:gd name="T14" fmla="*/ 68 w 134"/>
                <a:gd name="T15" fmla="*/ 63 h 184"/>
                <a:gd name="T16" fmla="*/ 68 w 134"/>
                <a:gd name="T17" fmla="*/ 63 h 184"/>
                <a:gd name="T18" fmla="*/ 54 w 134"/>
                <a:gd name="T19" fmla="*/ 7 h 184"/>
                <a:gd name="T20" fmla="*/ 44 w 134"/>
                <a:gd name="T21" fmla="*/ 1 h 184"/>
                <a:gd name="T22" fmla="*/ 38 w 134"/>
                <a:gd name="T23" fmla="*/ 10 h 184"/>
                <a:gd name="T24" fmla="*/ 53 w 134"/>
                <a:gd name="T25" fmla="*/ 88 h 184"/>
                <a:gd name="T26" fmla="*/ 53 w 134"/>
                <a:gd name="T27" fmla="*/ 90 h 184"/>
                <a:gd name="T28" fmla="*/ 49 w 134"/>
                <a:gd name="T29" fmla="*/ 100 h 184"/>
                <a:gd name="T30" fmla="*/ 47 w 134"/>
                <a:gd name="T31" fmla="*/ 101 h 184"/>
                <a:gd name="T32" fmla="*/ 35 w 134"/>
                <a:gd name="T33" fmla="*/ 98 h 184"/>
                <a:gd name="T34" fmla="*/ 25 w 134"/>
                <a:gd name="T35" fmla="*/ 83 h 184"/>
                <a:gd name="T36" fmla="*/ 19 w 134"/>
                <a:gd name="T37" fmla="*/ 75 h 184"/>
                <a:gd name="T38" fmla="*/ 3 w 134"/>
                <a:gd name="T39" fmla="*/ 72 h 184"/>
                <a:gd name="T40" fmla="*/ 1 w 134"/>
                <a:gd name="T41" fmla="*/ 79 h 184"/>
                <a:gd name="T42" fmla="*/ 7 w 134"/>
                <a:gd name="T43" fmla="*/ 87 h 184"/>
                <a:gd name="T44" fmla="*/ 10 w 134"/>
                <a:gd name="T45" fmla="*/ 95 h 184"/>
                <a:gd name="T46" fmla="*/ 12 w 134"/>
                <a:gd name="T47" fmla="*/ 102 h 184"/>
                <a:gd name="T48" fmla="*/ 16 w 134"/>
                <a:gd name="T49" fmla="*/ 108 h 184"/>
                <a:gd name="T50" fmla="*/ 23 w 134"/>
                <a:gd name="T51" fmla="*/ 120 h 184"/>
                <a:gd name="T52" fmla="*/ 35 w 134"/>
                <a:gd name="T53" fmla="*/ 141 h 184"/>
                <a:gd name="T54" fmla="*/ 56 w 134"/>
                <a:gd name="T55" fmla="*/ 161 h 184"/>
                <a:gd name="T56" fmla="*/ 64 w 134"/>
                <a:gd name="T57" fmla="*/ 168 h 184"/>
                <a:gd name="T58" fmla="*/ 67 w 134"/>
                <a:gd name="T59" fmla="*/ 184 h 184"/>
                <a:gd name="T60" fmla="*/ 131 w 134"/>
                <a:gd name="T61" fmla="*/ 173 h 184"/>
                <a:gd name="T62" fmla="*/ 128 w 134"/>
                <a:gd name="T63" fmla="*/ 160 h 184"/>
                <a:gd name="T64" fmla="*/ 128 w 134"/>
                <a:gd name="T65" fmla="*/ 159 h 184"/>
                <a:gd name="T66" fmla="*/ 131 w 134"/>
                <a:gd name="T67" fmla="*/ 149 h 184"/>
                <a:gd name="T68" fmla="*/ 132 w 134"/>
                <a:gd name="T69" fmla="*/ 140 h 184"/>
                <a:gd name="T70" fmla="*/ 133 w 134"/>
                <a:gd name="T71" fmla="*/ 118 h 184"/>
                <a:gd name="T72" fmla="*/ 134 w 134"/>
                <a:gd name="T73" fmla="*/ 114 h 184"/>
                <a:gd name="T74" fmla="*/ 122 w 134"/>
                <a:gd name="T75" fmla="*/ 97 h 184"/>
                <a:gd name="T76" fmla="*/ 122 w 134"/>
                <a:gd name="T77" fmla="*/ 97 h 184"/>
                <a:gd name="T78" fmla="*/ 113 w 134"/>
                <a:gd name="T79" fmla="*/ 83 h 184"/>
                <a:gd name="T80" fmla="*/ 96 w 134"/>
                <a:gd name="T81" fmla="*/ 75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4" h="184">
                  <a:moveTo>
                    <a:pt x="96" y="75"/>
                  </a:moveTo>
                  <a:cubicBezTo>
                    <a:pt x="96" y="74"/>
                    <a:pt x="96" y="74"/>
                    <a:pt x="96" y="74"/>
                  </a:cubicBezTo>
                  <a:cubicBezTo>
                    <a:pt x="92" y="74"/>
                    <a:pt x="92" y="74"/>
                    <a:pt x="92" y="74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8" y="68"/>
                    <a:pt x="87" y="67"/>
                  </a:cubicBezTo>
                  <a:cubicBezTo>
                    <a:pt x="83" y="64"/>
                    <a:pt x="78" y="62"/>
                    <a:pt x="73" y="62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2" y="0"/>
                    <a:pt x="48" y="0"/>
                    <a:pt x="44" y="1"/>
                  </a:cubicBezTo>
                  <a:cubicBezTo>
                    <a:pt x="44" y="1"/>
                    <a:pt x="37" y="2"/>
                    <a:pt x="38" y="10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3" y="88"/>
                    <a:pt x="53" y="89"/>
                    <a:pt x="53" y="90"/>
                  </a:cubicBezTo>
                  <a:cubicBezTo>
                    <a:pt x="53" y="94"/>
                    <a:pt x="52" y="97"/>
                    <a:pt x="49" y="100"/>
                  </a:cubicBezTo>
                  <a:cubicBezTo>
                    <a:pt x="49" y="100"/>
                    <a:pt x="48" y="101"/>
                    <a:pt x="47" y="101"/>
                  </a:cubicBezTo>
                  <a:cubicBezTo>
                    <a:pt x="42" y="102"/>
                    <a:pt x="39" y="101"/>
                    <a:pt x="35" y="98"/>
                  </a:cubicBezTo>
                  <a:cubicBezTo>
                    <a:pt x="31" y="95"/>
                    <a:pt x="28" y="88"/>
                    <a:pt x="25" y="83"/>
                  </a:cubicBezTo>
                  <a:cubicBezTo>
                    <a:pt x="23" y="81"/>
                    <a:pt x="21" y="78"/>
                    <a:pt x="19" y="75"/>
                  </a:cubicBezTo>
                  <a:cubicBezTo>
                    <a:pt x="16" y="71"/>
                    <a:pt x="7" y="68"/>
                    <a:pt x="3" y="72"/>
                  </a:cubicBezTo>
                  <a:cubicBezTo>
                    <a:pt x="1" y="73"/>
                    <a:pt x="0" y="77"/>
                    <a:pt x="1" y="79"/>
                  </a:cubicBezTo>
                  <a:cubicBezTo>
                    <a:pt x="3" y="81"/>
                    <a:pt x="6" y="84"/>
                    <a:pt x="7" y="87"/>
                  </a:cubicBezTo>
                  <a:cubicBezTo>
                    <a:pt x="8" y="89"/>
                    <a:pt x="9" y="92"/>
                    <a:pt x="10" y="95"/>
                  </a:cubicBezTo>
                  <a:cubicBezTo>
                    <a:pt x="11" y="97"/>
                    <a:pt x="11" y="101"/>
                    <a:pt x="12" y="102"/>
                  </a:cubicBezTo>
                  <a:cubicBezTo>
                    <a:pt x="14" y="103"/>
                    <a:pt x="15" y="106"/>
                    <a:pt x="16" y="108"/>
                  </a:cubicBezTo>
                  <a:cubicBezTo>
                    <a:pt x="18" y="111"/>
                    <a:pt x="21" y="116"/>
                    <a:pt x="23" y="120"/>
                  </a:cubicBezTo>
                  <a:cubicBezTo>
                    <a:pt x="27" y="126"/>
                    <a:pt x="29" y="135"/>
                    <a:pt x="35" y="141"/>
                  </a:cubicBezTo>
                  <a:cubicBezTo>
                    <a:pt x="41" y="149"/>
                    <a:pt x="47" y="156"/>
                    <a:pt x="56" y="161"/>
                  </a:cubicBezTo>
                  <a:cubicBezTo>
                    <a:pt x="60" y="163"/>
                    <a:pt x="62" y="165"/>
                    <a:pt x="64" y="168"/>
                  </a:cubicBezTo>
                  <a:cubicBezTo>
                    <a:pt x="67" y="184"/>
                    <a:pt x="67" y="184"/>
                    <a:pt x="67" y="184"/>
                  </a:cubicBezTo>
                  <a:cubicBezTo>
                    <a:pt x="79" y="182"/>
                    <a:pt x="126" y="174"/>
                    <a:pt x="131" y="173"/>
                  </a:cubicBezTo>
                  <a:cubicBezTo>
                    <a:pt x="128" y="160"/>
                    <a:pt x="128" y="160"/>
                    <a:pt x="128" y="160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9" y="156"/>
                    <a:pt x="130" y="152"/>
                    <a:pt x="131" y="149"/>
                  </a:cubicBezTo>
                  <a:cubicBezTo>
                    <a:pt x="132" y="146"/>
                    <a:pt x="132" y="143"/>
                    <a:pt x="132" y="140"/>
                  </a:cubicBezTo>
                  <a:cubicBezTo>
                    <a:pt x="132" y="133"/>
                    <a:pt x="133" y="125"/>
                    <a:pt x="133" y="118"/>
                  </a:cubicBezTo>
                  <a:cubicBezTo>
                    <a:pt x="133" y="116"/>
                    <a:pt x="133" y="115"/>
                    <a:pt x="134" y="114"/>
                  </a:cubicBezTo>
                  <a:cubicBezTo>
                    <a:pt x="134" y="109"/>
                    <a:pt x="132" y="97"/>
                    <a:pt x="122" y="97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0" y="92"/>
                    <a:pt x="117" y="87"/>
                    <a:pt x="113" y="83"/>
                  </a:cubicBezTo>
                  <a:cubicBezTo>
                    <a:pt x="109" y="79"/>
                    <a:pt x="103" y="75"/>
                    <a:pt x="96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83"/>
            <p:cNvSpPr/>
            <p:nvPr/>
          </p:nvSpPr>
          <p:spPr bwMode="auto">
            <a:xfrm>
              <a:off x="6197" y="2655"/>
              <a:ext cx="140" cy="348"/>
            </a:xfrm>
            <a:custGeom>
              <a:avLst/>
              <a:gdLst>
                <a:gd name="T0" fmla="*/ 45 w 78"/>
                <a:gd name="T1" fmla="*/ 11 h 192"/>
                <a:gd name="T2" fmla="*/ 34 w 78"/>
                <a:gd name="T3" fmla="*/ 73 h 192"/>
                <a:gd name="T4" fmla="*/ 30 w 78"/>
                <a:gd name="T5" fmla="*/ 74 h 192"/>
                <a:gd name="T6" fmla="*/ 22 w 78"/>
                <a:gd name="T7" fmla="*/ 17 h 192"/>
                <a:gd name="T8" fmla="*/ 6 w 78"/>
                <a:gd name="T9" fmla="*/ 18 h 192"/>
                <a:gd name="T10" fmla="*/ 10 w 78"/>
                <a:gd name="T11" fmla="*/ 83 h 192"/>
                <a:gd name="T12" fmla="*/ 8 w 78"/>
                <a:gd name="T13" fmla="*/ 95 h 192"/>
                <a:gd name="T14" fmla="*/ 0 w 78"/>
                <a:gd name="T15" fmla="*/ 107 h 192"/>
                <a:gd name="T16" fmla="*/ 0 w 78"/>
                <a:gd name="T17" fmla="*/ 116 h 192"/>
                <a:gd name="T18" fmla="*/ 3 w 78"/>
                <a:gd name="T19" fmla="*/ 143 h 192"/>
                <a:gd name="T20" fmla="*/ 12 w 78"/>
                <a:gd name="T21" fmla="*/ 168 h 192"/>
                <a:gd name="T22" fmla="*/ 14 w 78"/>
                <a:gd name="T23" fmla="*/ 192 h 192"/>
                <a:gd name="T24" fmla="*/ 73 w 78"/>
                <a:gd name="T25" fmla="*/ 192 h 192"/>
                <a:gd name="T26" fmla="*/ 69 w 78"/>
                <a:gd name="T27" fmla="*/ 173 h 192"/>
                <a:gd name="T28" fmla="*/ 78 w 78"/>
                <a:gd name="T29" fmla="*/ 148 h 192"/>
                <a:gd name="T30" fmla="*/ 78 w 78"/>
                <a:gd name="T31" fmla="*/ 102 h 192"/>
                <a:gd name="T32" fmla="*/ 68 w 78"/>
                <a:gd name="T33" fmla="*/ 91 h 192"/>
                <a:gd name="T34" fmla="*/ 56 w 78"/>
                <a:gd name="T35" fmla="*/ 76 h 192"/>
                <a:gd name="T36" fmla="*/ 55 w 78"/>
                <a:gd name="T37" fmla="*/ 76 h 192"/>
                <a:gd name="T38" fmla="*/ 60 w 78"/>
                <a:gd name="T39" fmla="*/ 15 h 192"/>
                <a:gd name="T40" fmla="*/ 45 w 78"/>
                <a:gd name="T41" fmla="*/ 1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" h="192">
                  <a:moveTo>
                    <a:pt x="45" y="11"/>
                  </a:moveTo>
                  <a:cubicBezTo>
                    <a:pt x="42" y="32"/>
                    <a:pt x="37" y="52"/>
                    <a:pt x="34" y="73"/>
                  </a:cubicBezTo>
                  <a:cubicBezTo>
                    <a:pt x="33" y="80"/>
                    <a:pt x="31" y="80"/>
                    <a:pt x="30" y="74"/>
                  </a:cubicBezTo>
                  <a:cubicBezTo>
                    <a:pt x="30" y="68"/>
                    <a:pt x="24" y="32"/>
                    <a:pt x="22" y="17"/>
                  </a:cubicBezTo>
                  <a:cubicBezTo>
                    <a:pt x="20" y="6"/>
                    <a:pt x="6" y="7"/>
                    <a:pt x="6" y="18"/>
                  </a:cubicBezTo>
                  <a:cubicBezTo>
                    <a:pt x="7" y="31"/>
                    <a:pt x="10" y="77"/>
                    <a:pt x="10" y="83"/>
                  </a:cubicBezTo>
                  <a:cubicBezTo>
                    <a:pt x="9" y="87"/>
                    <a:pt x="9" y="91"/>
                    <a:pt x="8" y="95"/>
                  </a:cubicBezTo>
                  <a:cubicBezTo>
                    <a:pt x="3" y="97"/>
                    <a:pt x="1" y="102"/>
                    <a:pt x="0" y="107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" y="125"/>
                    <a:pt x="2" y="134"/>
                    <a:pt x="3" y="143"/>
                  </a:cubicBezTo>
                  <a:cubicBezTo>
                    <a:pt x="4" y="153"/>
                    <a:pt x="8" y="160"/>
                    <a:pt x="12" y="168"/>
                  </a:cubicBezTo>
                  <a:cubicBezTo>
                    <a:pt x="16" y="173"/>
                    <a:pt x="15" y="185"/>
                    <a:pt x="14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72" y="186"/>
                    <a:pt x="69" y="179"/>
                    <a:pt x="69" y="173"/>
                  </a:cubicBezTo>
                  <a:cubicBezTo>
                    <a:pt x="73" y="166"/>
                    <a:pt x="76" y="158"/>
                    <a:pt x="78" y="148"/>
                  </a:cubicBezTo>
                  <a:cubicBezTo>
                    <a:pt x="78" y="133"/>
                    <a:pt x="78" y="118"/>
                    <a:pt x="78" y="102"/>
                  </a:cubicBezTo>
                  <a:cubicBezTo>
                    <a:pt x="76" y="97"/>
                    <a:pt x="73" y="93"/>
                    <a:pt x="68" y="91"/>
                  </a:cubicBezTo>
                  <a:cubicBezTo>
                    <a:pt x="66" y="84"/>
                    <a:pt x="63" y="78"/>
                    <a:pt x="56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3" y="67"/>
                    <a:pt x="59" y="25"/>
                    <a:pt x="60" y="15"/>
                  </a:cubicBezTo>
                  <a:cubicBezTo>
                    <a:pt x="62" y="0"/>
                    <a:pt x="46" y="2"/>
                    <a:pt x="45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84"/>
            <p:cNvSpPr/>
            <p:nvPr/>
          </p:nvSpPr>
          <p:spPr bwMode="auto">
            <a:xfrm>
              <a:off x="6648" y="2648"/>
              <a:ext cx="239" cy="348"/>
            </a:xfrm>
            <a:custGeom>
              <a:avLst/>
              <a:gdLst>
                <a:gd name="T0" fmla="*/ 93 w 132"/>
                <a:gd name="T1" fmla="*/ 19 h 192"/>
                <a:gd name="T2" fmla="*/ 84 w 132"/>
                <a:gd name="T3" fmla="*/ 75 h 192"/>
                <a:gd name="T4" fmla="*/ 84 w 132"/>
                <a:gd name="T5" fmla="*/ 77 h 192"/>
                <a:gd name="T6" fmla="*/ 81 w 132"/>
                <a:gd name="T7" fmla="*/ 80 h 192"/>
                <a:gd name="T8" fmla="*/ 80 w 132"/>
                <a:gd name="T9" fmla="*/ 77 h 192"/>
                <a:gd name="T10" fmla="*/ 79 w 132"/>
                <a:gd name="T11" fmla="*/ 14 h 192"/>
                <a:gd name="T12" fmla="*/ 62 w 132"/>
                <a:gd name="T13" fmla="*/ 12 h 192"/>
                <a:gd name="T14" fmla="*/ 61 w 132"/>
                <a:gd name="T15" fmla="*/ 76 h 192"/>
                <a:gd name="T16" fmla="*/ 58 w 132"/>
                <a:gd name="T17" fmla="*/ 75 h 192"/>
                <a:gd name="T18" fmla="*/ 50 w 132"/>
                <a:gd name="T19" fmla="*/ 27 h 192"/>
                <a:gd name="T20" fmla="*/ 35 w 132"/>
                <a:gd name="T21" fmla="*/ 29 h 192"/>
                <a:gd name="T22" fmla="*/ 40 w 132"/>
                <a:gd name="T23" fmla="*/ 79 h 192"/>
                <a:gd name="T24" fmla="*/ 35 w 132"/>
                <a:gd name="T25" fmla="*/ 100 h 192"/>
                <a:gd name="T26" fmla="*/ 35 w 132"/>
                <a:gd name="T27" fmla="*/ 101 h 192"/>
                <a:gd name="T28" fmla="*/ 31 w 132"/>
                <a:gd name="T29" fmla="*/ 97 h 192"/>
                <a:gd name="T30" fmla="*/ 31 w 132"/>
                <a:gd name="T31" fmla="*/ 97 h 192"/>
                <a:gd name="T32" fmla="*/ 30 w 132"/>
                <a:gd name="T33" fmla="*/ 97 h 192"/>
                <a:gd name="T34" fmla="*/ 30 w 132"/>
                <a:gd name="T35" fmla="*/ 97 h 192"/>
                <a:gd name="T36" fmla="*/ 25 w 132"/>
                <a:gd name="T37" fmla="*/ 84 h 192"/>
                <a:gd name="T38" fmla="*/ 17 w 132"/>
                <a:gd name="T39" fmla="*/ 68 h 192"/>
                <a:gd name="T40" fmla="*/ 4 w 132"/>
                <a:gd name="T41" fmla="*/ 65 h 192"/>
                <a:gd name="T42" fmla="*/ 2 w 132"/>
                <a:gd name="T43" fmla="*/ 66 h 192"/>
                <a:gd name="T44" fmla="*/ 0 w 132"/>
                <a:gd name="T45" fmla="*/ 70 h 192"/>
                <a:gd name="T46" fmla="*/ 3 w 132"/>
                <a:gd name="T47" fmla="*/ 78 h 192"/>
                <a:gd name="T48" fmla="*/ 7 w 132"/>
                <a:gd name="T49" fmla="*/ 96 h 192"/>
                <a:gd name="T50" fmla="*/ 9 w 132"/>
                <a:gd name="T51" fmla="*/ 101 h 192"/>
                <a:gd name="T52" fmla="*/ 12 w 132"/>
                <a:gd name="T53" fmla="*/ 110 h 192"/>
                <a:gd name="T54" fmla="*/ 15 w 132"/>
                <a:gd name="T55" fmla="*/ 118 h 192"/>
                <a:gd name="T56" fmla="*/ 15 w 132"/>
                <a:gd name="T57" fmla="*/ 118 h 192"/>
                <a:gd name="T58" fmla="*/ 15 w 132"/>
                <a:gd name="T59" fmla="*/ 119 h 192"/>
                <a:gd name="T60" fmla="*/ 15 w 132"/>
                <a:gd name="T61" fmla="*/ 119 h 192"/>
                <a:gd name="T62" fmla="*/ 17 w 132"/>
                <a:gd name="T63" fmla="*/ 123 h 192"/>
                <a:gd name="T64" fmla="*/ 17 w 132"/>
                <a:gd name="T65" fmla="*/ 123 h 192"/>
                <a:gd name="T66" fmla="*/ 17 w 132"/>
                <a:gd name="T67" fmla="*/ 124 h 192"/>
                <a:gd name="T68" fmla="*/ 17 w 132"/>
                <a:gd name="T69" fmla="*/ 124 h 192"/>
                <a:gd name="T70" fmla="*/ 18 w 132"/>
                <a:gd name="T71" fmla="*/ 128 h 192"/>
                <a:gd name="T72" fmla="*/ 29 w 132"/>
                <a:gd name="T73" fmla="*/ 153 h 192"/>
                <a:gd name="T74" fmla="*/ 47 w 132"/>
                <a:gd name="T75" fmla="*/ 178 h 192"/>
                <a:gd name="T76" fmla="*/ 47 w 132"/>
                <a:gd name="T77" fmla="*/ 192 h 192"/>
                <a:gd name="T78" fmla="*/ 100 w 132"/>
                <a:gd name="T79" fmla="*/ 192 h 192"/>
                <a:gd name="T80" fmla="*/ 100 w 132"/>
                <a:gd name="T81" fmla="*/ 179 h 192"/>
                <a:gd name="T82" fmla="*/ 106 w 132"/>
                <a:gd name="T83" fmla="*/ 168 h 192"/>
                <a:gd name="T84" fmla="*/ 119 w 132"/>
                <a:gd name="T85" fmla="*/ 114 h 192"/>
                <a:gd name="T86" fmla="*/ 130 w 132"/>
                <a:gd name="T87" fmla="*/ 43 h 192"/>
                <a:gd name="T88" fmla="*/ 115 w 132"/>
                <a:gd name="T89" fmla="*/ 40 h 192"/>
                <a:gd name="T90" fmla="*/ 105 w 132"/>
                <a:gd name="T91" fmla="*/ 85 h 192"/>
                <a:gd name="T92" fmla="*/ 104 w 132"/>
                <a:gd name="T93" fmla="*/ 87 h 192"/>
                <a:gd name="T94" fmla="*/ 104 w 132"/>
                <a:gd name="T95" fmla="*/ 87 h 192"/>
                <a:gd name="T96" fmla="*/ 103 w 132"/>
                <a:gd name="T97" fmla="*/ 87 h 192"/>
                <a:gd name="T98" fmla="*/ 101 w 132"/>
                <a:gd name="T99" fmla="*/ 82 h 192"/>
                <a:gd name="T100" fmla="*/ 107 w 132"/>
                <a:gd name="T101" fmla="*/ 22 h 192"/>
                <a:gd name="T102" fmla="*/ 93 w 132"/>
                <a:gd name="T103" fmla="*/ 1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2" h="192">
                  <a:moveTo>
                    <a:pt x="93" y="19"/>
                  </a:moveTo>
                  <a:cubicBezTo>
                    <a:pt x="92" y="25"/>
                    <a:pt x="84" y="75"/>
                    <a:pt x="84" y="75"/>
                  </a:cubicBezTo>
                  <a:cubicBezTo>
                    <a:pt x="84" y="75"/>
                    <a:pt x="84" y="76"/>
                    <a:pt x="84" y="77"/>
                  </a:cubicBezTo>
                  <a:cubicBezTo>
                    <a:pt x="84" y="78"/>
                    <a:pt x="83" y="80"/>
                    <a:pt x="81" y="80"/>
                  </a:cubicBezTo>
                  <a:cubicBezTo>
                    <a:pt x="80" y="79"/>
                    <a:pt x="80" y="78"/>
                    <a:pt x="80" y="77"/>
                  </a:cubicBezTo>
                  <a:cubicBezTo>
                    <a:pt x="80" y="68"/>
                    <a:pt x="79" y="16"/>
                    <a:pt x="79" y="14"/>
                  </a:cubicBezTo>
                  <a:cubicBezTo>
                    <a:pt x="80" y="1"/>
                    <a:pt x="64" y="0"/>
                    <a:pt x="62" y="12"/>
                  </a:cubicBezTo>
                  <a:cubicBezTo>
                    <a:pt x="62" y="12"/>
                    <a:pt x="61" y="68"/>
                    <a:pt x="61" y="76"/>
                  </a:cubicBezTo>
                  <a:cubicBezTo>
                    <a:pt x="61" y="80"/>
                    <a:pt x="58" y="78"/>
                    <a:pt x="58" y="75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17"/>
                    <a:pt x="34" y="16"/>
                    <a:pt x="35" y="29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2" y="94"/>
                    <a:pt x="36" y="100"/>
                    <a:pt x="35" y="100"/>
                  </a:cubicBezTo>
                  <a:cubicBezTo>
                    <a:pt x="35" y="100"/>
                    <a:pt x="35" y="100"/>
                    <a:pt x="35" y="101"/>
                  </a:cubicBezTo>
                  <a:cubicBezTo>
                    <a:pt x="33" y="100"/>
                    <a:pt x="31" y="99"/>
                    <a:pt x="31" y="97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9" y="92"/>
                    <a:pt x="27" y="88"/>
                    <a:pt x="25" y="84"/>
                  </a:cubicBezTo>
                  <a:cubicBezTo>
                    <a:pt x="23" y="79"/>
                    <a:pt x="21" y="72"/>
                    <a:pt x="17" y="68"/>
                  </a:cubicBezTo>
                  <a:cubicBezTo>
                    <a:pt x="13" y="65"/>
                    <a:pt x="8" y="63"/>
                    <a:pt x="4" y="65"/>
                  </a:cubicBezTo>
                  <a:cubicBezTo>
                    <a:pt x="3" y="65"/>
                    <a:pt x="2" y="66"/>
                    <a:pt x="2" y="66"/>
                  </a:cubicBezTo>
                  <a:cubicBezTo>
                    <a:pt x="1" y="67"/>
                    <a:pt x="1" y="70"/>
                    <a:pt x="0" y="70"/>
                  </a:cubicBezTo>
                  <a:cubicBezTo>
                    <a:pt x="0" y="70"/>
                    <a:pt x="3" y="77"/>
                    <a:pt x="3" y="78"/>
                  </a:cubicBezTo>
                  <a:cubicBezTo>
                    <a:pt x="6" y="84"/>
                    <a:pt x="6" y="90"/>
                    <a:pt x="7" y="96"/>
                  </a:cubicBezTo>
                  <a:cubicBezTo>
                    <a:pt x="7" y="98"/>
                    <a:pt x="8" y="99"/>
                    <a:pt x="9" y="101"/>
                  </a:cubicBezTo>
                  <a:cubicBezTo>
                    <a:pt x="10" y="104"/>
                    <a:pt x="11" y="108"/>
                    <a:pt x="12" y="110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6" y="120"/>
                    <a:pt x="16" y="122"/>
                    <a:pt x="17" y="123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7" y="124"/>
                    <a:pt x="17" y="124"/>
                    <a:pt x="17" y="124"/>
                  </a:cubicBezTo>
                  <a:cubicBezTo>
                    <a:pt x="17" y="124"/>
                    <a:pt x="17" y="124"/>
                    <a:pt x="17" y="124"/>
                  </a:cubicBezTo>
                  <a:cubicBezTo>
                    <a:pt x="17" y="125"/>
                    <a:pt x="18" y="127"/>
                    <a:pt x="18" y="128"/>
                  </a:cubicBezTo>
                  <a:cubicBezTo>
                    <a:pt x="20" y="137"/>
                    <a:pt x="23" y="146"/>
                    <a:pt x="29" y="153"/>
                  </a:cubicBezTo>
                  <a:cubicBezTo>
                    <a:pt x="33" y="162"/>
                    <a:pt x="47" y="167"/>
                    <a:pt x="47" y="178"/>
                  </a:cubicBezTo>
                  <a:cubicBezTo>
                    <a:pt x="47" y="192"/>
                    <a:pt x="47" y="192"/>
                    <a:pt x="47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02" y="174"/>
                    <a:pt x="104" y="172"/>
                    <a:pt x="106" y="168"/>
                  </a:cubicBezTo>
                  <a:cubicBezTo>
                    <a:pt x="118" y="154"/>
                    <a:pt x="119" y="130"/>
                    <a:pt x="119" y="114"/>
                  </a:cubicBezTo>
                  <a:cubicBezTo>
                    <a:pt x="120" y="100"/>
                    <a:pt x="128" y="51"/>
                    <a:pt x="130" y="43"/>
                  </a:cubicBezTo>
                  <a:cubicBezTo>
                    <a:pt x="132" y="32"/>
                    <a:pt x="118" y="28"/>
                    <a:pt x="115" y="40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4" y="87"/>
                    <a:pt x="104" y="87"/>
                    <a:pt x="104" y="87"/>
                  </a:cubicBezTo>
                  <a:cubicBezTo>
                    <a:pt x="104" y="87"/>
                    <a:pt x="104" y="87"/>
                    <a:pt x="104" y="87"/>
                  </a:cubicBezTo>
                  <a:cubicBezTo>
                    <a:pt x="104" y="87"/>
                    <a:pt x="103" y="87"/>
                    <a:pt x="103" y="87"/>
                  </a:cubicBezTo>
                  <a:cubicBezTo>
                    <a:pt x="102" y="85"/>
                    <a:pt x="101" y="83"/>
                    <a:pt x="101" y="82"/>
                  </a:cubicBezTo>
                  <a:cubicBezTo>
                    <a:pt x="101" y="82"/>
                    <a:pt x="106" y="31"/>
                    <a:pt x="107" y="22"/>
                  </a:cubicBezTo>
                  <a:cubicBezTo>
                    <a:pt x="108" y="11"/>
                    <a:pt x="94" y="9"/>
                    <a:pt x="93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85"/>
            <p:cNvSpPr>
              <a:spLocks noEditPoints="1"/>
            </p:cNvSpPr>
            <p:nvPr/>
          </p:nvSpPr>
          <p:spPr bwMode="auto">
            <a:xfrm>
              <a:off x="1128" y="3169"/>
              <a:ext cx="180" cy="170"/>
            </a:xfrm>
            <a:custGeom>
              <a:avLst/>
              <a:gdLst>
                <a:gd name="T0" fmla="*/ 43 w 100"/>
                <a:gd name="T1" fmla="*/ 35 h 94"/>
                <a:gd name="T2" fmla="*/ 26 w 100"/>
                <a:gd name="T3" fmla="*/ 44 h 94"/>
                <a:gd name="T4" fmla="*/ 43 w 100"/>
                <a:gd name="T5" fmla="*/ 58 h 94"/>
                <a:gd name="T6" fmla="*/ 49 w 100"/>
                <a:gd name="T7" fmla="*/ 57 h 94"/>
                <a:gd name="T8" fmla="*/ 63 w 100"/>
                <a:gd name="T9" fmla="*/ 61 h 94"/>
                <a:gd name="T10" fmla="*/ 64 w 100"/>
                <a:gd name="T11" fmla="*/ 55 h 94"/>
                <a:gd name="T12" fmla="*/ 43 w 100"/>
                <a:gd name="T13" fmla="*/ 35 h 94"/>
                <a:gd name="T14" fmla="*/ 83 w 100"/>
                <a:gd name="T15" fmla="*/ 38 h 94"/>
                <a:gd name="T16" fmla="*/ 83 w 100"/>
                <a:gd name="T17" fmla="*/ 16 h 94"/>
                <a:gd name="T18" fmla="*/ 59 w 100"/>
                <a:gd name="T19" fmla="*/ 16 h 94"/>
                <a:gd name="T20" fmla="*/ 43 w 100"/>
                <a:gd name="T21" fmla="*/ 0 h 94"/>
                <a:gd name="T22" fmla="*/ 26 w 100"/>
                <a:gd name="T23" fmla="*/ 16 h 94"/>
                <a:gd name="T24" fmla="*/ 3 w 100"/>
                <a:gd name="T25" fmla="*/ 16 h 94"/>
                <a:gd name="T26" fmla="*/ 3 w 100"/>
                <a:gd name="T27" fmla="*/ 40 h 94"/>
                <a:gd name="T28" fmla="*/ 0 w 100"/>
                <a:gd name="T29" fmla="*/ 42 h 94"/>
                <a:gd name="T30" fmla="*/ 14 w 100"/>
                <a:gd name="T31" fmla="*/ 41 h 94"/>
                <a:gd name="T32" fmla="*/ 43 w 100"/>
                <a:gd name="T33" fmla="*/ 23 h 94"/>
                <a:gd name="T34" fmla="*/ 76 w 100"/>
                <a:gd name="T35" fmla="*/ 55 h 94"/>
                <a:gd name="T36" fmla="*/ 73 w 100"/>
                <a:gd name="T37" fmla="*/ 69 h 94"/>
                <a:gd name="T38" fmla="*/ 78 w 100"/>
                <a:gd name="T39" fmla="*/ 85 h 94"/>
                <a:gd name="T40" fmla="*/ 76 w 100"/>
                <a:gd name="T41" fmla="*/ 94 h 94"/>
                <a:gd name="T42" fmla="*/ 84 w 100"/>
                <a:gd name="T43" fmla="*/ 94 h 94"/>
                <a:gd name="T44" fmla="*/ 84 w 100"/>
                <a:gd name="T45" fmla="*/ 71 h 94"/>
                <a:gd name="T46" fmla="*/ 100 w 100"/>
                <a:gd name="T47" fmla="*/ 55 h 94"/>
                <a:gd name="T48" fmla="*/ 83 w 100"/>
                <a:gd name="T49" fmla="*/ 3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0" h="94">
                  <a:moveTo>
                    <a:pt x="43" y="35"/>
                  </a:moveTo>
                  <a:cubicBezTo>
                    <a:pt x="36" y="35"/>
                    <a:pt x="30" y="39"/>
                    <a:pt x="26" y="44"/>
                  </a:cubicBezTo>
                  <a:cubicBezTo>
                    <a:pt x="33" y="47"/>
                    <a:pt x="40" y="52"/>
                    <a:pt x="43" y="58"/>
                  </a:cubicBezTo>
                  <a:cubicBezTo>
                    <a:pt x="45" y="58"/>
                    <a:pt x="47" y="57"/>
                    <a:pt x="49" y="57"/>
                  </a:cubicBezTo>
                  <a:cubicBezTo>
                    <a:pt x="54" y="57"/>
                    <a:pt x="59" y="59"/>
                    <a:pt x="63" y="61"/>
                  </a:cubicBezTo>
                  <a:cubicBezTo>
                    <a:pt x="63" y="59"/>
                    <a:pt x="64" y="57"/>
                    <a:pt x="64" y="55"/>
                  </a:cubicBezTo>
                  <a:cubicBezTo>
                    <a:pt x="64" y="44"/>
                    <a:pt x="55" y="35"/>
                    <a:pt x="43" y="35"/>
                  </a:cubicBezTo>
                  <a:moveTo>
                    <a:pt x="83" y="38"/>
                  </a:moveTo>
                  <a:cubicBezTo>
                    <a:pt x="83" y="16"/>
                    <a:pt x="83" y="16"/>
                    <a:pt x="83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5" y="41"/>
                    <a:pt x="10" y="41"/>
                    <a:pt x="14" y="41"/>
                  </a:cubicBezTo>
                  <a:cubicBezTo>
                    <a:pt x="19" y="30"/>
                    <a:pt x="30" y="23"/>
                    <a:pt x="43" y="23"/>
                  </a:cubicBezTo>
                  <a:cubicBezTo>
                    <a:pt x="61" y="23"/>
                    <a:pt x="76" y="37"/>
                    <a:pt x="76" y="55"/>
                  </a:cubicBezTo>
                  <a:cubicBezTo>
                    <a:pt x="76" y="60"/>
                    <a:pt x="75" y="65"/>
                    <a:pt x="73" y="69"/>
                  </a:cubicBezTo>
                  <a:cubicBezTo>
                    <a:pt x="76" y="74"/>
                    <a:pt x="78" y="79"/>
                    <a:pt x="78" y="85"/>
                  </a:cubicBezTo>
                  <a:cubicBezTo>
                    <a:pt x="78" y="88"/>
                    <a:pt x="77" y="91"/>
                    <a:pt x="76" y="94"/>
                  </a:cubicBezTo>
                  <a:cubicBezTo>
                    <a:pt x="84" y="94"/>
                    <a:pt x="84" y="94"/>
                    <a:pt x="84" y="94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100" y="55"/>
                    <a:pt x="100" y="55"/>
                    <a:pt x="100" y="55"/>
                  </a:cubicBezTo>
                  <a:lnTo>
                    <a:pt x="83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86"/>
            <p:cNvSpPr/>
            <p:nvPr/>
          </p:nvSpPr>
          <p:spPr bwMode="auto">
            <a:xfrm>
              <a:off x="962" y="3252"/>
              <a:ext cx="283" cy="170"/>
            </a:xfrm>
            <a:custGeom>
              <a:avLst/>
              <a:gdLst>
                <a:gd name="T0" fmla="*/ 130 w 157"/>
                <a:gd name="T1" fmla="*/ 22 h 94"/>
                <a:gd name="T2" fmla="*/ 124 w 157"/>
                <a:gd name="T3" fmla="*/ 23 h 94"/>
                <a:gd name="T4" fmla="*/ 101 w 157"/>
                <a:gd name="T5" fmla="*/ 8 h 94"/>
                <a:gd name="T6" fmla="*/ 87 w 157"/>
                <a:gd name="T7" fmla="*/ 12 h 94"/>
                <a:gd name="T8" fmla="*/ 64 w 157"/>
                <a:gd name="T9" fmla="*/ 0 h 94"/>
                <a:gd name="T10" fmla="*/ 38 w 157"/>
                <a:gd name="T11" fmla="*/ 24 h 94"/>
                <a:gd name="T12" fmla="*/ 27 w 157"/>
                <a:gd name="T13" fmla="*/ 22 h 94"/>
                <a:gd name="T14" fmla="*/ 0 w 157"/>
                <a:gd name="T15" fmla="*/ 48 h 94"/>
                <a:gd name="T16" fmla="*/ 27 w 157"/>
                <a:gd name="T17" fmla="*/ 74 h 94"/>
                <a:gd name="T18" fmla="*/ 29 w 157"/>
                <a:gd name="T19" fmla="*/ 74 h 94"/>
                <a:gd name="T20" fmla="*/ 54 w 157"/>
                <a:gd name="T21" fmla="*/ 90 h 94"/>
                <a:gd name="T22" fmla="*/ 75 w 157"/>
                <a:gd name="T23" fmla="*/ 80 h 94"/>
                <a:gd name="T24" fmla="*/ 98 w 157"/>
                <a:gd name="T25" fmla="*/ 94 h 94"/>
                <a:gd name="T26" fmla="*/ 125 w 157"/>
                <a:gd name="T27" fmla="*/ 74 h 94"/>
                <a:gd name="T28" fmla="*/ 130 w 157"/>
                <a:gd name="T29" fmla="*/ 74 h 94"/>
                <a:gd name="T30" fmla="*/ 157 w 157"/>
                <a:gd name="T31" fmla="*/ 48 h 94"/>
                <a:gd name="T32" fmla="*/ 130 w 157"/>
                <a:gd name="T33" fmla="*/ 2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">
                  <a:moveTo>
                    <a:pt x="130" y="22"/>
                  </a:moveTo>
                  <a:cubicBezTo>
                    <a:pt x="128" y="22"/>
                    <a:pt x="126" y="22"/>
                    <a:pt x="124" y="23"/>
                  </a:cubicBezTo>
                  <a:cubicBezTo>
                    <a:pt x="120" y="14"/>
                    <a:pt x="111" y="8"/>
                    <a:pt x="101" y="8"/>
                  </a:cubicBezTo>
                  <a:cubicBezTo>
                    <a:pt x="96" y="8"/>
                    <a:pt x="91" y="10"/>
                    <a:pt x="87" y="12"/>
                  </a:cubicBezTo>
                  <a:cubicBezTo>
                    <a:pt x="82" y="5"/>
                    <a:pt x="74" y="0"/>
                    <a:pt x="64" y="0"/>
                  </a:cubicBezTo>
                  <a:cubicBezTo>
                    <a:pt x="50" y="0"/>
                    <a:pt x="39" y="11"/>
                    <a:pt x="38" y="24"/>
                  </a:cubicBezTo>
                  <a:cubicBezTo>
                    <a:pt x="34" y="23"/>
                    <a:pt x="31" y="22"/>
                    <a:pt x="27" y="22"/>
                  </a:cubicBezTo>
                  <a:cubicBezTo>
                    <a:pt x="12" y="22"/>
                    <a:pt x="0" y="33"/>
                    <a:pt x="0" y="48"/>
                  </a:cubicBezTo>
                  <a:cubicBezTo>
                    <a:pt x="0" y="62"/>
                    <a:pt x="12" y="74"/>
                    <a:pt x="27" y="74"/>
                  </a:cubicBezTo>
                  <a:cubicBezTo>
                    <a:pt x="27" y="74"/>
                    <a:pt x="28" y="74"/>
                    <a:pt x="29" y="74"/>
                  </a:cubicBezTo>
                  <a:cubicBezTo>
                    <a:pt x="33" y="83"/>
                    <a:pt x="42" y="90"/>
                    <a:pt x="54" y="90"/>
                  </a:cubicBezTo>
                  <a:cubicBezTo>
                    <a:pt x="62" y="90"/>
                    <a:pt x="70" y="86"/>
                    <a:pt x="75" y="80"/>
                  </a:cubicBezTo>
                  <a:cubicBezTo>
                    <a:pt x="79" y="89"/>
                    <a:pt x="88" y="94"/>
                    <a:pt x="98" y="94"/>
                  </a:cubicBezTo>
                  <a:cubicBezTo>
                    <a:pt x="111" y="94"/>
                    <a:pt x="122" y="85"/>
                    <a:pt x="125" y="74"/>
                  </a:cubicBezTo>
                  <a:cubicBezTo>
                    <a:pt x="126" y="74"/>
                    <a:pt x="128" y="74"/>
                    <a:pt x="130" y="74"/>
                  </a:cubicBezTo>
                  <a:cubicBezTo>
                    <a:pt x="145" y="74"/>
                    <a:pt x="157" y="63"/>
                    <a:pt x="157" y="48"/>
                  </a:cubicBezTo>
                  <a:cubicBezTo>
                    <a:pt x="157" y="34"/>
                    <a:pt x="145" y="22"/>
                    <a:pt x="130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87"/>
            <p:cNvSpPr/>
            <p:nvPr/>
          </p:nvSpPr>
          <p:spPr bwMode="auto">
            <a:xfrm>
              <a:off x="1520" y="3158"/>
              <a:ext cx="285" cy="170"/>
            </a:xfrm>
            <a:custGeom>
              <a:avLst/>
              <a:gdLst>
                <a:gd name="T0" fmla="*/ 131 w 158"/>
                <a:gd name="T1" fmla="*/ 22 h 94"/>
                <a:gd name="T2" fmla="*/ 125 w 158"/>
                <a:gd name="T3" fmla="*/ 22 h 94"/>
                <a:gd name="T4" fmla="*/ 101 w 158"/>
                <a:gd name="T5" fmla="*/ 8 h 94"/>
                <a:gd name="T6" fmla="*/ 87 w 158"/>
                <a:gd name="T7" fmla="*/ 12 h 94"/>
                <a:gd name="T8" fmla="*/ 65 w 158"/>
                <a:gd name="T9" fmla="*/ 0 h 94"/>
                <a:gd name="T10" fmla="*/ 38 w 158"/>
                <a:gd name="T11" fmla="*/ 24 h 94"/>
                <a:gd name="T12" fmla="*/ 27 w 158"/>
                <a:gd name="T13" fmla="*/ 21 h 94"/>
                <a:gd name="T14" fmla="*/ 0 w 158"/>
                <a:gd name="T15" fmla="*/ 47 h 94"/>
                <a:gd name="T16" fmla="*/ 27 w 158"/>
                <a:gd name="T17" fmla="*/ 74 h 94"/>
                <a:gd name="T18" fmla="*/ 29 w 158"/>
                <a:gd name="T19" fmla="*/ 73 h 94"/>
                <a:gd name="T20" fmla="*/ 54 w 158"/>
                <a:gd name="T21" fmla="*/ 90 h 94"/>
                <a:gd name="T22" fmla="*/ 75 w 158"/>
                <a:gd name="T23" fmla="*/ 80 h 94"/>
                <a:gd name="T24" fmla="*/ 99 w 158"/>
                <a:gd name="T25" fmla="*/ 94 h 94"/>
                <a:gd name="T26" fmla="*/ 125 w 158"/>
                <a:gd name="T27" fmla="*/ 73 h 94"/>
                <a:gd name="T28" fmla="*/ 131 w 158"/>
                <a:gd name="T29" fmla="*/ 74 h 94"/>
                <a:gd name="T30" fmla="*/ 158 w 158"/>
                <a:gd name="T31" fmla="*/ 48 h 94"/>
                <a:gd name="T32" fmla="*/ 131 w 158"/>
                <a:gd name="T33" fmla="*/ 2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94">
                  <a:moveTo>
                    <a:pt x="131" y="22"/>
                  </a:moveTo>
                  <a:cubicBezTo>
                    <a:pt x="129" y="22"/>
                    <a:pt x="127" y="22"/>
                    <a:pt x="125" y="22"/>
                  </a:cubicBezTo>
                  <a:cubicBezTo>
                    <a:pt x="120" y="14"/>
                    <a:pt x="112" y="8"/>
                    <a:pt x="101" y="8"/>
                  </a:cubicBezTo>
                  <a:cubicBezTo>
                    <a:pt x="96" y="8"/>
                    <a:pt x="91" y="10"/>
                    <a:pt x="87" y="12"/>
                  </a:cubicBezTo>
                  <a:cubicBezTo>
                    <a:pt x="83" y="5"/>
                    <a:pt x="74" y="0"/>
                    <a:pt x="65" y="0"/>
                  </a:cubicBezTo>
                  <a:cubicBezTo>
                    <a:pt x="51" y="0"/>
                    <a:pt x="39" y="10"/>
                    <a:pt x="38" y="24"/>
                  </a:cubicBezTo>
                  <a:cubicBezTo>
                    <a:pt x="35" y="22"/>
                    <a:pt x="31" y="21"/>
                    <a:pt x="27" y="21"/>
                  </a:cubicBezTo>
                  <a:cubicBezTo>
                    <a:pt x="12" y="21"/>
                    <a:pt x="0" y="33"/>
                    <a:pt x="0" y="47"/>
                  </a:cubicBezTo>
                  <a:cubicBezTo>
                    <a:pt x="0" y="62"/>
                    <a:pt x="12" y="74"/>
                    <a:pt x="27" y="74"/>
                  </a:cubicBezTo>
                  <a:cubicBezTo>
                    <a:pt x="28" y="74"/>
                    <a:pt x="29" y="73"/>
                    <a:pt x="29" y="73"/>
                  </a:cubicBezTo>
                  <a:cubicBezTo>
                    <a:pt x="33" y="83"/>
                    <a:pt x="43" y="90"/>
                    <a:pt x="54" y="90"/>
                  </a:cubicBezTo>
                  <a:cubicBezTo>
                    <a:pt x="63" y="90"/>
                    <a:pt x="70" y="86"/>
                    <a:pt x="75" y="80"/>
                  </a:cubicBezTo>
                  <a:cubicBezTo>
                    <a:pt x="79" y="88"/>
                    <a:pt x="88" y="94"/>
                    <a:pt x="99" y="94"/>
                  </a:cubicBezTo>
                  <a:cubicBezTo>
                    <a:pt x="112" y="94"/>
                    <a:pt x="123" y="85"/>
                    <a:pt x="125" y="73"/>
                  </a:cubicBezTo>
                  <a:cubicBezTo>
                    <a:pt x="127" y="74"/>
                    <a:pt x="129" y="74"/>
                    <a:pt x="131" y="74"/>
                  </a:cubicBezTo>
                  <a:cubicBezTo>
                    <a:pt x="146" y="74"/>
                    <a:pt x="158" y="62"/>
                    <a:pt x="158" y="48"/>
                  </a:cubicBezTo>
                  <a:cubicBezTo>
                    <a:pt x="158" y="33"/>
                    <a:pt x="146" y="22"/>
                    <a:pt x="131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88"/>
            <p:cNvSpPr/>
            <p:nvPr/>
          </p:nvSpPr>
          <p:spPr bwMode="auto">
            <a:xfrm>
              <a:off x="1524" y="3339"/>
              <a:ext cx="66" cy="96"/>
            </a:xfrm>
            <a:custGeom>
              <a:avLst/>
              <a:gdLst>
                <a:gd name="T0" fmla="*/ 11 w 37"/>
                <a:gd name="T1" fmla="*/ 50 h 53"/>
                <a:gd name="T2" fmla="*/ 3 w 37"/>
                <a:gd name="T3" fmla="*/ 52 h 53"/>
                <a:gd name="T4" fmla="*/ 1 w 37"/>
                <a:gd name="T5" fmla="*/ 44 h 53"/>
                <a:gd name="T6" fmla="*/ 27 w 37"/>
                <a:gd name="T7" fmla="*/ 3 h 53"/>
                <a:gd name="T8" fmla="*/ 34 w 37"/>
                <a:gd name="T9" fmla="*/ 1 h 53"/>
                <a:gd name="T10" fmla="*/ 36 w 37"/>
                <a:gd name="T11" fmla="*/ 8 h 53"/>
                <a:gd name="T12" fmla="*/ 11 w 37"/>
                <a:gd name="T13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3">
                  <a:moveTo>
                    <a:pt x="11" y="50"/>
                  </a:moveTo>
                  <a:cubicBezTo>
                    <a:pt x="9" y="52"/>
                    <a:pt x="6" y="53"/>
                    <a:pt x="3" y="52"/>
                  </a:cubicBezTo>
                  <a:cubicBezTo>
                    <a:pt x="1" y="50"/>
                    <a:pt x="0" y="47"/>
                    <a:pt x="1" y="4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8" y="1"/>
                    <a:pt x="32" y="0"/>
                    <a:pt x="34" y="1"/>
                  </a:cubicBezTo>
                  <a:cubicBezTo>
                    <a:pt x="37" y="3"/>
                    <a:pt x="37" y="6"/>
                    <a:pt x="36" y="8"/>
                  </a:cubicBezTo>
                  <a:lnTo>
                    <a:pt x="11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Freeform 89"/>
            <p:cNvSpPr/>
            <p:nvPr/>
          </p:nvSpPr>
          <p:spPr bwMode="auto">
            <a:xfrm>
              <a:off x="1583" y="3339"/>
              <a:ext cx="67" cy="96"/>
            </a:xfrm>
            <a:custGeom>
              <a:avLst/>
              <a:gdLst>
                <a:gd name="T0" fmla="*/ 10 w 37"/>
                <a:gd name="T1" fmla="*/ 50 h 53"/>
                <a:gd name="T2" fmla="*/ 3 w 37"/>
                <a:gd name="T3" fmla="*/ 52 h 53"/>
                <a:gd name="T4" fmla="*/ 1 w 37"/>
                <a:gd name="T5" fmla="*/ 44 h 53"/>
                <a:gd name="T6" fmla="*/ 27 w 37"/>
                <a:gd name="T7" fmla="*/ 3 h 53"/>
                <a:gd name="T8" fmla="*/ 34 w 37"/>
                <a:gd name="T9" fmla="*/ 1 h 53"/>
                <a:gd name="T10" fmla="*/ 36 w 37"/>
                <a:gd name="T11" fmla="*/ 8 h 53"/>
                <a:gd name="T12" fmla="*/ 10 w 37"/>
                <a:gd name="T13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3">
                  <a:moveTo>
                    <a:pt x="10" y="50"/>
                  </a:moveTo>
                  <a:cubicBezTo>
                    <a:pt x="9" y="52"/>
                    <a:pt x="6" y="53"/>
                    <a:pt x="3" y="52"/>
                  </a:cubicBezTo>
                  <a:cubicBezTo>
                    <a:pt x="1" y="50"/>
                    <a:pt x="0" y="47"/>
                    <a:pt x="1" y="4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8" y="1"/>
                    <a:pt x="32" y="0"/>
                    <a:pt x="34" y="1"/>
                  </a:cubicBezTo>
                  <a:cubicBezTo>
                    <a:pt x="37" y="3"/>
                    <a:pt x="37" y="6"/>
                    <a:pt x="36" y="8"/>
                  </a:cubicBezTo>
                  <a:lnTo>
                    <a:pt x="1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90"/>
            <p:cNvSpPr/>
            <p:nvPr/>
          </p:nvSpPr>
          <p:spPr bwMode="auto">
            <a:xfrm>
              <a:off x="1643" y="3339"/>
              <a:ext cx="67" cy="96"/>
            </a:xfrm>
            <a:custGeom>
              <a:avLst/>
              <a:gdLst>
                <a:gd name="T0" fmla="*/ 10 w 37"/>
                <a:gd name="T1" fmla="*/ 50 h 53"/>
                <a:gd name="T2" fmla="*/ 3 w 37"/>
                <a:gd name="T3" fmla="*/ 52 h 53"/>
                <a:gd name="T4" fmla="*/ 1 w 37"/>
                <a:gd name="T5" fmla="*/ 44 h 53"/>
                <a:gd name="T6" fmla="*/ 27 w 37"/>
                <a:gd name="T7" fmla="*/ 3 h 53"/>
                <a:gd name="T8" fmla="*/ 34 w 37"/>
                <a:gd name="T9" fmla="*/ 1 h 53"/>
                <a:gd name="T10" fmla="*/ 36 w 37"/>
                <a:gd name="T11" fmla="*/ 8 h 53"/>
                <a:gd name="T12" fmla="*/ 10 w 37"/>
                <a:gd name="T13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3">
                  <a:moveTo>
                    <a:pt x="10" y="50"/>
                  </a:moveTo>
                  <a:cubicBezTo>
                    <a:pt x="9" y="52"/>
                    <a:pt x="6" y="53"/>
                    <a:pt x="3" y="52"/>
                  </a:cubicBezTo>
                  <a:cubicBezTo>
                    <a:pt x="1" y="50"/>
                    <a:pt x="0" y="47"/>
                    <a:pt x="1" y="4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8" y="1"/>
                    <a:pt x="31" y="0"/>
                    <a:pt x="34" y="1"/>
                  </a:cubicBezTo>
                  <a:cubicBezTo>
                    <a:pt x="36" y="3"/>
                    <a:pt x="37" y="6"/>
                    <a:pt x="36" y="8"/>
                  </a:cubicBezTo>
                  <a:lnTo>
                    <a:pt x="1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91"/>
            <p:cNvSpPr>
              <a:spLocks noEditPoints="1"/>
            </p:cNvSpPr>
            <p:nvPr/>
          </p:nvSpPr>
          <p:spPr bwMode="auto">
            <a:xfrm>
              <a:off x="2026" y="3142"/>
              <a:ext cx="314" cy="307"/>
            </a:xfrm>
            <a:custGeom>
              <a:avLst/>
              <a:gdLst>
                <a:gd name="T0" fmla="*/ 148 w 174"/>
                <a:gd name="T1" fmla="*/ 59 h 170"/>
                <a:gd name="T2" fmla="*/ 148 w 174"/>
                <a:gd name="T3" fmla="*/ 24 h 170"/>
                <a:gd name="T4" fmla="*/ 111 w 174"/>
                <a:gd name="T5" fmla="*/ 24 h 170"/>
                <a:gd name="T6" fmla="*/ 86 w 174"/>
                <a:gd name="T7" fmla="*/ 0 h 170"/>
                <a:gd name="T8" fmla="*/ 60 w 174"/>
                <a:gd name="T9" fmla="*/ 25 h 170"/>
                <a:gd name="T10" fmla="*/ 25 w 174"/>
                <a:gd name="T11" fmla="*/ 25 h 170"/>
                <a:gd name="T12" fmla="*/ 25 w 174"/>
                <a:gd name="T13" fmla="*/ 61 h 170"/>
                <a:gd name="T14" fmla="*/ 0 w 174"/>
                <a:gd name="T15" fmla="*/ 86 h 170"/>
                <a:gd name="T16" fmla="*/ 26 w 174"/>
                <a:gd name="T17" fmla="*/ 111 h 170"/>
                <a:gd name="T18" fmla="*/ 26 w 174"/>
                <a:gd name="T19" fmla="*/ 146 h 170"/>
                <a:gd name="T20" fmla="*/ 63 w 174"/>
                <a:gd name="T21" fmla="*/ 146 h 170"/>
                <a:gd name="T22" fmla="*/ 88 w 174"/>
                <a:gd name="T23" fmla="*/ 170 h 170"/>
                <a:gd name="T24" fmla="*/ 114 w 174"/>
                <a:gd name="T25" fmla="*/ 145 h 170"/>
                <a:gd name="T26" fmla="*/ 149 w 174"/>
                <a:gd name="T27" fmla="*/ 145 h 170"/>
                <a:gd name="T28" fmla="*/ 149 w 174"/>
                <a:gd name="T29" fmla="*/ 109 h 170"/>
                <a:gd name="T30" fmla="*/ 174 w 174"/>
                <a:gd name="T31" fmla="*/ 84 h 170"/>
                <a:gd name="T32" fmla="*/ 148 w 174"/>
                <a:gd name="T33" fmla="*/ 59 h 170"/>
                <a:gd name="T34" fmla="*/ 87 w 174"/>
                <a:gd name="T35" fmla="*/ 134 h 170"/>
                <a:gd name="T36" fmla="*/ 37 w 174"/>
                <a:gd name="T37" fmla="*/ 85 h 170"/>
                <a:gd name="T38" fmla="*/ 87 w 174"/>
                <a:gd name="T39" fmla="*/ 36 h 170"/>
                <a:gd name="T40" fmla="*/ 137 w 174"/>
                <a:gd name="T41" fmla="*/ 85 h 170"/>
                <a:gd name="T42" fmla="*/ 87 w 174"/>
                <a:gd name="T43" fmla="*/ 13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4" h="170">
                  <a:moveTo>
                    <a:pt x="148" y="59"/>
                  </a:moveTo>
                  <a:cubicBezTo>
                    <a:pt x="148" y="24"/>
                    <a:pt x="148" y="24"/>
                    <a:pt x="148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6" y="111"/>
                    <a:pt x="26" y="111"/>
                    <a:pt x="26" y="111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63" y="146"/>
                    <a:pt x="63" y="146"/>
                    <a:pt x="63" y="146"/>
                  </a:cubicBezTo>
                  <a:cubicBezTo>
                    <a:pt x="88" y="170"/>
                    <a:pt x="88" y="170"/>
                    <a:pt x="88" y="170"/>
                  </a:cubicBezTo>
                  <a:cubicBezTo>
                    <a:pt x="114" y="145"/>
                    <a:pt x="114" y="145"/>
                    <a:pt x="114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74" y="84"/>
                    <a:pt x="174" y="84"/>
                    <a:pt x="174" y="84"/>
                  </a:cubicBezTo>
                  <a:lnTo>
                    <a:pt x="148" y="59"/>
                  </a:lnTo>
                  <a:close/>
                  <a:moveTo>
                    <a:pt x="87" y="134"/>
                  </a:moveTo>
                  <a:cubicBezTo>
                    <a:pt x="59" y="134"/>
                    <a:pt x="37" y="112"/>
                    <a:pt x="37" y="85"/>
                  </a:cubicBezTo>
                  <a:cubicBezTo>
                    <a:pt x="37" y="58"/>
                    <a:pt x="59" y="36"/>
                    <a:pt x="87" y="36"/>
                  </a:cubicBezTo>
                  <a:cubicBezTo>
                    <a:pt x="115" y="36"/>
                    <a:pt x="137" y="58"/>
                    <a:pt x="137" y="85"/>
                  </a:cubicBezTo>
                  <a:cubicBezTo>
                    <a:pt x="137" y="112"/>
                    <a:pt x="115" y="134"/>
                    <a:pt x="87" y="1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Oval 92"/>
            <p:cNvSpPr>
              <a:spLocks noChangeArrowheads="1"/>
            </p:cNvSpPr>
            <p:nvPr/>
          </p:nvSpPr>
          <p:spPr bwMode="auto">
            <a:xfrm>
              <a:off x="2127" y="3240"/>
              <a:ext cx="112" cy="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Oval 93"/>
            <p:cNvSpPr>
              <a:spLocks noChangeArrowheads="1"/>
            </p:cNvSpPr>
            <p:nvPr/>
          </p:nvSpPr>
          <p:spPr bwMode="auto">
            <a:xfrm>
              <a:off x="2669" y="3263"/>
              <a:ext cx="54" cy="5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Freeform 94"/>
            <p:cNvSpPr>
              <a:spLocks noEditPoints="1"/>
            </p:cNvSpPr>
            <p:nvPr/>
          </p:nvSpPr>
          <p:spPr bwMode="auto">
            <a:xfrm>
              <a:off x="2563" y="3169"/>
              <a:ext cx="267" cy="253"/>
            </a:xfrm>
            <a:custGeom>
              <a:avLst/>
              <a:gdLst>
                <a:gd name="T0" fmla="*/ 104 w 148"/>
                <a:gd name="T1" fmla="*/ 0 h 140"/>
                <a:gd name="T2" fmla="*/ 88 w 148"/>
                <a:gd name="T3" fmla="*/ 35 h 140"/>
                <a:gd name="T4" fmla="*/ 110 w 148"/>
                <a:gd name="T5" fmla="*/ 67 h 140"/>
                <a:gd name="T6" fmla="*/ 110 w 148"/>
                <a:gd name="T7" fmla="*/ 72 h 140"/>
                <a:gd name="T8" fmla="*/ 148 w 148"/>
                <a:gd name="T9" fmla="*/ 76 h 140"/>
                <a:gd name="T10" fmla="*/ 148 w 148"/>
                <a:gd name="T11" fmla="*/ 67 h 140"/>
                <a:gd name="T12" fmla="*/ 104 w 148"/>
                <a:gd name="T13" fmla="*/ 0 h 140"/>
                <a:gd name="T14" fmla="*/ 74 w 148"/>
                <a:gd name="T15" fmla="*/ 102 h 140"/>
                <a:gd name="T16" fmla="*/ 53 w 148"/>
                <a:gd name="T17" fmla="*/ 96 h 140"/>
                <a:gd name="T18" fmla="*/ 30 w 148"/>
                <a:gd name="T19" fmla="*/ 126 h 140"/>
                <a:gd name="T20" fmla="*/ 74 w 148"/>
                <a:gd name="T21" fmla="*/ 140 h 140"/>
                <a:gd name="T22" fmla="*/ 119 w 148"/>
                <a:gd name="T23" fmla="*/ 125 h 140"/>
                <a:gd name="T24" fmla="*/ 95 w 148"/>
                <a:gd name="T25" fmla="*/ 95 h 140"/>
                <a:gd name="T26" fmla="*/ 74 w 148"/>
                <a:gd name="T27" fmla="*/ 102 h 140"/>
                <a:gd name="T28" fmla="*/ 38 w 148"/>
                <a:gd name="T29" fmla="*/ 67 h 140"/>
                <a:gd name="T30" fmla="*/ 60 w 148"/>
                <a:gd name="T31" fmla="*/ 35 h 140"/>
                <a:gd name="T32" fmla="*/ 44 w 148"/>
                <a:gd name="T33" fmla="*/ 0 h 140"/>
                <a:gd name="T34" fmla="*/ 0 w 148"/>
                <a:gd name="T35" fmla="*/ 67 h 140"/>
                <a:gd name="T36" fmla="*/ 0 w 148"/>
                <a:gd name="T37" fmla="*/ 77 h 140"/>
                <a:gd name="T38" fmla="*/ 39 w 148"/>
                <a:gd name="T39" fmla="*/ 72 h 140"/>
                <a:gd name="T40" fmla="*/ 38 w 148"/>
                <a:gd name="T41" fmla="*/ 6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8" h="140">
                  <a:moveTo>
                    <a:pt x="104" y="0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101" y="40"/>
                    <a:pt x="110" y="53"/>
                    <a:pt x="110" y="67"/>
                  </a:cubicBezTo>
                  <a:cubicBezTo>
                    <a:pt x="110" y="69"/>
                    <a:pt x="110" y="70"/>
                    <a:pt x="110" y="72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48" y="73"/>
                    <a:pt x="148" y="70"/>
                    <a:pt x="148" y="67"/>
                  </a:cubicBezTo>
                  <a:cubicBezTo>
                    <a:pt x="148" y="37"/>
                    <a:pt x="130" y="11"/>
                    <a:pt x="104" y="0"/>
                  </a:cubicBezTo>
                  <a:moveTo>
                    <a:pt x="74" y="102"/>
                  </a:moveTo>
                  <a:cubicBezTo>
                    <a:pt x="66" y="102"/>
                    <a:pt x="59" y="100"/>
                    <a:pt x="53" y="96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43" y="135"/>
                    <a:pt x="58" y="140"/>
                    <a:pt x="74" y="140"/>
                  </a:cubicBezTo>
                  <a:cubicBezTo>
                    <a:pt x="91" y="140"/>
                    <a:pt x="106" y="134"/>
                    <a:pt x="119" y="125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89" y="99"/>
                    <a:pt x="82" y="102"/>
                    <a:pt x="74" y="102"/>
                  </a:cubicBezTo>
                  <a:moveTo>
                    <a:pt x="38" y="67"/>
                  </a:moveTo>
                  <a:cubicBezTo>
                    <a:pt x="38" y="53"/>
                    <a:pt x="47" y="40"/>
                    <a:pt x="60" y="3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18" y="12"/>
                    <a:pt x="0" y="37"/>
                    <a:pt x="0" y="67"/>
                  </a:cubicBezTo>
                  <a:cubicBezTo>
                    <a:pt x="0" y="70"/>
                    <a:pt x="0" y="73"/>
                    <a:pt x="0" y="77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0"/>
                    <a:pt x="38" y="69"/>
                    <a:pt x="38" y="6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Freeform 95"/>
            <p:cNvSpPr>
              <a:spLocks noEditPoints="1"/>
            </p:cNvSpPr>
            <p:nvPr/>
          </p:nvSpPr>
          <p:spPr bwMode="auto">
            <a:xfrm>
              <a:off x="3058" y="3144"/>
              <a:ext cx="278" cy="300"/>
            </a:xfrm>
            <a:custGeom>
              <a:avLst/>
              <a:gdLst>
                <a:gd name="T0" fmla="*/ 79 w 154"/>
                <a:gd name="T1" fmla="*/ 117 h 166"/>
                <a:gd name="T2" fmla="*/ 64 w 154"/>
                <a:gd name="T3" fmla="*/ 126 h 166"/>
                <a:gd name="T4" fmla="*/ 59 w 154"/>
                <a:gd name="T5" fmla="*/ 127 h 166"/>
                <a:gd name="T6" fmla="*/ 53 w 154"/>
                <a:gd name="T7" fmla="*/ 166 h 166"/>
                <a:gd name="T8" fmla="*/ 105 w 154"/>
                <a:gd name="T9" fmla="*/ 166 h 166"/>
                <a:gd name="T10" fmla="*/ 96 w 154"/>
                <a:gd name="T11" fmla="*/ 129 h 166"/>
                <a:gd name="T12" fmla="*/ 79 w 154"/>
                <a:gd name="T13" fmla="*/ 117 h 166"/>
                <a:gd name="T14" fmla="*/ 148 w 154"/>
                <a:gd name="T15" fmla="*/ 50 h 166"/>
                <a:gd name="T16" fmla="*/ 124 w 154"/>
                <a:gd name="T17" fmla="*/ 29 h 166"/>
                <a:gd name="T18" fmla="*/ 124 w 154"/>
                <a:gd name="T19" fmla="*/ 19 h 166"/>
                <a:gd name="T20" fmla="*/ 96 w 154"/>
                <a:gd name="T21" fmla="*/ 5 h 166"/>
                <a:gd name="T22" fmla="*/ 85 w 154"/>
                <a:gd name="T23" fmla="*/ 15 h 166"/>
                <a:gd name="T24" fmla="*/ 48 w 154"/>
                <a:gd name="T25" fmla="*/ 4 h 166"/>
                <a:gd name="T26" fmla="*/ 25 w 154"/>
                <a:gd name="T27" fmla="*/ 41 h 166"/>
                <a:gd name="T28" fmla="*/ 17 w 154"/>
                <a:gd name="T29" fmla="*/ 42 h 166"/>
                <a:gd name="T30" fmla="*/ 4 w 154"/>
                <a:gd name="T31" fmla="*/ 69 h 166"/>
                <a:gd name="T32" fmla="*/ 18 w 154"/>
                <a:gd name="T33" fmla="*/ 82 h 166"/>
                <a:gd name="T34" fmla="*/ 15 w 154"/>
                <a:gd name="T35" fmla="*/ 96 h 166"/>
                <a:gd name="T36" fmla="*/ 31 w 154"/>
                <a:gd name="T37" fmla="*/ 104 h 166"/>
                <a:gd name="T38" fmla="*/ 34 w 154"/>
                <a:gd name="T39" fmla="*/ 103 h 166"/>
                <a:gd name="T40" fmla="*/ 67 w 154"/>
                <a:gd name="T41" fmla="*/ 118 h 166"/>
                <a:gd name="T42" fmla="*/ 80 w 154"/>
                <a:gd name="T43" fmla="*/ 108 h 166"/>
                <a:gd name="T44" fmla="*/ 107 w 154"/>
                <a:gd name="T45" fmla="*/ 120 h 166"/>
                <a:gd name="T46" fmla="*/ 120 w 154"/>
                <a:gd name="T47" fmla="*/ 93 h 166"/>
                <a:gd name="T48" fmla="*/ 120 w 154"/>
                <a:gd name="T49" fmla="*/ 93 h 166"/>
                <a:gd name="T50" fmla="*/ 127 w 154"/>
                <a:gd name="T51" fmla="*/ 92 h 166"/>
                <a:gd name="T52" fmla="*/ 148 w 154"/>
                <a:gd name="T53" fmla="*/ 5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166">
                  <a:moveTo>
                    <a:pt x="79" y="117"/>
                  </a:moveTo>
                  <a:cubicBezTo>
                    <a:pt x="76" y="122"/>
                    <a:pt x="70" y="124"/>
                    <a:pt x="64" y="126"/>
                  </a:cubicBezTo>
                  <a:cubicBezTo>
                    <a:pt x="63" y="126"/>
                    <a:pt x="61" y="127"/>
                    <a:pt x="59" y="127"/>
                  </a:cubicBezTo>
                  <a:cubicBezTo>
                    <a:pt x="53" y="166"/>
                    <a:pt x="53" y="166"/>
                    <a:pt x="53" y="166"/>
                  </a:cubicBezTo>
                  <a:cubicBezTo>
                    <a:pt x="105" y="166"/>
                    <a:pt x="105" y="166"/>
                    <a:pt x="105" y="166"/>
                  </a:cubicBezTo>
                  <a:cubicBezTo>
                    <a:pt x="96" y="129"/>
                    <a:pt x="96" y="129"/>
                    <a:pt x="96" y="129"/>
                  </a:cubicBezTo>
                  <a:cubicBezTo>
                    <a:pt x="88" y="129"/>
                    <a:pt x="82" y="125"/>
                    <a:pt x="79" y="117"/>
                  </a:cubicBezTo>
                  <a:moveTo>
                    <a:pt x="148" y="50"/>
                  </a:moveTo>
                  <a:cubicBezTo>
                    <a:pt x="144" y="39"/>
                    <a:pt x="135" y="32"/>
                    <a:pt x="124" y="29"/>
                  </a:cubicBezTo>
                  <a:cubicBezTo>
                    <a:pt x="125" y="26"/>
                    <a:pt x="125" y="22"/>
                    <a:pt x="124" y="19"/>
                  </a:cubicBezTo>
                  <a:cubicBezTo>
                    <a:pt x="120" y="8"/>
                    <a:pt x="107" y="2"/>
                    <a:pt x="96" y="5"/>
                  </a:cubicBezTo>
                  <a:cubicBezTo>
                    <a:pt x="91" y="7"/>
                    <a:pt x="87" y="10"/>
                    <a:pt x="85" y="15"/>
                  </a:cubicBezTo>
                  <a:cubicBezTo>
                    <a:pt x="76" y="4"/>
                    <a:pt x="61" y="0"/>
                    <a:pt x="48" y="4"/>
                  </a:cubicBezTo>
                  <a:cubicBezTo>
                    <a:pt x="32" y="9"/>
                    <a:pt x="23" y="25"/>
                    <a:pt x="25" y="41"/>
                  </a:cubicBezTo>
                  <a:cubicBezTo>
                    <a:pt x="23" y="41"/>
                    <a:pt x="20" y="41"/>
                    <a:pt x="17" y="42"/>
                  </a:cubicBezTo>
                  <a:cubicBezTo>
                    <a:pt x="6" y="46"/>
                    <a:pt x="0" y="58"/>
                    <a:pt x="4" y="69"/>
                  </a:cubicBezTo>
                  <a:cubicBezTo>
                    <a:pt x="6" y="76"/>
                    <a:pt x="12" y="80"/>
                    <a:pt x="18" y="82"/>
                  </a:cubicBezTo>
                  <a:cubicBezTo>
                    <a:pt x="14" y="86"/>
                    <a:pt x="13" y="91"/>
                    <a:pt x="15" y="96"/>
                  </a:cubicBezTo>
                  <a:cubicBezTo>
                    <a:pt x="17" y="103"/>
                    <a:pt x="25" y="106"/>
                    <a:pt x="31" y="104"/>
                  </a:cubicBezTo>
                  <a:cubicBezTo>
                    <a:pt x="32" y="104"/>
                    <a:pt x="33" y="104"/>
                    <a:pt x="34" y="103"/>
                  </a:cubicBezTo>
                  <a:cubicBezTo>
                    <a:pt x="39" y="116"/>
                    <a:pt x="53" y="122"/>
                    <a:pt x="67" y="118"/>
                  </a:cubicBezTo>
                  <a:cubicBezTo>
                    <a:pt x="72" y="116"/>
                    <a:pt x="76" y="113"/>
                    <a:pt x="80" y="108"/>
                  </a:cubicBezTo>
                  <a:cubicBezTo>
                    <a:pt x="84" y="119"/>
                    <a:pt x="96" y="124"/>
                    <a:pt x="107" y="120"/>
                  </a:cubicBezTo>
                  <a:cubicBezTo>
                    <a:pt x="118" y="117"/>
                    <a:pt x="124" y="105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2" y="93"/>
                    <a:pt x="124" y="92"/>
                    <a:pt x="127" y="92"/>
                  </a:cubicBezTo>
                  <a:cubicBezTo>
                    <a:pt x="144" y="86"/>
                    <a:pt x="154" y="67"/>
                    <a:pt x="148" y="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Freeform 96"/>
            <p:cNvSpPr/>
            <p:nvPr/>
          </p:nvSpPr>
          <p:spPr bwMode="auto">
            <a:xfrm>
              <a:off x="3472" y="3312"/>
              <a:ext cx="196" cy="148"/>
            </a:xfrm>
            <a:custGeom>
              <a:avLst/>
              <a:gdLst>
                <a:gd name="T0" fmla="*/ 0 w 109"/>
                <a:gd name="T1" fmla="*/ 20 h 82"/>
                <a:gd name="T2" fmla="*/ 109 w 109"/>
                <a:gd name="T3" fmla="*/ 54 h 82"/>
                <a:gd name="T4" fmla="*/ 0 w 109"/>
                <a:gd name="T5" fmla="*/ 2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9" h="82">
                  <a:moveTo>
                    <a:pt x="0" y="20"/>
                  </a:moveTo>
                  <a:cubicBezTo>
                    <a:pt x="0" y="20"/>
                    <a:pt x="38" y="82"/>
                    <a:pt x="109" y="54"/>
                  </a:cubicBezTo>
                  <a:cubicBezTo>
                    <a:pt x="109" y="54"/>
                    <a:pt x="74" y="0"/>
                    <a:pt x="0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Freeform 97"/>
            <p:cNvSpPr/>
            <p:nvPr/>
          </p:nvSpPr>
          <p:spPr bwMode="auto">
            <a:xfrm>
              <a:off x="3558" y="3247"/>
              <a:ext cx="110" cy="90"/>
            </a:xfrm>
            <a:custGeom>
              <a:avLst/>
              <a:gdLst>
                <a:gd name="T0" fmla="*/ 0 w 61"/>
                <a:gd name="T1" fmla="*/ 0 h 50"/>
                <a:gd name="T2" fmla="*/ 61 w 61"/>
                <a:gd name="T3" fmla="*/ 50 h 50"/>
                <a:gd name="T4" fmla="*/ 0 w 61"/>
                <a:gd name="T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50">
                  <a:moveTo>
                    <a:pt x="0" y="0"/>
                  </a:moveTo>
                  <a:cubicBezTo>
                    <a:pt x="0" y="0"/>
                    <a:pt x="7" y="50"/>
                    <a:pt x="61" y="50"/>
                  </a:cubicBezTo>
                  <a:cubicBezTo>
                    <a:pt x="61" y="50"/>
                    <a:pt x="53" y="7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Freeform 98"/>
            <p:cNvSpPr/>
            <p:nvPr/>
          </p:nvSpPr>
          <p:spPr bwMode="auto">
            <a:xfrm>
              <a:off x="3681" y="3247"/>
              <a:ext cx="110" cy="90"/>
            </a:xfrm>
            <a:custGeom>
              <a:avLst/>
              <a:gdLst>
                <a:gd name="T0" fmla="*/ 61 w 61"/>
                <a:gd name="T1" fmla="*/ 0 h 50"/>
                <a:gd name="T2" fmla="*/ 0 w 61"/>
                <a:gd name="T3" fmla="*/ 50 h 50"/>
                <a:gd name="T4" fmla="*/ 61 w 61"/>
                <a:gd name="T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50">
                  <a:moveTo>
                    <a:pt x="61" y="0"/>
                  </a:moveTo>
                  <a:cubicBezTo>
                    <a:pt x="61" y="0"/>
                    <a:pt x="54" y="50"/>
                    <a:pt x="0" y="50"/>
                  </a:cubicBezTo>
                  <a:cubicBezTo>
                    <a:pt x="0" y="50"/>
                    <a:pt x="8" y="7"/>
                    <a:pt x="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Freeform 99"/>
            <p:cNvSpPr/>
            <p:nvPr/>
          </p:nvSpPr>
          <p:spPr bwMode="auto">
            <a:xfrm>
              <a:off x="3690" y="3312"/>
              <a:ext cx="197" cy="148"/>
            </a:xfrm>
            <a:custGeom>
              <a:avLst/>
              <a:gdLst>
                <a:gd name="T0" fmla="*/ 109 w 109"/>
                <a:gd name="T1" fmla="*/ 20 h 82"/>
                <a:gd name="T2" fmla="*/ 0 w 109"/>
                <a:gd name="T3" fmla="*/ 54 h 82"/>
                <a:gd name="T4" fmla="*/ 109 w 109"/>
                <a:gd name="T5" fmla="*/ 2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9" h="82">
                  <a:moveTo>
                    <a:pt x="109" y="20"/>
                  </a:moveTo>
                  <a:cubicBezTo>
                    <a:pt x="109" y="20"/>
                    <a:pt x="71" y="82"/>
                    <a:pt x="0" y="54"/>
                  </a:cubicBezTo>
                  <a:cubicBezTo>
                    <a:pt x="0" y="54"/>
                    <a:pt x="35" y="0"/>
                    <a:pt x="109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100"/>
            <p:cNvSpPr/>
            <p:nvPr/>
          </p:nvSpPr>
          <p:spPr bwMode="auto">
            <a:xfrm>
              <a:off x="3622" y="3126"/>
              <a:ext cx="106" cy="146"/>
            </a:xfrm>
            <a:custGeom>
              <a:avLst/>
              <a:gdLst>
                <a:gd name="T0" fmla="*/ 27 w 59"/>
                <a:gd name="T1" fmla="*/ 81 h 81"/>
                <a:gd name="T2" fmla="*/ 28 w 59"/>
                <a:gd name="T3" fmla="*/ 0 h 81"/>
                <a:gd name="T4" fmla="*/ 27 w 59"/>
                <a:gd name="T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81">
                  <a:moveTo>
                    <a:pt x="27" y="81"/>
                  </a:moveTo>
                  <a:cubicBezTo>
                    <a:pt x="27" y="81"/>
                    <a:pt x="0" y="60"/>
                    <a:pt x="28" y="0"/>
                  </a:cubicBezTo>
                  <a:cubicBezTo>
                    <a:pt x="28" y="0"/>
                    <a:pt x="59" y="53"/>
                    <a:pt x="27" y="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Freeform 101"/>
            <p:cNvSpPr>
              <a:spLocks noEditPoints="1"/>
            </p:cNvSpPr>
            <p:nvPr/>
          </p:nvSpPr>
          <p:spPr bwMode="auto">
            <a:xfrm>
              <a:off x="4086" y="3129"/>
              <a:ext cx="257" cy="333"/>
            </a:xfrm>
            <a:custGeom>
              <a:avLst/>
              <a:gdLst>
                <a:gd name="T0" fmla="*/ 62 w 142"/>
                <a:gd name="T1" fmla="*/ 126 h 184"/>
                <a:gd name="T2" fmla="*/ 142 w 142"/>
                <a:gd name="T3" fmla="*/ 78 h 184"/>
                <a:gd name="T4" fmla="*/ 62 w 142"/>
                <a:gd name="T5" fmla="*/ 126 h 184"/>
                <a:gd name="T6" fmla="*/ 68 w 142"/>
                <a:gd name="T7" fmla="*/ 167 h 184"/>
                <a:gd name="T8" fmla="*/ 65 w 142"/>
                <a:gd name="T9" fmla="*/ 81 h 184"/>
                <a:gd name="T10" fmla="*/ 56 w 142"/>
                <a:gd name="T11" fmla="*/ 0 h 184"/>
                <a:gd name="T12" fmla="*/ 58 w 142"/>
                <a:gd name="T13" fmla="*/ 75 h 184"/>
                <a:gd name="T14" fmla="*/ 0 w 142"/>
                <a:gd name="T15" fmla="*/ 12 h 184"/>
                <a:gd name="T16" fmla="*/ 50 w 142"/>
                <a:gd name="T17" fmla="*/ 87 h 184"/>
                <a:gd name="T18" fmla="*/ 44 w 142"/>
                <a:gd name="T19" fmla="*/ 167 h 184"/>
                <a:gd name="T20" fmla="*/ 15 w 142"/>
                <a:gd name="T21" fmla="*/ 184 h 184"/>
                <a:gd name="T22" fmla="*/ 99 w 142"/>
                <a:gd name="T23" fmla="*/ 184 h 184"/>
                <a:gd name="T24" fmla="*/ 68 w 142"/>
                <a:gd name="T25" fmla="*/ 16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84">
                  <a:moveTo>
                    <a:pt x="62" y="126"/>
                  </a:moveTo>
                  <a:cubicBezTo>
                    <a:pt x="62" y="126"/>
                    <a:pt x="104" y="159"/>
                    <a:pt x="142" y="78"/>
                  </a:cubicBezTo>
                  <a:cubicBezTo>
                    <a:pt x="142" y="78"/>
                    <a:pt x="63" y="63"/>
                    <a:pt x="62" y="126"/>
                  </a:cubicBezTo>
                  <a:moveTo>
                    <a:pt x="68" y="167"/>
                  </a:moveTo>
                  <a:cubicBezTo>
                    <a:pt x="56" y="150"/>
                    <a:pt x="45" y="121"/>
                    <a:pt x="65" y="81"/>
                  </a:cubicBezTo>
                  <a:cubicBezTo>
                    <a:pt x="101" y="12"/>
                    <a:pt x="56" y="0"/>
                    <a:pt x="56" y="0"/>
                  </a:cubicBezTo>
                  <a:cubicBezTo>
                    <a:pt x="56" y="0"/>
                    <a:pt x="94" y="17"/>
                    <a:pt x="58" y="75"/>
                  </a:cubicBezTo>
                  <a:cubicBezTo>
                    <a:pt x="69" y="26"/>
                    <a:pt x="0" y="12"/>
                    <a:pt x="0" y="12"/>
                  </a:cubicBezTo>
                  <a:cubicBezTo>
                    <a:pt x="2" y="86"/>
                    <a:pt x="38" y="88"/>
                    <a:pt x="50" y="87"/>
                  </a:cubicBezTo>
                  <a:cubicBezTo>
                    <a:pt x="28" y="122"/>
                    <a:pt x="34" y="150"/>
                    <a:pt x="44" y="167"/>
                  </a:cubicBezTo>
                  <a:cubicBezTo>
                    <a:pt x="28" y="170"/>
                    <a:pt x="16" y="176"/>
                    <a:pt x="15" y="184"/>
                  </a:cubicBezTo>
                  <a:cubicBezTo>
                    <a:pt x="99" y="184"/>
                    <a:pt x="99" y="184"/>
                    <a:pt x="99" y="184"/>
                  </a:cubicBezTo>
                  <a:cubicBezTo>
                    <a:pt x="98" y="176"/>
                    <a:pt x="85" y="169"/>
                    <a:pt x="68" y="16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Freeform 102"/>
            <p:cNvSpPr/>
            <p:nvPr/>
          </p:nvSpPr>
          <p:spPr bwMode="auto">
            <a:xfrm>
              <a:off x="4601" y="3160"/>
              <a:ext cx="175" cy="286"/>
            </a:xfrm>
            <a:custGeom>
              <a:avLst/>
              <a:gdLst>
                <a:gd name="T0" fmla="*/ 35 w 97"/>
                <a:gd name="T1" fmla="*/ 0 h 158"/>
                <a:gd name="T2" fmla="*/ 35 w 97"/>
                <a:gd name="T3" fmla="*/ 2 h 158"/>
                <a:gd name="T4" fmla="*/ 31 w 97"/>
                <a:gd name="T5" fmla="*/ 49 h 158"/>
                <a:gd name="T6" fmla="*/ 9 w 97"/>
                <a:gd name="T7" fmla="*/ 86 h 158"/>
                <a:gd name="T8" fmla="*/ 9 w 97"/>
                <a:gd name="T9" fmla="*/ 86 h 158"/>
                <a:gd name="T10" fmla="*/ 1 w 97"/>
                <a:gd name="T11" fmla="*/ 115 h 158"/>
                <a:gd name="T12" fmla="*/ 51 w 97"/>
                <a:gd name="T13" fmla="*/ 155 h 158"/>
                <a:gd name="T14" fmla="*/ 95 w 97"/>
                <a:gd name="T15" fmla="*/ 100 h 158"/>
                <a:gd name="T16" fmla="*/ 35 w 9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158">
                  <a:moveTo>
                    <a:pt x="35" y="0"/>
                  </a:moveTo>
                  <a:cubicBezTo>
                    <a:pt x="35" y="1"/>
                    <a:pt x="35" y="2"/>
                    <a:pt x="35" y="2"/>
                  </a:cubicBezTo>
                  <a:cubicBezTo>
                    <a:pt x="37" y="9"/>
                    <a:pt x="40" y="24"/>
                    <a:pt x="31" y="49"/>
                  </a:cubicBezTo>
                  <a:cubicBezTo>
                    <a:pt x="27" y="60"/>
                    <a:pt x="17" y="73"/>
                    <a:pt x="9" y="86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3" y="95"/>
                    <a:pt x="0" y="105"/>
                    <a:pt x="1" y="115"/>
                  </a:cubicBezTo>
                  <a:cubicBezTo>
                    <a:pt x="4" y="140"/>
                    <a:pt x="26" y="158"/>
                    <a:pt x="51" y="155"/>
                  </a:cubicBezTo>
                  <a:cubicBezTo>
                    <a:pt x="76" y="153"/>
                    <a:pt x="97" y="131"/>
                    <a:pt x="95" y="100"/>
                  </a:cubicBezTo>
                  <a:cubicBezTo>
                    <a:pt x="92" y="36"/>
                    <a:pt x="35" y="0"/>
                    <a:pt x="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Freeform 103"/>
            <p:cNvSpPr/>
            <p:nvPr/>
          </p:nvSpPr>
          <p:spPr bwMode="auto">
            <a:xfrm>
              <a:off x="4740" y="3135"/>
              <a:ext cx="101" cy="190"/>
            </a:xfrm>
            <a:custGeom>
              <a:avLst/>
              <a:gdLst>
                <a:gd name="T0" fmla="*/ 51 w 56"/>
                <a:gd name="T1" fmla="*/ 58 h 105"/>
                <a:gd name="T2" fmla="*/ 51 w 56"/>
                <a:gd name="T3" fmla="*/ 58 h 105"/>
                <a:gd name="T4" fmla="*/ 36 w 56"/>
                <a:gd name="T5" fmla="*/ 33 h 105"/>
                <a:gd name="T6" fmla="*/ 33 w 56"/>
                <a:gd name="T7" fmla="*/ 2 h 105"/>
                <a:gd name="T8" fmla="*/ 33 w 56"/>
                <a:gd name="T9" fmla="*/ 0 h 105"/>
                <a:gd name="T10" fmla="*/ 0 w 56"/>
                <a:gd name="T11" fmla="*/ 39 h 105"/>
                <a:gd name="T12" fmla="*/ 28 w 56"/>
                <a:gd name="T13" fmla="*/ 105 h 105"/>
                <a:gd name="T14" fmla="*/ 56 w 56"/>
                <a:gd name="T15" fmla="*/ 78 h 105"/>
                <a:gd name="T16" fmla="*/ 51 w 56"/>
                <a:gd name="T17" fmla="*/ 5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05">
                  <a:moveTo>
                    <a:pt x="51" y="58"/>
                  </a:moveTo>
                  <a:cubicBezTo>
                    <a:pt x="51" y="58"/>
                    <a:pt x="51" y="58"/>
                    <a:pt x="51" y="58"/>
                  </a:cubicBezTo>
                  <a:cubicBezTo>
                    <a:pt x="45" y="50"/>
                    <a:pt x="39" y="40"/>
                    <a:pt x="36" y="33"/>
                  </a:cubicBezTo>
                  <a:cubicBezTo>
                    <a:pt x="30" y="17"/>
                    <a:pt x="32" y="6"/>
                    <a:pt x="33" y="2"/>
                  </a:cubicBezTo>
                  <a:cubicBezTo>
                    <a:pt x="33" y="1"/>
                    <a:pt x="33" y="1"/>
                    <a:pt x="33" y="0"/>
                  </a:cubicBezTo>
                  <a:cubicBezTo>
                    <a:pt x="33" y="0"/>
                    <a:pt x="11" y="14"/>
                    <a:pt x="0" y="39"/>
                  </a:cubicBezTo>
                  <a:cubicBezTo>
                    <a:pt x="13" y="55"/>
                    <a:pt x="25" y="77"/>
                    <a:pt x="28" y="105"/>
                  </a:cubicBezTo>
                  <a:cubicBezTo>
                    <a:pt x="42" y="104"/>
                    <a:pt x="54" y="93"/>
                    <a:pt x="56" y="78"/>
                  </a:cubicBezTo>
                  <a:cubicBezTo>
                    <a:pt x="56" y="71"/>
                    <a:pt x="55" y="64"/>
                    <a:pt x="51" y="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Freeform 104"/>
            <p:cNvSpPr/>
            <p:nvPr/>
          </p:nvSpPr>
          <p:spPr bwMode="auto">
            <a:xfrm>
              <a:off x="4536" y="3178"/>
              <a:ext cx="92" cy="199"/>
            </a:xfrm>
            <a:custGeom>
              <a:avLst/>
              <a:gdLst>
                <a:gd name="T0" fmla="*/ 25 w 51"/>
                <a:gd name="T1" fmla="*/ 105 h 110"/>
                <a:gd name="T2" fmla="*/ 32 w 51"/>
                <a:gd name="T3" fmla="*/ 76 h 110"/>
                <a:gd name="T4" fmla="*/ 32 w 51"/>
                <a:gd name="T5" fmla="*/ 76 h 110"/>
                <a:gd name="T6" fmla="*/ 51 w 51"/>
                <a:gd name="T7" fmla="*/ 44 h 110"/>
                <a:gd name="T8" fmla="*/ 45 w 51"/>
                <a:gd name="T9" fmla="*/ 34 h 110"/>
                <a:gd name="T10" fmla="*/ 38 w 51"/>
                <a:gd name="T11" fmla="*/ 1 h 110"/>
                <a:gd name="T12" fmla="*/ 38 w 51"/>
                <a:gd name="T13" fmla="*/ 0 h 110"/>
                <a:gd name="T14" fmla="*/ 3 w 51"/>
                <a:gd name="T15" fmla="*/ 77 h 110"/>
                <a:gd name="T16" fmla="*/ 26 w 51"/>
                <a:gd name="T17" fmla="*/ 110 h 110"/>
                <a:gd name="T18" fmla="*/ 25 w 51"/>
                <a:gd name="T19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10">
                  <a:moveTo>
                    <a:pt x="25" y="105"/>
                  </a:moveTo>
                  <a:cubicBezTo>
                    <a:pt x="24" y="94"/>
                    <a:pt x="26" y="84"/>
                    <a:pt x="32" y="76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9" y="65"/>
                    <a:pt x="47" y="54"/>
                    <a:pt x="51" y="44"/>
                  </a:cubicBezTo>
                  <a:cubicBezTo>
                    <a:pt x="49" y="40"/>
                    <a:pt x="47" y="37"/>
                    <a:pt x="45" y="34"/>
                  </a:cubicBezTo>
                  <a:cubicBezTo>
                    <a:pt x="36" y="17"/>
                    <a:pt x="37" y="6"/>
                    <a:pt x="38" y="1"/>
                  </a:cubicBezTo>
                  <a:cubicBezTo>
                    <a:pt x="38" y="1"/>
                    <a:pt x="38" y="0"/>
                    <a:pt x="38" y="0"/>
                  </a:cubicBezTo>
                  <a:cubicBezTo>
                    <a:pt x="38" y="0"/>
                    <a:pt x="0" y="30"/>
                    <a:pt x="3" y="77"/>
                  </a:cubicBezTo>
                  <a:cubicBezTo>
                    <a:pt x="4" y="93"/>
                    <a:pt x="14" y="105"/>
                    <a:pt x="26" y="110"/>
                  </a:cubicBezTo>
                  <a:cubicBezTo>
                    <a:pt x="25" y="108"/>
                    <a:pt x="25" y="107"/>
                    <a:pt x="25" y="10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Freeform 105"/>
            <p:cNvSpPr>
              <a:spLocks noEditPoints="1"/>
            </p:cNvSpPr>
            <p:nvPr/>
          </p:nvSpPr>
          <p:spPr bwMode="auto">
            <a:xfrm>
              <a:off x="5036" y="3118"/>
              <a:ext cx="364" cy="355"/>
            </a:xfrm>
            <a:custGeom>
              <a:avLst/>
              <a:gdLst>
                <a:gd name="T0" fmla="*/ 132 w 201"/>
                <a:gd name="T1" fmla="*/ 17 h 196"/>
                <a:gd name="T2" fmla="*/ 49 w 201"/>
                <a:gd name="T3" fmla="*/ 29 h 196"/>
                <a:gd name="T4" fmla="*/ 55 w 201"/>
                <a:gd name="T5" fmla="*/ 32 h 196"/>
                <a:gd name="T6" fmla="*/ 77 w 201"/>
                <a:gd name="T7" fmla="*/ 32 h 196"/>
                <a:gd name="T8" fmla="*/ 81 w 201"/>
                <a:gd name="T9" fmla="*/ 42 h 196"/>
                <a:gd name="T10" fmla="*/ 82 w 201"/>
                <a:gd name="T11" fmla="*/ 63 h 196"/>
                <a:gd name="T12" fmla="*/ 86 w 201"/>
                <a:gd name="T13" fmla="*/ 78 h 196"/>
                <a:gd name="T14" fmla="*/ 87 w 201"/>
                <a:gd name="T15" fmla="*/ 67 h 196"/>
                <a:gd name="T16" fmla="*/ 91 w 201"/>
                <a:gd name="T17" fmla="*/ 84 h 196"/>
                <a:gd name="T18" fmla="*/ 109 w 201"/>
                <a:gd name="T19" fmla="*/ 101 h 196"/>
                <a:gd name="T20" fmla="*/ 115 w 201"/>
                <a:gd name="T21" fmla="*/ 117 h 196"/>
                <a:gd name="T22" fmla="*/ 114 w 201"/>
                <a:gd name="T23" fmla="*/ 144 h 196"/>
                <a:gd name="T24" fmla="*/ 99 w 201"/>
                <a:gd name="T25" fmla="*/ 174 h 196"/>
                <a:gd name="T26" fmla="*/ 97 w 201"/>
                <a:gd name="T27" fmla="*/ 184 h 196"/>
                <a:gd name="T28" fmla="*/ 119 w 201"/>
                <a:gd name="T29" fmla="*/ 54 h 196"/>
                <a:gd name="T30" fmla="*/ 102 w 201"/>
                <a:gd name="T31" fmla="*/ 179 h 196"/>
                <a:gd name="T32" fmla="*/ 124 w 201"/>
                <a:gd name="T33" fmla="*/ 164 h 196"/>
                <a:gd name="T34" fmla="*/ 157 w 201"/>
                <a:gd name="T35" fmla="*/ 136 h 196"/>
                <a:gd name="T36" fmla="*/ 137 w 201"/>
                <a:gd name="T37" fmla="*/ 112 h 196"/>
                <a:gd name="T38" fmla="*/ 114 w 201"/>
                <a:gd name="T39" fmla="*/ 97 h 196"/>
                <a:gd name="T40" fmla="*/ 113 w 201"/>
                <a:gd name="T41" fmla="*/ 77 h 196"/>
                <a:gd name="T42" fmla="*/ 140 w 201"/>
                <a:gd name="T43" fmla="*/ 66 h 196"/>
                <a:gd name="T44" fmla="*/ 145 w 201"/>
                <a:gd name="T45" fmla="*/ 62 h 196"/>
                <a:gd name="T46" fmla="*/ 147 w 201"/>
                <a:gd name="T47" fmla="*/ 48 h 196"/>
                <a:gd name="T48" fmla="*/ 133 w 201"/>
                <a:gd name="T49" fmla="*/ 50 h 196"/>
                <a:gd name="T50" fmla="*/ 129 w 201"/>
                <a:gd name="T51" fmla="*/ 33 h 196"/>
                <a:gd name="T52" fmla="*/ 133 w 201"/>
                <a:gd name="T53" fmla="*/ 31 h 196"/>
                <a:gd name="T54" fmla="*/ 137 w 201"/>
                <a:gd name="T55" fmla="*/ 38 h 196"/>
                <a:gd name="T56" fmla="*/ 149 w 201"/>
                <a:gd name="T57" fmla="*/ 44 h 196"/>
                <a:gd name="T58" fmla="*/ 148 w 201"/>
                <a:gd name="T59" fmla="*/ 37 h 196"/>
                <a:gd name="T60" fmla="*/ 136 w 201"/>
                <a:gd name="T61" fmla="*/ 28 h 196"/>
                <a:gd name="T62" fmla="*/ 129 w 201"/>
                <a:gd name="T63" fmla="*/ 31 h 196"/>
                <a:gd name="T64" fmla="*/ 121 w 201"/>
                <a:gd name="T65" fmla="*/ 21 h 196"/>
                <a:gd name="T66" fmla="*/ 112 w 201"/>
                <a:gd name="T67" fmla="*/ 25 h 196"/>
                <a:gd name="T68" fmla="*/ 87 w 201"/>
                <a:gd name="T69" fmla="*/ 20 h 196"/>
                <a:gd name="T70" fmla="*/ 124 w 201"/>
                <a:gd name="T71" fmla="*/ 15 h 196"/>
                <a:gd name="T72" fmla="*/ 129 w 201"/>
                <a:gd name="T73" fmla="*/ 20 h 196"/>
                <a:gd name="T74" fmla="*/ 129 w 201"/>
                <a:gd name="T75" fmla="*/ 22 h 196"/>
                <a:gd name="T76" fmla="*/ 138 w 201"/>
                <a:gd name="T77" fmla="*/ 25 h 196"/>
                <a:gd name="T78" fmla="*/ 147 w 201"/>
                <a:gd name="T79" fmla="*/ 27 h 196"/>
                <a:gd name="T80" fmla="*/ 159 w 201"/>
                <a:gd name="T81" fmla="*/ 43 h 196"/>
                <a:gd name="T82" fmla="*/ 165 w 201"/>
                <a:gd name="T83" fmla="*/ 57 h 196"/>
                <a:gd name="T84" fmla="*/ 180 w 201"/>
                <a:gd name="T85" fmla="*/ 60 h 196"/>
                <a:gd name="T86" fmla="*/ 182 w 201"/>
                <a:gd name="T87" fmla="*/ 66 h 196"/>
                <a:gd name="T88" fmla="*/ 125 w 201"/>
                <a:gd name="T89" fmla="*/ 64 h 196"/>
                <a:gd name="T90" fmla="*/ 111 w 201"/>
                <a:gd name="T91" fmla="*/ 14 h 196"/>
                <a:gd name="T92" fmla="*/ 109 w 201"/>
                <a:gd name="T93" fmla="*/ 16 h 196"/>
                <a:gd name="T94" fmla="*/ 106 w 201"/>
                <a:gd name="T95" fmla="*/ 17 h 196"/>
                <a:gd name="T96" fmla="*/ 101 w 201"/>
                <a:gd name="T97" fmla="*/ 15 h 196"/>
                <a:gd name="T98" fmla="*/ 43 w 201"/>
                <a:gd name="T99" fmla="*/ 35 h 196"/>
                <a:gd name="T100" fmla="*/ 122 w 201"/>
                <a:gd name="T101" fmla="*/ 15 h 196"/>
                <a:gd name="T102" fmla="*/ 116 w 201"/>
                <a:gd name="T103" fmla="*/ 14 h 196"/>
                <a:gd name="T104" fmla="*/ 145 w 201"/>
                <a:gd name="T105" fmla="*/ 46 h 196"/>
                <a:gd name="T106" fmla="*/ 157 w 201"/>
                <a:gd name="T107" fmla="*/ 66 h 196"/>
                <a:gd name="T108" fmla="*/ 128 w 201"/>
                <a:gd name="T109" fmla="*/ 96 h 196"/>
                <a:gd name="T110" fmla="*/ 124 w 201"/>
                <a:gd name="T111" fmla="*/ 93 h 196"/>
                <a:gd name="T112" fmla="*/ 116 w 201"/>
                <a:gd name="T113" fmla="*/ 17 h 196"/>
                <a:gd name="T114" fmla="*/ 125 w 201"/>
                <a:gd name="T115" fmla="*/ 21 h 196"/>
                <a:gd name="T116" fmla="*/ 114 w 201"/>
                <a:gd name="T117" fmla="*/ 19 h 196"/>
                <a:gd name="T118" fmla="*/ 104 w 201"/>
                <a:gd name="T119" fmla="*/ 18 h 196"/>
                <a:gd name="T120" fmla="*/ 101 w 201"/>
                <a:gd name="T121" fmla="*/ 18 h 196"/>
                <a:gd name="T122" fmla="*/ 116 w 201"/>
                <a:gd name="T123" fmla="*/ 25 h 196"/>
                <a:gd name="T124" fmla="*/ 116 w 201"/>
                <a:gd name="T125" fmla="*/ 2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" h="196">
                  <a:moveTo>
                    <a:pt x="190" y="124"/>
                  </a:moveTo>
                  <a:cubicBezTo>
                    <a:pt x="201" y="86"/>
                    <a:pt x="187" y="47"/>
                    <a:pt x="156" y="25"/>
                  </a:cubicBezTo>
                  <a:cubicBezTo>
                    <a:pt x="148" y="19"/>
                    <a:pt x="138" y="14"/>
                    <a:pt x="127" y="11"/>
                  </a:cubicBezTo>
                  <a:cubicBezTo>
                    <a:pt x="89" y="0"/>
                    <a:pt x="49" y="14"/>
                    <a:pt x="26" y="44"/>
                  </a:cubicBezTo>
                  <a:cubicBezTo>
                    <a:pt x="20" y="52"/>
                    <a:pt x="15" y="62"/>
                    <a:pt x="12" y="72"/>
                  </a:cubicBezTo>
                  <a:cubicBezTo>
                    <a:pt x="0" y="110"/>
                    <a:pt x="15" y="149"/>
                    <a:pt x="46" y="171"/>
                  </a:cubicBezTo>
                  <a:cubicBezTo>
                    <a:pt x="54" y="177"/>
                    <a:pt x="64" y="182"/>
                    <a:pt x="75" y="185"/>
                  </a:cubicBezTo>
                  <a:cubicBezTo>
                    <a:pt x="113" y="196"/>
                    <a:pt x="153" y="182"/>
                    <a:pt x="176" y="152"/>
                  </a:cubicBezTo>
                  <a:cubicBezTo>
                    <a:pt x="182" y="144"/>
                    <a:pt x="187" y="134"/>
                    <a:pt x="190" y="124"/>
                  </a:cubicBezTo>
                  <a:moveTo>
                    <a:pt x="177" y="56"/>
                  </a:moveTo>
                  <a:cubicBezTo>
                    <a:pt x="177" y="57"/>
                    <a:pt x="178" y="57"/>
                    <a:pt x="178" y="57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9" y="59"/>
                    <a:pt x="180" y="59"/>
                    <a:pt x="180" y="59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9" y="58"/>
                    <a:pt x="179" y="58"/>
                    <a:pt x="178" y="58"/>
                  </a:cubicBezTo>
                  <a:cubicBezTo>
                    <a:pt x="178" y="57"/>
                    <a:pt x="178" y="57"/>
                    <a:pt x="177" y="57"/>
                  </a:cubicBezTo>
                  <a:cubicBezTo>
                    <a:pt x="177" y="57"/>
                    <a:pt x="177" y="57"/>
                    <a:pt x="177" y="56"/>
                  </a:cubicBezTo>
                  <a:cubicBezTo>
                    <a:pt x="177" y="56"/>
                    <a:pt x="177" y="56"/>
                    <a:pt x="177" y="56"/>
                  </a:cubicBezTo>
                  <a:moveTo>
                    <a:pt x="132" y="17"/>
                  </a:moveTo>
                  <a:cubicBezTo>
                    <a:pt x="132" y="17"/>
                    <a:pt x="132" y="18"/>
                    <a:pt x="132" y="18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2" y="17"/>
                    <a:pt x="132" y="17"/>
                    <a:pt x="132" y="17"/>
                  </a:cubicBezTo>
                  <a:moveTo>
                    <a:pt x="55" y="24"/>
                  </a:move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7" y="24"/>
                    <a:pt x="57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4" y="25"/>
                  </a:cubicBezTo>
                  <a:cubicBezTo>
                    <a:pt x="55" y="25"/>
                    <a:pt x="55" y="25"/>
                    <a:pt x="55" y="24"/>
                  </a:cubicBezTo>
                  <a:moveTo>
                    <a:pt x="76" y="181"/>
                  </a:moveTo>
                  <a:cubicBezTo>
                    <a:pt x="66" y="178"/>
                    <a:pt x="57" y="173"/>
                    <a:pt x="49" y="167"/>
                  </a:cubicBezTo>
                  <a:cubicBezTo>
                    <a:pt x="20" y="146"/>
                    <a:pt x="6" y="109"/>
                    <a:pt x="16" y="74"/>
                  </a:cubicBezTo>
                  <a:cubicBezTo>
                    <a:pt x="19" y="64"/>
                    <a:pt x="24" y="55"/>
                    <a:pt x="30" y="47"/>
                  </a:cubicBezTo>
                  <a:cubicBezTo>
                    <a:pt x="36" y="39"/>
                    <a:pt x="43" y="32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7"/>
                    <a:pt x="54" y="26"/>
                    <a:pt x="54" y="26"/>
                  </a:cubicBezTo>
                  <a:cubicBezTo>
                    <a:pt x="54" y="27"/>
                    <a:pt x="56" y="26"/>
                    <a:pt x="56" y="26"/>
                  </a:cubicBezTo>
                  <a:cubicBezTo>
                    <a:pt x="56" y="27"/>
                    <a:pt x="55" y="27"/>
                    <a:pt x="55" y="27"/>
                  </a:cubicBezTo>
                  <a:cubicBezTo>
                    <a:pt x="55" y="27"/>
                    <a:pt x="55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53" y="27"/>
                    <a:pt x="53" y="27"/>
                    <a:pt x="52" y="27"/>
                  </a:cubicBezTo>
                  <a:cubicBezTo>
                    <a:pt x="52" y="27"/>
                    <a:pt x="52" y="27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0" y="29"/>
                    <a:pt x="49" y="29"/>
                  </a:cubicBezTo>
                  <a:cubicBezTo>
                    <a:pt x="49" y="29"/>
                    <a:pt x="50" y="29"/>
                    <a:pt x="50" y="30"/>
                  </a:cubicBezTo>
                  <a:cubicBezTo>
                    <a:pt x="49" y="30"/>
                    <a:pt x="50" y="30"/>
                    <a:pt x="50" y="30"/>
                  </a:cubicBezTo>
                  <a:cubicBezTo>
                    <a:pt x="50" y="30"/>
                    <a:pt x="50" y="31"/>
                    <a:pt x="51" y="30"/>
                  </a:cubicBezTo>
                  <a:cubicBezTo>
                    <a:pt x="51" y="30"/>
                    <a:pt x="51" y="31"/>
                    <a:pt x="51" y="31"/>
                  </a:cubicBezTo>
                  <a:cubicBezTo>
                    <a:pt x="51" y="31"/>
                    <a:pt x="52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1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5" y="31"/>
                    <a:pt x="55" y="31"/>
                    <a:pt x="54" y="32"/>
                  </a:cubicBezTo>
                  <a:cubicBezTo>
                    <a:pt x="53" y="32"/>
                    <a:pt x="52" y="33"/>
                    <a:pt x="52" y="33"/>
                  </a:cubicBezTo>
                  <a:cubicBezTo>
                    <a:pt x="52" y="33"/>
                    <a:pt x="51" y="33"/>
                    <a:pt x="51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8" y="34"/>
                    <a:pt x="47" y="34"/>
                  </a:cubicBezTo>
                  <a:cubicBezTo>
                    <a:pt x="47" y="34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7" y="35"/>
                    <a:pt x="47" y="35"/>
                  </a:cubicBezTo>
                  <a:cubicBezTo>
                    <a:pt x="47" y="35"/>
                    <a:pt x="47" y="35"/>
                    <a:pt x="48" y="34"/>
                  </a:cubicBezTo>
                  <a:cubicBezTo>
                    <a:pt x="48" y="34"/>
                    <a:pt x="49" y="34"/>
                    <a:pt x="49" y="34"/>
                  </a:cubicBezTo>
                  <a:cubicBezTo>
                    <a:pt x="49" y="34"/>
                    <a:pt x="49" y="34"/>
                    <a:pt x="50" y="34"/>
                  </a:cubicBezTo>
                  <a:cubicBezTo>
                    <a:pt x="50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3"/>
                  </a:cubicBezTo>
                  <a:cubicBezTo>
                    <a:pt x="51" y="33"/>
                    <a:pt x="53" y="33"/>
                    <a:pt x="53" y="33"/>
                  </a:cubicBezTo>
                  <a:cubicBezTo>
                    <a:pt x="54" y="32"/>
                    <a:pt x="55" y="33"/>
                    <a:pt x="55" y="32"/>
                  </a:cubicBezTo>
                  <a:cubicBezTo>
                    <a:pt x="56" y="32"/>
                    <a:pt x="56" y="32"/>
                    <a:pt x="57" y="32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9" y="31"/>
                  </a:cubicBezTo>
                  <a:cubicBezTo>
                    <a:pt x="60" y="31"/>
                    <a:pt x="59" y="30"/>
                    <a:pt x="59" y="30"/>
                  </a:cubicBezTo>
                  <a:cubicBezTo>
                    <a:pt x="59" y="30"/>
                    <a:pt x="59" y="30"/>
                    <a:pt x="60" y="30"/>
                  </a:cubicBezTo>
                  <a:cubicBezTo>
                    <a:pt x="60" y="29"/>
                    <a:pt x="60" y="30"/>
                    <a:pt x="61" y="29"/>
                  </a:cubicBezTo>
                  <a:cubicBezTo>
                    <a:pt x="62" y="28"/>
                    <a:pt x="62" y="30"/>
                    <a:pt x="61" y="30"/>
                  </a:cubicBezTo>
                  <a:cubicBezTo>
                    <a:pt x="61" y="30"/>
                    <a:pt x="62" y="30"/>
                    <a:pt x="62" y="30"/>
                  </a:cubicBezTo>
                  <a:cubicBezTo>
                    <a:pt x="62" y="30"/>
                    <a:pt x="63" y="30"/>
                    <a:pt x="63" y="30"/>
                  </a:cubicBezTo>
                  <a:cubicBezTo>
                    <a:pt x="64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8"/>
                    <a:pt x="66" y="28"/>
                    <a:pt x="67" y="28"/>
                  </a:cubicBezTo>
                  <a:cubicBezTo>
                    <a:pt x="67" y="28"/>
                    <a:pt x="67" y="29"/>
                    <a:pt x="67" y="29"/>
                  </a:cubicBezTo>
                  <a:cubicBezTo>
                    <a:pt x="67" y="29"/>
                    <a:pt x="66" y="29"/>
                    <a:pt x="66" y="29"/>
                  </a:cubicBezTo>
                  <a:cubicBezTo>
                    <a:pt x="66" y="29"/>
                    <a:pt x="67" y="29"/>
                    <a:pt x="68" y="29"/>
                  </a:cubicBezTo>
                  <a:cubicBezTo>
                    <a:pt x="69" y="30"/>
                    <a:pt x="70" y="29"/>
                    <a:pt x="70" y="29"/>
                  </a:cubicBezTo>
                  <a:cubicBezTo>
                    <a:pt x="70" y="29"/>
                    <a:pt x="70" y="29"/>
                    <a:pt x="71" y="29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0"/>
                    <a:pt x="73" y="30"/>
                    <a:pt x="73" y="30"/>
                  </a:cubicBezTo>
                  <a:cubicBezTo>
                    <a:pt x="73" y="31"/>
                    <a:pt x="74" y="31"/>
                    <a:pt x="74" y="31"/>
                  </a:cubicBezTo>
                  <a:cubicBezTo>
                    <a:pt x="74" y="31"/>
                    <a:pt x="75" y="32"/>
                    <a:pt x="75" y="32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6" y="33"/>
                    <a:pt x="76" y="33"/>
                    <a:pt x="76" y="34"/>
                  </a:cubicBezTo>
                  <a:cubicBezTo>
                    <a:pt x="76" y="33"/>
                    <a:pt x="76" y="33"/>
                    <a:pt x="77" y="33"/>
                  </a:cubicBezTo>
                  <a:cubicBezTo>
                    <a:pt x="77" y="33"/>
                    <a:pt x="76" y="33"/>
                    <a:pt x="77" y="32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2"/>
                    <a:pt x="77" y="32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8" y="33"/>
                    <a:pt x="78" y="32"/>
                    <a:pt x="78" y="32"/>
                  </a:cubicBezTo>
                  <a:cubicBezTo>
                    <a:pt x="78" y="32"/>
                    <a:pt x="78" y="33"/>
                    <a:pt x="78" y="33"/>
                  </a:cubicBezTo>
                  <a:cubicBezTo>
                    <a:pt x="78" y="33"/>
                    <a:pt x="77" y="33"/>
                    <a:pt x="77" y="33"/>
                  </a:cubicBezTo>
                  <a:cubicBezTo>
                    <a:pt x="77" y="33"/>
                    <a:pt x="76" y="34"/>
                    <a:pt x="77" y="34"/>
                  </a:cubicBezTo>
                  <a:cubicBezTo>
                    <a:pt x="77" y="34"/>
                    <a:pt x="77" y="34"/>
                    <a:pt x="77" y="35"/>
                  </a:cubicBezTo>
                  <a:cubicBezTo>
                    <a:pt x="76" y="35"/>
                    <a:pt x="77" y="35"/>
                    <a:pt x="77" y="35"/>
                  </a:cubicBezTo>
                  <a:cubicBezTo>
                    <a:pt x="77" y="35"/>
                    <a:pt x="78" y="35"/>
                    <a:pt x="78" y="36"/>
                  </a:cubicBezTo>
                  <a:cubicBezTo>
                    <a:pt x="78" y="36"/>
                    <a:pt x="78" y="35"/>
                    <a:pt x="78" y="35"/>
                  </a:cubicBezTo>
                  <a:cubicBezTo>
                    <a:pt x="78" y="35"/>
                    <a:pt x="79" y="35"/>
                    <a:pt x="78" y="35"/>
                  </a:cubicBezTo>
                  <a:cubicBezTo>
                    <a:pt x="78" y="36"/>
                    <a:pt x="79" y="36"/>
                    <a:pt x="79" y="36"/>
                  </a:cubicBezTo>
                  <a:cubicBezTo>
                    <a:pt x="79" y="36"/>
                    <a:pt x="79" y="36"/>
                    <a:pt x="79" y="37"/>
                  </a:cubicBezTo>
                  <a:cubicBezTo>
                    <a:pt x="79" y="37"/>
                    <a:pt x="79" y="37"/>
                    <a:pt x="79" y="38"/>
                  </a:cubicBez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0" y="38"/>
                    <a:pt x="80" y="39"/>
                    <a:pt x="80" y="39"/>
                  </a:cubicBezTo>
                  <a:cubicBezTo>
                    <a:pt x="80" y="39"/>
                    <a:pt x="80" y="40"/>
                    <a:pt x="81" y="40"/>
                  </a:cubicBezTo>
                  <a:cubicBezTo>
                    <a:pt x="81" y="40"/>
                    <a:pt x="80" y="40"/>
                    <a:pt x="81" y="41"/>
                  </a:cubicBezTo>
                  <a:cubicBezTo>
                    <a:pt x="81" y="41"/>
                    <a:pt x="81" y="41"/>
                    <a:pt x="80" y="40"/>
                  </a:cubicBezTo>
                  <a:cubicBezTo>
                    <a:pt x="80" y="40"/>
                    <a:pt x="80" y="40"/>
                    <a:pt x="79" y="41"/>
                  </a:cubicBezTo>
                  <a:cubicBezTo>
                    <a:pt x="79" y="41"/>
                    <a:pt x="80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3"/>
                    <a:pt x="82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43"/>
                    <a:pt x="82" y="43"/>
                    <a:pt x="82" y="44"/>
                  </a:cubicBezTo>
                  <a:cubicBezTo>
                    <a:pt x="82" y="44"/>
                    <a:pt x="83" y="44"/>
                    <a:pt x="83" y="44"/>
                  </a:cubicBezTo>
                  <a:cubicBezTo>
                    <a:pt x="83" y="44"/>
                    <a:pt x="83" y="44"/>
                    <a:pt x="82" y="44"/>
                  </a:cubicBezTo>
                  <a:cubicBezTo>
                    <a:pt x="82" y="44"/>
                    <a:pt x="82" y="45"/>
                    <a:pt x="82" y="45"/>
                  </a:cubicBezTo>
                  <a:cubicBezTo>
                    <a:pt x="82" y="45"/>
                    <a:pt x="82" y="45"/>
                    <a:pt x="82" y="46"/>
                  </a:cubicBezTo>
                  <a:cubicBezTo>
                    <a:pt x="82" y="46"/>
                    <a:pt x="81" y="48"/>
                    <a:pt x="81" y="49"/>
                  </a:cubicBezTo>
                  <a:cubicBezTo>
                    <a:pt x="81" y="49"/>
                    <a:pt x="80" y="50"/>
                    <a:pt x="80" y="50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80" y="51"/>
                    <a:pt x="80" y="52"/>
                    <a:pt x="79" y="53"/>
                  </a:cubicBezTo>
                  <a:cubicBezTo>
                    <a:pt x="78" y="53"/>
                    <a:pt x="78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7"/>
                    <a:pt x="79" y="57"/>
                    <a:pt x="79" y="58"/>
                  </a:cubicBezTo>
                  <a:cubicBezTo>
                    <a:pt x="79" y="58"/>
                    <a:pt x="79" y="58"/>
                    <a:pt x="80" y="58"/>
                  </a:cubicBezTo>
                  <a:cubicBezTo>
                    <a:pt x="80" y="58"/>
                    <a:pt x="80" y="59"/>
                    <a:pt x="79" y="59"/>
                  </a:cubicBezTo>
                  <a:cubicBezTo>
                    <a:pt x="79" y="59"/>
                    <a:pt x="80" y="59"/>
                    <a:pt x="80" y="59"/>
                  </a:cubicBezTo>
                  <a:cubicBezTo>
                    <a:pt x="80" y="59"/>
                    <a:pt x="80" y="60"/>
                    <a:pt x="80" y="61"/>
                  </a:cubicBezTo>
                  <a:cubicBezTo>
                    <a:pt x="81" y="61"/>
                    <a:pt x="81" y="61"/>
                    <a:pt x="81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2" y="63"/>
                    <a:pt x="83" y="63"/>
                    <a:pt x="83" y="63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3" y="64"/>
                    <a:pt x="83" y="64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5"/>
                    <a:pt x="83" y="66"/>
                    <a:pt x="83" y="66"/>
                  </a:cubicBezTo>
                  <a:cubicBezTo>
                    <a:pt x="83" y="66"/>
                    <a:pt x="83" y="67"/>
                    <a:pt x="83" y="67"/>
                  </a:cubicBezTo>
                  <a:cubicBezTo>
                    <a:pt x="83" y="67"/>
                    <a:pt x="83" y="68"/>
                    <a:pt x="83" y="68"/>
                  </a:cubicBezTo>
                  <a:cubicBezTo>
                    <a:pt x="83" y="68"/>
                    <a:pt x="84" y="68"/>
                    <a:pt x="84" y="69"/>
                  </a:cubicBezTo>
                  <a:cubicBezTo>
                    <a:pt x="84" y="69"/>
                    <a:pt x="83" y="69"/>
                    <a:pt x="84" y="69"/>
                  </a:cubicBezTo>
                  <a:cubicBezTo>
                    <a:pt x="84" y="69"/>
                    <a:pt x="84" y="70"/>
                    <a:pt x="84" y="70"/>
                  </a:cubicBezTo>
                  <a:cubicBezTo>
                    <a:pt x="84" y="71"/>
                    <a:pt x="85" y="71"/>
                    <a:pt x="85" y="71"/>
                  </a:cubicBezTo>
                  <a:cubicBezTo>
                    <a:pt x="85" y="71"/>
                    <a:pt x="84" y="71"/>
                    <a:pt x="84" y="71"/>
                  </a:cubicBezTo>
                  <a:cubicBezTo>
                    <a:pt x="84" y="71"/>
                    <a:pt x="83" y="70"/>
                    <a:pt x="84" y="70"/>
                  </a:cubicBezTo>
                  <a:cubicBezTo>
                    <a:pt x="84" y="70"/>
                    <a:pt x="83" y="71"/>
                    <a:pt x="83" y="72"/>
                  </a:cubicBezTo>
                  <a:cubicBezTo>
                    <a:pt x="84" y="72"/>
                    <a:pt x="84" y="73"/>
                    <a:pt x="84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3"/>
                    <a:pt x="85" y="73"/>
                    <a:pt x="85" y="74"/>
                  </a:cubicBezTo>
                  <a:cubicBezTo>
                    <a:pt x="85" y="74"/>
                    <a:pt x="86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ubicBezTo>
                    <a:pt x="86" y="76"/>
                    <a:pt x="85" y="76"/>
                    <a:pt x="85" y="76"/>
                  </a:cubicBezTo>
                  <a:cubicBezTo>
                    <a:pt x="85" y="76"/>
                    <a:pt x="85" y="76"/>
                    <a:pt x="86" y="76"/>
                  </a:cubicBezTo>
                  <a:cubicBezTo>
                    <a:pt x="86" y="76"/>
                    <a:pt x="85" y="77"/>
                    <a:pt x="86" y="77"/>
                  </a:cubicBezTo>
                  <a:cubicBezTo>
                    <a:pt x="86" y="77"/>
                    <a:pt x="86" y="77"/>
                    <a:pt x="86" y="78"/>
                  </a:cubicBezTo>
                  <a:cubicBezTo>
                    <a:pt x="86" y="78"/>
                    <a:pt x="86" y="78"/>
                    <a:pt x="87" y="78"/>
                  </a:cubicBezTo>
                  <a:cubicBezTo>
                    <a:pt x="87" y="78"/>
                    <a:pt x="87" y="79"/>
                    <a:pt x="87" y="79"/>
                  </a:cubicBezTo>
                  <a:cubicBezTo>
                    <a:pt x="87" y="79"/>
                    <a:pt x="87" y="80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7"/>
                    <a:pt x="87" y="77"/>
                    <a:pt x="87" y="77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7" y="75"/>
                    <a:pt x="87" y="75"/>
                  </a:cubicBezTo>
                  <a:cubicBezTo>
                    <a:pt x="87" y="75"/>
                    <a:pt x="87" y="75"/>
                    <a:pt x="87" y="74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86" y="73"/>
                    <a:pt x="86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6" y="71"/>
                    <a:pt x="86" y="71"/>
                  </a:cubicBezTo>
                  <a:cubicBezTo>
                    <a:pt x="86" y="71"/>
                    <a:pt x="86" y="70"/>
                    <a:pt x="86" y="70"/>
                  </a:cubicBezTo>
                  <a:cubicBezTo>
                    <a:pt x="86" y="70"/>
                    <a:pt x="86" y="70"/>
                    <a:pt x="86" y="69"/>
                  </a:cubicBezTo>
                  <a:cubicBezTo>
                    <a:pt x="86" y="69"/>
                    <a:pt x="86" y="69"/>
                    <a:pt x="86" y="6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5" y="69"/>
                    <a:pt x="85" y="69"/>
                    <a:pt x="85" y="68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5" y="67"/>
                    <a:pt x="85" y="67"/>
                    <a:pt x="85" y="66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6" y="67"/>
                    <a:pt x="86" y="67"/>
                    <a:pt x="87" y="67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3"/>
                    <a:pt x="89" y="73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9" y="76"/>
                    <a:pt x="89" y="76"/>
                    <a:pt x="90" y="76"/>
                  </a:cubicBezTo>
                  <a:cubicBezTo>
                    <a:pt x="90" y="77"/>
                    <a:pt x="90" y="77"/>
                    <a:pt x="90" y="78"/>
                  </a:cubicBezTo>
                  <a:cubicBezTo>
                    <a:pt x="90" y="78"/>
                    <a:pt x="91" y="78"/>
                    <a:pt x="91" y="79"/>
                  </a:cubicBezTo>
                  <a:cubicBezTo>
                    <a:pt x="91" y="79"/>
                    <a:pt x="91" y="79"/>
                    <a:pt x="91" y="80"/>
                  </a:cubicBezTo>
                  <a:cubicBezTo>
                    <a:pt x="92" y="81"/>
                    <a:pt x="92" y="81"/>
                    <a:pt x="92" y="82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2" y="82"/>
                    <a:pt x="92" y="83"/>
                    <a:pt x="92" y="83"/>
                  </a:cubicBezTo>
                  <a:cubicBezTo>
                    <a:pt x="92" y="83"/>
                    <a:pt x="91" y="83"/>
                    <a:pt x="91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85"/>
                    <a:pt x="91" y="85"/>
                    <a:pt x="92" y="86"/>
                  </a:cubicBezTo>
                  <a:cubicBezTo>
                    <a:pt x="92" y="86"/>
                    <a:pt x="92" y="86"/>
                    <a:pt x="93" y="87"/>
                  </a:cubicBezTo>
                  <a:cubicBezTo>
                    <a:pt x="93" y="88"/>
                    <a:pt x="94" y="88"/>
                    <a:pt x="94" y="88"/>
                  </a:cubicBezTo>
                  <a:cubicBezTo>
                    <a:pt x="95" y="89"/>
                    <a:pt x="95" y="89"/>
                    <a:pt x="95" y="90"/>
                  </a:cubicBezTo>
                  <a:cubicBezTo>
                    <a:pt x="95" y="90"/>
                    <a:pt x="95" y="90"/>
                    <a:pt x="96" y="90"/>
                  </a:cubicBezTo>
                  <a:cubicBezTo>
                    <a:pt x="96" y="90"/>
                    <a:pt x="97" y="92"/>
                    <a:pt x="98" y="92"/>
                  </a:cubicBezTo>
                  <a:cubicBezTo>
                    <a:pt x="98" y="92"/>
                    <a:pt x="99" y="93"/>
                    <a:pt x="99" y="93"/>
                  </a:cubicBezTo>
                  <a:cubicBezTo>
                    <a:pt x="99" y="93"/>
                    <a:pt x="100" y="93"/>
                    <a:pt x="100" y="93"/>
                  </a:cubicBezTo>
                  <a:cubicBezTo>
                    <a:pt x="100" y="93"/>
                    <a:pt x="101" y="94"/>
                    <a:pt x="101" y="93"/>
                  </a:cubicBezTo>
                  <a:cubicBezTo>
                    <a:pt x="102" y="92"/>
                    <a:pt x="103" y="93"/>
                    <a:pt x="103" y="93"/>
                  </a:cubicBezTo>
                  <a:cubicBezTo>
                    <a:pt x="103" y="94"/>
                    <a:pt x="104" y="94"/>
                    <a:pt x="104" y="94"/>
                  </a:cubicBezTo>
                  <a:cubicBezTo>
                    <a:pt x="104" y="95"/>
                    <a:pt x="104" y="95"/>
                    <a:pt x="104" y="95"/>
                  </a:cubicBezTo>
                  <a:cubicBezTo>
                    <a:pt x="104" y="95"/>
                    <a:pt x="104" y="96"/>
                    <a:pt x="104" y="96"/>
                  </a:cubicBezTo>
                  <a:cubicBezTo>
                    <a:pt x="104" y="96"/>
                    <a:pt x="104" y="97"/>
                    <a:pt x="105" y="97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7" y="98"/>
                    <a:pt x="107" y="98"/>
                    <a:pt x="107" y="99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99"/>
                    <a:pt x="107" y="99"/>
                    <a:pt x="108" y="99"/>
                  </a:cubicBezTo>
                  <a:cubicBezTo>
                    <a:pt x="108" y="99"/>
                    <a:pt x="108" y="99"/>
                    <a:pt x="109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9" y="101"/>
                    <a:pt x="109" y="101"/>
                    <a:pt x="109" y="101"/>
                  </a:cubicBezTo>
                  <a:cubicBezTo>
                    <a:pt x="110" y="102"/>
                    <a:pt x="110" y="102"/>
                    <a:pt x="110" y="102"/>
                  </a:cubicBezTo>
                  <a:cubicBezTo>
                    <a:pt x="110" y="103"/>
                    <a:pt x="110" y="103"/>
                    <a:pt x="111" y="103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4"/>
                    <a:pt x="110" y="105"/>
                  </a:cubicBezTo>
                  <a:cubicBezTo>
                    <a:pt x="110" y="105"/>
                    <a:pt x="111" y="105"/>
                    <a:pt x="111" y="105"/>
                  </a:cubicBezTo>
                  <a:cubicBezTo>
                    <a:pt x="111" y="105"/>
                    <a:pt x="111" y="105"/>
                    <a:pt x="111" y="105"/>
                  </a:cubicBezTo>
                  <a:cubicBezTo>
                    <a:pt x="112" y="106"/>
                    <a:pt x="112" y="106"/>
                    <a:pt x="112" y="107"/>
                  </a:cubicBezTo>
                  <a:cubicBezTo>
                    <a:pt x="112" y="107"/>
                    <a:pt x="112" y="107"/>
                    <a:pt x="112" y="107"/>
                  </a:cubicBezTo>
                  <a:cubicBezTo>
                    <a:pt x="112" y="107"/>
                    <a:pt x="112" y="107"/>
                    <a:pt x="113" y="108"/>
                  </a:cubicBezTo>
                  <a:cubicBezTo>
                    <a:pt x="113" y="108"/>
                    <a:pt x="114" y="108"/>
                    <a:pt x="114" y="108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114" y="109"/>
                    <a:pt x="114" y="109"/>
                    <a:pt x="114" y="110"/>
                  </a:cubicBezTo>
                  <a:cubicBezTo>
                    <a:pt x="114" y="110"/>
                    <a:pt x="115" y="110"/>
                    <a:pt x="116" y="110"/>
                  </a:cubicBezTo>
                  <a:cubicBezTo>
                    <a:pt x="116" y="109"/>
                    <a:pt x="115" y="109"/>
                    <a:pt x="115" y="109"/>
                  </a:cubicBezTo>
                  <a:cubicBezTo>
                    <a:pt x="115" y="109"/>
                    <a:pt x="116" y="109"/>
                    <a:pt x="117" y="108"/>
                  </a:cubicBezTo>
                  <a:cubicBezTo>
                    <a:pt x="117" y="108"/>
                    <a:pt x="118" y="108"/>
                    <a:pt x="118" y="109"/>
                  </a:cubicBezTo>
                  <a:cubicBezTo>
                    <a:pt x="118" y="109"/>
                    <a:pt x="118" y="110"/>
                    <a:pt x="118" y="110"/>
                  </a:cubicBezTo>
                  <a:cubicBezTo>
                    <a:pt x="118" y="110"/>
                    <a:pt x="118" y="110"/>
                    <a:pt x="118" y="111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7" y="114"/>
                    <a:pt x="117" y="114"/>
                    <a:pt x="117" y="115"/>
                  </a:cubicBezTo>
                  <a:cubicBezTo>
                    <a:pt x="117" y="115"/>
                    <a:pt x="117" y="116"/>
                    <a:pt x="116" y="116"/>
                  </a:cubicBezTo>
                  <a:cubicBezTo>
                    <a:pt x="115" y="117"/>
                    <a:pt x="116" y="117"/>
                    <a:pt x="115" y="117"/>
                  </a:cubicBezTo>
                  <a:cubicBezTo>
                    <a:pt x="114" y="118"/>
                    <a:pt x="114" y="118"/>
                    <a:pt x="114" y="118"/>
                  </a:cubicBezTo>
                  <a:cubicBezTo>
                    <a:pt x="113" y="118"/>
                    <a:pt x="113" y="118"/>
                    <a:pt x="113" y="119"/>
                  </a:cubicBezTo>
                  <a:cubicBezTo>
                    <a:pt x="113" y="119"/>
                    <a:pt x="112" y="119"/>
                    <a:pt x="112" y="119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2" y="120"/>
                    <a:pt x="111" y="120"/>
                    <a:pt x="111" y="121"/>
                  </a:cubicBezTo>
                  <a:cubicBezTo>
                    <a:pt x="111" y="122"/>
                    <a:pt x="110" y="122"/>
                    <a:pt x="110" y="123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1" y="124"/>
                    <a:pt x="110" y="124"/>
                    <a:pt x="110" y="124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9" y="126"/>
                    <a:pt x="109" y="126"/>
                    <a:pt x="109" y="127"/>
                  </a:cubicBezTo>
                  <a:cubicBezTo>
                    <a:pt x="109" y="127"/>
                    <a:pt x="108" y="126"/>
                    <a:pt x="109" y="127"/>
                  </a:cubicBezTo>
                  <a:cubicBezTo>
                    <a:pt x="109" y="128"/>
                    <a:pt x="110" y="128"/>
                    <a:pt x="110" y="128"/>
                  </a:cubicBezTo>
                  <a:cubicBezTo>
                    <a:pt x="110" y="129"/>
                    <a:pt x="110" y="129"/>
                    <a:pt x="110" y="130"/>
                  </a:cubicBezTo>
                  <a:cubicBezTo>
                    <a:pt x="110" y="130"/>
                    <a:pt x="110" y="130"/>
                    <a:pt x="110" y="130"/>
                  </a:cubicBezTo>
                  <a:cubicBezTo>
                    <a:pt x="110" y="132"/>
                    <a:pt x="110" y="132"/>
                    <a:pt x="110" y="133"/>
                  </a:cubicBezTo>
                  <a:cubicBezTo>
                    <a:pt x="110" y="134"/>
                    <a:pt x="110" y="135"/>
                    <a:pt x="111" y="136"/>
                  </a:cubicBezTo>
                  <a:cubicBezTo>
                    <a:pt x="111" y="137"/>
                    <a:pt x="111" y="137"/>
                    <a:pt x="111" y="138"/>
                  </a:cubicBezTo>
                  <a:cubicBezTo>
                    <a:pt x="111" y="138"/>
                    <a:pt x="111" y="138"/>
                    <a:pt x="110" y="138"/>
                  </a:cubicBezTo>
                  <a:cubicBezTo>
                    <a:pt x="110" y="138"/>
                    <a:pt x="111" y="139"/>
                    <a:pt x="111" y="139"/>
                  </a:cubicBezTo>
                  <a:cubicBezTo>
                    <a:pt x="111" y="139"/>
                    <a:pt x="111" y="140"/>
                    <a:pt x="111" y="140"/>
                  </a:cubicBezTo>
                  <a:cubicBezTo>
                    <a:pt x="112" y="141"/>
                    <a:pt x="112" y="141"/>
                    <a:pt x="112" y="141"/>
                  </a:cubicBezTo>
                  <a:cubicBezTo>
                    <a:pt x="113" y="142"/>
                    <a:pt x="113" y="142"/>
                    <a:pt x="113" y="143"/>
                  </a:cubicBezTo>
                  <a:cubicBezTo>
                    <a:pt x="114" y="143"/>
                    <a:pt x="114" y="143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5" y="145"/>
                    <a:pt x="115" y="145"/>
                  </a:cubicBezTo>
                  <a:cubicBezTo>
                    <a:pt x="114" y="146"/>
                    <a:pt x="114" y="147"/>
                    <a:pt x="114" y="148"/>
                  </a:cubicBezTo>
                  <a:cubicBezTo>
                    <a:pt x="114" y="148"/>
                    <a:pt x="114" y="149"/>
                    <a:pt x="113" y="150"/>
                  </a:cubicBezTo>
                  <a:cubicBezTo>
                    <a:pt x="112" y="151"/>
                    <a:pt x="112" y="153"/>
                    <a:pt x="111" y="153"/>
                  </a:cubicBezTo>
                  <a:cubicBezTo>
                    <a:pt x="111" y="153"/>
                    <a:pt x="110" y="155"/>
                    <a:pt x="110" y="155"/>
                  </a:cubicBezTo>
                  <a:cubicBezTo>
                    <a:pt x="110" y="155"/>
                    <a:pt x="110" y="154"/>
                    <a:pt x="110" y="155"/>
                  </a:cubicBezTo>
                  <a:cubicBezTo>
                    <a:pt x="109" y="157"/>
                    <a:pt x="108" y="157"/>
                    <a:pt x="109" y="157"/>
                  </a:cubicBezTo>
                  <a:cubicBezTo>
                    <a:pt x="109" y="158"/>
                    <a:pt x="108" y="158"/>
                    <a:pt x="108" y="158"/>
                  </a:cubicBezTo>
                  <a:cubicBezTo>
                    <a:pt x="108" y="158"/>
                    <a:pt x="107" y="159"/>
                    <a:pt x="107" y="160"/>
                  </a:cubicBezTo>
                  <a:cubicBezTo>
                    <a:pt x="107" y="160"/>
                    <a:pt x="106" y="162"/>
                    <a:pt x="106" y="162"/>
                  </a:cubicBezTo>
                  <a:cubicBezTo>
                    <a:pt x="106" y="162"/>
                    <a:pt x="106" y="163"/>
                    <a:pt x="105" y="163"/>
                  </a:cubicBezTo>
                  <a:cubicBezTo>
                    <a:pt x="104" y="164"/>
                    <a:pt x="104" y="165"/>
                    <a:pt x="104" y="165"/>
                  </a:cubicBezTo>
                  <a:cubicBezTo>
                    <a:pt x="103" y="165"/>
                    <a:pt x="103" y="165"/>
                    <a:pt x="102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2" y="168"/>
                    <a:pt x="102" y="168"/>
                    <a:pt x="102" y="168"/>
                  </a:cubicBezTo>
                  <a:cubicBezTo>
                    <a:pt x="101" y="169"/>
                    <a:pt x="101" y="170"/>
                    <a:pt x="101" y="170"/>
                  </a:cubicBezTo>
                  <a:cubicBezTo>
                    <a:pt x="100" y="170"/>
                    <a:pt x="100" y="171"/>
                    <a:pt x="99" y="171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100" y="172"/>
                    <a:pt x="101" y="171"/>
                    <a:pt x="101" y="171"/>
                  </a:cubicBezTo>
                  <a:cubicBezTo>
                    <a:pt x="101" y="171"/>
                    <a:pt x="101" y="170"/>
                    <a:pt x="101" y="171"/>
                  </a:cubicBezTo>
                  <a:cubicBezTo>
                    <a:pt x="102" y="171"/>
                    <a:pt x="101" y="171"/>
                    <a:pt x="101" y="171"/>
                  </a:cubicBezTo>
                  <a:cubicBezTo>
                    <a:pt x="101" y="171"/>
                    <a:pt x="101" y="172"/>
                    <a:pt x="100" y="172"/>
                  </a:cubicBezTo>
                  <a:cubicBezTo>
                    <a:pt x="100" y="173"/>
                    <a:pt x="99" y="174"/>
                    <a:pt x="99" y="174"/>
                  </a:cubicBezTo>
                  <a:cubicBezTo>
                    <a:pt x="99" y="174"/>
                    <a:pt x="100" y="173"/>
                    <a:pt x="99" y="173"/>
                  </a:cubicBezTo>
                  <a:cubicBezTo>
                    <a:pt x="99" y="173"/>
                    <a:pt x="99" y="173"/>
                    <a:pt x="98" y="173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4"/>
                    <a:pt x="97" y="175"/>
                    <a:pt x="97" y="175"/>
                  </a:cubicBezTo>
                  <a:cubicBezTo>
                    <a:pt x="97" y="175"/>
                    <a:pt x="97" y="175"/>
                    <a:pt x="96" y="175"/>
                  </a:cubicBezTo>
                  <a:cubicBezTo>
                    <a:pt x="97" y="175"/>
                    <a:pt x="97" y="175"/>
                    <a:pt x="98" y="176"/>
                  </a:cubicBezTo>
                  <a:cubicBezTo>
                    <a:pt x="97" y="176"/>
                    <a:pt x="97" y="177"/>
                    <a:pt x="97" y="177"/>
                  </a:cubicBezTo>
                  <a:cubicBezTo>
                    <a:pt x="95" y="177"/>
                    <a:pt x="95" y="178"/>
                    <a:pt x="95" y="178"/>
                  </a:cubicBezTo>
                  <a:cubicBezTo>
                    <a:pt x="95" y="178"/>
                    <a:pt x="95" y="179"/>
                    <a:pt x="95" y="179"/>
                  </a:cubicBezTo>
                  <a:cubicBezTo>
                    <a:pt x="94" y="180"/>
                    <a:pt x="95" y="179"/>
                    <a:pt x="95" y="179"/>
                  </a:cubicBezTo>
                  <a:cubicBezTo>
                    <a:pt x="95" y="180"/>
                    <a:pt x="95" y="180"/>
                    <a:pt x="94" y="180"/>
                  </a:cubicBezTo>
                  <a:cubicBezTo>
                    <a:pt x="94" y="180"/>
                    <a:pt x="95" y="180"/>
                    <a:pt x="95" y="180"/>
                  </a:cubicBezTo>
                  <a:cubicBezTo>
                    <a:pt x="95" y="180"/>
                    <a:pt x="94" y="180"/>
                    <a:pt x="94" y="181"/>
                  </a:cubicBezTo>
                  <a:cubicBezTo>
                    <a:pt x="94" y="181"/>
                    <a:pt x="95" y="181"/>
                    <a:pt x="94" y="181"/>
                  </a:cubicBezTo>
                  <a:cubicBezTo>
                    <a:pt x="94" y="182"/>
                    <a:pt x="95" y="182"/>
                    <a:pt x="95" y="182"/>
                  </a:cubicBezTo>
                  <a:cubicBezTo>
                    <a:pt x="95" y="182"/>
                    <a:pt x="95" y="182"/>
                    <a:pt x="94" y="182"/>
                  </a:cubicBezTo>
                  <a:cubicBezTo>
                    <a:pt x="95" y="182"/>
                    <a:pt x="95" y="182"/>
                    <a:pt x="95" y="182"/>
                  </a:cubicBezTo>
                  <a:cubicBezTo>
                    <a:pt x="95" y="182"/>
                    <a:pt x="95" y="183"/>
                    <a:pt x="95" y="183"/>
                  </a:cubicBezTo>
                  <a:cubicBezTo>
                    <a:pt x="95" y="183"/>
                    <a:pt x="95" y="183"/>
                    <a:pt x="95" y="183"/>
                  </a:cubicBezTo>
                  <a:cubicBezTo>
                    <a:pt x="96" y="183"/>
                    <a:pt x="96" y="183"/>
                    <a:pt x="96" y="183"/>
                  </a:cubicBezTo>
                  <a:cubicBezTo>
                    <a:pt x="96" y="183"/>
                    <a:pt x="96" y="183"/>
                    <a:pt x="96" y="183"/>
                  </a:cubicBezTo>
                  <a:cubicBezTo>
                    <a:pt x="96" y="183"/>
                    <a:pt x="96" y="183"/>
                    <a:pt x="96" y="183"/>
                  </a:cubicBezTo>
                  <a:cubicBezTo>
                    <a:pt x="96" y="184"/>
                    <a:pt x="97" y="184"/>
                    <a:pt x="97" y="184"/>
                  </a:cubicBezTo>
                  <a:cubicBezTo>
                    <a:pt x="97" y="184"/>
                    <a:pt x="97" y="184"/>
                    <a:pt x="97" y="184"/>
                  </a:cubicBezTo>
                  <a:cubicBezTo>
                    <a:pt x="97" y="184"/>
                    <a:pt x="97" y="184"/>
                    <a:pt x="97" y="184"/>
                  </a:cubicBezTo>
                  <a:cubicBezTo>
                    <a:pt x="97" y="184"/>
                    <a:pt x="97" y="184"/>
                    <a:pt x="97" y="184"/>
                  </a:cubicBezTo>
                  <a:cubicBezTo>
                    <a:pt x="90" y="184"/>
                    <a:pt x="83" y="183"/>
                    <a:pt x="76" y="181"/>
                  </a:cubicBezTo>
                  <a:moveTo>
                    <a:pt x="122" y="60"/>
                  </a:moveTo>
                  <a:cubicBezTo>
                    <a:pt x="122" y="62"/>
                    <a:pt x="121" y="62"/>
                    <a:pt x="121" y="62"/>
                  </a:cubicBezTo>
                  <a:cubicBezTo>
                    <a:pt x="121" y="62"/>
                    <a:pt x="120" y="62"/>
                    <a:pt x="120" y="62"/>
                  </a:cubicBezTo>
                  <a:cubicBezTo>
                    <a:pt x="120" y="61"/>
                    <a:pt x="120" y="61"/>
                    <a:pt x="120" y="61"/>
                  </a:cubicBezTo>
                  <a:cubicBezTo>
                    <a:pt x="121" y="60"/>
                    <a:pt x="121" y="60"/>
                    <a:pt x="121" y="59"/>
                  </a:cubicBezTo>
                  <a:cubicBezTo>
                    <a:pt x="121" y="59"/>
                    <a:pt x="121" y="58"/>
                    <a:pt x="122" y="58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21" y="58"/>
                    <a:pt x="121" y="57"/>
                    <a:pt x="122" y="57"/>
                  </a:cubicBezTo>
                  <a:cubicBezTo>
                    <a:pt x="122" y="57"/>
                    <a:pt x="122" y="57"/>
                    <a:pt x="123" y="57"/>
                  </a:cubicBezTo>
                  <a:cubicBezTo>
                    <a:pt x="124" y="57"/>
                    <a:pt x="124" y="57"/>
                    <a:pt x="124" y="57"/>
                  </a:cubicBezTo>
                  <a:cubicBezTo>
                    <a:pt x="124" y="58"/>
                    <a:pt x="124" y="58"/>
                    <a:pt x="123" y="58"/>
                  </a:cubicBezTo>
                  <a:cubicBezTo>
                    <a:pt x="123" y="58"/>
                    <a:pt x="122" y="59"/>
                    <a:pt x="122" y="60"/>
                  </a:cubicBezTo>
                  <a:moveTo>
                    <a:pt x="125" y="56"/>
                  </a:moveTo>
                  <a:cubicBezTo>
                    <a:pt x="124" y="56"/>
                    <a:pt x="124" y="56"/>
                    <a:pt x="124" y="5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22" y="56"/>
                    <a:pt x="122" y="55"/>
                    <a:pt x="122" y="55"/>
                  </a:cubicBezTo>
                  <a:cubicBezTo>
                    <a:pt x="122" y="55"/>
                    <a:pt x="122" y="55"/>
                    <a:pt x="121" y="55"/>
                  </a:cubicBezTo>
                  <a:cubicBezTo>
                    <a:pt x="121" y="55"/>
                    <a:pt x="122" y="55"/>
                    <a:pt x="122" y="55"/>
                  </a:cubicBezTo>
                  <a:cubicBezTo>
                    <a:pt x="121" y="55"/>
                    <a:pt x="121" y="54"/>
                    <a:pt x="121" y="54"/>
                  </a:cubicBezTo>
                  <a:cubicBezTo>
                    <a:pt x="120" y="55"/>
                    <a:pt x="120" y="55"/>
                    <a:pt x="120" y="55"/>
                  </a:cubicBezTo>
                  <a:cubicBezTo>
                    <a:pt x="119" y="55"/>
                    <a:pt x="119" y="55"/>
                    <a:pt x="118" y="55"/>
                  </a:cubicBezTo>
                  <a:cubicBezTo>
                    <a:pt x="119" y="55"/>
                    <a:pt x="119" y="55"/>
                    <a:pt x="119" y="54"/>
                  </a:cubicBezTo>
                  <a:cubicBezTo>
                    <a:pt x="118" y="54"/>
                    <a:pt x="118" y="54"/>
                    <a:pt x="117" y="54"/>
                  </a:cubicBezTo>
                  <a:cubicBezTo>
                    <a:pt x="118" y="54"/>
                    <a:pt x="118" y="54"/>
                    <a:pt x="119" y="53"/>
                  </a:cubicBezTo>
                  <a:cubicBezTo>
                    <a:pt x="119" y="53"/>
                    <a:pt x="120" y="53"/>
                    <a:pt x="120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2" y="53"/>
                    <a:pt x="122" y="53"/>
                    <a:pt x="123" y="53"/>
                  </a:cubicBezTo>
                  <a:cubicBezTo>
                    <a:pt x="123" y="53"/>
                    <a:pt x="123" y="53"/>
                    <a:pt x="124" y="54"/>
                  </a:cubicBezTo>
                  <a:cubicBezTo>
                    <a:pt x="124" y="54"/>
                    <a:pt x="124" y="54"/>
                    <a:pt x="124" y="55"/>
                  </a:cubicBezTo>
                  <a:cubicBezTo>
                    <a:pt x="124" y="55"/>
                    <a:pt x="124" y="55"/>
                    <a:pt x="125" y="55"/>
                  </a:cubicBezTo>
                  <a:cubicBezTo>
                    <a:pt x="125" y="56"/>
                    <a:pt x="125" y="56"/>
                    <a:pt x="125" y="56"/>
                  </a:cubicBezTo>
                  <a:cubicBezTo>
                    <a:pt x="125" y="57"/>
                    <a:pt x="125" y="57"/>
                    <a:pt x="125" y="57"/>
                  </a:cubicBezTo>
                  <a:cubicBezTo>
                    <a:pt x="125" y="57"/>
                    <a:pt x="125" y="57"/>
                    <a:pt x="125" y="56"/>
                  </a:cubicBezTo>
                  <a:moveTo>
                    <a:pt x="99" y="184"/>
                  </a:moveTo>
                  <a:cubicBezTo>
                    <a:pt x="100" y="184"/>
                    <a:pt x="100" y="184"/>
                    <a:pt x="100" y="184"/>
                  </a:cubicBezTo>
                  <a:cubicBezTo>
                    <a:pt x="101" y="184"/>
                    <a:pt x="102" y="184"/>
                    <a:pt x="102" y="184"/>
                  </a:cubicBezTo>
                  <a:cubicBezTo>
                    <a:pt x="101" y="184"/>
                    <a:pt x="101" y="183"/>
                    <a:pt x="101" y="183"/>
                  </a:cubicBezTo>
                  <a:cubicBezTo>
                    <a:pt x="100" y="183"/>
                    <a:pt x="100" y="183"/>
                    <a:pt x="100" y="183"/>
                  </a:cubicBezTo>
                  <a:cubicBezTo>
                    <a:pt x="100" y="182"/>
                    <a:pt x="100" y="182"/>
                    <a:pt x="100" y="182"/>
                  </a:cubicBezTo>
                  <a:cubicBezTo>
                    <a:pt x="100" y="182"/>
                    <a:pt x="100" y="182"/>
                    <a:pt x="100" y="182"/>
                  </a:cubicBezTo>
                  <a:cubicBezTo>
                    <a:pt x="100" y="181"/>
                    <a:pt x="100" y="181"/>
                    <a:pt x="100" y="181"/>
                  </a:cubicBezTo>
                  <a:cubicBezTo>
                    <a:pt x="100" y="181"/>
                    <a:pt x="100" y="181"/>
                    <a:pt x="100" y="181"/>
                  </a:cubicBezTo>
                  <a:cubicBezTo>
                    <a:pt x="100" y="181"/>
                    <a:pt x="100" y="181"/>
                    <a:pt x="101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80"/>
                    <a:pt x="101" y="180"/>
                    <a:pt x="101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2" y="179"/>
                    <a:pt x="102" y="179"/>
                    <a:pt x="102" y="179"/>
                  </a:cubicBezTo>
                  <a:cubicBezTo>
                    <a:pt x="102" y="179"/>
                    <a:pt x="102" y="179"/>
                    <a:pt x="103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5" y="177"/>
                    <a:pt x="105" y="177"/>
                    <a:pt x="105" y="177"/>
                  </a:cubicBezTo>
                  <a:cubicBezTo>
                    <a:pt x="105" y="177"/>
                    <a:pt x="105" y="177"/>
                    <a:pt x="105" y="176"/>
                  </a:cubicBezTo>
                  <a:cubicBezTo>
                    <a:pt x="105" y="176"/>
                    <a:pt x="105" y="176"/>
                    <a:pt x="104" y="176"/>
                  </a:cubicBezTo>
                  <a:cubicBezTo>
                    <a:pt x="104" y="176"/>
                    <a:pt x="104" y="176"/>
                    <a:pt x="104" y="175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05" y="175"/>
                    <a:pt x="106" y="174"/>
                    <a:pt x="106" y="174"/>
                  </a:cubicBezTo>
                  <a:cubicBezTo>
                    <a:pt x="106" y="174"/>
                    <a:pt x="107" y="174"/>
                    <a:pt x="108" y="173"/>
                  </a:cubicBezTo>
                  <a:cubicBezTo>
                    <a:pt x="108" y="173"/>
                    <a:pt x="109" y="172"/>
                    <a:pt x="109" y="172"/>
                  </a:cubicBezTo>
                  <a:cubicBezTo>
                    <a:pt x="110" y="172"/>
                    <a:pt x="110" y="172"/>
                    <a:pt x="110" y="172"/>
                  </a:cubicBezTo>
                  <a:cubicBezTo>
                    <a:pt x="110" y="172"/>
                    <a:pt x="110" y="172"/>
                    <a:pt x="110" y="172"/>
                  </a:cubicBezTo>
                  <a:cubicBezTo>
                    <a:pt x="110" y="172"/>
                    <a:pt x="109" y="172"/>
                    <a:pt x="109" y="172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9" y="171"/>
                    <a:pt x="109" y="171"/>
                    <a:pt x="109" y="170"/>
                  </a:cubicBezTo>
                  <a:cubicBezTo>
                    <a:pt x="109" y="170"/>
                    <a:pt x="111" y="171"/>
                    <a:pt x="112" y="171"/>
                  </a:cubicBezTo>
                  <a:cubicBezTo>
                    <a:pt x="113" y="170"/>
                    <a:pt x="113" y="169"/>
                    <a:pt x="113" y="169"/>
                  </a:cubicBezTo>
                  <a:cubicBezTo>
                    <a:pt x="114" y="169"/>
                    <a:pt x="114" y="169"/>
                    <a:pt x="114" y="169"/>
                  </a:cubicBezTo>
                  <a:cubicBezTo>
                    <a:pt x="115" y="169"/>
                    <a:pt x="116" y="168"/>
                    <a:pt x="116" y="168"/>
                  </a:cubicBezTo>
                  <a:cubicBezTo>
                    <a:pt x="116" y="168"/>
                    <a:pt x="117" y="169"/>
                    <a:pt x="118" y="168"/>
                  </a:cubicBezTo>
                  <a:cubicBezTo>
                    <a:pt x="119" y="167"/>
                    <a:pt x="120" y="167"/>
                    <a:pt x="120" y="167"/>
                  </a:cubicBezTo>
                  <a:cubicBezTo>
                    <a:pt x="120" y="166"/>
                    <a:pt x="120" y="166"/>
                    <a:pt x="120" y="166"/>
                  </a:cubicBezTo>
                  <a:cubicBezTo>
                    <a:pt x="120" y="166"/>
                    <a:pt x="121" y="165"/>
                    <a:pt x="122" y="165"/>
                  </a:cubicBezTo>
                  <a:cubicBezTo>
                    <a:pt x="123" y="165"/>
                    <a:pt x="123" y="165"/>
                    <a:pt x="124" y="164"/>
                  </a:cubicBezTo>
                  <a:cubicBezTo>
                    <a:pt x="124" y="164"/>
                    <a:pt x="125" y="164"/>
                    <a:pt x="125" y="164"/>
                  </a:cubicBezTo>
                  <a:cubicBezTo>
                    <a:pt x="125" y="164"/>
                    <a:pt x="126" y="162"/>
                    <a:pt x="126" y="162"/>
                  </a:cubicBezTo>
                  <a:cubicBezTo>
                    <a:pt x="127" y="162"/>
                    <a:pt x="128" y="162"/>
                    <a:pt x="128" y="162"/>
                  </a:cubicBezTo>
                  <a:cubicBezTo>
                    <a:pt x="128" y="162"/>
                    <a:pt x="129" y="161"/>
                    <a:pt x="130" y="161"/>
                  </a:cubicBezTo>
                  <a:cubicBezTo>
                    <a:pt x="130" y="160"/>
                    <a:pt x="131" y="159"/>
                    <a:pt x="131" y="159"/>
                  </a:cubicBezTo>
                  <a:cubicBezTo>
                    <a:pt x="131" y="159"/>
                    <a:pt x="133" y="158"/>
                    <a:pt x="133" y="158"/>
                  </a:cubicBezTo>
                  <a:cubicBezTo>
                    <a:pt x="133" y="157"/>
                    <a:pt x="134" y="156"/>
                    <a:pt x="134" y="156"/>
                  </a:cubicBezTo>
                  <a:cubicBezTo>
                    <a:pt x="134" y="156"/>
                    <a:pt x="135" y="156"/>
                    <a:pt x="136" y="155"/>
                  </a:cubicBezTo>
                  <a:cubicBezTo>
                    <a:pt x="136" y="155"/>
                    <a:pt x="138" y="154"/>
                    <a:pt x="138" y="154"/>
                  </a:cubicBezTo>
                  <a:cubicBezTo>
                    <a:pt x="139" y="154"/>
                    <a:pt x="139" y="154"/>
                    <a:pt x="139" y="154"/>
                  </a:cubicBezTo>
                  <a:cubicBezTo>
                    <a:pt x="140" y="154"/>
                    <a:pt x="141" y="154"/>
                    <a:pt x="142" y="154"/>
                  </a:cubicBezTo>
                  <a:cubicBezTo>
                    <a:pt x="142" y="153"/>
                    <a:pt x="142" y="153"/>
                    <a:pt x="142" y="153"/>
                  </a:cubicBezTo>
                  <a:cubicBezTo>
                    <a:pt x="143" y="153"/>
                    <a:pt x="143" y="154"/>
                    <a:pt x="143" y="153"/>
                  </a:cubicBezTo>
                  <a:cubicBezTo>
                    <a:pt x="144" y="153"/>
                    <a:pt x="144" y="152"/>
                    <a:pt x="145" y="152"/>
                  </a:cubicBezTo>
                  <a:cubicBezTo>
                    <a:pt x="145" y="151"/>
                    <a:pt x="146" y="150"/>
                    <a:pt x="146" y="150"/>
                  </a:cubicBezTo>
                  <a:cubicBezTo>
                    <a:pt x="146" y="150"/>
                    <a:pt x="147" y="149"/>
                    <a:pt x="148" y="149"/>
                  </a:cubicBezTo>
                  <a:cubicBezTo>
                    <a:pt x="149" y="149"/>
                    <a:pt x="148" y="148"/>
                    <a:pt x="148" y="148"/>
                  </a:cubicBezTo>
                  <a:cubicBezTo>
                    <a:pt x="148" y="148"/>
                    <a:pt x="149" y="147"/>
                    <a:pt x="149" y="146"/>
                  </a:cubicBezTo>
                  <a:cubicBezTo>
                    <a:pt x="149" y="146"/>
                    <a:pt x="151" y="144"/>
                    <a:pt x="151" y="144"/>
                  </a:cubicBezTo>
                  <a:cubicBezTo>
                    <a:pt x="152" y="144"/>
                    <a:pt x="154" y="142"/>
                    <a:pt x="154" y="142"/>
                  </a:cubicBezTo>
                  <a:cubicBezTo>
                    <a:pt x="154" y="142"/>
                    <a:pt x="154" y="141"/>
                    <a:pt x="155" y="141"/>
                  </a:cubicBezTo>
                  <a:cubicBezTo>
                    <a:pt x="157" y="141"/>
                    <a:pt x="157" y="139"/>
                    <a:pt x="157" y="139"/>
                  </a:cubicBezTo>
                  <a:cubicBezTo>
                    <a:pt x="158" y="138"/>
                    <a:pt x="157" y="138"/>
                    <a:pt x="158" y="137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8" y="136"/>
                    <a:pt x="157" y="136"/>
                    <a:pt x="157" y="136"/>
                  </a:cubicBezTo>
                  <a:cubicBezTo>
                    <a:pt x="156" y="136"/>
                    <a:pt x="155" y="134"/>
                    <a:pt x="155" y="134"/>
                  </a:cubicBezTo>
                  <a:cubicBezTo>
                    <a:pt x="155" y="134"/>
                    <a:pt x="155" y="133"/>
                    <a:pt x="155" y="133"/>
                  </a:cubicBezTo>
                  <a:cubicBezTo>
                    <a:pt x="155" y="133"/>
                    <a:pt x="155" y="133"/>
                    <a:pt x="155" y="132"/>
                  </a:cubicBezTo>
                  <a:cubicBezTo>
                    <a:pt x="154" y="132"/>
                    <a:pt x="153" y="132"/>
                    <a:pt x="152" y="132"/>
                  </a:cubicBezTo>
                  <a:cubicBezTo>
                    <a:pt x="152" y="132"/>
                    <a:pt x="152" y="132"/>
                    <a:pt x="151" y="132"/>
                  </a:cubicBezTo>
                  <a:cubicBezTo>
                    <a:pt x="151" y="131"/>
                    <a:pt x="151" y="132"/>
                    <a:pt x="151" y="132"/>
                  </a:cubicBezTo>
                  <a:cubicBezTo>
                    <a:pt x="151" y="132"/>
                    <a:pt x="150" y="131"/>
                    <a:pt x="150" y="130"/>
                  </a:cubicBezTo>
                  <a:cubicBezTo>
                    <a:pt x="150" y="129"/>
                    <a:pt x="148" y="128"/>
                    <a:pt x="148" y="128"/>
                  </a:cubicBezTo>
                  <a:cubicBezTo>
                    <a:pt x="147" y="128"/>
                    <a:pt x="147" y="125"/>
                    <a:pt x="147" y="125"/>
                  </a:cubicBezTo>
                  <a:cubicBezTo>
                    <a:pt x="147" y="125"/>
                    <a:pt x="146" y="125"/>
                    <a:pt x="146" y="124"/>
                  </a:cubicBezTo>
                  <a:cubicBezTo>
                    <a:pt x="146" y="124"/>
                    <a:pt x="146" y="122"/>
                    <a:pt x="146" y="122"/>
                  </a:cubicBezTo>
                  <a:cubicBezTo>
                    <a:pt x="146" y="122"/>
                    <a:pt x="145" y="122"/>
                    <a:pt x="145" y="121"/>
                  </a:cubicBezTo>
                  <a:cubicBezTo>
                    <a:pt x="145" y="120"/>
                    <a:pt x="144" y="119"/>
                    <a:pt x="144" y="119"/>
                  </a:cubicBezTo>
                  <a:cubicBezTo>
                    <a:pt x="144" y="119"/>
                    <a:pt x="144" y="119"/>
                    <a:pt x="143" y="119"/>
                  </a:cubicBezTo>
                  <a:cubicBezTo>
                    <a:pt x="142" y="118"/>
                    <a:pt x="141" y="119"/>
                    <a:pt x="141" y="119"/>
                  </a:cubicBezTo>
                  <a:cubicBezTo>
                    <a:pt x="141" y="119"/>
                    <a:pt x="140" y="118"/>
                    <a:pt x="140" y="117"/>
                  </a:cubicBezTo>
                  <a:cubicBezTo>
                    <a:pt x="140" y="117"/>
                    <a:pt x="140" y="116"/>
                    <a:pt x="140" y="116"/>
                  </a:cubicBezTo>
                  <a:cubicBezTo>
                    <a:pt x="139" y="116"/>
                    <a:pt x="139" y="115"/>
                    <a:pt x="139" y="115"/>
                  </a:cubicBezTo>
                  <a:cubicBezTo>
                    <a:pt x="139" y="114"/>
                    <a:pt x="138" y="114"/>
                    <a:pt x="138" y="113"/>
                  </a:cubicBezTo>
                  <a:cubicBezTo>
                    <a:pt x="138" y="113"/>
                    <a:pt x="138" y="113"/>
                    <a:pt x="137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8" y="111"/>
                    <a:pt x="138" y="111"/>
                    <a:pt x="137" y="111"/>
                  </a:cubicBezTo>
                  <a:cubicBezTo>
                    <a:pt x="137" y="111"/>
                    <a:pt x="137" y="112"/>
                    <a:pt x="137" y="112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36" y="111"/>
                    <a:pt x="136" y="111"/>
                    <a:pt x="135" y="110"/>
                  </a:cubicBezTo>
                  <a:cubicBezTo>
                    <a:pt x="135" y="110"/>
                    <a:pt x="135" y="110"/>
                    <a:pt x="135" y="110"/>
                  </a:cubicBezTo>
                  <a:cubicBezTo>
                    <a:pt x="135" y="110"/>
                    <a:pt x="134" y="111"/>
                    <a:pt x="133" y="111"/>
                  </a:cubicBezTo>
                  <a:cubicBezTo>
                    <a:pt x="132" y="111"/>
                    <a:pt x="133" y="109"/>
                    <a:pt x="132" y="110"/>
                  </a:cubicBezTo>
                  <a:cubicBezTo>
                    <a:pt x="132" y="110"/>
                    <a:pt x="130" y="109"/>
                    <a:pt x="130" y="109"/>
                  </a:cubicBezTo>
                  <a:cubicBezTo>
                    <a:pt x="131" y="108"/>
                    <a:pt x="129" y="108"/>
                    <a:pt x="129" y="108"/>
                  </a:cubicBezTo>
                  <a:cubicBezTo>
                    <a:pt x="129" y="107"/>
                    <a:pt x="129" y="107"/>
                    <a:pt x="129" y="107"/>
                  </a:cubicBezTo>
                  <a:cubicBezTo>
                    <a:pt x="128" y="107"/>
                    <a:pt x="128" y="107"/>
                    <a:pt x="128" y="108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7" y="108"/>
                    <a:pt x="127" y="107"/>
                    <a:pt x="128" y="106"/>
                  </a:cubicBezTo>
                  <a:cubicBezTo>
                    <a:pt x="128" y="106"/>
                    <a:pt x="127" y="105"/>
                    <a:pt x="126" y="106"/>
                  </a:cubicBezTo>
                  <a:cubicBezTo>
                    <a:pt x="124" y="108"/>
                    <a:pt x="124" y="106"/>
                    <a:pt x="123" y="107"/>
                  </a:cubicBezTo>
                  <a:cubicBezTo>
                    <a:pt x="121" y="107"/>
                    <a:pt x="121" y="109"/>
                    <a:pt x="121" y="109"/>
                  </a:cubicBezTo>
                  <a:cubicBezTo>
                    <a:pt x="120" y="108"/>
                    <a:pt x="119" y="109"/>
                    <a:pt x="119" y="109"/>
                  </a:cubicBezTo>
                  <a:cubicBezTo>
                    <a:pt x="119" y="109"/>
                    <a:pt x="118" y="107"/>
                    <a:pt x="117" y="107"/>
                  </a:cubicBezTo>
                  <a:cubicBezTo>
                    <a:pt x="116" y="107"/>
                    <a:pt x="116" y="108"/>
                    <a:pt x="114" y="107"/>
                  </a:cubicBezTo>
                  <a:cubicBezTo>
                    <a:pt x="113" y="107"/>
                    <a:pt x="113" y="104"/>
                    <a:pt x="113" y="104"/>
                  </a:cubicBezTo>
                  <a:cubicBezTo>
                    <a:pt x="113" y="103"/>
                    <a:pt x="113" y="103"/>
                    <a:pt x="113" y="103"/>
                  </a:cubicBezTo>
                  <a:cubicBezTo>
                    <a:pt x="114" y="102"/>
                    <a:pt x="114" y="102"/>
                    <a:pt x="114" y="102"/>
                  </a:cubicBezTo>
                  <a:cubicBezTo>
                    <a:pt x="114" y="101"/>
                    <a:pt x="114" y="101"/>
                    <a:pt x="114" y="100"/>
                  </a:cubicBezTo>
                  <a:cubicBezTo>
                    <a:pt x="114" y="100"/>
                    <a:pt x="115" y="100"/>
                    <a:pt x="115" y="100"/>
                  </a:cubicBezTo>
                  <a:cubicBezTo>
                    <a:pt x="115" y="99"/>
                    <a:pt x="115" y="99"/>
                    <a:pt x="115" y="98"/>
                  </a:cubicBezTo>
                  <a:cubicBezTo>
                    <a:pt x="115" y="98"/>
                    <a:pt x="115" y="98"/>
                    <a:pt x="114" y="98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3" y="97"/>
                    <a:pt x="113" y="97"/>
                    <a:pt x="112" y="96"/>
                  </a:cubicBezTo>
                  <a:cubicBezTo>
                    <a:pt x="112" y="96"/>
                    <a:pt x="110" y="96"/>
                    <a:pt x="109" y="96"/>
                  </a:cubicBezTo>
                  <a:cubicBezTo>
                    <a:pt x="109" y="96"/>
                    <a:pt x="109" y="95"/>
                    <a:pt x="110" y="95"/>
                  </a:cubicBezTo>
                  <a:cubicBezTo>
                    <a:pt x="111" y="95"/>
                    <a:pt x="111" y="93"/>
                    <a:pt x="111" y="93"/>
                  </a:cubicBezTo>
                  <a:cubicBezTo>
                    <a:pt x="111" y="92"/>
                    <a:pt x="111" y="92"/>
                    <a:pt x="112" y="92"/>
                  </a:cubicBezTo>
                  <a:cubicBezTo>
                    <a:pt x="112" y="92"/>
                    <a:pt x="112" y="90"/>
                    <a:pt x="112" y="90"/>
                  </a:cubicBezTo>
                  <a:cubicBezTo>
                    <a:pt x="113" y="90"/>
                    <a:pt x="113" y="89"/>
                    <a:pt x="113" y="89"/>
                  </a:cubicBezTo>
                  <a:cubicBezTo>
                    <a:pt x="113" y="89"/>
                    <a:pt x="113" y="89"/>
                    <a:pt x="113" y="88"/>
                  </a:cubicBezTo>
                  <a:cubicBezTo>
                    <a:pt x="112" y="88"/>
                    <a:pt x="112" y="88"/>
                    <a:pt x="111" y="88"/>
                  </a:cubicBezTo>
                  <a:cubicBezTo>
                    <a:pt x="111" y="88"/>
                    <a:pt x="110" y="88"/>
                    <a:pt x="110" y="88"/>
                  </a:cubicBezTo>
                  <a:cubicBezTo>
                    <a:pt x="110" y="88"/>
                    <a:pt x="110" y="88"/>
                    <a:pt x="109" y="88"/>
                  </a:cubicBezTo>
                  <a:cubicBezTo>
                    <a:pt x="109" y="88"/>
                    <a:pt x="109" y="88"/>
                    <a:pt x="109" y="88"/>
                  </a:cubicBezTo>
                  <a:cubicBezTo>
                    <a:pt x="108" y="88"/>
                    <a:pt x="108" y="89"/>
                    <a:pt x="108" y="89"/>
                  </a:cubicBezTo>
                  <a:cubicBezTo>
                    <a:pt x="108" y="89"/>
                    <a:pt x="108" y="90"/>
                    <a:pt x="107" y="90"/>
                  </a:cubicBezTo>
                  <a:cubicBezTo>
                    <a:pt x="106" y="90"/>
                    <a:pt x="105" y="91"/>
                    <a:pt x="105" y="91"/>
                  </a:cubicBezTo>
                  <a:cubicBezTo>
                    <a:pt x="105" y="91"/>
                    <a:pt x="104" y="90"/>
                    <a:pt x="104" y="90"/>
                  </a:cubicBezTo>
                  <a:cubicBezTo>
                    <a:pt x="104" y="90"/>
                    <a:pt x="103" y="89"/>
                    <a:pt x="102" y="89"/>
                  </a:cubicBezTo>
                  <a:cubicBezTo>
                    <a:pt x="102" y="89"/>
                    <a:pt x="102" y="87"/>
                    <a:pt x="102" y="87"/>
                  </a:cubicBezTo>
                  <a:cubicBezTo>
                    <a:pt x="101" y="86"/>
                    <a:pt x="101" y="85"/>
                    <a:pt x="101" y="85"/>
                  </a:cubicBezTo>
                  <a:cubicBezTo>
                    <a:pt x="101" y="85"/>
                    <a:pt x="100" y="84"/>
                    <a:pt x="102" y="83"/>
                  </a:cubicBezTo>
                  <a:cubicBezTo>
                    <a:pt x="103" y="81"/>
                    <a:pt x="102" y="81"/>
                    <a:pt x="103" y="80"/>
                  </a:cubicBezTo>
                  <a:cubicBezTo>
                    <a:pt x="104" y="79"/>
                    <a:pt x="102" y="77"/>
                    <a:pt x="104" y="77"/>
                  </a:cubicBezTo>
                  <a:cubicBezTo>
                    <a:pt x="106" y="76"/>
                    <a:pt x="108" y="75"/>
                    <a:pt x="108" y="75"/>
                  </a:cubicBezTo>
                  <a:cubicBezTo>
                    <a:pt x="108" y="75"/>
                    <a:pt x="109" y="75"/>
                    <a:pt x="110" y="76"/>
                  </a:cubicBezTo>
                  <a:cubicBezTo>
                    <a:pt x="111" y="77"/>
                    <a:pt x="113" y="78"/>
                    <a:pt x="113" y="77"/>
                  </a:cubicBezTo>
                  <a:cubicBezTo>
                    <a:pt x="113" y="77"/>
                    <a:pt x="113" y="78"/>
                    <a:pt x="114" y="78"/>
                  </a:cubicBezTo>
                  <a:cubicBezTo>
                    <a:pt x="114" y="78"/>
                    <a:pt x="114" y="76"/>
                    <a:pt x="114" y="76"/>
                  </a:cubicBezTo>
                  <a:cubicBezTo>
                    <a:pt x="114" y="76"/>
                    <a:pt x="115" y="77"/>
                    <a:pt x="117" y="77"/>
                  </a:cubicBezTo>
                  <a:cubicBezTo>
                    <a:pt x="118" y="77"/>
                    <a:pt x="118" y="78"/>
                    <a:pt x="118" y="78"/>
                  </a:cubicBezTo>
                  <a:cubicBezTo>
                    <a:pt x="118" y="78"/>
                    <a:pt x="119" y="79"/>
                    <a:pt x="120" y="79"/>
                  </a:cubicBezTo>
                  <a:cubicBezTo>
                    <a:pt x="120" y="78"/>
                    <a:pt x="121" y="80"/>
                    <a:pt x="120" y="81"/>
                  </a:cubicBezTo>
                  <a:cubicBezTo>
                    <a:pt x="120" y="82"/>
                    <a:pt x="121" y="82"/>
                    <a:pt x="121" y="83"/>
                  </a:cubicBezTo>
                  <a:cubicBezTo>
                    <a:pt x="121" y="84"/>
                    <a:pt x="121" y="84"/>
                    <a:pt x="121" y="85"/>
                  </a:cubicBezTo>
                  <a:cubicBezTo>
                    <a:pt x="121" y="87"/>
                    <a:pt x="122" y="87"/>
                    <a:pt x="123" y="85"/>
                  </a:cubicBezTo>
                  <a:cubicBezTo>
                    <a:pt x="123" y="83"/>
                    <a:pt x="124" y="83"/>
                    <a:pt x="123" y="82"/>
                  </a:cubicBezTo>
                  <a:cubicBezTo>
                    <a:pt x="123" y="82"/>
                    <a:pt x="124" y="81"/>
                    <a:pt x="123" y="80"/>
                  </a:cubicBezTo>
                  <a:cubicBezTo>
                    <a:pt x="123" y="79"/>
                    <a:pt x="123" y="77"/>
                    <a:pt x="124" y="77"/>
                  </a:cubicBezTo>
                  <a:cubicBezTo>
                    <a:pt x="125" y="77"/>
                    <a:pt x="126" y="76"/>
                    <a:pt x="127" y="76"/>
                  </a:cubicBezTo>
                  <a:cubicBezTo>
                    <a:pt x="127" y="76"/>
                    <a:pt x="127" y="75"/>
                    <a:pt x="129" y="75"/>
                  </a:cubicBezTo>
                  <a:cubicBezTo>
                    <a:pt x="130" y="75"/>
                    <a:pt x="132" y="74"/>
                    <a:pt x="131" y="73"/>
                  </a:cubicBezTo>
                  <a:cubicBezTo>
                    <a:pt x="131" y="72"/>
                    <a:pt x="132" y="71"/>
                    <a:pt x="132" y="71"/>
                  </a:cubicBezTo>
                  <a:cubicBezTo>
                    <a:pt x="132" y="71"/>
                    <a:pt x="133" y="71"/>
                    <a:pt x="133" y="70"/>
                  </a:cubicBezTo>
                  <a:cubicBezTo>
                    <a:pt x="133" y="70"/>
                    <a:pt x="134" y="70"/>
                    <a:pt x="134" y="68"/>
                  </a:cubicBezTo>
                  <a:cubicBezTo>
                    <a:pt x="134" y="68"/>
                    <a:pt x="136" y="69"/>
                    <a:pt x="137" y="68"/>
                  </a:cubicBezTo>
                  <a:cubicBezTo>
                    <a:pt x="137" y="68"/>
                    <a:pt x="138" y="68"/>
                    <a:pt x="138" y="69"/>
                  </a:cubicBezTo>
                  <a:cubicBezTo>
                    <a:pt x="138" y="69"/>
                    <a:pt x="139" y="69"/>
                    <a:pt x="139" y="68"/>
                  </a:cubicBezTo>
                  <a:cubicBezTo>
                    <a:pt x="139" y="68"/>
                    <a:pt x="139" y="68"/>
                    <a:pt x="138" y="68"/>
                  </a:cubicBezTo>
                  <a:cubicBezTo>
                    <a:pt x="138" y="68"/>
                    <a:pt x="138" y="68"/>
                    <a:pt x="138" y="67"/>
                  </a:cubicBezTo>
                  <a:cubicBezTo>
                    <a:pt x="138" y="67"/>
                    <a:pt x="138" y="67"/>
                    <a:pt x="139" y="66"/>
                  </a:cubicBezTo>
                  <a:cubicBezTo>
                    <a:pt x="139" y="66"/>
                    <a:pt x="140" y="66"/>
                    <a:pt x="140" y="66"/>
                  </a:cubicBezTo>
                  <a:cubicBezTo>
                    <a:pt x="140" y="66"/>
                    <a:pt x="141" y="66"/>
                    <a:pt x="141" y="66"/>
                  </a:cubicBezTo>
                  <a:cubicBezTo>
                    <a:pt x="141" y="66"/>
                    <a:pt x="142" y="66"/>
                    <a:pt x="142" y="66"/>
                  </a:cubicBezTo>
                  <a:cubicBezTo>
                    <a:pt x="143" y="66"/>
                    <a:pt x="143" y="65"/>
                    <a:pt x="143" y="65"/>
                  </a:cubicBezTo>
                  <a:cubicBezTo>
                    <a:pt x="144" y="66"/>
                    <a:pt x="144" y="65"/>
                    <a:pt x="145" y="66"/>
                  </a:cubicBezTo>
                  <a:cubicBezTo>
                    <a:pt x="145" y="66"/>
                    <a:pt x="144" y="66"/>
                    <a:pt x="144" y="66"/>
                  </a:cubicBezTo>
                  <a:cubicBezTo>
                    <a:pt x="143" y="67"/>
                    <a:pt x="143" y="67"/>
                    <a:pt x="144" y="68"/>
                  </a:cubicBezTo>
                  <a:cubicBezTo>
                    <a:pt x="144" y="68"/>
                    <a:pt x="145" y="68"/>
                    <a:pt x="145" y="67"/>
                  </a:cubicBezTo>
                  <a:cubicBezTo>
                    <a:pt x="146" y="67"/>
                    <a:pt x="146" y="68"/>
                    <a:pt x="147" y="67"/>
                  </a:cubicBezTo>
                  <a:cubicBezTo>
                    <a:pt x="147" y="67"/>
                    <a:pt x="148" y="68"/>
                    <a:pt x="148" y="67"/>
                  </a:cubicBezTo>
                  <a:cubicBezTo>
                    <a:pt x="148" y="67"/>
                    <a:pt x="149" y="68"/>
                    <a:pt x="149" y="67"/>
                  </a:cubicBezTo>
                  <a:cubicBezTo>
                    <a:pt x="149" y="67"/>
                    <a:pt x="150" y="68"/>
                    <a:pt x="150" y="67"/>
                  </a:cubicBezTo>
                  <a:cubicBezTo>
                    <a:pt x="150" y="67"/>
                    <a:pt x="150" y="66"/>
                    <a:pt x="150" y="66"/>
                  </a:cubicBezTo>
                  <a:cubicBezTo>
                    <a:pt x="150" y="66"/>
                    <a:pt x="150" y="66"/>
                    <a:pt x="150" y="66"/>
                  </a:cubicBezTo>
                  <a:cubicBezTo>
                    <a:pt x="149" y="65"/>
                    <a:pt x="149" y="66"/>
                    <a:pt x="149" y="66"/>
                  </a:cubicBezTo>
                  <a:cubicBezTo>
                    <a:pt x="149" y="66"/>
                    <a:pt x="148" y="66"/>
                    <a:pt x="148" y="67"/>
                  </a:cubicBezTo>
                  <a:cubicBezTo>
                    <a:pt x="148" y="67"/>
                    <a:pt x="148" y="66"/>
                    <a:pt x="147" y="66"/>
                  </a:cubicBezTo>
                  <a:cubicBezTo>
                    <a:pt x="147" y="66"/>
                    <a:pt x="148" y="66"/>
                    <a:pt x="148" y="66"/>
                  </a:cubicBezTo>
                  <a:cubicBezTo>
                    <a:pt x="148" y="65"/>
                    <a:pt x="147" y="65"/>
                    <a:pt x="147" y="65"/>
                  </a:cubicBezTo>
                  <a:cubicBezTo>
                    <a:pt x="147" y="65"/>
                    <a:pt x="147" y="65"/>
                    <a:pt x="146" y="65"/>
                  </a:cubicBezTo>
                  <a:cubicBezTo>
                    <a:pt x="146" y="64"/>
                    <a:pt x="146" y="64"/>
                    <a:pt x="146" y="64"/>
                  </a:cubicBezTo>
                  <a:cubicBezTo>
                    <a:pt x="146" y="64"/>
                    <a:pt x="146" y="64"/>
                    <a:pt x="146" y="64"/>
                  </a:cubicBezTo>
                  <a:cubicBezTo>
                    <a:pt x="146" y="64"/>
                    <a:pt x="146" y="64"/>
                    <a:pt x="146" y="65"/>
                  </a:cubicBezTo>
                  <a:cubicBezTo>
                    <a:pt x="146" y="64"/>
                    <a:pt x="146" y="64"/>
                    <a:pt x="146" y="64"/>
                  </a:cubicBezTo>
                  <a:cubicBezTo>
                    <a:pt x="146" y="64"/>
                    <a:pt x="145" y="63"/>
                    <a:pt x="146" y="63"/>
                  </a:cubicBezTo>
                  <a:cubicBezTo>
                    <a:pt x="146" y="63"/>
                    <a:pt x="145" y="63"/>
                    <a:pt x="145" y="62"/>
                  </a:cubicBezTo>
                  <a:cubicBezTo>
                    <a:pt x="145" y="62"/>
                    <a:pt x="145" y="63"/>
                    <a:pt x="146" y="62"/>
                  </a:cubicBezTo>
                  <a:cubicBezTo>
                    <a:pt x="146" y="62"/>
                    <a:pt x="146" y="63"/>
                    <a:pt x="146" y="62"/>
                  </a:cubicBezTo>
                  <a:cubicBezTo>
                    <a:pt x="147" y="61"/>
                    <a:pt x="145" y="61"/>
                    <a:pt x="145" y="61"/>
                  </a:cubicBezTo>
                  <a:cubicBezTo>
                    <a:pt x="145" y="61"/>
                    <a:pt x="145" y="61"/>
                    <a:pt x="144" y="60"/>
                  </a:cubicBezTo>
                  <a:cubicBezTo>
                    <a:pt x="144" y="60"/>
                    <a:pt x="142" y="60"/>
                    <a:pt x="141" y="61"/>
                  </a:cubicBezTo>
                  <a:cubicBezTo>
                    <a:pt x="141" y="61"/>
                    <a:pt x="142" y="59"/>
                    <a:pt x="143" y="60"/>
                  </a:cubicBezTo>
                  <a:cubicBezTo>
                    <a:pt x="143" y="60"/>
                    <a:pt x="144" y="59"/>
                    <a:pt x="145" y="59"/>
                  </a:cubicBezTo>
                  <a:cubicBezTo>
                    <a:pt x="145" y="59"/>
                    <a:pt x="148" y="60"/>
                    <a:pt x="149" y="61"/>
                  </a:cubicBezTo>
                  <a:cubicBezTo>
                    <a:pt x="150" y="62"/>
                    <a:pt x="151" y="62"/>
                    <a:pt x="151" y="62"/>
                  </a:cubicBezTo>
                  <a:cubicBezTo>
                    <a:pt x="151" y="62"/>
                    <a:pt x="153" y="61"/>
                    <a:pt x="154" y="62"/>
                  </a:cubicBezTo>
                  <a:cubicBezTo>
                    <a:pt x="154" y="62"/>
                    <a:pt x="155" y="61"/>
                    <a:pt x="155" y="61"/>
                  </a:cubicBezTo>
                  <a:cubicBezTo>
                    <a:pt x="155" y="61"/>
                    <a:pt x="155" y="60"/>
                    <a:pt x="155" y="60"/>
                  </a:cubicBezTo>
                  <a:cubicBezTo>
                    <a:pt x="155" y="59"/>
                    <a:pt x="155" y="59"/>
                    <a:pt x="154" y="59"/>
                  </a:cubicBezTo>
                  <a:cubicBezTo>
                    <a:pt x="154" y="59"/>
                    <a:pt x="154" y="58"/>
                    <a:pt x="154" y="58"/>
                  </a:cubicBezTo>
                  <a:cubicBezTo>
                    <a:pt x="154" y="58"/>
                    <a:pt x="154" y="58"/>
                    <a:pt x="154" y="58"/>
                  </a:cubicBezTo>
                  <a:cubicBezTo>
                    <a:pt x="153" y="57"/>
                    <a:pt x="153" y="57"/>
                    <a:pt x="153" y="57"/>
                  </a:cubicBezTo>
                  <a:cubicBezTo>
                    <a:pt x="153" y="57"/>
                    <a:pt x="153" y="57"/>
                    <a:pt x="153" y="56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51" y="55"/>
                    <a:pt x="151" y="55"/>
                    <a:pt x="151" y="55"/>
                  </a:cubicBezTo>
                  <a:cubicBezTo>
                    <a:pt x="151" y="55"/>
                    <a:pt x="151" y="55"/>
                    <a:pt x="151" y="55"/>
                  </a:cubicBezTo>
                  <a:cubicBezTo>
                    <a:pt x="151" y="55"/>
                    <a:pt x="151" y="54"/>
                    <a:pt x="151" y="53"/>
                  </a:cubicBezTo>
                  <a:cubicBezTo>
                    <a:pt x="151" y="52"/>
                    <a:pt x="150" y="52"/>
                    <a:pt x="150" y="52"/>
                  </a:cubicBezTo>
                  <a:cubicBezTo>
                    <a:pt x="150" y="52"/>
                    <a:pt x="150" y="50"/>
                    <a:pt x="149" y="50"/>
                  </a:cubicBezTo>
                  <a:cubicBezTo>
                    <a:pt x="149" y="49"/>
                    <a:pt x="148" y="47"/>
                    <a:pt x="148" y="47"/>
                  </a:cubicBezTo>
                  <a:cubicBezTo>
                    <a:pt x="148" y="47"/>
                    <a:pt x="148" y="48"/>
                    <a:pt x="147" y="48"/>
                  </a:cubicBezTo>
                  <a:cubicBezTo>
                    <a:pt x="147" y="48"/>
                    <a:pt x="147" y="48"/>
                    <a:pt x="147" y="49"/>
                  </a:cubicBezTo>
                  <a:cubicBezTo>
                    <a:pt x="147" y="49"/>
                    <a:pt x="146" y="49"/>
                    <a:pt x="146" y="49"/>
                  </a:cubicBezTo>
                  <a:cubicBezTo>
                    <a:pt x="145" y="49"/>
                    <a:pt x="145" y="48"/>
                    <a:pt x="144" y="48"/>
                  </a:cubicBezTo>
                  <a:cubicBezTo>
                    <a:pt x="144" y="48"/>
                    <a:pt x="143" y="47"/>
                    <a:pt x="144" y="46"/>
                  </a:cubicBezTo>
                  <a:cubicBezTo>
                    <a:pt x="144" y="46"/>
                    <a:pt x="144" y="46"/>
                    <a:pt x="144" y="45"/>
                  </a:cubicBezTo>
                  <a:cubicBezTo>
                    <a:pt x="144" y="45"/>
                    <a:pt x="143" y="45"/>
                    <a:pt x="143" y="45"/>
                  </a:cubicBezTo>
                  <a:cubicBezTo>
                    <a:pt x="143" y="45"/>
                    <a:pt x="143" y="45"/>
                    <a:pt x="142" y="44"/>
                  </a:cubicBezTo>
                  <a:cubicBezTo>
                    <a:pt x="142" y="44"/>
                    <a:pt x="142" y="44"/>
                    <a:pt x="142" y="43"/>
                  </a:cubicBezTo>
                  <a:cubicBezTo>
                    <a:pt x="141" y="43"/>
                    <a:pt x="141" y="42"/>
                    <a:pt x="141" y="42"/>
                  </a:cubicBezTo>
                  <a:cubicBezTo>
                    <a:pt x="141" y="42"/>
                    <a:pt x="140" y="41"/>
                    <a:pt x="140" y="41"/>
                  </a:cubicBezTo>
                  <a:cubicBezTo>
                    <a:pt x="139" y="41"/>
                    <a:pt x="139" y="41"/>
                    <a:pt x="138" y="41"/>
                  </a:cubicBezTo>
                  <a:cubicBezTo>
                    <a:pt x="138" y="41"/>
                    <a:pt x="138" y="40"/>
                    <a:pt x="137" y="40"/>
                  </a:cubicBezTo>
                  <a:cubicBezTo>
                    <a:pt x="136" y="40"/>
                    <a:pt x="135" y="39"/>
                    <a:pt x="136" y="41"/>
                  </a:cubicBezTo>
                  <a:cubicBezTo>
                    <a:pt x="136" y="42"/>
                    <a:pt x="135" y="42"/>
                    <a:pt x="135" y="42"/>
                  </a:cubicBezTo>
                  <a:cubicBezTo>
                    <a:pt x="135" y="42"/>
                    <a:pt x="136" y="42"/>
                    <a:pt x="136" y="43"/>
                  </a:cubicBezTo>
                  <a:cubicBezTo>
                    <a:pt x="136" y="43"/>
                    <a:pt x="136" y="43"/>
                    <a:pt x="135" y="43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5" y="44"/>
                    <a:pt x="135" y="44"/>
                    <a:pt x="134" y="44"/>
                  </a:cubicBezTo>
                  <a:cubicBezTo>
                    <a:pt x="135" y="45"/>
                    <a:pt x="135" y="45"/>
                    <a:pt x="136" y="45"/>
                  </a:cubicBezTo>
                  <a:cubicBezTo>
                    <a:pt x="136" y="45"/>
                    <a:pt x="136" y="46"/>
                    <a:pt x="136" y="47"/>
                  </a:cubicBezTo>
                  <a:cubicBezTo>
                    <a:pt x="136" y="48"/>
                    <a:pt x="134" y="49"/>
                    <a:pt x="134" y="49"/>
                  </a:cubicBezTo>
                  <a:cubicBezTo>
                    <a:pt x="134" y="48"/>
                    <a:pt x="133" y="48"/>
                    <a:pt x="132" y="48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3" y="49"/>
                    <a:pt x="133" y="50"/>
                    <a:pt x="133" y="50"/>
                  </a:cubicBezTo>
                  <a:cubicBezTo>
                    <a:pt x="133" y="50"/>
                    <a:pt x="133" y="51"/>
                    <a:pt x="133" y="51"/>
                  </a:cubicBezTo>
                  <a:cubicBezTo>
                    <a:pt x="133" y="51"/>
                    <a:pt x="133" y="52"/>
                    <a:pt x="132" y="52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52"/>
                    <a:pt x="131" y="52"/>
                    <a:pt x="131" y="52"/>
                  </a:cubicBezTo>
                  <a:cubicBezTo>
                    <a:pt x="131" y="52"/>
                    <a:pt x="131" y="52"/>
                    <a:pt x="131" y="52"/>
                  </a:cubicBezTo>
                  <a:cubicBezTo>
                    <a:pt x="131" y="51"/>
                    <a:pt x="130" y="51"/>
                    <a:pt x="130" y="51"/>
                  </a:cubicBezTo>
                  <a:cubicBezTo>
                    <a:pt x="131" y="51"/>
                    <a:pt x="131" y="51"/>
                    <a:pt x="131" y="51"/>
                  </a:cubicBezTo>
                  <a:cubicBezTo>
                    <a:pt x="131" y="51"/>
                    <a:pt x="131" y="50"/>
                    <a:pt x="131" y="50"/>
                  </a:cubicBezTo>
                  <a:cubicBezTo>
                    <a:pt x="131" y="50"/>
                    <a:pt x="130" y="50"/>
                    <a:pt x="130" y="49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30" y="49"/>
                    <a:pt x="130" y="48"/>
                    <a:pt x="130" y="48"/>
                  </a:cubicBezTo>
                  <a:cubicBezTo>
                    <a:pt x="131" y="47"/>
                    <a:pt x="129" y="46"/>
                    <a:pt x="129" y="46"/>
                  </a:cubicBezTo>
                  <a:cubicBezTo>
                    <a:pt x="129" y="46"/>
                    <a:pt x="127" y="46"/>
                    <a:pt x="127" y="45"/>
                  </a:cubicBezTo>
                  <a:cubicBezTo>
                    <a:pt x="126" y="45"/>
                    <a:pt x="125" y="45"/>
                    <a:pt x="124" y="43"/>
                  </a:cubicBezTo>
                  <a:cubicBezTo>
                    <a:pt x="124" y="42"/>
                    <a:pt x="123" y="42"/>
                    <a:pt x="123" y="42"/>
                  </a:cubicBezTo>
                  <a:cubicBezTo>
                    <a:pt x="123" y="42"/>
                    <a:pt x="122" y="42"/>
                    <a:pt x="121" y="41"/>
                  </a:cubicBezTo>
                  <a:cubicBezTo>
                    <a:pt x="120" y="41"/>
                    <a:pt x="120" y="39"/>
                    <a:pt x="120" y="39"/>
                  </a:cubicBezTo>
                  <a:cubicBezTo>
                    <a:pt x="119" y="39"/>
                    <a:pt x="119" y="39"/>
                    <a:pt x="118" y="39"/>
                  </a:cubicBezTo>
                  <a:cubicBezTo>
                    <a:pt x="118" y="39"/>
                    <a:pt x="118" y="37"/>
                    <a:pt x="120" y="36"/>
                  </a:cubicBezTo>
                  <a:cubicBezTo>
                    <a:pt x="121" y="36"/>
                    <a:pt x="123" y="35"/>
                    <a:pt x="124" y="35"/>
                  </a:cubicBezTo>
                  <a:cubicBezTo>
                    <a:pt x="124" y="35"/>
                    <a:pt x="124" y="35"/>
                    <a:pt x="124" y="34"/>
                  </a:cubicBezTo>
                  <a:cubicBezTo>
                    <a:pt x="124" y="34"/>
                    <a:pt x="125" y="35"/>
                    <a:pt x="125" y="34"/>
                  </a:cubicBezTo>
                  <a:cubicBezTo>
                    <a:pt x="125" y="34"/>
                    <a:pt x="126" y="35"/>
                    <a:pt x="127" y="34"/>
                  </a:cubicBezTo>
                  <a:cubicBezTo>
                    <a:pt x="127" y="34"/>
                    <a:pt x="128" y="34"/>
                    <a:pt x="128" y="33"/>
                  </a:cubicBezTo>
                  <a:cubicBezTo>
                    <a:pt x="128" y="33"/>
                    <a:pt x="129" y="33"/>
                    <a:pt x="129" y="33"/>
                  </a:cubicBezTo>
                  <a:cubicBezTo>
                    <a:pt x="130" y="32"/>
                    <a:pt x="129" y="32"/>
                    <a:pt x="129" y="32"/>
                  </a:cubicBezTo>
                  <a:cubicBezTo>
                    <a:pt x="129" y="32"/>
                    <a:pt x="130" y="32"/>
                    <a:pt x="130" y="33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0" y="34"/>
                    <a:pt x="130" y="33"/>
                    <a:pt x="129" y="33"/>
                  </a:cubicBezTo>
                  <a:cubicBezTo>
                    <a:pt x="129" y="34"/>
                    <a:pt x="129" y="35"/>
                    <a:pt x="129" y="35"/>
                  </a:cubicBezTo>
                  <a:cubicBezTo>
                    <a:pt x="129" y="35"/>
                    <a:pt x="128" y="35"/>
                    <a:pt x="127" y="35"/>
                  </a:cubicBezTo>
                  <a:cubicBezTo>
                    <a:pt x="127" y="35"/>
                    <a:pt x="128" y="36"/>
                    <a:pt x="129" y="36"/>
                  </a:cubicBezTo>
                  <a:cubicBezTo>
                    <a:pt x="129" y="36"/>
                    <a:pt x="129" y="36"/>
                    <a:pt x="129" y="37"/>
                  </a:cubicBezTo>
                  <a:cubicBezTo>
                    <a:pt x="129" y="37"/>
                    <a:pt x="130" y="36"/>
                    <a:pt x="130" y="36"/>
                  </a:cubicBezTo>
                  <a:cubicBezTo>
                    <a:pt x="130" y="36"/>
                    <a:pt x="131" y="37"/>
                    <a:pt x="131" y="36"/>
                  </a:cubicBezTo>
                  <a:cubicBezTo>
                    <a:pt x="131" y="36"/>
                    <a:pt x="131" y="36"/>
                    <a:pt x="132" y="37"/>
                  </a:cubicBezTo>
                  <a:cubicBezTo>
                    <a:pt x="132" y="37"/>
                    <a:pt x="133" y="37"/>
                    <a:pt x="133" y="37"/>
                  </a:cubicBezTo>
                  <a:cubicBezTo>
                    <a:pt x="133" y="37"/>
                    <a:pt x="133" y="38"/>
                    <a:pt x="134" y="38"/>
                  </a:cubicBezTo>
                  <a:cubicBezTo>
                    <a:pt x="134" y="38"/>
                    <a:pt x="135" y="38"/>
                    <a:pt x="135" y="38"/>
                  </a:cubicBezTo>
                  <a:cubicBezTo>
                    <a:pt x="135" y="38"/>
                    <a:pt x="134" y="37"/>
                    <a:pt x="133" y="37"/>
                  </a:cubicBezTo>
                  <a:cubicBezTo>
                    <a:pt x="133" y="37"/>
                    <a:pt x="133" y="36"/>
                    <a:pt x="132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2" y="35"/>
                    <a:pt x="131" y="35"/>
                    <a:pt x="131" y="34"/>
                  </a:cubicBezTo>
                  <a:cubicBezTo>
                    <a:pt x="131" y="34"/>
                    <a:pt x="131" y="35"/>
                    <a:pt x="132" y="35"/>
                  </a:cubicBezTo>
                  <a:cubicBezTo>
                    <a:pt x="132" y="35"/>
                    <a:pt x="132" y="33"/>
                    <a:pt x="131" y="33"/>
                  </a:cubicBezTo>
                  <a:cubicBezTo>
                    <a:pt x="131" y="33"/>
                    <a:pt x="132" y="33"/>
                    <a:pt x="132" y="34"/>
                  </a:cubicBezTo>
                  <a:cubicBezTo>
                    <a:pt x="132" y="34"/>
                    <a:pt x="132" y="34"/>
                    <a:pt x="132" y="33"/>
                  </a:cubicBezTo>
                  <a:cubicBezTo>
                    <a:pt x="132" y="33"/>
                    <a:pt x="133" y="34"/>
                    <a:pt x="134" y="34"/>
                  </a:cubicBezTo>
                  <a:cubicBezTo>
                    <a:pt x="134" y="34"/>
                    <a:pt x="135" y="33"/>
                    <a:pt x="134" y="33"/>
                  </a:cubicBezTo>
                  <a:cubicBezTo>
                    <a:pt x="133" y="32"/>
                    <a:pt x="133" y="31"/>
                    <a:pt x="133" y="31"/>
                  </a:cubicBezTo>
                  <a:cubicBezTo>
                    <a:pt x="133" y="31"/>
                    <a:pt x="134" y="32"/>
                    <a:pt x="135" y="32"/>
                  </a:cubicBezTo>
                  <a:cubicBezTo>
                    <a:pt x="135" y="32"/>
                    <a:pt x="135" y="31"/>
                    <a:pt x="134" y="31"/>
                  </a:cubicBezTo>
                  <a:cubicBezTo>
                    <a:pt x="134" y="31"/>
                    <a:pt x="134" y="30"/>
                    <a:pt x="134" y="30"/>
                  </a:cubicBezTo>
                  <a:cubicBezTo>
                    <a:pt x="134" y="30"/>
                    <a:pt x="134" y="30"/>
                    <a:pt x="135" y="30"/>
                  </a:cubicBezTo>
                  <a:cubicBezTo>
                    <a:pt x="135" y="30"/>
                    <a:pt x="135" y="31"/>
                    <a:pt x="135" y="31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6" y="31"/>
                    <a:pt x="136" y="31"/>
                    <a:pt x="137" y="31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8" y="31"/>
                    <a:pt x="138" y="31"/>
                    <a:pt x="138" y="31"/>
                  </a:cubicBezTo>
                  <a:cubicBezTo>
                    <a:pt x="138" y="32"/>
                    <a:pt x="138" y="32"/>
                    <a:pt x="139" y="32"/>
                  </a:cubicBezTo>
                  <a:cubicBezTo>
                    <a:pt x="139" y="33"/>
                    <a:pt x="139" y="33"/>
                    <a:pt x="140" y="33"/>
                  </a:cubicBezTo>
                  <a:cubicBezTo>
                    <a:pt x="140" y="33"/>
                    <a:pt x="140" y="34"/>
                    <a:pt x="140" y="34"/>
                  </a:cubicBezTo>
                  <a:cubicBezTo>
                    <a:pt x="140" y="34"/>
                    <a:pt x="140" y="34"/>
                    <a:pt x="141" y="34"/>
                  </a:cubicBezTo>
                  <a:cubicBezTo>
                    <a:pt x="141" y="35"/>
                    <a:pt x="141" y="35"/>
                    <a:pt x="141" y="36"/>
                  </a:cubicBezTo>
                  <a:cubicBezTo>
                    <a:pt x="141" y="35"/>
                    <a:pt x="141" y="35"/>
                    <a:pt x="142" y="35"/>
                  </a:cubicBezTo>
                  <a:cubicBezTo>
                    <a:pt x="142" y="36"/>
                    <a:pt x="142" y="36"/>
                    <a:pt x="142" y="36"/>
                  </a:cubicBezTo>
                  <a:cubicBezTo>
                    <a:pt x="142" y="36"/>
                    <a:pt x="142" y="36"/>
                    <a:pt x="142" y="37"/>
                  </a:cubicBezTo>
                  <a:cubicBezTo>
                    <a:pt x="142" y="37"/>
                    <a:pt x="141" y="37"/>
                    <a:pt x="141" y="37"/>
                  </a:cubicBezTo>
                  <a:cubicBezTo>
                    <a:pt x="141" y="37"/>
                    <a:pt x="140" y="37"/>
                    <a:pt x="140" y="37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38"/>
                    <a:pt x="139" y="38"/>
                    <a:pt x="139" y="37"/>
                  </a:cubicBezTo>
                  <a:cubicBezTo>
                    <a:pt x="138" y="37"/>
                    <a:pt x="138" y="37"/>
                    <a:pt x="137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6" y="37"/>
                    <a:pt x="136" y="37"/>
                    <a:pt x="136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8" y="38"/>
                    <a:pt x="138" y="39"/>
                    <a:pt x="138" y="39"/>
                  </a:cubicBezTo>
                  <a:cubicBezTo>
                    <a:pt x="138" y="39"/>
                    <a:pt x="138" y="39"/>
                    <a:pt x="139" y="39"/>
                  </a:cubicBezTo>
                  <a:cubicBezTo>
                    <a:pt x="139" y="39"/>
                    <a:pt x="140" y="39"/>
                    <a:pt x="140" y="39"/>
                  </a:cubicBezTo>
                  <a:cubicBezTo>
                    <a:pt x="140" y="40"/>
                    <a:pt x="141" y="40"/>
                    <a:pt x="141" y="40"/>
                  </a:cubicBezTo>
                  <a:cubicBezTo>
                    <a:pt x="141" y="41"/>
                    <a:pt x="142" y="41"/>
                    <a:pt x="142" y="41"/>
                  </a:cubicBezTo>
                  <a:cubicBezTo>
                    <a:pt x="142" y="41"/>
                    <a:pt x="142" y="42"/>
                    <a:pt x="142" y="42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3" y="42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5" y="44"/>
                    <a:pt x="145" y="44"/>
                  </a:cubicBezTo>
                  <a:cubicBezTo>
                    <a:pt x="145" y="44"/>
                    <a:pt x="146" y="45"/>
                    <a:pt x="146" y="45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6" y="43"/>
                    <a:pt x="146" y="43"/>
                    <a:pt x="145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47" y="44"/>
                    <a:pt x="147" y="44"/>
                    <a:pt x="148" y="45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8" y="45"/>
                    <a:pt x="148" y="46"/>
                    <a:pt x="149" y="46"/>
                  </a:cubicBezTo>
                  <a:cubicBezTo>
                    <a:pt x="149" y="45"/>
                    <a:pt x="148" y="45"/>
                    <a:pt x="148" y="45"/>
                  </a:cubicBezTo>
                  <a:cubicBezTo>
                    <a:pt x="148" y="45"/>
                    <a:pt x="148" y="45"/>
                    <a:pt x="148" y="44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3"/>
                    <a:pt x="148" y="43"/>
                    <a:pt x="148" y="42"/>
                  </a:cubicBezTo>
                  <a:cubicBezTo>
                    <a:pt x="148" y="42"/>
                    <a:pt x="148" y="42"/>
                    <a:pt x="147" y="42"/>
                  </a:cubicBezTo>
                  <a:cubicBezTo>
                    <a:pt x="147" y="42"/>
                    <a:pt x="147" y="41"/>
                    <a:pt x="147" y="41"/>
                  </a:cubicBezTo>
                  <a:cubicBezTo>
                    <a:pt x="147" y="41"/>
                    <a:pt x="147" y="41"/>
                    <a:pt x="147" y="40"/>
                  </a:cubicBezTo>
                  <a:cubicBezTo>
                    <a:pt x="147" y="40"/>
                    <a:pt x="147" y="40"/>
                    <a:pt x="147" y="40"/>
                  </a:cubicBezTo>
                  <a:cubicBezTo>
                    <a:pt x="147" y="40"/>
                    <a:pt x="147" y="40"/>
                    <a:pt x="147" y="40"/>
                  </a:cubicBezTo>
                  <a:cubicBezTo>
                    <a:pt x="148" y="40"/>
                    <a:pt x="148" y="41"/>
                    <a:pt x="148" y="41"/>
                  </a:cubicBezTo>
                  <a:cubicBezTo>
                    <a:pt x="148" y="41"/>
                    <a:pt x="148" y="41"/>
                    <a:pt x="148" y="41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49" y="43"/>
                    <a:pt x="150" y="43"/>
                    <a:pt x="150" y="43"/>
                  </a:cubicBezTo>
                  <a:cubicBezTo>
                    <a:pt x="150" y="43"/>
                    <a:pt x="150" y="43"/>
                    <a:pt x="150" y="42"/>
                  </a:cubicBezTo>
                  <a:cubicBezTo>
                    <a:pt x="150" y="43"/>
                    <a:pt x="150" y="43"/>
                    <a:pt x="151" y="43"/>
                  </a:cubicBezTo>
                  <a:cubicBezTo>
                    <a:pt x="151" y="43"/>
                    <a:pt x="151" y="43"/>
                    <a:pt x="151" y="42"/>
                  </a:cubicBezTo>
                  <a:cubicBezTo>
                    <a:pt x="151" y="42"/>
                    <a:pt x="152" y="42"/>
                    <a:pt x="152" y="42"/>
                  </a:cubicBezTo>
                  <a:cubicBezTo>
                    <a:pt x="152" y="42"/>
                    <a:pt x="151" y="41"/>
                    <a:pt x="150" y="41"/>
                  </a:cubicBezTo>
                  <a:cubicBezTo>
                    <a:pt x="150" y="41"/>
                    <a:pt x="150" y="40"/>
                    <a:pt x="150" y="40"/>
                  </a:cubicBezTo>
                  <a:cubicBezTo>
                    <a:pt x="150" y="40"/>
                    <a:pt x="150" y="40"/>
                    <a:pt x="149" y="39"/>
                  </a:cubicBezTo>
                  <a:cubicBezTo>
                    <a:pt x="149" y="39"/>
                    <a:pt x="149" y="39"/>
                    <a:pt x="148" y="38"/>
                  </a:cubicBezTo>
                  <a:cubicBezTo>
                    <a:pt x="147" y="38"/>
                    <a:pt x="147" y="37"/>
                    <a:pt x="147" y="37"/>
                  </a:cubicBezTo>
                  <a:cubicBezTo>
                    <a:pt x="147" y="37"/>
                    <a:pt x="147" y="37"/>
                    <a:pt x="148" y="37"/>
                  </a:cubicBezTo>
                  <a:cubicBezTo>
                    <a:pt x="147" y="37"/>
                    <a:pt x="147" y="37"/>
                    <a:pt x="147" y="36"/>
                  </a:cubicBezTo>
                  <a:cubicBezTo>
                    <a:pt x="147" y="36"/>
                    <a:pt x="147" y="36"/>
                    <a:pt x="147" y="36"/>
                  </a:cubicBezTo>
                  <a:cubicBezTo>
                    <a:pt x="147" y="35"/>
                    <a:pt x="147" y="35"/>
                    <a:pt x="146" y="35"/>
                  </a:cubicBezTo>
                  <a:cubicBezTo>
                    <a:pt x="146" y="35"/>
                    <a:pt x="146" y="35"/>
                    <a:pt x="146" y="34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5" y="34"/>
                    <a:pt x="145" y="34"/>
                    <a:pt x="145" y="33"/>
                  </a:cubicBezTo>
                  <a:cubicBezTo>
                    <a:pt x="145" y="33"/>
                    <a:pt x="145" y="33"/>
                    <a:pt x="144" y="33"/>
                  </a:cubicBezTo>
                  <a:cubicBezTo>
                    <a:pt x="144" y="33"/>
                    <a:pt x="144" y="33"/>
                    <a:pt x="144" y="32"/>
                  </a:cubicBezTo>
                  <a:cubicBezTo>
                    <a:pt x="144" y="32"/>
                    <a:pt x="142" y="31"/>
                    <a:pt x="142" y="31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1" y="30"/>
                    <a:pt x="141" y="30"/>
                    <a:pt x="141" y="29"/>
                  </a:cubicBezTo>
                  <a:cubicBezTo>
                    <a:pt x="140" y="29"/>
                    <a:pt x="140" y="29"/>
                    <a:pt x="140" y="29"/>
                  </a:cubicBezTo>
                  <a:cubicBezTo>
                    <a:pt x="140" y="29"/>
                    <a:pt x="140" y="29"/>
                    <a:pt x="140" y="29"/>
                  </a:cubicBezTo>
                  <a:cubicBezTo>
                    <a:pt x="140" y="29"/>
                    <a:pt x="140" y="29"/>
                    <a:pt x="140" y="29"/>
                  </a:cubicBezTo>
                  <a:cubicBezTo>
                    <a:pt x="140" y="28"/>
                    <a:pt x="139" y="28"/>
                    <a:pt x="139" y="28"/>
                  </a:cubicBezTo>
                  <a:cubicBezTo>
                    <a:pt x="139" y="27"/>
                    <a:pt x="139" y="27"/>
                    <a:pt x="138" y="27"/>
                  </a:cubicBezTo>
                  <a:cubicBezTo>
                    <a:pt x="138" y="27"/>
                    <a:pt x="138" y="27"/>
                    <a:pt x="137" y="27"/>
                  </a:cubicBezTo>
                  <a:cubicBezTo>
                    <a:pt x="137" y="26"/>
                    <a:pt x="137" y="26"/>
                    <a:pt x="136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6" y="27"/>
                    <a:pt x="136" y="27"/>
                    <a:pt x="137" y="27"/>
                  </a:cubicBezTo>
                  <a:cubicBezTo>
                    <a:pt x="137" y="27"/>
                    <a:pt x="137" y="28"/>
                    <a:pt x="137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8" y="28"/>
                    <a:pt x="138" y="28"/>
                    <a:pt x="137" y="28"/>
                  </a:cubicBezTo>
                  <a:cubicBezTo>
                    <a:pt x="137" y="28"/>
                    <a:pt x="137" y="28"/>
                    <a:pt x="136" y="28"/>
                  </a:cubicBezTo>
                  <a:cubicBezTo>
                    <a:pt x="136" y="28"/>
                    <a:pt x="136" y="28"/>
                    <a:pt x="135" y="28"/>
                  </a:cubicBezTo>
                  <a:cubicBezTo>
                    <a:pt x="135" y="28"/>
                    <a:pt x="136" y="28"/>
                    <a:pt x="136" y="27"/>
                  </a:cubicBezTo>
                  <a:cubicBezTo>
                    <a:pt x="136" y="27"/>
                    <a:pt x="136" y="26"/>
                    <a:pt x="136" y="26"/>
                  </a:cubicBezTo>
                  <a:cubicBezTo>
                    <a:pt x="135" y="26"/>
                    <a:pt x="135" y="25"/>
                    <a:pt x="134" y="25"/>
                  </a:cubicBezTo>
                  <a:cubicBezTo>
                    <a:pt x="134" y="25"/>
                    <a:pt x="134" y="25"/>
                    <a:pt x="133" y="25"/>
                  </a:cubicBezTo>
                  <a:cubicBezTo>
                    <a:pt x="133" y="25"/>
                    <a:pt x="133" y="25"/>
                    <a:pt x="132" y="2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31" y="25"/>
                    <a:pt x="131" y="26"/>
                    <a:pt x="131" y="26"/>
                  </a:cubicBezTo>
                  <a:cubicBezTo>
                    <a:pt x="132" y="26"/>
                    <a:pt x="132" y="26"/>
                    <a:pt x="132" y="26"/>
                  </a:cubicBezTo>
                  <a:cubicBezTo>
                    <a:pt x="132" y="26"/>
                    <a:pt x="131" y="26"/>
                    <a:pt x="131" y="26"/>
                  </a:cubicBezTo>
                  <a:cubicBezTo>
                    <a:pt x="131" y="26"/>
                    <a:pt x="131" y="27"/>
                    <a:pt x="132" y="27"/>
                  </a:cubicBezTo>
                  <a:cubicBezTo>
                    <a:pt x="132" y="27"/>
                    <a:pt x="130" y="27"/>
                    <a:pt x="131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25"/>
                    <a:pt x="132" y="24"/>
                    <a:pt x="132" y="24"/>
                  </a:cubicBezTo>
                  <a:cubicBezTo>
                    <a:pt x="132" y="24"/>
                    <a:pt x="131" y="24"/>
                    <a:pt x="130" y="24"/>
                  </a:cubicBezTo>
                  <a:cubicBezTo>
                    <a:pt x="130" y="24"/>
                    <a:pt x="129" y="24"/>
                    <a:pt x="128" y="24"/>
                  </a:cubicBezTo>
                  <a:cubicBezTo>
                    <a:pt x="127" y="25"/>
                    <a:pt x="127" y="26"/>
                    <a:pt x="127" y="26"/>
                  </a:cubicBezTo>
                  <a:cubicBezTo>
                    <a:pt x="128" y="26"/>
                    <a:pt x="128" y="26"/>
                    <a:pt x="129" y="26"/>
                  </a:cubicBezTo>
                  <a:cubicBezTo>
                    <a:pt x="128" y="26"/>
                    <a:pt x="128" y="26"/>
                    <a:pt x="127" y="26"/>
                  </a:cubicBezTo>
                  <a:cubicBezTo>
                    <a:pt x="127" y="26"/>
                    <a:pt x="128" y="27"/>
                    <a:pt x="129" y="27"/>
                  </a:cubicBezTo>
                  <a:cubicBezTo>
                    <a:pt x="129" y="27"/>
                    <a:pt x="129" y="28"/>
                    <a:pt x="130" y="28"/>
                  </a:cubicBezTo>
                  <a:cubicBezTo>
                    <a:pt x="130" y="28"/>
                    <a:pt x="130" y="28"/>
                    <a:pt x="131" y="29"/>
                  </a:cubicBezTo>
                  <a:cubicBezTo>
                    <a:pt x="131" y="29"/>
                    <a:pt x="130" y="31"/>
                    <a:pt x="130" y="31"/>
                  </a:cubicBezTo>
                  <a:cubicBezTo>
                    <a:pt x="130" y="31"/>
                    <a:pt x="130" y="30"/>
                    <a:pt x="129" y="30"/>
                  </a:cubicBezTo>
                  <a:cubicBezTo>
                    <a:pt x="129" y="30"/>
                    <a:pt x="129" y="31"/>
                    <a:pt x="129" y="31"/>
                  </a:cubicBezTo>
                  <a:cubicBezTo>
                    <a:pt x="129" y="31"/>
                    <a:pt x="128" y="31"/>
                    <a:pt x="128" y="30"/>
                  </a:cubicBezTo>
                  <a:cubicBezTo>
                    <a:pt x="128" y="29"/>
                    <a:pt x="129" y="30"/>
                    <a:pt x="128" y="29"/>
                  </a:cubicBezTo>
                  <a:cubicBezTo>
                    <a:pt x="128" y="29"/>
                    <a:pt x="128" y="29"/>
                    <a:pt x="127" y="28"/>
                  </a:cubicBezTo>
                  <a:cubicBezTo>
                    <a:pt x="127" y="28"/>
                    <a:pt x="126" y="28"/>
                    <a:pt x="126" y="29"/>
                  </a:cubicBezTo>
                  <a:cubicBezTo>
                    <a:pt x="126" y="29"/>
                    <a:pt x="125" y="29"/>
                    <a:pt x="126" y="28"/>
                  </a:cubicBezTo>
                  <a:cubicBezTo>
                    <a:pt x="127" y="27"/>
                    <a:pt x="126" y="27"/>
                    <a:pt x="126" y="27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7"/>
                    <a:pt x="125" y="27"/>
                    <a:pt x="124" y="27"/>
                  </a:cubicBezTo>
                  <a:cubicBezTo>
                    <a:pt x="124" y="26"/>
                    <a:pt x="125" y="26"/>
                    <a:pt x="125" y="26"/>
                  </a:cubicBezTo>
                  <a:cubicBezTo>
                    <a:pt x="125" y="26"/>
                    <a:pt x="125" y="26"/>
                    <a:pt x="124" y="25"/>
                  </a:cubicBezTo>
                  <a:cubicBezTo>
                    <a:pt x="124" y="25"/>
                    <a:pt x="124" y="25"/>
                    <a:pt x="123" y="24"/>
                  </a:cubicBezTo>
                  <a:cubicBezTo>
                    <a:pt x="123" y="24"/>
                    <a:pt x="124" y="24"/>
                    <a:pt x="124" y="23"/>
                  </a:cubicBezTo>
                  <a:cubicBezTo>
                    <a:pt x="124" y="23"/>
                    <a:pt x="125" y="23"/>
                    <a:pt x="125" y="23"/>
                  </a:cubicBezTo>
                  <a:cubicBezTo>
                    <a:pt x="125" y="23"/>
                    <a:pt x="125" y="23"/>
                    <a:pt x="126" y="23"/>
                  </a:cubicBezTo>
                  <a:cubicBezTo>
                    <a:pt x="126" y="23"/>
                    <a:pt x="127" y="23"/>
                    <a:pt x="128" y="23"/>
                  </a:cubicBezTo>
                  <a:cubicBezTo>
                    <a:pt x="128" y="23"/>
                    <a:pt x="128" y="22"/>
                    <a:pt x="127" y="22"/>
                  </a:cubicBezTo>
                  <a:cubicBezTo>
                    <a:pt x="126" y="23"/>
                    <a:pt x="126" y="22"/>
                    <a:pt x="126" y="22"/>
                  </a:cubicBezTo>
                  <a:cubicBezTo>
                    <a:pt x="126" y="22"/>
                    <a:pt x="123" y="21"/>
                    <a:pt x="123" y="21"/>
                  </a:cubicBezTo>
                  <a:cubicBezTo>
                    <a:pt x="122" y="21"/>
                    <a:pt x="122" y="22"/>
                    <a:pt x="122" y="22"/>
                  </a:cubicBezTo>
                  <a:cubicBezTo>
                    <a:pt x="122" y="22"/>
                    <a:pt x="122" y="22"/>
                    <a:pt x="122" y="23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22" y="23"/>
                    <a:pt x="122" y="23"/>
                    <a:pt x="121" y="24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1" y="22"/>
                    <a:pt x="121" y="22"/>
                    <a:pt x="121" y="21"/>
                  </a:cubicBezTo>
                  <a:cubicBezTo>
                    <a:pt x="121" y="21"/>
                    <a:pt x="121" y="21"/>
                    <a:pt x="120" y="21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19" y="20"/>
                    <a:pt x="119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7" y="20"/>
                    <a:pt x="117" y="20"/>
                    <a:pt x="117" y="21"/>
                  </a:cubicBezTo>
                  <a:cubicBezTo>
                    <a:pt x="117" y="21"/>
                    <a:pt x="117" y="21"/>
                    <a:pt x="117" y="21"/>
                  </a:cubicBezTo>
                  <a:cubicBezTo>
                    <a:pt x="117" y="21"/>
                    <a:pt x="117" y="21"/>
                    <a:pt x="116" y="20"/>
                  </a:cubicBezTo>
                  <a:cubicBezTo>
                    <a:pt x="116" y="20"/>
                    <a:pt x="116" y="20"/>
                    <a:pt x="116" y="21"/>
                  </a:cubicBezTo>
                  <a:cubicBezTo>
                    <a:pt x="115" y="21"/>
                    <a:pt x="115" y="21"/>
                    <a:pt x="115" y="21"/>
                  </a:cubicBezTo>
                  <a:cubicBezTo>
                    <a:pt x="116" y="21"/>
                    <a:pt x="116" y="21"/>
                    <a:pt x="116" y="22"/>
                  </a:cubicBezTo>
                  <a:cubicBezTo>
                    <a:pt x="117" y="22"/>
                    <a:pt x="117" y="22"/>
                    <a:pt x="117" y="22"/>
                  </a:cubicBezTo>
                  <a:cubicBezTo>
                    <a:pt x="118" y="22"/>
                    <a:pt x="118" y="23"/>
                    <a:pt x="118" y="23"/>
                  </a:cubicBezTo>
                  <a:cubicBezTo>
                    <a:pt x="118" y="23"/>
                    <a:pt x="119" y="23"/>
                    <a:pt x="119" y="23"/>
                  </a:cubicBezTo>
                  <a:cubicBezTo>
                    <a:pt x="119" y="23"/>
                    <a:pt x="120" y="23"/>
                    <a:pt x="120" y="23"/>
                  </a:cubicBezTo>
                  <a:cubicBezTo>
                    <a:pt x="120" y="24"/>
                    <a:pt x="120" y="24"/>
                    <a:pt x="121" y="24"/>
                  </a:cubicBezTo>
                  <a:cubicBezTo>
                    <a:pt x="121" y="24"/>
                    <a:pt x="120" y="24"/>
                    <a:pt x="120" y="25"/>
                  </a:cubicBezTo>
                  <a:cubicBezTo>
                    <a:pt x="120" y="25"/>
                    <a:pt x="121" y="25"/>
                    <a:pt x="120" y="26"/>
                  </a:cubicBezTo>
                  <a:cubicBezTo>
                    <a:pt x="120" y="26"/>
                    <a:pt x="120" y="25"/>
                    <a:pt x="120" y="25"/>
                  </a:cubicBezTo>
                  <a:cubicBezTo>
                    <a:pt x="120" y="25"/>
                    <a:pt x="119" y="25"/>
                    <a:pt x="119" y="25"/>
                  </a:cubicBezTo>
                  <a:cubicBezTo>
                    <a:pt x="118" y="25"/>
                    <a:pt x="118" y="26"/>
                    <a:pt x="118" y="26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8" y="26"/>
                    <a:pt x="118" y="26"/>
                    <a:pt x="118" y="27"/>
                  </a:cubicBezTo>
                  <a:cubicBezTo>
                    <a:pt x="117" y="27"/>
                    <a:pt x="116" y="27"/>
                    <a:pt x="115" y="27"/>
                  </a:cubicBezTo>
                  <a:cubicBezTo>
                    <a:pt x="114" y="26"/>
                    <a:pt x="112" y="25"/>
                    <a:pt x="112" y="25"/>
                  </a:cubicBezTo>
                  <a:cubicBezTo>
                    <a:pt x="111" y="24"/>
                    <a:pt x="110" y="24"/>
                    <a:pt x="110" y="24"/>
                  </a:cubicBezTo>
                  <a:cubicBezTo>
                    <a:pt x="109" y="24"/>
                    <a:pt x="108" y="24"/>
                    <a:pt x="108" y="24"/>
                  </a:cubicBezTo>
                  <a:cubicBezTo>
                    <a:pt x="107" y="25"/>
                    <a:pt x="109" y="25"/>
                    <a:pt x="108" y="27"/>
                  </a:cubicBezTo>
                  <a:cubicBezTo>
                    <a:pt x="108" y="27"/>
                    <a:pt x="109" y="25"/>
                    <a:pt x="107" y="25"/>
                  </a:cubicBezTo>
                  <a:cubicBezTo>
                    <a:pt x="107" y="25"/>
                    <a:pt x="107" y="25"/>
                    <a:pt x="106" y="25"/>
                  </a:cubicBezTo>
                  <a:cubicBezTo>
                    <a:pt x="106" y="25"/>
                    <a:pt x="107" y="24"/>
                    <a:pt x="106" y="24"/>
                  </a:cubicBezTo>
                  <a:cubicBezTo>
                    <a:pt x="106" y="24"/>
                    <a:pt x="105" y="25"/>
                    <a:pt x="104" y="25"/>
                  </a:cubicBezTo>
                  <a:cubicBezTo>
                    <a:pt x="102" y="24"/>
                    <a:pt x="101" y="24"/>
                    <a:pt x="101" y="24"/>
                  </a:cubicBezTo>
                  <a:cubicBezTo>
                    <a:pt x="102" y="24"/>
                    <a:pt x="102" y="24"/>
                    <a:pt x="103" y="23"/>
                  </a:cubicBezTo>
                  <a:cubicBezTo>
                    <a:pt x="103" y="23"/>
                    <a:pt x="103" y="23"/>
                    <a:pt x="101" y="22"/>
                  </a:cubicBezTo>
                  <a:cubicBezTo>
                    <a:pt x="100" y="22"/>
                    <a:pt x="99" y="22"/>
                    <a:pt x="99" y="22"/>
                  </a:cubicBezTo>
                  <a:cubicBezTo>
                    <a:pt x="99" y="22"/>
                    <a:pt x="99" y="22"/>
                    <a:pt x="98" y="22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21"/>
                    <a:pt x="94" y="20"/>
                    <a:pt x="94" y="21"/>
                  </a:cubicBezTo>
                  <a:cubicBezTo>
                    <a:pt x="94" y="21"/>
                    <a:pt x="94" y="21"/>
                    <a:pt x="93" y="21"/>
                  </a:cubicBezTo>
                  <a:cubicBezTo>
                    <a:pt x="93" y="21"/>
                    <a:pt x="94" y="21"/>
                    <a:pt x="94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2" y="21"/>
                    <a:pt x="92" y="21"/>
                  </a:cubicBezTo>
                  <a:cubicBezTo>
                    <a:pt x="91" y="21"/>
                    <a:pt x="91" y="20"/>
                    <a:pt x="91" y="20"/>
                  </a:cubicBezTo>
                  <a:cubicBezTo>
                    <a:pt x="91" y="20"/>
                    <a:pt x="90" y="19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20"/>
                    <a:pt x="84" y="20"/>
                    <a:pt x="84" y="20"/>
                  </a:cubicBezTo>
                  <a:cubicBezTo>
                    <a:pt x="84" y="20"/>
                    <a:pt x="83" y="20"/>
                    <a:pt x="82" y="20"/>
                  </a:cubicBezTo>
                  <a:cubicBezTo>
                    <a:pt x="81" y="20"/>
                    <a:pt x="80" y="21"/>
                    <a:pt x="80" y="21"/>
                  </a:cubicBezTo>
                  <a:cubicBezTo>
                    <a:pt x="80" y="21"/>
                    <a:pt x="80" y="21"/>
                    <a:pt x="80" y="20"/>
                  </a:cubicBezTo>
                  <a:cubicBezTo>
                    <a:pt x="80" y="20"/>
                    <a:pt x="79" y="20"/>
                    <a:pt x="79" y="20"/>
                  </a:cubicBezTo>
                  <a:cubicBezTo>
                    <a:pt x="79" y="20"/>
                    <a:pt x="78" y="20"/>
                    <a:pt x="78" y="20"/>
                  </a:cubicBezTo>
                  <a:cubicBezTo>
                    <a:pt x="78" y="20"/>
                    <a:pt x="77" y="20"/>
                    <a:pt x="77" y="20"/>
                  </a:cubicBezTo>
                  <a:cubicBezTo>
                    <a:pt x="76" y="20"/>
                    <a:pt x="76" y="20"/>
                    <a:pt x="75" y="20"/>
                  </a:cubicBezTo>
                  <a:cubicBezTo>
                    <a:pt x="74" y="20"/>
                    <a:pt x="73" y="20"/>
                    <a:pt x="73" y="20"/>
                  </a:cubicBezTo>
                  <a:cubicBezTo>
                    <a:pt x="73" y="20"/>
                    <a:pt x="73" y="20"/>
                    <a:pt x="72" y="20"/>
                  </a:cubicBezTo>
                  <a:cubicBezTo>
                    <a:pt x="72" y="20"/>
                    <a:pt x="68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7" y="20"/>
                    <a:pt x="67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5" y="20"/>
                    <a:pt x="65" y="20"/>
                    <a:pt x="64" y="20"/>
                  </a:cubicBezTo>
                  <a:cubicBezTo>
                    <a:pt x="64" y="20"/>
                    <a:pt x="64" y="20"/>
                    <a:pt x="64" y="21"/>
                  </a:cubicBezTo>
                  <a:cubicBezTo>
                    <a:pt x="63" y="21"/>
                    <a:pt x="63" y="21"/>
                    <a:pt x="62" y="21"/>
                  </a:cubicBezTo>
                  <a:cubicBezTo>
                    <a:pt x="62" y="21"/>
                    <a:pt x="62" y="21"/>
                    <a:pt x="61" y="21"/>
                  </a:cubicBezTo>
                  <a:cubicBezTo>
                    <a:pt x="61" y="21"/>
                    <a:pt x="61" y="21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79" y="12"/>
                    <a:pt x="102" y="9"/>
                    <a:pt x="124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25" y="16"/>
                    <a:pt x="125" y="16"/>
                    <a:pt x="125" y="16"/>
                  </a:cubicBezTo>
                  <a:cubicBezTo>
                    <a:pt x="125" y="16"/>
                    <a:pt x="125" y="16"/>
                    <a:pt x="125" y="16"/>
                  </a:cubicBezTo>
                  <a:cubicBezTo>
                    <a:pt x="125" y="16"/>
                    <a:pt x="125" y="16"/>
                    <a:pt x="126" y="16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7" y="17"/>
                    <a:pt x="127" y="18"/>
                    <a:pt x="127" y="18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9" y="18"/>
                    <a:pt x="129" y="18"/>
                    <a:pt x="129" y="18"/>
                  </a:cubicBezTo>
                  <a:cubicBezTo>
                    <a:pt x="130" y="18"/>
                    <a:pt x="130" y="19"/>
                    <a:pt x="130" y="19"/>
                  </a:cubicBezTo>
                  <a:cubicBezTo>
                    <a:pt x="130" y="19"/>
                    <a:pt x="130" y="19"/>
                    <a:pt x="131" y="19"/>
                  </a:cubicBezTo>
                  <a:cubicBezTo>
                    <a:pt x="131" y="19"/>
                    <a:pt x="131" y="18"/>
                    <a:pt x="132" y="18"/>
                  </a:cubicBezTo>
                  <a:cubicBezTo>
                    <a:pt x="132" y="18"/>
                    <a:pt x="131" y="18"/>
                    <a:pt x="131" y="19"/>
                  </a:cubicBezTo>
                  <a:cubicBezTo>
                    <a:pt x="131" y="19"/>
                    <a:pt x="131" y="19"/>
                    <a:pt x="132" y="19"/>
                  </a:cubicBezTo>
                  <a:cubicBezTo>
                    <a:pt x="132" y="19"/>
                    <a:pt x="132" y="20"/>
                    <a:pt x="133" y="20"/>
                  </a:cubicBezTo>
                  <a:cubicBezTo>
                    <a:pt x="133" y="20"/>
                    <a:pt x="133" y="20"/>
                    <a:pt x="133" y="21"/>
                  </a:cubicBezTo>
                  <a:cubicBezTo>
                    <a:pt x="133" y="20"/>
                    <a:pt x="133" y="20"/>
                    <a:pt x="133" y="20"/>
                  </a:cubicBezTo>
                  <a:cubicBezTo>
                    <a:pt x="132" y="20"/>
                    <a:pt x="132" y="20"/>
                    <a:pt x="132" y="20"/>
                  </a:cubicBezTo>
                  <a:cubicBezTo>
                    <a:pt x="132" y="19"/>
                    <a:pt x="131" y="19"/>
                    <a:pt x="131" y="19"/>
                  </a:cubicBezTo>
                  <a:cubicBezTo>
                    <a:pt x="131" y="19"/>
                    <a:pt x="131" y="19"/>
                    <a:pt x="130" y="19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0"/>
                    <a:pt x="130" y="20"/>
                    <a:pt x="130" y="20"/>
                  </a:cubicBezTo>
                  <a:cubicBezTo>
                    <a:pt x="130" y="20"/>
                    <a:pt x="129" y="20"/>
                    <a:pt x="129" y="20"/>
                  </a:cubicBezTo>
                  <a:cubicBezTo>
                    <a:pt x="129" y="19"/>
                    <a:pt x="129" y="20"/>
                    <a:pt x="129" y="20"/>
                  </a:cubicBezTo>
                  <a:cubicBezTo>
                    <a:pt x="129" y="20"/>
                    <a:pt x="128" y="19"/>
                    <a:pt x="128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8" y="20"/>
                    <a:pt x="128" y="20"/>
                    <a:pt x="127" y="19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26" y="19"/>
                    <a:pt x="126" y="18"/>
                    <a:pt x="125" y="18"/>
                  </a:cubicBezTo>
                  <a:cubicBezTo>
                    <a:pt x="125" y="18"/>
                    <a:pt x="125" y="18"/>
                    <a:pt x="124" y="18"/>
                  </a:cubicBezTo>
                  <a:cubicBezTo>
                    <a:pt x="124" y="18"/>
                    <a:pt x="124" y="18"/>
                    <a:pt x="123" y="18"/>
                  </a:cubicBezTo>
                  <a:cubicBezTo>
                    <a:pt x="123" y="18"/>
                    <a:pt x="123" y="18"/>
                    <a:pt x="122" y="17"/>
                  </a:cubicBezTo>
                  <a:cubicBezTo>
                    <a:pt x="122" y="17"/>
                    <a:pt x="122" y="17"/>
                    <a:pt x="122" y="17"/>
                  </a:cubicBezTo>
                  <a:cubicBezTo>
                    <a:pt x="122" y="17"/>
                    <a:pt x="123" y="18"/>
                    <a:pt x="123" y="18"/>
                  </a:cubicBezTo>
                  <a:cubicBezTo>
                    <a:pt x="123" y="19"/>
                    <a:pt x="124" y="19"/>
                    <a:pt x="124" y="19"/>
                  </a:cubicBezTo>
                  <a:cubicBezTo>
                    <a:pt x="124" y="19"/>
                    <a:pt x="124" y="19"/>
                    <a:pt x="125" y="19"/>
                  </a:cubicBezTo>
                  <a:cubicBezTo>
                    <a:pt x="125" y="19"/>
                    <a:pt x="125" y="19"/>
                    <a:pt x="126" y="19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7" y="21"/>
                    <a:pt x="127" y="22"/>
                    <a:pt x="127" y="22"/>
                  </a:cubicBezTo>
                  <a:cubicBezTo>
                    <a:pt x="127" y="22"/>
                    <a:pt x="127" y="22"/>
                    <a:pt x="128" y="22"/>
                  </a:cubicBezTo>
                  <a:cubicBezTo>
                    <a:pt x="128" y="22"/>
                    <a:pt x="128" y="22"/>
                    <a:pt x="129" y="22"/>
                  </a:cubicBezTo>
                  <a:cubicBezTo>
                    <a:pt x="129" y="22"/>
                    <a:pt x="129" y="22"/>
                    <a:pt x="129" y="22"/>
                  </a:cubicBezTo>
                  <a:cubicBezTo>
                    <a:pt x="130" y="23"/>
                    <a:pt x="130" y="23"/>
                    <a:pt x="131" y="23"/>
                  </a:cubicBezTo>
                  <a:cubicBezTo>
                    <a:pt x="132" y="24"/>
                    <a:pt x="133" y="24"/>
                    <a:pt x="134" y="24"/>
                  </a:cubicBezTo>
                  <a:cubicBezTo>
                    <a:pt x="134" y="24"/>
                    <a:pt x="135" y="25"/>
                    <a:pt x="135" y="25"/>
                  </a:cubicBezTo>
                  <a:cubicBezTo>
                    <a:pt x="135" y="25"/>
                    <a:pt x="135" y="25"/>
                    <a:pt x="136" y="25"/>
                  </a:cubicBezTo>
                  <a:cubicBezTo>
                    <a:pt x="136" y="25"/>
                    <a:pt x="136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6" y="24"/>
                    <a:pt x="136" y="24"/>
                    <a:pt x="136" y="23"/>
                  </a:cubicBezTo>
                  <a:cubicBezTo>
                    <a:pt x="135" y="23"/>
                    <a:pt x="135" y="23"/>
                    <a:pt x="134" y="23"/>
                  </a:cubicBezTo>
                  <a:cubicBezTo>
                    <a:pt x="133" y="23"/>
                    <a:pt x="133" y="23"/>
                    <a:pt x="132" y="22"/>
                  </a:cubicBezTo>
                  <a:cubicBezTo>
                    <a:pt x="132" y="22"/>
                    <a:pt x="131" y="23"/>
                    <a:pt x="131" y="22"/>
                  </a:cubicBezTo>
                  <a:cubicBezTo>
                    <a:pt x="130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8" y="20"/>
                  </a:cubicBezTo>
                  <a:cubicBezTo>
                    <a:pt x="128" y="20"/>
                    <a:pt x="129" y="20"/>
                    <a:pt x="129" y="21"/>
                  </a:cubicBezTo>
                  <a:cubicBezTo>
                    <a:pt x="129" y="21"/>
                    <a:pt x="129" y="21"/>
                    <a:pt x="130" y="20"/>
                  </a:cubicBezTo>
                  <a:cubicBezTo>
                    <a:pt x="130" y="21"/>
                    <a:pt x="130" y="21"/>
                    <a:pt x="131" y="21"/>
                  </a:cubicBezTo>
                  <a:cubicBezTo>
                    <a:pt x="132" y="21"/>
                    <a:pt x="132" y="21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3" y="22"/>
                    <a:pt x="134" y="22"/>
                    <a:pt x="134" y="22"/>
                  </a:cubicBezTo>
                  <a:cubicBezTo>
                    <a:pt x="134" y="22"/>
                    <a:pt x="135" y="22"/>
                    <a:pt x="135" y="22"/>
                  </a:cubicBezTo>
                  <a:cubicBezTo>
                    <a:pt x="136" y="23"/>
                    <a:pt x="136" y="23"/>
                    <a:pt x="136" y="23"/>
                  </a:cubicBezTo>
                  <a:cubicBezTo>
                    <a:pt x="136" y="23"/>
                    <a:pt x="136" y="23"/>
                    <a:pt x="136" y="23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8" y="24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9" y="24"/>
                    <a:pt x="139" y="24"/>
                    <a:pt x="139" y="23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40" y="23"/>
                    <a:pt x="140" y="23"/>
                    <a:pt x="141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2" y="23"/>
                    <a:pt x="142" y="23"/>
                    <a:pt x="142" y="23"/>
                  </a:cubicBezTo>
                  <a:cubicBezTo>
                    <a:pt x="142" y="23"/>
                    <a:pt x="142" y="23"/>
                    <a:pt x="143" y="23"/>
                  </a:cubicBezTo>
                  <a:cubicBezTo>
                    <a:pt x="142" y="23"/>
                    <a:pt x="142" y="23"/>
                    <a:pt x="142" y="22"/>
                  </a:cubicBezTo>
                  <a:cubicBezTo>
                    <a:pt x="142" y="22"/>
                    <a:pt x="143" y="22"/>
                    <a:pt x="143" y="22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3" y="22"/>
                    <a:pt x="143" y="23"/>
                    <a:pt x="143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6" y="24"/>
                    <a:pt x="148" y="25"/>
                    <a:pt x="150" y="26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0" y="26"/>
                    <a:pt x="149" y="26"/>
                    <a:pt x="149" y="26"/>
                  </a:cubicBezTo>
                  <a:cubicBezTo>
                    <a:pt x="148" y="25"/>
                    <a:pt x="147" y="25"/>
                    <a:pt x="147" y="25"/>
                  </a:cubicBezTo>
                  <a:cubicBezTo>
                    <a:pt x="146" y="25"/>
                    <a:pt x="146" y="25"/>
                    <a:pt x="146" y="25"/>
                  </a:cubicBezTo>
                  <a:cubicBezTo>
                    <a:pt x="145" y="24"/>
                    <a:pt x="145" y="24"/>
                    <a:pt x="144" y="24"/>
                  </a:cubicBezTo>
                  <a:cubicBezTo>
                    <a:pt x="144" y="24"/>
                    <a:pt x="144" y="24"/>
                    <a:pt x="143" y="24"/>
                  </a:cubicBezTo>
                  <a:cubicBezTo>
                    <a:pt x="144" y="25"/>
                    <a:pt x="144" y="25"/>
                    <a:pt x="145" y="25"/>
                  </a:cubicBezTo>
                  <a:cubicBezTo>
                    <a:pt x="145" y="26"/>
                    <a:pt x="145" y="26"/>
                    <a:pt x="146" y="26"/>
                  </a:cubicBezTo>
                  <a:cubicBezTo>
                    <a:pt x="146" y="26"/>
                    <a:pt x="146" y="26"/>
                    <a:pt x="147" y="27"/>
                  </a:cubicBezTo>
                  <a:cubicBezTo>
                    <a:pt x="146" y="26"/>
                    <a:pt x="146" y="26"/>
                    <a:pt x="145" y="26"/>
                  </a:cubicBezTo>
                  <a:cubicBezTo>
                    <a:pt x="145" y="26"/>
                    <a:pt x="145" y="26"/>
                    <a:pt x="145" y="26"/>
                  </a:cubicBezTo>
                  <a:cubicBezTo>
                    <a:pt x="145" y="27"/>
                    <a:pt x="145" y="27"/>
                    <a:pt x="146" y="27"/>
                  </a:cubicBezTo>
                  <a:cubicBezTo>
                    <a:pt x="146" y="27"/>
                    <a:pt x="146" y="27"/>
                    <a:pt x="146" y="28"/>
                  </a:cubicBezTo>
                  <a:cubicBezTo>
                    <a:pt x="146" y="28"/>
                    <a:pt x="146" y="28"/>
                    <a:pt x="147" y="28"/>
                  </a:cubicBezTo>
                  <a:cubicBezTo>
                    <a:pt x="147" y="29"/>
                    <a:pt x="147" y="29"/>
                    <a:pt x="148" y="29"/>
                  </a:cubicBezTo>
                  <a:cubicBezTo>
                    <a:pt x="148" y="29"/>
                    <a:pt x="149" y="29"/>
                    <a:pt x="149" y="29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1" y="30"/>
                    <a:pt x="151" y="31"/>
                  </a:cubicBezTo>
                  <a:cubicBezTo>
                    <a:pt x="152" y="31"/>
                    <a:pt x="152" y="31"/>
                    <a:pt x="153" y="32"/>
                  </a:cubicBezTo>
                  <a:cubicBezTo>
                    <a:pt x="153" y="32"/>
                    <a:pt x="153" y="32"/>
                    <a:pt x="153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5" y="35"/>
                    <a:pt x="155" y="35"/>
                    <a:pt x="156" y="36"/>
                  </a:cubicBezTo>
                  <a:cubicBezTo>
                    <a:pt x="156" y="37"/>
                    <a:pt x="156" y="37"/>
                    <a:pt x="156" y="37"/>
                  </a:cubicBezTo>
                  <a:cubicBezTo>
                    <a:pt x="156" y="37"/>
                    <a:pt x="156" y="38"/>
                    <a:pt x="157" y="38"/>
                  </a:cubicBezTo>
                  <a:cubicBezTo>
                    <a:pt x="157" y="38"/>
                    <a:pt x="157" y="38"/>
                    <a:pt x="157" y="38"/>
                  </a:cubicBezTo>
                  <a:cubicBezTo>
                    <a:pt x="157" y="39"/>
                    <a:pt x="157" y="39"/>
                    <a:pt x="157" y="40"/>
                  </a:cubicBezTo>
                  <a:cubicBezTo>
                    <a:pt x="157" y="40"/>
                    <a:pt x="157" y="40"/>
                    <a:pt x="158" y="40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57" y="42"/>
                    <a:pt x="157" y="42"/>
                    <a:pt x="157" y="42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58" y="43"/>
                    <a:pt x="158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9" y="43"/>
                    <a:pt x="160" y="43"/>
                    <a:pt x="160" y="43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60" y="44"/>
                    <a:pt x="160" y="44"/>
                    <a:pt x="160" y="45"/>
                  </a:cubicBezTo>
                  <a:cubicBezTo>
                    <a:pt x="160" y="44"/>
                    <a:pt x="160" y="44"/>
                    <a:pt x="159" y="44"/>
                  </a:cubicBezTo>
                  <a:cubicBezTo>
                    <a:pt x="159" y="44"/>
                    <a:pt x="159" y="44"/>
                    <a:pt x="158" y="44"/>
                  </a:cubicBezTo>
                  <a:cubicBezTo>
                    <a:pt x="158" y="44"/>
                    <a:pt x="158" y="44"/>
                    <a:pt x="158" y="45"/>
                  </a:cubicBezTo>
                  <a:cubicBezTo>
                    <a:pt x="158" y="45"/>
                    <a:pt x="158" y="45"/>
                    <a:pt x="158" y="45"/>
                  </a:cubicBezTo>
                  <a:cubicBezTo>
                    <a:pt x="158" y="45"/>
                    <a:pt x="158" y="45"/>
                    <a:pt x="158" y="45"/>
                  </a:cubicBezTo>
                  <a:cubicBezTo>
                    <a:pt x="158" y="46"/>
                    <a:pt x="158" y="46"/>
                    <a:pt x="158" y="46"/>
                  </a:cubicBezTo>
                  <a:cubicBezTo>
                    <a:pt x="158" y="47"/>
                    <a:pt x="158" y="47"/>
                    <a:pt x="159" y="47"/>
                  </a:cubicBezTo>
                  <a:cubicBezTo>
                    <a:pt x="159" y="48"/>
                    <a:pt x="159" y="48"/>
                    <a:pt x="159" y="48"/>
                  </a:cubicBezTo>
                  <a:cubicBezTo>
                    <a:pt x="159" y="49"/>
                    <a:pt x="159" y="49"/>
                    <a:pt x="159" y="49"/>
                  </a:cubicBezTo>
                  <a:cubicBezTo>
                    <a:pt x="159" y="49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1"/>
                  </a:cubicBezTo>
                  <a:cubicBezTo>
                    <a:pt x="160" y="51"/>
                    <a:pt x="160" y="51"/>
                    <a:pt x="161" y="51"/>
                  </a:cubicBezTo>
                  <a:cubicBezTo>
                    <a:pt x="161" y="52"/>
                    <a:pt x="161" y="52"/>
                    <a:pt x="161" y="53"/>
                  </a:cubicBezTo>
                  <a:cubicBezTo>
                    <a:pt x="161" y="53"/>
                    <a:pt x="161" y="53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3" y="55"/>
                    <a:pt x="163" y="55"/>
                  </a:cubicBezTo>
                  <a:cubicBezTo>
                    <a:pt x="163" y="56"/>
                    <a:pt x="163" y="56"/>
                    <a:pt x="164" y="56"/>
                  </a:cubicBezTo>
                  <a:cubicBezTo>
                    <a:pt x="164" y="56"/>
                    <a:pt x="164" y="56"/>
                    <a:pt x="164" y="56"/>
                  </a:cubicBezTo>
                  <a:cubicBezTo>
                    <a:pt x="164" y="56"/>
                    <a:pt x="164" y="57"/>
                    <a:pt x="165" y="57"/>
                  </a:cubicBezTo>
                  <a:cubicBezTo>
                    <a:pt x="165" y="57"/>
                    <a:pt x="165" y="57"/>
                    <a:pt x="165" y="57"/>
                  </a:cubicBezTo>
                  <a:cubicBezTo>
                    <a:pt x="165" y="57"/>
                    <a:pt x="165" y="57"/>
                    <a:pt x="165" y="58"/>
                  </a:cubicBezTo>
                  <a:cubicBezTo>
                    <a:pt x="165" y="58"/>
                    <a:pt x="165" y="58"/>
                    <a:pt x="166" y="58"/>
                  </a:cubicBezTo>
                  <a:cubicBezTo>
                    <a:pt x="166" y="58"/>
                    <a:pt x="166" y="58"/>
                    <a:pt x="166" y="58"/>
                  </a:cubicBezTo>
                  <a:cubicBezTo>
                    <a:pt x="167" y="58"/>
                    <a:pt x="167" y="57"/>
                    <a:pt x="167" y="57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7" y="56"/>
                    <a:pt x="167" y="56"/>
                    <a:pt x="168" y="56"/>
                  </a:cubicBezTo>
                  <a:cubicBezTo>
                    <a:pt x="168" y="56"/>
                    <a:pt x="168" y="56"/>
                    <a:pt x="168" y="55"/>
                  </a:cubicBezTo>
                  <a:cubicBezTo>
                    <a:pt x="168" y="55"/>
                    <a:pt x="168" y="55"/>
                    <a:pt x="168" y="54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1" y="55"/>
                  </a:cubicBezTo>
                  <a:cubicBezTo>
                    <a:pt x="171" y="55"/>
                    <a:pt x="171" y="55"/>
                    <a:pt x="172" y="56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4" y="56"/>
                    <a:pt x="174" y="56"/>
                    <a:pt x="174" y="56"/>
                  </a:cubicBezTo>
                  <a:cubicBezTo>
                    <a:pt x="174" y="55"/>
                    <a:pt x="174" y="55"/>
                    <a:pt x="173" y="54"/>
                  </a:cubicBezTo>
                  <a:cubicBezTo>
                    <a:pt x="174" y="55"/>
                    <a:pt x="174" y="55"/>
                    <a:pt x="175" y="56"/>
                  </a:cubicBezTo>
                  <a:cubicBezTo>
                    <a:pt x="175" y="57"/>
                    <a:pt x="175" y="57"/>
                    <a:pt x="175" y="57"/>
                  </a:cubicBezTo>
                  <a:cubicBezTo>
                    <a:pt x="176" y="57"/>
                    <a:pt x="176" y="57"/>
                    <a:pt x="176" y="57"/>
                  </a:cubicBezTo>
                  <a:cubicBezTo>
                    <a:pt x="176" y="58"/>
                    <a:pt x="177" y="58"/>
                    <a:pt x="177" y="58"/>
                  </a:cubicBezTo>
                  <a:cubicBezTo>
                    <a:pt x="177" y="58"/>
                    <a:pt x="178" y="58"/>
                    <a:pt x="178" y="59"/>
                  </a:cubicBezTo>
                  <a:cubicBezTo>
                    <a:pt x="178" y="59"/>
                    <a:pt x="178" y="59"/>
                    <a:pt x="178" y="58"/>
                  </a:cubicBezTo>
                  <a:cubicBezTo>
                    <a:pt x="179" y="59"/>
                    <a:pt x="179" y="59"/>
                    <a:pt x="180" y="60"/>
                  </a:cubicBezTo>
                  <a:cubicBezTo>
                    <a:pt x="180" y="60"/>
                    <a:pt x="180" y="60"/>
                    <a:pt x="180" y="60"/>
                  </a:cubicBezTo>
                  <a:cubicBezTo>
                    <a:pt x="181" y="61"/>
                    <a:pt x="181" y="63"/>
                    <a:pt x="182" y="65"/>
                  </a:cubicBezTo>
                  <a:cubicBezTo>
                    <a:pt x="182" y="65"/>
                    <a:pt x="182" y="65"/>
                    <a:pt x="182" y="65"/>
                  </a:cubicBezTo>
                  <a:cubicBezTo>
                    <a:pt x="182" y="65"/>
                    <a:pt x="182" y="65"/>
                    <a:pt x="182" y="65"/>
                  </a:cubicBezTo>
                  <a:cubicBezTo>
                    <a:pt x="182" y="65"/>
                    <a:pt x="182" y="65"/>
                    <a:pt x="182" y="65"/>
                  </a:cubicBezTo>
                  <a:cubicBezTo>
                    <a:pt x="182" y="65"/>
                    <a:pt x="182" y="65"/>
                    <a:pt x="182" y="65"/>
                  </a:cubicBezTo>
                  <a:cubicBezTo>
                    <a:pt x="182" y="65"/>
                    <a:pt x="182" y="65"/>
                    <a:pt x="182" y="65"/>
                  </a:cubicBezTo>
                  <a:cubicBezTo>
                    <a:pt x="182" y="64"/>
                    <a:pt x="182" y="64"/>
                    <a:pt x="181" y="64"/>
                  </a:cubicBezTo>
                  <a:cubicBezTo>
                    <a:pt x="181" y="64"/>
                    <a:pt x="181" y="64"/>
                    <a:pt x="181" y="64"/>
                  </a:cubicBezTo>
                  <a:cubicBezTo>
                    <a:pt x="181" y="63"/>
                    <a:pt x="181" y="63"/>
                    <a:pt x="181" y="63"/>
                  </a:cubicBezTo>
                  <a:cubicBezTo>
                    <a:pt x="180" y="63"/>
                    <a:pt x="180" y="62"/>
                    <a:pt x="180" y="62"/>
                  </a:cubicBezTo>
                  <a:cubicBezTo>
                    <a:pt x="180" y="62"/>
                    <a:pt x="180" y="62"/>
                    <a:pt x="180" y="62"/>
                  </a:cubicBezTo>
                  <a:cubicBezTo>
                    <a:pt x="180" y="63"/>
                    <a:pt x="180" y="63"/>
                    <a:pt x="179" y="63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180" y="64"/>
                    <a:pt x="181" y="64"/>
                    <a:pt x="181" y="64"/>
                  </a:cubicBezTo>
                  <a:cubicBezTo>
                    <a:pt x="181" y="64"/>
                    <a:pt x="181" y="64"/>
                    <a:pt x="181" y="64"/>
                  </a:cubicBezTo>
                  <a:cubicBezTo>
                    <a:pt x="181" y="64"/>
                    <a:pt x="181" y="64"/>
                    <a:pt x="180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81" y="64"/>
                    <a:pt x="181" y="64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81" y="65"/>
                    <a:pt x="181" y="65"/>
                    <a:pt x="182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81" y="66"/>
                    <a:pt x="181" y="66"/>
                    <a:pt x="182" y="66"/>
                  </a:cubicBezTo>
                  <a:cubicBezTo>
                    <a:pt x="182" y="66"/>
                    <a:pt x="182" y="66"/>
                    <a:pt x="182" y="66"/>
                  </a:cubicBezTo>
                  <a:cubicBezTo>
                    <a:pt x="182" y="67"/>
                    <a:pt x="182" y="67"/>
                    <a:pt x="183" y="67"/>
                  </a:cubicBezTo>
                  <a:cubicBezTo>
                    <a:pt x="183" y="67"/>
                    <a:pt x="183" y="68"/>
                    <a:pt x="183" y="68"/>
                  </a:cubicBezTo>
                  <a:cubicBezTo>
                    <a:pt x="183" y="68"/>
                    <a:pt x="183" y="68"/>
                    <a:pt x="184" y="68"/>
                  </a:cubicBezTo>
                  <a:cubicBezTo>
                    <a:pt x="190" y="85"/>
                    <a:pt x="191" y="104"/>
                    <a:pt x="186" y="122"/>
                  </a:cubicBezTo>
                  <a:cubicBezTo>
                    <a:pt x="183" y="132"/>
                    <a:pt x="178" y="141"/>
                    <a:pt x="172" y="149"/>
                  </a:cubicBezTo>
                  <a:cubicBezTo>
                    <a:pt x="155" y="171"/>
                    <a:pt x="128" y="185"/>
                    <a:pt x="99" y="184"/>
                  </a:cubicBezTo>
                  <a:moveTo>
                    <a:pt x="128" y="59"/>
                  </a:moveTo>
                  <a:cubicBezTo>
                    <a:pt x="128" y="59"/>
                    <a:pt x="129" y="59"/>
                    <a:pt x="129" y="59"/>
                  </a:cubicBezTo>
                  <a:cubicBezTo>
                    <a:pt x="129" y="60"/>
                    <a:pt x="129" y="60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8" y="60"/>
                    <a:pt x="128" y="60"/>
                    <a:pt x="128" y="60"/>
                  </a:cubicBezTo>
                  <a:cubicBezTo>
                    <a:pt x="128" y="60"/>
                    <a:pt x="128" y="60"/>
                    <a:pt x="128" y="60"/>
                  </a:cubicBezTo>
                  <a:cubicBezTo>
                    <a:pt x="128" y="61"/>
                    <a:pt x="127" y="61"/>
                    <a:pt x="127" y="61"/>
                  </a:cubicBezTo>
                  <a:cubicBezTo>
                    <a:pt x="127" y="61"/>
                    <a:pt x="127" y="61"/>
                    <a:pt x="127" y="62"/>
                  </a:cubicBezTo>
                  <a:cubicBezTo>
                    <a:pt x="127" y="62"/>
                    <a:pt x="126" y="62"/>
                    <a:pt x="126" y="62"/>
                  </a:cubicBezTo>
                  <a:cubicBezTo>
                    <a:pt x="126" y="62"/>
                    <a:pt x="127" y="61"/>
                    <a:pt x="126" y="61"/>
                  </a:cubicBezTo>
                  <a:cubicBezTo>
                    <a:pt x="125" y="60"/>
                    <a:pt x="126" y="60"/>
                    <a:pt x="126" y="60"/>
                  </a:cubicBezTo>
                  <a:cubicBezTo>
                    <a:pt x="126" y="60"/>
                    <a:pt x="126" y="58"/>
                    <a:pt x="125" y="58"/>
                  </a:cubicBezTo>
                  <a:cubicBezTo>
                    <a:pt x="125" y="58"/>
                    <a:pt x="126" y="58"/>
                    <a:pt x="127" y="59"/>
                  </a:cubicBezTo>
                  <a:cubicBezTo>
                    <a:pt x="128" y="60"/>
                    <a:pt x="128" y="59"/>
                    <a:pt x="128" y="59"/>
                  </a:cubicBezTo>
                  <a:moveTo>
                    <a:pt x="130" y="64"/>
                  </a:moveTo>
                  <a:cubicBezTo>
                    <a:pt x="129" y="64"/>
                    <a:pt x="129" y="64"/>
                    <a:pt x="128" y="64"/>
                  </a:cubicBezTo>
                  <a:cubicBezTo>
                    <a:pt x="128" y="64"/>
                    <a:pt x="127" y="64"/>
                    <a:pt x="127" y="64"/>
                  </a:cubicBezTo>
                  <a:cubicBezTo>
                    <a:pt x="127" y="64"/>
                    <a:pt x="126" y="64"/>
                    <a:pt x="126" y="64"/>
                  </a:cubicBezTo>
                  <a:cubicBezTo>
                    <a:pt x="126" y="64"/>
                    <a:pt x="126" y="64"/>
                    <a:pt x="125" y="64"/>
                  </a:cubicBezTo>
                  <a:cubicBezTo>
                    <a:pt x="125" y="64"/>
                    <a:pt x="126" y="63"/>
                    <a:pt x="126" y="63"/>
                  </a:cubicBezTo>
                  <a:cubicBezTo>
                    <a:pt x="127" y="63"/>
                    <a:pt x="127" y="63"/>
                    <a:pt x="128" y="63"/>
                  </a:cubicBezTo>
                  <a:cubicBezTo>
                    <a:pt x="129" y="63"/>
                    <a:pt x="130" y="64"/>
                    <a:pt x="130" y="64"/>
                  </a:cubicBezTo>
                  <a:moveTo>
                    <a:pt x="129" y="62"/>
                  </a:moveTo>
                  <a:cubicBezTo>
                    <a:pt x="129" y="62"/>
                    <a:pt x="130" y="62"/>
                    <a:pt x="131" y="62"/>
                  </a:cubicBezTo>
                  <a:cubicBezTo>
                    <a:pt x="131" y="63"/>
                    <a:pt x="132" y="63"/>
                    <a:pt x="132" y="63"/>
                  </a:cubicBezTo>
                  <a:cubicBezTo>
                    <a:pt x="132" y="63"/>
                    <a:pt x="132" y="63"/>
                    <a:pt x="133" y="63"/>
                  </a:cubicBezTo>
                  <a:cubicBezTo>
                    <a:pt x="133" y="63"/>
                    <a:pt x="133" y="63"/>
                    <a:pt x="133" y="64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2" y="64"/>
                    <a:pt x="132" y="64"/>
                    <a:pt x="131" y="64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0" y="63"/>
                    <a:pt x="129" y="62"/>
                  </a:cubicBezTo>
                  <a:moveTo>
                    <a:pt x="135" y="99"/>
                  </a:moveTo>
                  <a:cubicBezTo>
                    <a:pt x="134" y="99"/>
                    <a:pt x="134" y="100"/>
                    <a:pt x="134" y="100"/>
                  </a:cubicBezTo>
                  <a:cubicBezTo>
                    <a:pt x="135" y="100"/>
                    <a:pt x="135" y="100"/>
                    <a:pt x="136" y="100"/>
                  </a:cubicBezTo>
                  <a:cubicBezTo>
                    <a:pt x="136" y="100"/>
                    <a:pt x="136" y="100"/>
                    <a:pt x="135" y="99"/>
                  </a:cubicBezTo>
                  <a:moveTo>
                    <a:pt x="109" y="14"/>
                  </a:moveTo>
                  <a:cubicBezTo>
                    <a:pt x="109" y="14"/>
                    <a:pt x="109" y="14"/>
                    <a:pt x="108" y="13"/>
                  </a:cubicBezTo>
                  <a:cubicBezTo>
                    <a:pt x="108" y="13"/>
                    <a:pt x="108" y="13"/>
                    <a:pt x="107" y="13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4"/>
                    <a:pt x="107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9" y="14"/>
                    <a:pt x="109" y="15"/>
                  </a:cubicBezTo>
                  <a:cubicBezTo>
                    <a:pt x="109" y="14"/>
                    <a:pt x="109" y="14"/>
                    <a:pt x="110" y="14"/>
                  </a:cubicBezTo>
                  <a:cubicBezTo>
                    <a:pt x="110" y="14"/>
                    <a:pt x="110" y="15"/>
                    <a:pt x="111" y="14"/>
                  </a:cubicBezTo>
                  <a:cubicBezTo>
                    <a:pt x="111" y="14"/>
                    <a:pt x="112" y="13"/>
                    <a:pt x="112" y="13"/>
                  </a:cubicBezTo>
                  <a:cubicBezTo>
                    <a:pt x="112" y="13"/>
                    <a:pt x="112" y="13"/>
                    <a:pt x="111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09" y="13"/>
                    <a:pt x="109" y="13"/>
                  </a:cubicBezTo>
                  <a:cubicBezTo>
                    <a:pt x="109" y="13"/>
                    <a:pt x="108" y="13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4"/>
                    <a:pt x="109" y="14"/>
                  </a:cubicBezTo>
                  <a:moveTo>
                    <a:pt x="107" y="14"/>
                  </a:move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7" y="14"/>
                    <a:pt x="107" y="14"/>
                    <a:pt x="107" y="14"/>
                  </a:cubicBezTo>
                  <a:moveTo>
                    <a:pt x="114" y="15"/>
                  </a:moveTo>
                  <a:cubicBezTo>
                    <a:pt x="114" y="15"/>
                    <a:pt x="114" y="15"/>
                    <a:pt x="114" y="15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15" y="15"/>
                    <a:pt x="114" y="15"/>
                    <a:pt x="114" y="15"/>
                  </a:cubicBezTo>
                  <a:moveTo>
                    <a:pt x="110" y="15"/>
                  </a:moveTo>
                  <a:cubicBezTo>
                    <a:pt x="109" y="15"/>
                    <a:pt x="109" y="15"/>
                    <a:pt x="109" y="16"/>
                  </a:cubicBezTo>
                  <a:cubicBezTo>
                    <a:pt x="109" y="16"/>
                    <a:pt x="110" y="16"/>
                    <a:pt x="110" y="16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6"/>
                    <a:pt x="110" y="16"/>
                    <a:pt x="109" y="16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6"/>
                    <a:pt x="110" y="16"/>
                    <a:pt x="109" y="16"/>
                  </a:cubicBezTo>
                  <a:cubicBezTo>
                    <a:pt x="109" y="16"/>
                    <a:pt x="109" y="16"/>
                    <a:pt x="108" y="16"/>
                  </a:cubicBezTo>
                  <a:cubicBezTo>
                    <a:pt x="108" y="16"/>
                    <a:pt x="108" y="16"/>
                    <a:pt x="108" y="15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7" y="15"/>
                    <a:pt x="107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7" y="15"/>
                    <a:pt x="107" y="15"/>
                  </a:cubicBezTo>
                  <a:cubicBezTo>
                    <a:pt x="107" y="15"/>
                    <a:pt x="107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7" y="14"/>
                    <a:pt x="107" y="14"/>
                    <a:pt x="106" y="14"/>
                  </a:cubicBezTo>
                  <a:cubicBezTo>
                    <a:pt x="106" y="14"/>
                    <a:pt x="106" y="14"/>
                    <a:pt x="106" y="15"/>
                  </a:cubicBezTo>
                  <a:cubicBezTo>
                    <a:pt x="106" y="15"/>
                    <a:pt x="105" y="14"/>
                    <a:pt x="104" y="1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5"/>
                    <a:pt x="104" y="15"/>
                    <a:pt x="103" y="15"/>
                  </a:cubicBezTo>
                  <a:cubicBezTo>
                    <a:pt x="102" y="15"/>
                    <a:pt x="102" y="16"/>
                    <a:pt x="102" y="16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3" y="16"/>
                    <a:pt x="104" y="17"/>
                    <a:pt x="104" y="16"/>
                  </a:cubicBezTo>
                  <a:cubicBezTo>
                    <a:pt x="104" y="16"/>
                    <a:pt x="104" y="17"/>
                    <a:pt x="105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7"/>
                    <a:pt x="106" y="17"/>
                    <a:pt x="105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7" y="17"/>
                  </a:cubicBezTo>
                  <a:cubicBezTo>
                    <a:pt x="107" y="17"/>
                    <a:pt x="107" y="17"/>
                    <a:pt x="108" y="17"/>
                  </a:cubicBezTo>
                  <a:cubicBezTo>
                    <a:pt x="108" y="17"/>
                    <a:pt x="108" y="17"/>
                    <a:pt x="109" y="17"/>
                  </a:cubicBezTo>
                  <a:cubicBezTo>
                    <a:pt x="109" y="17"/>
                    <a:pt x="109" y="17"/>
                    <a:pt x="110" y="17"/>
                  </a:cubicBezTo>
                  <a:cubicBezTo>
                    <a:pt x="111" y="17"/>
                    <a:pt x="111" y="17"/>
                    <a:pt x="112" y="18"/>
                  </a:cubicBezTo>
                  <a:cubicBezTo>
                    <a:pt x="112" y="18"/>
                    <a:pt x="113" y="18"/>
                    <a:pt x="113" y="18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6"/>
                  </a:cubicBezTo>
                  <a:cubicBezTo>
                    <a:pt x="113" y="16"/>
                    <a:pt x="113" y="16"/>
                    <a:pt x="113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5"/>
                    <a:pt x="112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5"/>
                    <a:pt x="111" y="15"/>
                    <a:pt x="110" y="15"/>
                  </a:cubicBezTo>
                  <a:cubicBezTo>
                    <a:pt x="110" y="15"/>
                    <a:pt x="110" y="15"/>
                    <a:pt x="110" y="15"/>
                  </a:cubicBezTo>
                  <a:moveTo>
                    <a:pt x="40" y="36"/>
                  </a:moveTo>
                  <a:cubicBezTo>
                    <a:pt x="40" y="36"/>
                    <a:pt x="40" y="36"/>
                    <a:pt x="40" y="37"/>
                  </a:cubicBezTo>
                  <a:cubicBezTo>
                    <a:pt x="40" y="37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0" y="36"/>
                    <a:pt x="40" y="36"/>
                  </a:cubicBezTo>
                  <a:moveTo>
                    <a:pt x="99" y="15"/>
                  </a:moveTo>
                  <a:cubicBezTo>
                    <a:pt x="99" y="15"/>
                    <a:pt x="99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1" y="15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4"/>
                    <a:pt x="103" y="14"/>
                  </a:cubicBezTo>
                  <a:cubicBezTo>
                    <a:pt x="103" y="14"/>
                    <a:pt x="103" y="14"/>
                    <a:pt x="103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5"/>
                    <a:pt x="103" y="15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3"/>
                    <a:pt x="105" y="13"/>
                    <a:pt x="104" y="13"/>
                  </a:cubicBezTo>
                  <a:cubicBezTo>
                    <a:pt x="104" y="13"/>
                    <a:pt x="104" y="13"/>
                    <a:pt x="104" y="14"/>
                  </a:cubicBezTo>
                  <a:cubicBezTo>
                    <a:pt x="104" y="14"/>
                    <a:pt x="103" y="14"/>
                    <a:pt x="103" y="13"/>
                  </a:cubicBezTo>
                  <a:cubicBezTo>
                    <a:pt x="103" y="13"/>
                    <a:pt x="103" y="13"/>
                    <a:pt x="102" y="13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2" y="14"/>
                    <a:pt x="102" y="14"/>
                    <a:pt x="101" y="14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0" y="14"/>
                    <a:pt x="100" y="14"/>
                    <a:pt x="99" y="14"/>
                  </a:cubicBezTo>
                  <a:cubicBezTo>
                    <a:pt x="99" y="14"/>
                    <a:pt x="99" y="14"/>
                    <a:pt x="98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5"/>
                    <a:pt x="99" y="15"/>
                    <a:pt x="99" y="15"/>
                  </a:cubicBezTo>
                  <a:moveTo>
                    <a:pt x="44" y="35"/>
                  </a:moveTo>
                  <a:cubicBezTo>
                    <a:pt x="44" y="35"/>
                    <a:pt x="44" y="35"/>
                    <a:pt x="43" y="35"/>
                  </a:cubicBezTo>
                  <a:cubicBezTo>
                    <a:pt x="43" y="35"/>
                    <a:pt x="43" y="35"/>
                    <a:pt x="43" y="36"/>
                  </a:cubicBezTo>
                  <a:cubicBezTo>
                    <a:pt x="43" y="36"/>
                    <a:pt x="43" y="36"/>
                    <a:pt x="42" y="36"/>
                  </a:cubicBezTo>
                  <a:cubicBezTo>
                    <a:pt x="42" y="36"/>
                    <a:pt x="42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2" y="36"/>
                    <a:pt x="43" y="36"/>
                  </a:cubicBezTo>
                  <a:cubicBezTo>
                    <a:pt x="43" y="36"/>
                    <a:pt x="44" y="35"/>
                    <a:pt x="44" y="35"/>
                  </a:cubicBezTo>
                  <a:cubicBezTo>
                    <a:pt x="44" y="35"/>
                    <a:pt x="44" y="35"/>
                    <a:pt x="45" y="35"/>
                  </a:cubicBezTo>
                  <a:cubicBezTo>
                    <a:pt x="45" y="35"/>
                    <a:pt x="45" y="35"/>
                    <a:pt x="44" y="35"/>
                  </a:cubicBezTo>
                  <a:moveTo>
                    <a:pt x="122" y="16"/>
                  </a:moveTo>
                  <a:cubicBezTo>
                    <a:pt x="122" y="16"/>
                    <a:pt x="122" y="16"/>
                    <a:pt x="122" y="16"/>
                  </a:cubicBezTo>
                  <a:cubicBezTo>
                    <a:pt x="122" y="17"/>
                    <a:pt x="122" y="17"/>
                    <a:pt x="123" y="17"/>
                  </a:cubicBezTo>
                  <a:cubicBezTo>
                    <a:pt x="123" y="17"/>
                    <a:pt x="123" y="17"/>
                    <a:pt x="124" y="18"/>
                  </a:cubicBezTo>
                  <a:cubicBezTo>
                    <a:pt x="124" y="18"/>
                    <a:pt x="124" y="18"/>
                    <a:pt x="124" y="18"/>
                  </a:cubicBezTo>
                  <a:cubicBezTo>
                    <a:pt x="124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6" y="18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5" y="17"/>
                    <a:pt x="125" y="17"/>
                    <a:pt x="125" y="17"/>
                  </a:cubicBezTo>
                  <a:cubicBezTo>
                    <a:pt x="125" y="17"/>
                    <a:pt x="125" y="17"/>
                    <a:pt x="125" y="17"/>
                  </a:cubicBezTo>
                  <a:cubicBezTo>
                    <a:pt x="125" y="17"/>
                    <a:pt x="125" y="17"/>
                    <a:pt x="125" y="17"/>
                  </a:cubicBezTo>
                  <a:cubicBezTo>
                    <a:pt x="125" y="16"/>
                    <a:pt x="125" y="16"/>
                    <a:pt x="125" y="16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24" y="16"/>
                    <a:pt x="123" y="16"/>
                    <a:pt x="123" y="16"/>
                  </a:cubicBezTo>
                  <a:cubicBezTo>
                    <a:pt x="123" y="16"/>
                    <a:pt x="123" y="16"/>
                    <a:pt x="123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2" y="15"/>
                    <a:pt x="122" y="15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2" y="16"/>
                    <a:pt x="122" y="16"/>
                  </a:cubicBezTo>
                  <a:moveTo>
                    <a:pt x="48" y="30"/>
                  </a:moveTo>
                  <a:cubicBezTo>
                    <a:pt x="48" y="30"/>
                    <a:pt x="48" y="30"/>
                    <a:pt x="47" y="30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0"/>
                    <a:pt x="48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8" y="30"/>
                    <a:pt x="48" y="30"/>
                    <a:pt x="48" y="30"/>
                  </a:cubicBezTo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8" y="31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7" y="33"/>
                    <a:pt x="56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33"/>
                    <a:pt x="58" y="33"/>
                    <a:pt x="58" y="32"/>
                  </a:cubicBezTo>
                  <a:cubicBezTo>
                    <a:pt x="58" y="32"/>
                    <a:pt x="58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2"/>
                    <a:pt x="60" y="31"/>
                    <a:pt x="60" y="31"/>
                  </a:cubicBezTo>
                  <a:cubicBezTo>
                    <a:pt x="60" y="31"/>
                    <a:pt x="60" y="31"/>
                    <a:pt x="60" y="31"/>
                  </a:cubicBezTo>
                  <a:moveTo>
                    <a:pt x="115" y="14"/>
                  </a:moveTo>
                  <a:cubicBezTo>
                    <a:pt x="116" y="14"/>
                    <a:pt x="116" y="14"/>
                    <a:pt x="116" y="14"/>
                  </a:cubicBezTo>
                  <a:cubicBezTo>
                    <a:pt x="116" y="14"/>
                    <a:pt x="116" y="14"/>
                    <a:pt x="115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7" y="15"/>
                    <a:pt x="117" y="15"/>
                    <a:pt x="118" y="15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16"/>
                    <a:pt x="119" y="16"/>
                    <a:pt x="120" y="16"/>
                  </a:cubicBezTo>
                  <a:cubicBezTo>
                    <a:pt x="120" y="16"/>
                    <a:pt x="120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19" y="15"/>
                    <a:pt x="119" y="15"/>
                    <a:pt x="119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17" y="14"/>
                    <a:pt x="117" y="13"/>
                    <a:pt x="116" y="13"/>
                  </a:cubicBezTo>
                  <a:cubicBezTo>
                    <a:pt x="116" y="13"/>
                    <a:pt x="116" y="13"/>
                    <a:pt x="115" y="13"/>
                  </a:cubicBezTo>
                  <a:cubicBezTo>
                    <a:pt x="115" y="13"/>
                    <a:pt x="115" y="13"/>
                    <a:pt x="115" y="13"/>
                  </a:cubicBezTo>
                  <a:cubicBezTo>
                    <a:pt x="115" y="13"/>
                    <a:pt x="115" y="13"/>
                    <a:pt x="115" y="14"/>
                  </a:cubicBezTo>
                  <a:cubicBezTo>
                    <a:pt x="115" y="14"/>
                    <a:pt x="115" y="14"/>
                    <a:pt x="115" y="14"/>
                  </a:cubicBezTo>
                  <a:moveTo>
                    <a:pt x="145" y="46"/>
                  </a:moveTo>
                  <a:cubicBezTo>
                    <a:pt x="145" y="46"/>
                    <a:pt x="145" y="46"/>
                    <a:pt x="145" y="46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5" y="46"/>
                    <a:pt x="145" y="46"/>
                    <a:pt x="145" y="46"/>
                  </a:cubicBezTo>
                  <a:moveTo>
                    <a:pt x="148" y="46"/>
                  </a:moveTo>
                  <a:cubicBezTo>
                    <a:pt x="148" y="46"/>
                    <a:pt x="148" y="46"/>
                    <a:pt x="148" y="47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8" y="46"/>
                    <a:pt x="148" y="46"/>
                    <a:pt x="148" y="45"/>
                  </a:cubicBezTo>
                  <a:cubicBezTo>
                    <a:pt x="148" y="46"/>
                    <a:pt x="148" y="46"/>
                    <a:pt x="148" y="46"/>
                  </a:cubicBezTo>
                  <a:moveTo>
                    <a:pt x="123" y="96"/>
                  </a:moveTo>
                  <a:cubicBezTo>
                    <a:pt x="121" y="95"/>
                    <a:pt x="121" y="96"/>
                    <a:pt x="123" y="97"/>
                  </a:cubicBezTo>
                  <a:cubicBezTo>
                    <a:pt x="124" y="98"/>
                    <a:pt x="124" y="97"/>
                    <a:pt x="124" y="97"/>
                  </a:cubicBezTo>
                  <a:cubicBezTo>
                    <a:pt x="124" y="97"/>
                    <a:pt x="124" y="96"/>
                    <a:pt x="123" y="96"/>
                  </a:cubicBezTo>
                  <a:moveTo>
                    <a:pt x="134" y="39"/>
                  </a:moveTo>
                  <a:cubicBezTo>
                    <a:pt x="134" y="40"/>
                    <a:pt x="134" y="40"/>
                    <a:pt x="134" y="40"/>
                  </a:cubicBezTo>
                  <a:cubicBezTo>
                    <a:pt x="134" y="40"/>
                    <a:pt x="135" y="41"/>
                    <a:pt x="135" y="40"/>
                  </a:cubicBezTo>
                  <a:cubicBezTo>
                    <a:pt x="135" y="39"/>
                    <a:pt x="134" y="39"/>
                    <a:pt x="134" y="39"/>
                  </a:cubicBezTo>
                  <a:moveTo>
                    <a:pt x="132" y="47"/>
                  </a:moveTo>
                  <a:cubicBezTo>
                    <a:pt x="132" y="47"/>
                    <a:pt x="133" y="47"/>
                    <a:pt x="134" y="47"/>
                  </a:cubicBezTo>
                  <a:cubicBezTo>
                    <a:pt x="134" y="47"/>
                    <a:pt x="134" y="47"/>
                    <a:pt x="134" y="46"/>
                  </a:cubicBezTo>
                  <a:cubicBezTo>
                    <a:pt x="133" y="46"/>
                    <a:pt x="133" y="47"/>
                    <a:pt x="133" y="47"/>
                  </a:cubicBezTo>
                  <a:cubicBezTo>
                    <a:pt x="132" y="47"/>
                    <a:pt x="132" y="47"/>
                    <a:pt x="132" y="47"/>
                  </a:cubicBezTo>
                  <a:moveTo>
                    <a:pt x="157" y="68"/>
                  </a:moveTo>
                  <a:cubicBezTo>
                    <a:pt x="157" y="67"/>
                    <a:pt x="157" y="67"/>
                    <a:pt x="157" y="67"/>
                  </a:cubicBezTo>
                  <a:cubicBezTo>
                    <a:pt x="157" y="66"/>
                    <a:pt x="157" y="66"/>
                    <a:pt x="157" y="66"/>
                  </a:cubicBezTo>
                  <a:cubicBezTo>
                    <a:pt x="156" y="66"/>
                    <a:pt x="156" y="65"/>
                    <a:pt x="156" y="65"/>
                  </a:cubicBezTo>
                  <a:cubicBezTo>
                    <a:pt x="155" y="65"/>
                    <a:pt x="155" y="65"/>
                    <a:pt x="155" y="65"/>
                  </a:cubicBezTo>
                  <a:cubicBezTo>
                    <a:pt x="155" y="64"/>
                    <a:pt x="155" y="64"/>
                    <a:pt x="155" y="64"/>
                  </a:cubicBezTo>
                  <a:cubicBezTo>
                    <a:pt x="154" y="64"/>
                    <a:pt x="154" y="64"/>
                    <a:pt x="154" y="64"/>
                  </a:cubicBezTo>
                  <a:cubicBezTo>
                    <a:pt x="154" y="63"/>
                    <a:pt x="155" y="63"/>
                    <a:pt x="155" y="63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4" y="62"/>
                    <a:pt x="154" y="62"/>
                    <a:pt x="153" y="63"/>
                  </a:cubicBezTo>
                  <a:cubicBezTo>
                    <a:pt x="153" y="63"/>
                    <a:pt x="152" y="64"/>
                    <a:pt x="152" y="64"/>
                  </a:cubicBezTo>
                  <a:cubicBezTo>
                    <a:pt x="151" y="64"/>
                    <a:pt x="151" y="64"/>
                    <a:pt x="151" y="64"/>
                  </a:cubicBezTo>
                  <a:cubicBezTo>
                    <a:pt x="151" y="64"/>
                    <a:pt x="151" y="64"/>
                    <a:pt x="152" y="65"/>
                  </a:cubicBezTo>
                  <a:cubicBezTo>
                    <a:pt x="151" y="65"/>
                    <a:pt x="151" y="65"/>
                    <a:pt x="151" y="66"/>
                  </a:cubicBezTo>
                  <a:cubicBezTo>
                    <a:pt x="151" y="66"/>
                    <a:pt x="152" y="66"/>
                    <a:pt x="152" y="66"/>
                  </a:cubicBezTo>
                  <a:cubicBezTo>
                    <a:pt x="153" y="66"/>
                    <a:pt x="153" y="66"/>
                    <a:pt x="153" y="67"/>
                  </a:cubicBezTo>
                  <a:cubicBezTo>
                    <a:pt x="154" y="67"/>
                    <a:pt x="154" y="67"/>
                    <a:pt x="155" y="67"/>
                  </a:cubicBezTo>
                  <a:cubicBezTo>
                    <a:pt x="154" y="67"/>
                    <a:pt x="154" y="67"/>
                    <a:pt x="153" y="67"/>
                  </a:cubicBezTo>
                  <a:cubicBezTo>
                    <a:pt x="154" y="68"/>
                    <a:pt x="154" y="68"/>
                    <a:pt x="155" y="68"/>
                  </a:cubicBezTo>
                  <a:cubicBezTo>
                    <a:pt x="155" y="68"/>
                    <a:pt x="155" y="68"/>
                    <a:pt x="156" y="68"/>
                  </a:cubicBezTo>
                  <a:cubicBezTo>
                    <a:pt x="156" y="68"/>
                    <a:pt x="156" y="68"/>
                    <a:pt x="156" y="69"/>
                  </a:cubicBezTo>
                  <a:cubicBezTo>
                    <a:pt x="156" y="69"/>
                    <a:pt x="156" y="69"/>
                    <a:pt x="157" y="69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7" y="68"/>
                    <a:pt x="157" y="68"/>
                    <a:pt x="157" y="68"/>
                  </a:cubicBezTo>
                  <a:moveTo>
                    <a:pt x="132" y="98"/>
                  </a:moveTo>
                  <a:cubicBezTo>
                    <a:pt x="132" y="98"/>
                    <a:pt x="132" y="97"/>
                    <a:pt x="131" y="96"/>
                  </a:cubicBezTo>
                  <a:cubicBezTo>
                    <a:pt x="130" y="96"/>
                    <a:pt x="129" y="96"/>
                    <a:pt x="129" y="96"/>
                  </a:cubicBezTo>
                  <a:cubicBezTo>
                    <a:pt x="129" y="95"/>
                    <a:pt x="128" y="96"/>
                    <a:pt x="128" y="96"/>
                  </a:cubicBezTo>
                  <a:cubicBezTo>
                    <a:pt x="128" y="96"/>
                    <a:pt x="129" y="96"/>
                    <a:pt x="128" y="97"/>
                  </a:cubicBezTo>
                  <a:cubicBezTo>
                    <a:pt x="127" y="97"/>
                    <a:pt x="129" y="97"/>
                    <a:pt x="129" y="97"/>
                  </a:cubicBezTo>
                  <a:cubicBezTo>
                    <a:pt x="129" y="97"/>
                    <a:pt x="128" y="98"/>
                    <a:pt x="128" y="97"/>
                  </a:cubicBezTo>
                  <a:cubicBezTo>
                    <a:pt x="127" y="97"/>
                    <a:pt x="126" y="96"/>
                    <a:pt x="126" y="97"/>
                  </a:cubicBezTo>
                  <a:cubicBezTo>
                    <a:pt x="126" y="98"/>
                    <a:pt x="127" y="98"/>
                    <a:pt x="127" y="98"/>
                  </a:cubicBezTo>
                  <a:cubicBezTo>
                    <a:pt x="128" y="98"/>
                    <a:pt x="128" y="98"/>
                    <a:pt x="129" y="98"/>
                  </a:cubicBezTo>
                  <a:cubicBezTo>
                    <a:pt x="129" y="98"/>
                    <a:pt x="129" y="99"/>
                    <a:pt x="129" y="99"/>
                  </a:cubicBezTo>
                  <a:cubicBezTo>
                    <a:pt x="130" y="99"/>
                    <a:pt x="130" y="98"/>
                    <a:pt x="130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1" y="99"/>
                    <a:pt x="133" y="100"/>
                    <a:pt x="133" y="99"/>
                  </a:cubicBezTo>
                  <a:cubicBezTo>
                    <a:pt x="133" y="98"/>
                    <a:pt x="132" y="98"/>
                    <a:pt x="132" y="98"/>
                  </a:cubicBezTo>
                  <a:moveTo>
                    <a:pt x="127" y="94"/>
                  </a:moveTo>
                  <a:cubicBezTo>
                    <a:pt x="127" y="94"/>
                    <a:pt x="126" y="93"/>
                    <a:pt x="126" y="93"/>
                  </a:cubicBezTo>
                  <a:cubicBezTo>
                    <a:pt x="126" y="93"/>
                    <a:pt x="125" y="93"/>
                    <a:pt x="125" y="92"/>
                  </a:cubicBezTo>
                  <a:cubicBezTo>
                    <a:pt x="124" y="91"/>
                    <a:pt x="124" y="91"/>
                    <a:pt x="124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0"/>
                    <a:pt x="123" y="89"/>
                    <a:pt x="121" y="88"/>
                  </a:cubicBezTo>
                  <a:cubicBezTo>
                    <a:pt x="119" y="87"/>
                    <a:pt x="116" y="88"/>
                    <a:pt x="116" y="88"/>
                  </a:cubicBezTo>
                  <a:cubicBezTo>
                    <a:pt x="116" y="88"/>
                    <a:pt x="116" y="89"/>
                    <a:pt x="117" y="89"/>
                  </a:cubicBezTo>
                  <a:cubicBezTo>
                    <a:pt x="117" y="89"/>
                    <a:pt x="118" y="89"/>
                    <a:pt x="119" y="89"/>
                  </a:cubicBezTo>
                  <a:cubicBezTo>
                    <a:pt x="120" y="89"/>
                    <a:pt x="120" y="90"/>
                    <a:pt x="120" y="90"/>
                  </a:cubicBezTo>
                  <a:cubicBezTo>
                    <a:pt x="120" y="90"/>
                    <a:pt x="121" y="90"/>
                    <a:pt x="121" y="91"/>
                  </a:cubicBezTo>
                  <a:cubicBezTo>
                    <a:pt x="121" y="91"/>
                    <a:pt x="122" y="91"/>
                    <a:pt x="122" y="91"/>
                  </a:cubicBezTo>
                  <a:cubicBezTo>
                    <a:pt x="122" y="91"/>
                    <a:pt x="123" y="93"/>
                    <a:pt x="123" y="93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24" y="93"/>
                    <a:pt x="124" y="93"/>
                    <a:pt x="123" y="93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4" y="94"/>
                    <a:pt x="124" y="94"/>
                    <a:pt x="125" y="95"/>
                  </a:cubicBezTo>
                  <a:cubicBezTo>
                    <a:pt x="125" y="95"/>
                    <a:pt x="127" y="95"/>
                    <a:pt x="127" y="95"/>
                  </a:cubicBezTo>
                  <a:cubicBezTo>
                    <a:pt x="127" y="95"/>
                    <a:pt x="127" y="95"/>
                    <a:pt x="127" y="94"/>
                  </a:cubicBezTo>
                  <a:moveTo>
                    <a:pt x="124" y="19"/>
                  </a:moveTo>
                  <a:cubicBezTo>
                    <a:pt x="124" y="19"/>
                    <a:pt x="124" y="20"/>
                    <a:pt x="123" y="19"/>
                  </a:cubicBezTo>
                  <a:cubicBezTo>
                    <a:pt x="123" y="19"/>
                    <a:pt x="123" y="19"/>
                    <a:pt x="123" y="19"/>
                  </a:cubicBezTo>
                  <a:cubicBezTo>
                    <a:pt x="123" y="19"/>
                    <a:pt x="122" y="19"/>
                    <a:pt x="122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9"/>
                    <a:pt x="121" y="19"/>
                    <a:pt x="121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18"/>
                    <a:pt x="121" y="18"/>
                    <a:pt x="121" y="17"/>
                  </a:cubicBezTo>
                  <a:cubicBezTo>
                    <a:pt x="121" y="17"/>
                    <a:pt x="121" y="17"/>
                    <a:pt x="120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7"/>
                    <a:pt x="119" y="17"/>
                    <a:pt x="119" y="17"/>
                  </a:cubicBezTo>
                  <a:cubicBezTo>
                    <a:pt x="119" y="17"/>
                    <a:pt x="119" y="17"/>
                    <a:pt x="118" y="17"/>
                  </a:cubicBezTo>
                  <a:cubicBezTo>
                    <a:pt x="118" y="17"/>
                    <a:pt x="119" y="18"/>
                    <a:pt x="119" y="18"/>
                  </a:cubicBezTo>
                  <a:cubicBezTo>
                    <a:pt x="119" y="18"/>
                    <a:pt x="118" y="17"/>
                    <a:pt x="118" y="17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8" y="17"/>
                    <a:pt x="117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7" y="17"/>
                    <a:pt x="117" y="17"/>
                    <a:pt x="116" y="17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5" y="16"/>
                    <a:pt x="115" y="16"/>
                    <a:pt x="115" y="17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5" y="17"/>
                    <a:pt x="115" y="17"/>
                    <a:pt x="116" y="17"/>
                  </a:cubicBezTo>
                  <a:cubicBezTo>
                    <a:pt x="116" y="17"/>
                    <a:pt x="116" y="17"/>
                    <a:pt x="116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19" y="19"/>
                    <a:pt x="119" y="19"/>
                    <a:pt x="120" y="19"/>
                  </a:cubicBezTo>
                  <a:cubicBezTo>
                    <a:pt x="120" y="19"/>
                    <a:pt x="120" y="19"/>
                    <a:pt x="121" y="20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9"/>
                    <a:pt x="122" y="19"/>
                    <a:pt x="122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9"/>
                    <a:pt x="122" y="19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3" y="20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4" y="21"/>
                    <a:pt x="124" y="21"/>
                    <a:pt x="125" y="21"/>
                  </a:cubicBezTo>
                  <a:cubicBezTo>
                    <a:pt x="125" y="21"/>
                    <a:pt x="125" y="21"/>
                    <a:pt x="125" y="20"/>
                  </a:cubicBezTo>
                  <a:cubicBezTo>
                    <a:pt x="125" y="20"/>
                    <a:pt x="124" y="19"/>
                    <a:pt x="124" y="19"/>
                  </a:cubicBezTo>
                  <a:moveTo>
                    <a:pt x="139" y="35"/>
                  </a:moveTo>
                  <a:cubicBezTo>
                    <a:pt x="139" y="35"/>
                    <a:pt x="139" y="35"/>
                    <a:pt x="140" y="35"/>
                  </a:cubicBezTo>
                  <a:cubicBezTo>
                    <a:pt x="140" y="35"/>
                    <a:pt x="140" y="35"/>
                    <a:pt x="140" y="35"/>
                  </a:cubicBezTo>
                  <a:cubicBezTo>
                    <a:pt x="140" y="34"/>
                    <a:pt x="139" y="34"/>
                    <a:pt x="139" y="34"/>
                  </a:cubicBezTo>
                  <a:cubicBezTo>
                    <a:pt x="139" y="34"/>
                    <a:pt x="138" y="34"/>
                    <a:pt x="138" y="34"/>
                  </a:cubicBezTo>
                  <a:cubicBezTo>
                    <a:pt x="138" y="34"/>
                    <a:pt x="138" y="34"/>
                    <a:pt x="138" y="34"/>
                  </a:cubicBezTo>
                  <a:cubicBezTo>
                    <a:pt x="138" y="35"/>
                    <a:pt x="138" y="35"/>
                    <a:pt x="139" y="35"/>
                  </a:cubicBezTo>
                  <a:moveTo>
                    <a:pt x="117" y="24"/>
                  </a:moveTo>
                  <a:cubicBezTo>
                    <a:pt x="117" y="24"/>
                    <a:pt x="117" y="24"/>
                    <a:pt x="117" y="24"/>
                  </a:cubicBezTo>
                  <a:cubicBezTo>
                    <a:pt x="117" y="24"/>
                    <a:pt x="117" y="24"/>
                    <a:pt x="117" y="23"/>
                  </a:cubicBezTo>
                  <a:cubicBezTo>
                    <a:pt x="117" y="23"/>
                    <a:pt x="117" y="23"/>
                    <a:pt x="116" y="23"/>
                  </a:cubicBezTo>
                  <a:cubicBezTo>
                    <a:pt x="116" y="23"/>
                    <a:pt x="116" y="23"/>
                    <a:pt x="116" y="24"/>
                  </a:cubicBezTo>
                  <a:cubicBezTo>
                    <a:pt x="116" y="24"/>
                    <a:pt x="117" y="24"/>
                    <a:pt x="117" y="24"/>
                  </a:cubicBezTo>
                  <a:moveTo>
                    <a:pt x="116" y="18"/>
                  </a:moveTo>
                  <a:cubicBezTo>
                    <a:pt x="116" y="17"/>
                    <a:pt x="115" y="17"/>
                    <a:pt x="115" y="17"/>
                  </a:cubicBezTo>
                  <a:cubicBezTo>
                    <a:pt x="115" y="17"/>
                    <a:pt x="114" y="17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8"/>
                    <a:pt x="115" y="19"/>
                    <a:pt x="116" y="18"/>
                  </a:cubicBezTo>
                  <a:moveTo>
                    <a:pt x="113" y="21"/>
                  </a:moveTo>
                  <a:cubicBezTo>
                    <a:pt x="113" y="21"/>
                    <a:pt x="113" y="21"/>
                    <a:pt x="113" y="21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1" y="19"/>
                    <a:pt x="111" y="19"/>
                    <a:pt x="110" y="19"/>
                  </a:cubicBezTo>
                  <a:cubicBezTo>
                    <a:pt x="110" y="20"/>
                    <a:pt x="110" y="21"/>
                    <a:pt x="110" y="21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10" y="21"/>
                    <a:pt x="110" y="21"/>
                    <a:pt x="110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9" y="20"/>
                    <a:pt x="109" y="20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5" y="18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19"/>
                    <a:pt x="105" y="18"/>
                    <a:pt x="105" y="18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4" y="18"/>
                    <a:pt x="103" y="17"/>
                  </a:cubicBezTo>
                  <a:cubicBezTo>
                    <a:pt x="103" y="17"/>
                    <a:pt x="103" y="17"/>
                    <a:pt x="103" y="17"/>
                  </a:cubicBezTo>
                  <a:cubicBezTo>
                    <a:pt x="102" y="17"/>
                    <a:pt x="102" y="17"/>
                    <a:pt x="102" y="17"/>
                  </a:cubicBezTo>
                  <a:cubicBezTo>
                    <a:pt x="101" y="17"/>
                    <a:pt x="101" y="17"/>
                    <a:pt x="101" y="16"/>
                  </a:cubicBezTo>
                  <a:cubicBezTo>
                    <a:pt x="100" y="16"/>
                    <a:pt x="99" y="16"/>
                    <a:pt x="99" y="16"/>
                  </a:cubicBezTo>
                  <a:cubicBezTo>
                    <a:pt x="98" y="16"/>
                    <a:pt x="98" y="16"/>
                    <a:pt x="97" y="16"/>
                  </a:cubicBezTo>
                  <a:cubicBezTo>
                    <a:pt x="96" y="16"/>
                    <a:pt x="96" y="16"/>
                    <a:pt x="95" y="16"/>
                  </a:cubicBezTo>
                  <a:cubicBezTo>
                    <a:pt x="95" y="16"/>
                    <a:pt x="95" y="16"/>
                    <a:pt x="95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4" y="17"/>
                    <a:pt x="94" y="17"/>
                    <a:pt x="94" y="18"/>
                  </a:cubicBezTo>
                  <a:cubicBezTo>
                    <a:pt x="94" y="18"/>
                    <a:pt x="93" y="18"/>
                    <a:pt x="93" y="18"/>
                  </a:cubicBezTo>
                  <a:cubicBezTo>
                    <a:pt x="94" y="18"/>
                    <a:pt x="94" y="19"/>
                    <a:pt x="94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5" y="19"/>
                    <a:pt x="95" y="20"/>
                    <a:pt x="96" y="20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1" y="18"/>
                    <a:pt x="102" y="18"/>
                    <a:pt x="102" y="18"/>
                  </a:cubicBezTo>
                  <a:cubicBezTo>
                    <a:pt x="102" y="18"/>
                    <a:pt x="101" y="18"/>
                    <a:pt x="101" y="18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9"/>
                    <a:pt x="99" y="19"/>
                    <a:pt x="99" y="19"/>
                  </a:cubicBezTo>
                  <a:cubicBezTo>
                    <a:pt x="99" y="19"/>
                    <a:pt x="100" y="19"/>
                    <a:pt x="100" y="20"/>
                  </a:cubicBezTo>
                  <a:cubicBezTo>
                    <a:pt x="100" y="20"/>
                    <a:pt x="100" y="20"/>
                    <a:pt x="101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20"/>
                    <a:pt x="100" y="20"/>
                    <a:pt x="101" y="20"/>
                  </a:cubicBezTo>
                  <a:cubicBezTo>
                    <a:pt x="102" y="21"/>
                    <a:pt x="103" y="21"/>
                    <a:pt x="105" y="21"/>
                  </a:cubicBezTo>
                  <a:cubicBezTo>
                    <a:pt x="104" y="21"/>
                    <a:pt x="103" y="21"/>
                    <a:pt x="101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1"/>
                    <a:pt x="100" y="21"/>
                    <a:pt x="100" y="22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22"/>
                    <a:pt x="103" y="22"/>
                    <a:pt x="103" y="23"/>
                  </a:cubicBezTo>
                  <a:cubicBezTo>
                    <a:pt x="103" y="23"/>
                    <a:pt x="104" y="23"/>
                    <a:pt x="104" y="23"/>
                  </a:cubicBezTo>
                  <a:cubicBezTo>
                    <a:pt x="105" y="23"/>
                    <a:pt x="105" y="24"/>
                    <a:pt x="106" y="24"/>
                  </a:cubicBezTo>
                  <a:cubicBezTo>
                    <a:pt x="106" y="24"/>
                    <a:pt x="107" y="24"/>
                    <a:pt x="107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9" y="24"/>
                    <a:pt x="109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5"/>
                    <a:pt x="112" y="25"/>
                    <a:pt x="113" y="25"/>
                  </a:cubicBezTo>
                  <a:cubicBezTo>
                    <a:pt x="113" y="25"/>
                    <a:pt x="114" y="25"/>
                    <a:pt x="114" y="25"/>
                  </a:cubicBezTo>
                  <a:cubicBezTo>
                    <a:pt x="114" y="25"/>
                    <a:pt x="115" y="25"/>
                    <a:pt x="115" y="26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4"/>
                    <a:pt x="115" y="24"/>
                    <a:pt x="115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2"/>
                    <a:pt x="114" y="22"/>
                    <a:pt x="113" y="22"/>
                  </a:cubicBezTo>
                  <a:cubicBezTo>
                    <a:pt x="113" y="22"/>
                    <a:pt x="113" y="22"/>
                    <a:pt x="113" y="21"/>
                  </a:cubicBezTo>
                  <a:moveTo>
                    <a:pt x="131" y="37"/>
                  </a:moveTo>
                  <a:cubicBezTo>
                    <a:pt x="130" y="37"/>
                    <a:pt x="130" y="38"/>
                    <a:pt x="130" y="38"/>
                  </a:cubicBezTo>
                  <a:cubicBezTo>
                    <a:pt x="131" y="39"/>
                    <a:pt x="132" y="39"/>
                    <a:pt x="132" y="39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38"/>
                    <a:pt x="132" y="37"/>
                    <a:pt x="131" y="37"/>
                  </a:cubicBezTo>
                  <a:moveTo>
                    <a:pt x="136" y="32"/>
                  </a:moveTo>
                  <a:cubicBezTo>
                    <a:pt x="136" y="32"/>
                    <a:pt x="136" y="32"/>
                    <a:pt x="136" y="33"/>
                  </a:cubicBezTo>
                  <a:cubicBezTo>
                    <a:pt x="136" y="33"/>
                    <a:pt x="136" y="33"/>
                    <a:pt x="137" y="33"/>
                  </a:cubicBezTo>
                  <a:cubicBezTo>
                    <a:pt x="137" y="33"/>
                    <a:pt x="137" y="32"/>
                    <a:pt x="137" y="32"/>
                  </a:cubicBezTo>
                  <a:cubicBezTo>
                    <a:pt x="137" y="32"/>
                    <a:pt x="138" y="32"/>
                    <a:pt x="138" y="32"/>
                  </a:cubicBezTo>
                  <a:cubicBezTo>
                    <a:pt x="138" y="31"/>
                    <a:pt x="137" y="31"/>
                    <a:pt x="137" y="31"/>
                  </a:cubicBezTo>
                  <a:cubicBezTo>
                    <a:pt x="137" y="32"/>
                    <a:pt x="136" y="32"/>
                    <a:pt x="136" y="32"/>
                  </a:cubicBezTo>
                  <a:moveTo>
                    <a:pt x="116" y="25"/>
                  </a:moveTo>
                  <a:cubicBezTo>
                    <a:pt x="116" y="26"/>
                    <a:pt x="115" y="26"/>
                    <a:pt x="115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26"/>
                    <a:pt x="117" y="26"/>
                    <a:pt x="117" y="26"/>
                  </a:cubicBezTo>
                  <a:cubicBezTo>
                    <a:pt x="117" y="26"/>
                    <a:pt x="117" y="25"/>
                    <a:pt x="116" y="25"/>
                  </a:cubicBezTo>
                  <a:cubicBezTo>
                    <a:pt x="116" y="25"/>
                    <a:pt x="116" y="25"/>
                    <a:pt x="116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Freeform 106"/>
            <p:cNvSpPr>
              <a:spLocks noEditPoints="1"/>
            </p:cNvSpPr>
            <p:nvPr/>
          </p:nvSpPr>
          <p:spPr bwMode="auto">
            <a:xfrm>
              <a:off x="5640" y="3147"/>
              <a:ext cx="240" cy="274"/>
            </a:xfrm>
            <a:custGeom>
              <a:avLst/>
              <a:gdLst>
                <a:gd name="T0" fmla="*/ 92 w 133"/>
                <a:gd name="T1" fmla="*/ 135 h 151"/>
                <a:gd name="T2" fmla="*/ 11 w 133"/>
                <a:gd name="T3" fmla="*/ 45 h 151"/>
                <a:gd name="T4" fmla="*/ 24 w 133"/>
                <a:gd name="T5" fmla="*/ 124 h 151"/>
                <a:gd name="T6" fmla="*/ 83 w 133"/>
                <a:gd name="T7" fmla="*/ 144 h 151"/>
                <a:gd name="T8" fmla="*/ 133 w 133"/>
                <a:gd name="T9" fmla="*/ 135 h 151"/>
                <a:gd name="T10" fmla="*/ 92 w 133"/>
                <a:gd name="T11" fmla="*/ 135 h 151"/>
                <a:gd name="T12" fmla="*/ 22 w 133"/>
                <a:gd name="T13" fmla="*/ 0 h 151"/>
                <a:gd name="T14" fmla="*/ 20 w 133"/>
                <a:gd name="T15" fmla="*/ 52 h 151"/>
                <a:gd name="T16" fmla="*/ 27 w 133"/>
                <a:gd name="T17" fmla="*/ 36 h 151"/>
                <a:gd name="T18" fmla="*/ 24 w 133"/>
                <a:gd name="T19" fmla="*/ 69 h 151"/>
                <a:gd name="T20" fmla="*/ 35 w 133"/>
                <a:gd name="T21" fmla="*/ 89 h 151"/>
                <a:gd name="T22" fmla="*/ 43 w 133"/>
                <a:gd name="T23" fmla="*/ 56 h 151"/>
                <a:gd name="T24" fmla="*/ 46 w 133"/>
                <a:gd name="T25" fmla="*/ 101 h 151"/>
                <a:gd name="T26" fmla="*/ 62 w 133"/>
                <a:gd name="T27" fmla="*/ 114 h 151"/>
                <a:gd name="T28" fmla="*/ 64 w 133"/>
                <a:gd name="T29" fmla="*/ 73 h 151"/>
                <a:gd name="T30" fmla="*/ 75 w 133"/>
                <a:gd name="T31" fmla="*/ 121 h 151"/>
                <a:gd name="T32" fmla="*/ 98 w 133"/>
                <a:gd name="T33" fmla="*/ 129 h 151"/>
                <a:gd name="T34" fmla="*/ 70 w 133"/>
                <a:gd name="T35" fmla="*/ 50 h 151"/>
                <a:gd name="T36" fmla="*/ 22 w 133"/>
                <a:gd name="T3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3" h="151">
                  <a:moveTo>
                    <a:pt x="92" y="135"/>
                  </a:moveTo>
                  <a:cubicBezTo>
                    <a:pt x="80" y="132"/>
                    <a:pt x="16" y="113"/>
                    <a:pt x="11" y="45"/>
                  </a:cubicBezTo>
                  <a:cubicBezTo>
                    <a:pt x="11" y="45"/>
                    <a:pt x="0" y="86"/>
                    <a:pt x="24" y="124"/>
                  </a:cubicBezTo>
                  <a:cubicBezTo>
                    <a:pt x="42" y="151"/>
                    <a:pt x="68" y="150"/>
                    <a:pt x="83" y="144"/>
                  </a:cubicBezTo>
                  <a:cubicBezTo>
                    <a:pt x="114" y="146"/>
                    <a:pt x="133" y="135"/>
                    <a:pt x="133" y="135"/>
                  </a:cubicBezTo>
                  <a:cubicBezTo>
                    <a:pt x="119" y="140"/>
                    <a:pt x="96" y="136"/>
                    <a:pt x="92" y="135"/>
                  </a:cubicBezTo>
                  <a:moveTo>
                    <a:pt x="22" y="0"/>
                  </a:moveTo>
                  <a:cubicBezTo>
                    <a:pt x="17" y="21"/>
                    <a:pt x="17" y="38"/>
                    <a:pt x="20" y="52"/>
                  </a:cubicBezTo>
                  <a:cubicBezTo>
                    <a:pt x="22" y="41"/>
                    <a:pt x="27" y="36"/>
                    <a:pt x="27" y="36"/>
                  </a:cubicBezTo>
                  <a:cubicBezTo>
                    <a:pt x="22" y="49"/>
                    <a:pt x="24" y="64"/>
                    <a:pt x="24" y="69"/>
                  </a:cubicBezTo>
                  <a:cubicBezTo>
                    <a:pt x="27" y="77"/>
                    <a:pt x="31" y="83"/>
                    <a:pt x="35" y="89"/>
                  </a:cubicBezTo>
                  <a:cubicBezTo>
                    <a:pt x="35" y="68"/>
                    <a:pt x="43" y="56"/>
                    <a:pt x="43" y="56"/>
                  </a:cubicBezTo>
                  <a:cubicBezTo>
                    <a:pt x="39" y="76"/>
                    <a:pt x="44" y="96"/>
                    <a:pt x="46" y="101"/>
                  </a:cubicBezTo>
                  <a:cubicBezTo>
                    <a:pt x="51" y="106"/>
                    <a:pt x="56" y="111"/>
                    <a:pt x="62" y="114"/>
                  </a:cubicBezTo>
                  <a:cubicBezTo>
                    <a:pt x="57" y="89"/>
                    <a:pt x="64" y="73"/>
                    <a:pt x="64" y="73"/>
                  </a:cubicBezTo>
                  <a:cubicBezTo>
                    <a:pt x="63" y="94"/>
                    <a:pt x="72" y="114"/>
                    <a:pt x="75" y="121"/>
                  </a:cubicBezTo>
                  <a:cubicBezTo>
                    <a:pt x="88" y="127"/>
                    <a:pt x="98" y="129"/>
                    <a:pt x="98" y="129"/>
                  </a:cubicBezTo>
                  <a:cubicBezTo>
                    <a:pt x="98" y="129"/>
                    <a:pt x="115" y="82"/>
                    <a:pt x="70" y="50"/>
                  </a:cubicBezTo>
                  <a:cubicBezTo>
                    <a:pt x="36" y="26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Freeform 107"/>
            <p:cNvSpPr/>
            <p:nvPr/>
          </p:nvSpPr>
          <p:spPr bwMode="auto">
            <a:xfrm>
              <a:off x="6218" y="3319"/>
              <a:ext cx="118" cy="138"/>
            </a:xfrm>
            <a:custGeom>
              <a:avLst/>
              <a:gdLst>
                <a:gd name="T0" fmla="*/ 18 w 65"/>
                <a:gd name="T1" fmla="*/ 10 h 76"/>
                <a:gd name="T2" fmla="*/ 28 w 65"/>
                <a:gd name="T3" fmla="*/ 76 h 76"/>
                <a:gd name="T4" fmla="*/ 33 w 65"/>
                <a:gd name="T5" fmla="*/ 0 h 76"/>
                <a:gd name="T6" fmla="*/ 29 w 65"/>
                <a:gd name="T7" fmla="*/ 40 h 76"/>
                <a:gd name="T8" fmla="*/ 18 w 65"/>
                <a:gd name="T9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6">
                  <a:moveTo>
                    <a:pt x="18" y="10"/>
                  </a:moveTo>
                  <a:cubicBezTo>
                    <a:pt x="18" y="10"/>
                    <a:pt x="0" y="52"/>
                    <a:pt x="28" y="76"/>
                  </a:cubicBezTo>
                  <a:cubicBezTo>
                    <a:pt x="28" y="76"/>
                    <a:pt x="65" y="40"/>
                    <a:pt x="33" y="0"/>
                  </a:cubicBezTo>
                  <a:cubicBezTo>
                    <a:pt x="33" y="0"/>
                    <a:pt x="38" y="23"/>
                    <a:pt x="29" y="40"/>
                  </a:cubicBezTo>
                  <a:cubicBezTo>
                    <a:pt x="29" y="40"/>
                    <a:pt x="27" y="18"/>
                    <a:pt x="18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Freeform 108"/>
            <p:cNvSpPr/>
            <p:nvPr/>
          </p:nvSpPr>
          <p:spPr bwMode="auto">
            <a:xfrm>
              <a:off x="6300" y="3256"/>
              <a:ext cx="131" cy="116"/>
            </a:xfrm>
            <a:custGeom>
              <a:avLst/>
              <a:gdLst>
                <a:gd name="T0" fmla="*/ 5 w 73"/>
                <a:gd name="T1" fmla="*/ 34 h 64"/>
                <a:gd name="T2" fmla="*/ 73 w 73"/>
                <a:gd name="T3" fmla="*/ 45 h 64"/>
                <a:gd name="T4" fmla="*/ 0 w 73"/>
                <a:gd name="T5" fmla="*/ 17 h 64"/>
                <a:gd name="T6" fmla="*/ 38 w 73"/>
                <a:gd name="T7" fmla="*/ 33 h 64"/>
                <a:gd name="T8" fmla="*/ 5 w 73"/>
                <a:gd name="T9" fmla="*/ 3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64">
                  <a:moveTo>
                    <a:pt x="5" y="34"/>
                  </a:moveTo>
                  <a:cubicBezTo>
                    <a:pt x="5" y="34"/>
                    <a:pt x="40" y="64"/>
                    <a:pt x="73" y="45"/>
                  </a:cubicBezTo>
                  <a:cubicBezTo>
                    <a:pt x="73" y="45"/>
                    <a:pt x="49" y="0"/>
                    <a:pt x="0" y="17"/>
                  </a:cubicBezTo>
                  <a:cubicBezTo>
                    <a:pt x="0" y="17"/>
                    <a:pt x="25" y="19"/>
                    <a:pt x="38" y="33"/>
                  </a:cubicBezTo>
                  <a:cubicBezTo>
                    <a:pt x="38" y="33"/>
                    <a:pt x="16" y="28"/>
                    <a:pt x="5" y="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Freeform 109"/>
            <p:cNvSpPr/>
            <p:nvPr/>
          </p:nvSpPr>
          <p:spPr bwMode="auto">
            <a:xfrm>
              <a:off x="6272" y="3149"/>
              <a:ext cx="109" cy="109"/>
            </a:xfrm>
            <a:custGeom>
              <a:avLst/>
              <a:gdLst>
                <a:gd name="T0" fmla="*/ 20 w 60"/>
                <a:gd name="T1" fmla="*/ 60 h 60"/>
                <a:gd name="T2" fmla="*/ 51 w 60"/>
                <a:gd name="T3" fmla="*/ 0 h 60"/>
                <a:gd name="T4" fmla="*/ 1 w 60"/>
                <a:gd name="T5" fmla="*/ 59 h 60"/>
                <a:gd name="T6" fmla="*/ 29 w 60"/>
                <a:gd name="T7" fmla="*/ 29 h 60"/>
                <a:gd name="T8" fmla="*/ 20 w 60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20" y="60"/>
                  </a:moveTo>
                  <a:cubicBezTo>
                    <a:pt x="20" y="60"/>
                    <a:pt x="60" y="36"/>
                    <a:pt x="51" y="0"/>
                  </a:cubicBezTo>
                  <a:cubicBezTo>
                    <a:pt x="51" y="0"/>
                    <a:pt x="0" y="8"/>
                    <a:pt x="1" y="59"/>
                  </a:cubicBezTo>
                  <a:cubicBezTo>
                    <a:pt x="1" y="59"/>
                    <a:pt x="11" y="37"/>
                    <a:pt x="29" y="29"/>
                  </a:cubicBezTo>
                  <a:cubicBezTo>
                    <a:pt x="29" y="29"/>
                    <a:pt x="17" y="48"/>
                    <a:pt x="20" y="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8" name="Freeform 110"/>
            <p:cNvSpPr/>
            <p:nvPr/>
          </p:nvSpPr>
          <p:spPr bwMode="auto">
            <a:xfrm>
              <a:off x="6148" y="3155"/>
              <a:ext cx="101" cy="115"/>
            </a:xfrm>
            <a:custGeom>
              <a:avLst/>
              <a:gdLst>
                <a:gd name="T0" fmla="*/ 56 w 56"/>
                <a:gd name="T1" fmla="*/ 47 h 64"/>
                <a:gd name="T2" fmla="*/ 8 w 56"/>
                <a:gd name="T3" fmla="*/ 0 h 64"/>
                <a:gd name="T4" fmla="*/ 50 w 56"/>
                <a:gd name="T5" fmla="*/ 64 h 64"/>
                <a:gd name="T6" fmla="*/ 29 w 56"/>
                <a:gd name="T7" fmla="*/ 29 h 64"/>
                <a:gd name="T8" fmla="*/ 56 w 56"/>
                <a:gd name="T9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4">
                  <a:moveTo>
                    <a:pt x="56" y="47"/>
                  </a:moveTo>
                  <a:cubicBezTo>
                    <a:pt x="56" y="47"/>
                    <a:pt x="45" y="2"/>
                    <a:pt x="8" y="0"/>
                  </a:cubicBezTo>
                  <a:cubicBezTo>
                    <a:pt x="8" y="0"/>
                    <a:pt x="0" y="49"/>
                    <a:pt x="50" y="64"/>
                  </a:cubicBezTo>
                  <a:cubicBezTo>
                    <a:pt x="50" y="64"/>
                    <a:pt x="31" y="47"/>
                    <a:pt x="29" y="29"/>
                  </a:cubicBezTo>
                  <a:cubicBezTo>
                    <a:pt x="29" y="29"/>
                    <a:pt x="44" y="46"/>
                    <a:pt x="56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Freeform 111"/>
            <p:cNvSpPr/>
            <p:nvPr/>
          </p:nvSpPr>
          <p:spPr bwMode="auto">
            <a:xfrm>
              <a:off x="6103" y="3281"/>
              <a:ext cx="137" cy="103"/>
            </a:xfrm>
            <a:custGeom>
              <a:avLst/>
              <a:gdLst>
                <a:gd name="T0" fmla="*/ 61 w 76"/>
                <a:gd name="T1" fmla="*/ 4 h 57"/>
                <a:gd name="T2" fmla="*/ 0 w 76"/>
                <a:gd name="T3" fmla="*/ 34 h 57"/>
                <a:gd name="T4" fmla="*/ 76 w 76"/>
                <a:gd name="T5" fmla="*/ 15 h 57"/>
                <a:gd name="T6" fmla="*/ 35 w 76"/>
                <a:gd name="T7" fmla="*/ 24 h 57"/>
                <a:gd name="T8" fmla="*/ 61 w 76"/>
                <a:gd name="T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57">
                  <a:moveTo>
                    <a:pt x="61" y="4"/>
                  </a:moveTo>
                  <a:cubicBezTo>
                    <a:pt x="61" y="4"/>
                    <a:pt x="15" y="0"/>
                    <a:pt x="0" y="34"/>
                  </a:cubicBezTo>
                  <a:cubicBezTo>
                    <a:pt x="0" y="34"/>
                    <a:pt x="46" y="57"/>
                    <a:pt x="76" y="15"/>
                  </a:cubicBezTo>
                  <a:cubicBezTo>
                    <a:pt x="76" y="15"/>
                    <a:pt x="54" y="27"/>
                    <a:pt x="35" y="24"/>
                  </a:cubicBezTo>
                  <a:cubicBezTo>
                    <a:pt x="35" y="24"/>
                    <a:pt x="57" y="15"/>
                    <a:pt x="6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Freeform 112"/>
            <p:cNvSpPr/>
            <p:nvPr/>
          </p:nvSpPr>
          <p:spPr bwMode="auto">
            <a:xfrm>
              <a:off x="6666" y="3225"/>
              <a:ext cx="170" cy="139"/>
            </a:xfrm>
            <a:custGeom>
              <a:avLst/>
              <a:gdLst>
                <a:gd name="T0" fmla="*/ 0 w 94"/>
                <a:gd name="T1" fmla="*/ 37 h 77"/>
                <a:gd name="T2" fmla="*/ 94 w 94"/>
                <a:gd name="T3" fmla="*/ 36 h 77"/>
                <a:gd name="T4" fmla="*/ 0 w 94"/>
                <a:gd name="T5" fmla="*/ 3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77">
                  <a:moveTo>
                    <a:pt x="0" y="37"/>
                  </a:moveTo>
                  <a:cubicBezTo>
                    <a:pt x="21" y="0"/>
                    <a:pt x="68" y="53"/>
                    <a:pt x="94" y="36"/>
                  </a:cubicBezTo>
                  <a:cubicBezTo>
                    <a:pt x="81" y="77"/>
                    <a:pt x="25" y="24"/>
                    <a:pt x="0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Freeform 113"/>
            <p:cNvSpPr/>
            <p:nvPr/>
          </p:nvSpPr>
          <p:spPr bwMode="auto">
            <a:xfrm>
              <a:off x="6699" y="3187"/>
              <a:ext cx="170" cy="139"/>
            </a:xfrm>
            <a:custGeom>
              <a:avLst/>
              <a:gdLst>
                <a:gd name="T0" fmla="*/ 0 w 94"/>
                <a:gd name="T1" fmla="*/ 37 h 77"/>
                <a:gd name="T2" fmla="*/ 94 w 94"/>
                <a:gd name="T3" fmla="*/ 36 h 77"/>
                <a:gd name="T4" fmla="*/ 0 w 94"/>
                <a:gd name="T5" fmla="*/ 3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77">
                  <a:moveTo>
                    <a:pt x="0" y="37"/>
                  </a:moveTo>
                  <a:cubicBezTo>
                    <a:pt x="21" y="0"/>
                    <a:pt x="68" y="53"/>
                    <a:pt x="94" y="36"/>
                  </a:cubicBezTo>
                  <a:cubicBezTo>
                    <a:pt x="81" y="77"/>
                    <a:pt x="25" y="25"/>
                    <a:pt x="0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2" name="Freeform 114"/>
            <p:cNvSpPr/>
            <p:nvPr/>
          </p:nvSpPr>
          <p:spPr bwMode="auto">
            <a:xfrm>
              <a:off x="6731" y="3151"/>
              <a:ext cx="170" cy="139"/>
            </a:xfrm>
            <a:custGeom>
              <a:avLst/>
              <a:gdLst>
                <a:gd name="T0" fmla="*/ 0 w 94"/>
                <a:gd name="T1" fmla="*/ 37 h 77"/>
                <a:gd name="T2" fmla="*/ 94 w 94"/>
                <a:gd name="T3" fmla="*/ 36 h 77"/>
                <a:gd name="T4" fmla="*/ 0 w 94"/>
                <a:gd name="T5" fmla="*/ 3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77">
                  <a:moveTo>
                    <a:pt x="0" y="37"/>
                  </a:moveTo>
                  <a:cubicBezTo>
                    <a:pt x="21" y="0"/>
                    <a:pt x="68" y="53"/>
                    <a:pt x="94" y="36"/>
                  </a:cubicBezTo>
                  <a:cubicBezTo>
                    <a:pt x="81" y="77"/>
                    <a:pt x="25" y="24"/>
                    <a:pt x="0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" name="Freeform 115"/>
            <p:cNvSpPr/>
            <p:nvPr/>
          </p:nvSpPr>
          <p:spPr bwMode="auto">
            <a:xfrm>
              <a:off x="6769" y="3135"/>
              <a:ext cx="94" cy="61"/>
            </a:xfrm>
            <a:custGeom>
              <a:avLst/>
              <a:gdLst>
                <a:gd name="T0" fmla="*/ 0 w 52"/>
                <a:gd name="T1" fmla="*/ 26 h 34"/>
                <a:gd name="T2" fmla="*/ 25 w 52"/>
                <a:gd name="T3" fmla="*/ 27 h 34"/>
                <a:gd name="T4" fmla="*/ 49 w 52"/>
                <a:gd name="T5" fmla="*/ 26 h 34"/>
                <a:gd name="T6" fmla="*/ 0 w 52"/>
                <a:gd name="T7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34">
                  <a:moveTo>
                    <a:pt x="0" y="26"/>
                  </a:moveTo>
                  <a:cubicBezTo>
                    <a:pt x="0" y="26"/>
                    <a:pt x="4" y="20"/>
                    <a:pt x="25" y="27"/>
                  </a:cubicBezTo>
                  <a:cubicBezTo>
                    <a:pt x="45" y="34"/>
                    <a:pt x="46" y="31"/>
                    <a:pt x="49" y="26"/>
                  </a:cubicBezTo>
                  <a:cubicBezTo>
                    <a:pt x="52" y="17"/>
                    <a:pt x="7" y="0"/>
                    <a:pt x="0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4" name="Freeform 116"/>
            <p:cNvSpPr/>
            <p:nvPr/>
          </p:nvSpPr>
          <p:spPr bwMode="auto">
            <a:xfrm>
              <a:off x="6684" y="3332"/>
              <a:ext cx="103" cy="60"/>
            </a:xfrm>
            <a:custGeom>
              <a:avLst/>
              <a:gdLst>
                <a:gd name="T0" fmla="*/ 42 w 57"/>
                <a:gd name="T1" fmla="*/ 0 h 33"/>
                <a:gd name="T2" fmla="*/ 0 w 57"/>
                <a:gd name="T3" fmla="*/ 20 h 33"/>
                <a:gd name="T4" fmla="*/ 13 w 57"/>
                <a:gd name="T5" fmla="*/ 33 h 33"/>
                <a:gd name="T6" fmla="*/ 29 w 57"/>
                <a:gd name="T7" fmla="*/ 28 h 33"/>
                <a:gd name="T8" fmla="*/ 57 w 57"/>
                <a:gd name="T9" fmla="*/ 5 h 33"/>
                <a:gd name="T10" fmla="*/ 42 w 57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3">
                  <a:moveTo>
                    <a:pt x="42" y="0"/>
                  </a:moveTo>
                  <a:cubicBezTo>
                    <a:pt x="37" y="25"/>
                    <a:pt x="13" y="6"/>
                    <a:pt x="0" y="20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5" y="27"/>
                    <a:pt x="29" y="28"/>
                  </a:cubicBezTo>
                  <a:cubicBezTo>
                    <a:pt x="47" y="29"/>
                    <a:pt x="57" y="14"/>
                    <a:pt x="57" y="5"/>
                  </a:cubicBez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5" name="Freeform 117"/>
            <p:cNvSpPr/>
            <p:nvPr/>
          </p:nvSpPr>
          <p:spPr bwMode="auto">
            <a:xfrm>
              <a:off x="6661" y="3296"/>
              <a:ext cx="49" cy="65"/>
            </a:xfrm>
            <a:custGeom>
              <a:avLst/>
              <a:gdLst>
                <a:gd name="T0" fmla="*/ 27 w 27"/>
                <a:gd name="T1" fmla="*/ 6 h 36"/>
                <a:gd name="T2" fmla="*/ 9 w 27"/>
                <a:gd name="T3" fmla="*/ 0 h 36"/>
                <a:gd name="T4" fmla="*/ 6 w 27"/>
                <a:gd name="T5" fmla="*/ 18 h 36"/>
                <a:gd name="T6" fmla="*/ 6 w 27"/>
                <a:gd name="T7" fmla="*/ 33 h 36"/>
                <a:gd name="T8" fmla="*/ 9 w 27"/>
                <a:gd name="T9" fmla="*/ 36 h 36"/>
                <a:gd name="T10" fmla="*/ 22 w 27"/>
                <a:gd name="T11" fmla="*/ 29 h 36"/>
                <a:gd name="T12" fmla="*/ 27 w 27"/>
                <a:gd name="T1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6">
                  <a:moveTo>
                    <a:pt x="27" y="6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1"/>
                    <a:pt x="5" y="12"/>
                    <a:pt x="6" y="18"/>
                  </a:cubicBezTo>
                  <a:cubicBezTo>
                    <a:pt x="9" y="31"/>
                    <a:pt x="6" y="33"/>
                    <a:pt x="6" y="33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3" y="31"/>
                    <a:pt x="17" y="30"/>
                    <a:pt x="22" y="29"/>
                  </a:cubicBezTo>
                  <a:cubicBezTo>
                    <a:pt x="21" y="20"/>
                    <a:pt x="17" y="12"/>
                    <a:pt x="27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6" name="Freeform 118"/>
            <p:cNvSpPr/>
            <p:nvPr/>
          </p:nvSpPr>
          <p:spPr bwMode="auto">
            <a:xfrm>
              <a:off x="6636" y="3372"/>
              <a:ext cx="57" cy="56"/>
            </a:xfrm>
            <a:custGeom>
              <a:avLst/>
              <a:gdLst>
                <a:gd name="T0" fmla="*/ 30 w 32"/>
                <a:gd name="T1" fmla="*/ 30 h 31"/>
                <a:gd name="T2" fmla="*/ 26 w 32"/>
                <a:gd name="T3" fmla="*/ 30 h 31"/>
                <a:gd name="T4" fmla="*/ 1 w 32"/>
                <a:gd name="T5" fmla="*/ 5 h 31"/>
                <a:gd name="T6" fmla="*/ 1 w 32"/>
                <a:gd name="T7" fmla="*/ 1 h 31"/>
                <a:gd name="T8" fmla="*/ 6 w 32"/>
                <a:gd name="T9" fmla="*/ 1 h 31"/>
                <a:gd name="T10" fmla="*/ 31 w 32"/>
                <a:gd name="T11" fmla="*/ 26 h 31"/>
                <a:gd name="T12" fmla="*/ 30 w 32"/>
                <a:gd name="T1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1">
                  <a:moveTo>
                    <a:pt x="30" y="30"/>
                  </a:moveTo>
                  <a:cubicBezTo>
                    <a:pt x="29" y="31"/>
                    <a:pt x="27" y="31"/>
                    <a:pt x="26" y="3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3" y="0"/>
                    <a:pt x="4" y="0"/>
                    <a:pt x="6" y="1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2" y="27"/>
                    <a:pt x="32" y="29"/>
                    <a:pt x="3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7" name="Freeform 119"/>
            <p:cNvSpPr/>
            <p:nvPr/>
          </p:nvSpPr>
          <p:spPr bwMode="auto">
            <a:xfrm>
              <a:off x="6630" y="3379"/>
              <a:ext cx="56" cy="56"/>
            </a:xfrm>
            <a:custGeom>
              <a:avLst/>
              <a:gdLst>
                <a:gd name="T0" fmla="*/ 30 w 31"/>
                <a:gd name="T1" fmla="*/ 30 h 31"/>
                <a:gd name="T2" fmla="*/ 26 w 31"/>
                <a:gd name="T3" fmla="*/ 30 h 31"/>
                <a:gd name="T4" fmla="*/ 1 w 31"/>
                <a:gd name="T5" fmla="*/ 5 h 31"/>
                <a:gd name="T6" fmla="*/ 1 w 31"/>
                <a:gd name="T7" fmla="*/ 1 h 31"/>
                <a:gd name="T8" fmla="*/ 5 w 31"/>
                <a:gd name="T9" fmla="*/ 1 h 31"/>
                <a:gd name="T10" fmla="*/ 30 w 31"/>
                <a:gd name="T11" fmla="*/ 26 h 31"/>
                <a:gd name="T12" fmla="*/ 30 w 31"/>
                <a:gd name="T1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30" y="30"/>
                  </a:moveTo>
                  <a:cubicBezTo>
                    <a:pt x="29" y="31"/>
                    <a:pt x="27" y="31"/>
                    <a:pt x="26" y="3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7"/>
                    <a:pt x="31" y="29"/>
                    <a:pt x="3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8" name="Freeform 120"/>
            <p:cNvSpPr/>
            <p:nvPr/>
          </p:nvSpPr>
          <p:spPr bwMode="auto">
            <a:xfrm>
              <a:off x="6643" y="3364"/>
              <a:ext cx="56" cy="57"/>
            </a:xfrm>
            <a:custGeom>
              <a:avLst/>
              <a:gdLst>
                <a:gd name="T0" fmla="*/ 30 w 31"/>
                <a:gd name="T1" fmla="*/ 30 h 31"/>
                <a:gd name="T2" fmla="*/ 26 w 31"/>
                <a:gd name="T3" fmla="*/ 30 h 31"/>
                <a:gd name="T4" fmla="*/ 1 w 31"/>
                <a:gd name="T5" fmla="*/ 5 h 31"/>
                <a:gd name="T6" fmla="*/ 1 w 31"/>
                <a:gd name="T7" fmla="*/ 1 h 31"/>
                <a:gd name="T8" fmla="*/ 5 w 31"/>
                <a:gd name="T9" fmla="*/ 1 h 31"/>
                <a:gd name="T10" fmla="*/ 30 w 31"/>
                <a:gd name="T11" fmla="*/ 26 h 31"/>
                <a:gd name="T12" fmla="*/ 30 w 31"/>
                <a:gd name="T1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30" y="30"/>
                  </a:moveTo>
                  <a:cubicBezTo>
                    <a:pt x="29" y="31"/>
                    <a:pt x="27" y="31"/>
                    <a:pt x="26" y="3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7"/>
                    <a:pt x="31" y="29"/>
                    <a:pt x="3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9" name="Freeform 121"/>
            <p:cNvSpPr/>
            <p:nvPr/>
          </p:nvSpPr>
          <p:spPr bwMode="auto">
            <a:xfrm>
              <a:off x="6648" y="3355"/>
              <a:ext cx="58" cy="58"/>
            </a:xfrm>
            <a:custGeom>
              <a:avLst/>
              <a:gdLst>
                <a:gd name="T0" fmla="*/ 31 w 32"/>
                <a:gd name="T1" fmla="*/ 31 h 32"/>
                <a:gd name="T2" fmla="*/ 26 w 32"/>
                <a:gd name="T3" fmla="*/ 31 h 32"/>
                <a:gd name="T4" fmla="*/ 2 w 32"/>
                <a:gd name="T5" fmla="*/ 6 h 32"/>
                <a:gd name="T6" fmla="*/ 2 w 32"/>
                <a:gd name="T7" fmla="*/ 2 h 32"/>
                <a:gd name="T8" fmla="*/ 6 w 32"/>
                <a:gd name="T9" fmla="*/ 2 h 32"/>
                <a:gd name="T10" fmla="*/ 31 w 32"/>
                <a:gd name="T11" fmla="*/ 27 h 32"/>
                <a:gd name="T12" fmla="*/ 31 w 32"/>
                <a:gd name="T1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2">
                  <a:moveTo>
                    <a:pt x="31" y="31"/>
                  </a:moveTo>
                  <a:cubicBezTo>
                    <a:pt x="29" y="32"/>
                    <a:pt x="28" y="32"/>
                    <a:pt x="26" y="3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3" y="0"/>
                    <a:pt x="5" y="1"/>
                    <a:pt x="6" y="2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2" y="28"/>
                    <a:pt x="32" y="30"/>
                    <a:pt x="31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0" name="Freeform 122"/>
            <p:cNvSpPr/>
            <p:nvPr/>
          </p:nvSpPr>
          <p:spPr bwMode="auto">
            <a:xfrm>
              <a:off x="6637" y="3399"/>
              <a:ext cx="29" cy="31"/>
            </a:xfrm>
            <a:custGeom>
              <a:avLst/>
              <a:gdLst>
                <a:gd name="T0" fmla="*/ 9 w 16"/>
                <a:gd name="T1" fmla="*/ 16 h 17"/>
                <a:gd name="T2" fmla="*/ 8 w 16"/>
                <a:gd name="T3" fmla="*/ 16 h 17"/>
                <a:gd name="T4" fmla="*/ 0 w 16"/>
                <a:gd name="T5" fmla="*/ 10 h 17"/>
                <a:gd name="T6" fmla="*/ 0 w 16"/>
                <a:gd name="T7" fmla="*/ 9 h 17"/>
                <a:gd name="T8" fmla="*/ 7 w 16"/>
                <a:gd name="T9" fmla="*/ 1 h 17"/>
                <a:gd name="T10" fmla="*/ 8 w 16"/>
                <a:gd name="T11" fmla="*/ 1 h 17"/>
                <a:gd name="T12" fmla="*/ 16 w 16"/>
                <a:gd name="T13" fmla="*/ 7 h 17"/>
                <a:gd name="T14" fmla="*/ 16 w 16"/>
                <a:gd name="T15" fmla="*/ 8 h 17"/>
                <a:gd name="T16" fmla="*/ 9 w 16"/>
                <a:gd name="T1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9" y="16"/>
                  </a:moveTo>
                  <a:cubicBezTo>
                    <a:pt x="9" y="17"/>
                    <a:pt x="8" y="17"/>
                    <a:pt x="8" y="1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8" y="0"/>
                    <a:pt x="8" y="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8"/>
                    <a:pt x="16" y="8"/>
                  </a:cubicBezTo>
                  <a:lnTo>
                    <a:pt x="9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1" name="Freeform 123"/>
            <p:cNvSpPr/>
            <p:nvPr/>
          </p:nvSpPr>
          <p:spPr bwMode="auto">
            <a:xfrm>
              <a:off x="958" y="3612"/>
              <a:ext cx="340" cy="291"/>
            </a:xfrm>
            <a:custGeom>
              <a:avLst/>
              <a:gdLst>
                <a:gd name="T0" fmla="*/ 117 w 188"/>
                <a:gd name="T1" fmla="*/ 107 h 161"/>
                <a:gd name="T2" fmla="*/ 112 w 188"/>
                <a:gd name="T3" fmla="*/ 111 h 161"/>
                <a:gd name="T4" fmla="*/ 105 w 188"/>
                <a:gd name="T5" fmla="*/ 108 h 161"/>
                <a:gd name="T6" fmla="*/ 106 w 188"/>
                <a:gd name="T7" fmla="*/ 105 h 161"/>
                <a:gd name="T8" fmla="*/ 97 w 188"/>
                <a:gd name="T9" fmla="*/ 95 h 161"/>
                <a:gd name="T10" fmla="*/ 98 w 188"/>
                <a:gd name="T11" fmla="*/ 87 h 161"/>
                <a:gd name="T12" fmla="*/ 105 w 188"/>
                <a:gd name="T13" fmla="*/ 85 h 161"/>
                <a:gd name="T14" fmla="*/ 99 w 188"/>
                <a:gd name="T15" fmla="*/ 2 h 161"/>
                <a:gd name="T16" fmla="*/ 91 w 188"/>
                <a:gd name="T17" fmla="*/ 2 h 161"/>
                <a:gd name="T18" fmla="*/ 85 w 188"/>
                <a:gd name="T19" fmla="*/ 85 h 161"/>
                <a:gd name="T20" fmla="*/ 91 w 188"/>
                <a:gd name="T21" fmla="*/ 87 h 161"/>
                <a:gd name="T22" fmla="*/ 92 w 188"/>
                <a:gd name="T23" fmla="*/ 95 h 161"/>
                <a:gd name="T24" fmla="*/ 83 w 188"/>
                <a:gd name="T25" fmla="*/ 105 h 161"/>
                <a:gd name="T26" fmla="*/ 84 w 188"/>
                <a:gd name="T27" fmla="*/ 108 h 161"/>
                <a:gd name="T28" fmla="*/ 76 w 188"/>
                <a:gd name="T29" fmla="*/ 111 h 161"/>
                <a:gd name="T30" fmla="*/ 72 w 188"/>
                <a:gd name="T31" fmla="*/ 107 h 161"/>
                <a:gd name="T32" fmla="*/ 0 w 188"/>
                <a:gd name="T33" fmla="*/ 153 h 161"/>
                <a:gd name="T34" fmla="*/ 5 w 188"/>
                <a:gd name="T35" fmla="*/ 160 h 161"/>
                <a:gd name="T36" fmla="*/ 82 w 188"/>
                <a:gd name="T37" fmla="*/ 123 h 161"/>
                <a:gd name="T38" fmla="*/ 80 w 188"/>
                <a:gd name="T39" fmla="*/ 117 h 161"/>
                <a:gd name="T40" fmla="*/ 86 w 188"/>
                <a:gd name="T41" fmla="*/ 113 h 161"/>
                <a:gd name="T42" fmla="*/ 95 w 188"/>
                <a:gd name="T43" fmla="*/ 116 h 161"/>
                <a:gd name="T44" fmla="*/ 103 w 188"/>
                <a:gd name="T45" fmla="*/ 113 h 161"/>
                <a:gd name="T46" fmla="*/ 109 w 188"/>
                <a:gd name="T47" fmla="*/ 118 h 161"/>
                <a:gd name="T48" fmla="*/ 107 w 188"/>
                <a:gd name="T49" fmla="*/ 124 h 161"/>
                <a:gd name="T50" fmla="*/ 184 w 188"/>
                <a:gd name="T51" fmla="*/ 161 h 161"/>
                <a:gd name="T52" fmla="*/ 188 w 188"/>
                <a:gd name="T53" fmla="*/ 154 h 161"/>
                <a:gd name="T54" fmla="*/ 117 w 188"/>
                <a:gd name="T55" fmla="*/ 10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61">
                  <a:moveTo>
                    <a:pt x="117" y="107"/>
                  </a:moveTo>
                  <a:cubicBezTo>
                    <a:pt x="117" y="107"/>
                    <a:pt x="115" y="108"/>
                    <a:pt x="112" y="111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6" y="107"/>
                    <a:pt x="106" y="106"/>
                    <a:pt x="106" y="105"/>
                  </a:cubicBezTo>
                  <a:cubicBezTo>
                    <a:pt x="106" y="100"/>
                    <a:pt x="102" y="96"/>
                    <a:pt x="97" y="95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100" y="86"/>
                    <a:pt x="103" y="86"/>
                    <a:pt x="105" y="85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5" y="0"/>
                    <a:pt x="91" y="2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7" y="86"/>
                    <a:pt x="91" y="87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87" y="96"/>
                    <a:pt x="83" y="100"/>
                    <a:pt x="83" y="105"/>
                  </a:cubicBezTo>
                  <a:cubicBezTo>
                    <a:pt x="83" y="106"/>
                    <a:pt x="83" y="107"/>
                    <a:pt x="84" y="108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5" y="110"/>
                    <a:pt x="73" y="108"/>
                    <a:pt x="72" y="107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1" y="157"/>
                    <a:pt x="5" y="160"/>
                  </a:cubicBezTo>
                  <a:cubicBezTo>
                    <a:pt x="82" y="123"/>
                    <a:pt x="82" y="123"/>
                    <a:pt x="82" y="123"/>
                  </a:cubicBezTo>
                  <a:cubicBezTo>
                    <a:pt x="82" y="123"/>
                    <a:pt x="82" y="121"/>
                    <a:pt x="80" y="117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9" y="115"/>
                    <a:pt x="91" y="116"/>
                    <a:pt x="95" y="116"/>
                  </a:cubicBezTo>
                  <a:cubicBezTo>
                    <a:pt x="98" y="116"/>
                    <a:pt x="101" y="115"/>
                    <a:pt x="103" y="113"/>
                  </a:cubicBezTo>
                  <a:cubicBezTo>
                    <a:pt x="109" y="118"/>
                    <a:pt x="109" y="118"/>
                    <a:pt x="109" y="118"/>
                  </a:cubicBezTo>
                  <a:cubicBezTo>
                    <a:pt x="108" y="119"/>
                    <a:pt x="108" y="122"/>
                    <a:pt x="107" y="124"/>
                  </a:cubicBezTo>
                  <a:cubicBezTo>
                    <a:pt x="184" y="161"/>
                    <a:pt x="184" y="161"/>
                    <a:pt x="184" y="161"/>
                  </a:cubicBezTo>
                  <a:cubicBezTo>
                    <a:pt x="184" y="161"/>
                    <a:pt x="188" y="158"/>
                    <a:pt x="188" y="154"/>
                  </a:cubicBezTo>
                  <a:lnTo>
                    <a:pt x="117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2" name="Freeform 124"/>
            <p:cNvSpPr/>
            <p:nvPr/>
          </p:nvSpPr>
          <p:spPr bwMode="auto">
            <a:xfrm>
              <a:off x="1514" y="3748"/>
              <a:ext cx="304" cy="98"/>
            </a:xfrm>
            <a:custGeom>
              <a:avLst/>
              <a:gdLst>
                <a:gd name="T0" fmla="*/ 168 w 168"/>
                <a:gd name="T1" fmla="*/ 8 h 54"/>
                <a:gd name="T2" fmla="*/ 130 w 168"/>
                <a:gd name="T3" fmla="*/ 8 h 54"/>
                <a:gd name="T4" fmla="*/ 130 w 168"/>
                <a:gd name="T5" fmla="*/ 0 h 54"/>
                <a:gd name="T6" fmla="*/ 77 w 168"/>
                <a:gd name="T7" fmla="*/ 0 h 54"/>
                <a:gd name="T8" fmla="*/ 77 w 168"/>
                <a:gd name="T9" fmla="*/ 8 h 54"/>
                <a:gd name="T10" fmla="*/ 51 w 168"/>
                <a:gd name="T11" fmla="*/ 8 h 54"/>
                <a:gd name="T12" fmla="*/ 0 w 168"/>
                <a:gd name="T13" fmla="*/ 54 h 54"/>
                <a:gd name="T14" fmla="*/ 28 w 168"/>
                <a:gd name="T15" fmla="*/ 54 h 54"/>
                <a:gd name="T16" fmla="*/ 51 w 168"/>
                <a:gd name="T17" fmla="*/ 35 h 54"/>
                <a:gd name="T18" fmla="*/ 77 w 168"/>
                <a:gd name="T19" fmla="*/ 35 h 54"/>
                <a:gd name="T20" fmla="*/ 77 w 168"/>
                <a:gd name="T21" fmla="*/ 43 h 54"/>
                <a:gd name="T22" fmla="*/ 130 w 168"/>
                <a:gd name="T23" fmla="*/ 43 h 54"/>
                <a:gd name="T24" fmla="*/ 130 w 168"/>
                <a:gd name="T25" fmla="*/ 35 h 54"/>
                <a:gd name="T26" fmla="*/ 168 w 168"/>
                <a:gd name="T27" fmla="*/ 35 h 54"/>
                <a:gd name="T28" fmla="*/ 168 w 168"/>
                <a:gd name="T29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8" h="54">
                  <a:moveTo>
                    <a:pt x="168" y="8"/>
                  </a:moveTo>
                  <a:cubicBezTo>
                    <a:pt x="130" y="8"/>
                    <a:pt x="130" y="8"/>
                    <a:pt x="130" y="8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24" y="8"/>
                    <a:pt x="2" y="28"/>
                    <a:pt x="0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0" y="43"/>
                    <a:pt x="40" y="35"/>
                    <a:pt x="51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68" y="35"/>
                    <a:pt x="168" y="35"/>
                    <a:pt x="168" y="35"/>
                  </a:cubicBezTo>
                  <a:lnTo>
                    <a:pt x="16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" name="Rectangle 125"/>
            <p:cNvSpPr>
              <a:spLocks noChangeArrowheads="1"/>
            </p:cNvSpPr>
            <p:nvPr/>
          </p:nvSpPr>
          <p:spPr bwMode="auto">
            <a:xfrm>
              <a:off x="1507" y="3865"/>
              <a:ext cx="67" cy="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4" name="Oval 126"/>
            <p:cNvSpPr>
              <a:spLocks noChangeArrowheads="1"/>
            </p:cNvSpPr>
            <p:nvPr/>
          </p:nvSpPr>
          <p:spPr bwMode="auto">
            <a:xfrm>
              <a:off x="1670" y="3674"/>
              <a:ext cx="63" cy="6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Freeform 127"/>
            <p:cNvSpPr>
              <a:spLocks noEditPoints="1"/>
            </p:cNvSpPr>
            <p:nvPr/>
          </p:nvSpPr>
          <p:spPr bwMode="auto">
            <a:xfrm>
              <a:off x="1612" y="3690"/>
              <a:ext cx="183" cy="34"/>
            </a:xfrm>
            <a:custGeom>
              <a:avLst/>
              <a:gdLst>
                <a:gd name="T0" fmla="*/ 29 w 101"/>
                <a:gd name="T1" fmla="*/ 0 h 19"/>
                <a:gd name="T2" fmla="*/ 9 w 101"/>
                <a:gd name="T3" fmla="*/ 0 h 19"/>
                <a:gd name="T4" fmla="*/ 0 w 101"/>
                <a:gd name="T5" fmla="*/ 10 h 19"/>
                <a:gd name="T6" fmla="*/ 9 w 101"/>
                <a:gd name="T7" fmla="*/ 19 h 19"/>
                <a:gd name="T8" fmla="*/ 30 w 101"/>
                <a:gd name="T9" fmla="*/ 19 h 19"/>
                <a:gd name="T10" fmla="*/ 27 w 101"/>
                <a:gd name="T11" fmla="*/ 8 h 19"/>
                <a:gd name="T12" fmla="*/ 29 w 101"/>
                <a:gd name="T13" fmla="*/ 0 h 19"/>
                <a:gd name="T14" fmla="*/ 91 w 101"/>
                <a:gd name="T15" fmla="*/ 0 h 19"/>
                <a:gd name="T16" fmla="*/ 71 w 101"/>
                <a:gd name="T17" fmla="*/ 0 h 19"/>
                <a:gd name="T18" fmla="*/ 73 w 101"/>
                <a:gd name="T19" fmla="*/ 8 h 19"/>
                <a:gd name="T20" fmla="*/ 70 w 101"/>
                <a:gd name="T21" fmla="*/ 19 h 19"/>
                <a:gd name="T22" fmla="*/ 91 w 101"/>
                <a:gd name="T23" fmla="*/ 19 h 19"/>
                <a:gd name="T24" fmla="*/ 101 w 101"/>
                <a:gd name="T25" fmla="*/ 10 h 19"/>
                <a:gd name="T26" fmla="*/ 91 w 101"/>
                <a:gd name="T2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19">
                  <a:moveTo>
                    <a:pt x="2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8" y="16"/>
                    <a:pt x="27" y="12"/>
                    <a:pt x="27" y="8"/>
                  </a:cubicBezTo>
                  <a:cubicBezTo>
                    <a:pt x="27" y="5"/>
                    <a:pt x="28" y="3"/>
                    <a:pt x="29" y="0"/>
                  </a:cubicBezTo>
                  <a:moveTo>
                    <a:pt x="91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2" y="3"/>
                    <a:pt x="73" y="5"/>
                    <a:pt x="73" y="8"/>
                  </a:cubicBezTo>
                  <a:cubicBezTo>
                    <a:pt x="73" y="12"/>
                    <a:pt x="71" y="16"/>
                    <a:pt x="70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7" y="19"/>
                    <a:pt x="101" y="15"/>
                    <a:pt x="101" y="10"/>
                  </a:cubicBezTo>
                  <a:cubicBezTo>
                    <a:pt x="101" y="4"/>
                    <a:pt x="97" y="0"/>
                    <a:pt x="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6" name="Freeform 128"/>
            <p:cNvSpPr/>
            <p:nvPr/>
          </p:nvSpPr>
          <p:spPr bwMode="auto">
            <a:xfrm>
              <a:off x="2183" y="3757"/>
              <a:ext cx="130" cy="175"/>
            </a:xfrm>
            <a:custGeom>
              <a:avLst/>
              <a:gdLst>
                <a:gd name="T0" fmla="*/ 31 w 130"/>
                <a:gd name="T1" fmla="*/ 0 h 175"/>
                <a:gd name="T2" fmla="*/ 0 w 130"/>
                <a:gd name="T3" fmla="*/ 175 h 175"/>
                <a:gd name="T4" fmla="*/ 71 w 130"/>
                <a:gd name="T5" fmla="*/ 74 h 175"/>
                <a:gd name="T6" fmla="*/ 96 w 130"/>
                <a:gd name="T7" fmla="*/ 174 h 175"/>
                <a:gd name="T8" fmla="*/ 130 w 130"/>
                <a:gd name="T9" fmla="*/ 0 h 175"/>
                <a:gd name="T10" fmla="*/ 31 w 130"/>
                <a:gd name="T1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75">
                  <a:moveTo>
                    <a:pt x="31" y="0"/>
                  </a:moveTo>
                  <a:lnTo>
                    <a:pt x="0" y="175"/>
                  </a:lnTo>
                  <a:lnTo>
                    <a:pt x="71" y="74"/>
                  </a:lnTo>
                  <a:lnTo>
                    <a:pt x="96" y="174"/>
                  </a:lnTo>
                  <a:lnTo>
                    <a:pt x="13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7" name="Freeform 129"/>
            <p:cNvSpPr/>
            <p:nvPr/>
          </p:nvSpPr>
          <p:spPr bwMode="auto">
            <a:xfrm>
              <a:off x="2082" y="3652"/>
              <a:ext cx="229" cy="90"/>
            </a:xfrm>
            <a:custGeom>
              <a:avLst/>
              <a:gdLst>
                <a:gd name="T0" fmla="*/ 130 w 229"/>
                <a:gd name="T1" fmla="*/ 90 h 90"/>
                <a:gd name="T2" fmla="*/ 112 w 229"/>
                <a:gd name="T3" fmla="*/ 38 h 90"/>
                <a:gd name="T4" fmla="*/ 0 w 229"/>
                <a:gd name="T5" fmla="*/ 18 h 90"/>
                <a:gd name="T6" fmla="*/ 200 w 229"/>
                <a:gd name="T7" fmla="*/ 0 h 90"/>
                <a:gd name="T8" fmla="*/ 229 w 229"/>
                <a:gd name="T9" fmla="*/ 89 h 90"/>
                <a:gd name="T10" fmla="*/ 130 w 229"/>
                <a:gd name="T1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9" h="90">
                  <a:moveTo>
                    <a:pt x="130" y="90"/>
                  </a:moveTo>
                  <a:lnTo>
                    <a:pt x="112" y="38"/>
                  </a:lnTo>
                  <a:lnTo>
                    <a:pt x="0" y="18"/>
                  </a:lnTo>
                  <a:lnTo>
                    <a:pt x="200" y="0"/>
                  </a:lnTo>
                  <a:lnTo>
                    <a:pt x="229" y="89"/>
                  </a:lnTo>
                  <a:lnTo>
                    <a:pt x="13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8" name="Oval 130"/>
            <p:cNvSpPr>
              <a:spLocks noChangeArrowheads="1"/>
            </p:cNvSpPr>
            <p:nvPr/>
          </p:nvSpPr>
          <p:spPr bwMode="auto">
            <a:xfrm>
              <a:off x="2190" y="3583"/>
              <a:ext cx="67" cy="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9" name="Freeform 131"/>
            <p:cNvSpPr>
              <a:spLocks noEditPoints="1"/>
            </p:cNvSpPr>
            <p:nvPr/>
          </p:nvSpPr>
          <p:spPr bwMode="auto">
            <a:xfrm>
              <a:off x="2024" y="3775"/>
              <a:ext cx="141" cy="159"/>
            </a:xfrm>
            <a:custGeom>
              <a:avLst/>
              <a:gdLst>
                <a:gd name="T0" fmla="*/ 2 w 141"/>
                <a:gd name="T1" fmla="*/ 7 h 159"/>
                <a:gd name="T2" fmla="*/ 2 w 141"/>
                <a:gd name="T3" fmla="*/ 7 h 159"/>
                <a:gd name="T4" fmla="*/ 112 w 141"/>
                <a:gd name="T5" fmla="*/ 159 h 159"/>
                <a:gd name="T6" fmla="*/ 141 w 141"/>
                <a:gd name="T7" fmla="*/ 0 h 159"/>
                <a:gd name="T8" fmla="*/ 71 w 141"/>
                <a:gd name="T9" fmla="*/ 154 h 159"/>
                <a:gd name="T10" fmla="*/ 74 w 141"/>
                <a:gd name="T11" fmla="*/ 118 h 159"/>
                <a:gd name="T12" fmla="*/ 76 w 141"/>
                <a:gd name="T13" fmla="*/ 154 h 159"/>
                <a:gd name="T14" fmla="*/ 24 w 141"/>
                <a:gd name="T15" fmla="*/ 90 h 159"/>
                <a:gd name="T16" fmla="*/ 36 w 141"/>
                <a:gd name="T17" fmla="*/ 69 h 159"/>
                <a:gd name="T18" fmla="*/ 36 w 141"/>
                <a:gd name="T19" fmla="*/ 107 h 159"/>
                <a:gd name="T20" fmla="*/ 31 w 141"/>
                <a:gd name="T21" fmla="*/ 112 h 159"/>
                <a:gd name="T22" fmla="*/ 27 w 141"/>
                <a:gd name="T23" fmla="*/ 105 h 159"/>
                <a:gd name="T24" fmla="*/ 74 w 141"/>
                <a:gd name="T25" fmla="*/ 69 h 159"/>
                <a:gd name="T26" fmla="*/ 74 w 141"/>
                <a:gd name="T27" fmla="*/ 107 h 159"/>
                <a:gd name="T28" fmla="*/ 74 w 141"/>
                <a:gd name="T29" fmla="*/ 69 h 159"/>
                <a:gd name="T30" fmla="*/ 40 w 141"/>
                <a:gd name="T31" fmla="*/ 62 h 159"/>
                <a:gd name="T32" fmla="*/ 69 w 141"/>
                <a:gd name="T33" fmla="*/ 62 h 159"/>
                <a:gd name="T34" fmla="*/ 92 w 141"/>
                <a:gd name="T35" fmla="*/ 92 h 159"/>
                <a:gd name="T36" fmla="*/ 92 w 141"/>
                <a:gd name="T37" fmla="*/ 132 h 159"/>
                <a:gd name="T38" fmla="*/ 92 w 141"/>
                <a:gd name="T39" fmla="*/ 92 h 159"/>
                <a:gd name="T40" fmla="*/ 92 w 141"/>
                <a:gd name="T41" fmla="*/ 43 h 159"/>
                <a:gd name="T42" fmla="*/ 92 w 141"/>
                <a:gd name="T43" fmla="*/ 81 h 159"/>
                <a:gd name="T44" fmla="*/ 74 w 141"/>
                <a:gd name="T45" fmla="*/ 56 h 159"/>
                <a:gd name="T46" fmla="*/ 74 w 141"/>
                <a:gd name="T47" fmla="*/ 18 h 159"/>
                <a:gd name="T48" fmla="*/ 74 w 141"/>
                <a:gd name="T49" fmla="*/ 56 h 159"/>
                <a:gd name="T50" fmla="*/ 54 w 141"/>
                <a:gd name="T51" fmla="*/ 33 h 159"/>
                <a:gd name="T52" fmla="*/ 43 w 141"/>
                <a:gd name="T53" fmla="*/ 7 h 159"/>
                <a:gd name="T54" fmla="*/ 69 w 141"/>
                <a:gd name="T55" fmla="*/ 13 h 159"/>
                <a:gd name="T56" fmla="*/ 36 w 141"/>
                <a:gd name="T57" fmla="*/ 56 h 159"/>
                <a:gd name="T58" fmla="*/ 36 w 141"/>
                <a:gd name="T59" fmla="*/ 18 h 159"/>
                <a:gd name="T60" fmla="*/ 31 w 141"/>
                <a:gd name="T61" fmla="*/ 62 h 159"/>
                <a:gd name="T62" fmla="*/ 16 w 141"/>
                <a:gd name="T63" fmla="*/ 45 h 159"/>
                <a:gd name="T64" fmla="*/ 31 w 141"/>
                <a:gd name="T65" fmla="*/ 62 h 159"/>
                <a:gd name="T66" fmla="*/ 69 w 141"/>
                <a:gd name="T67" fmla="*/ 112 h 159"/>
                <a:gd name="T68" fmla="*/ 40 w 141"/>
                <a:gd name="T69" fmla="*/ 112 h 159"/>
                <a:gd name="T70" fmla="*/ 63 w 141"/>
                <a:gd name="T71" fmla="*/ 154 h 159"/>
                <a:gd name="T72" fmla="*/ 54 w 141"/>
                <a:gd name="T73" fmla="*/ 143 h 159"/>
                <a:gd name="T74" fmla="*/ 92 w 141"/>
                <a:gd name="T75" fmla="*/ 143 h 159"/>
                <a:gd name="T76" fmla="*/ 83 w 141"/>
                <a:gd name="T77" fmla="*/ 154 h 159"/>
                <a:gd name="T78" fmla="*/ 96 w 141"/>
                <a:gd name="T79" fmla="*/ 138 h 159"/>
                <a:gd name="T80" fmla="*/ 112 w 141"/>
                <a:gd name="T81" fmla="*/ 119 h 159"/>
                <a:gd name="T82" fmla="*/ 96 w 141"/>
                <a:gd name="T83" fmla="*/ 138 h 159"/>
                <a:gd name="T84" fmla="*/ 96 w 141"/>
                <a:gd name="T85" fmla="*/ 87 h 159"/>
                <a:gd name="T86" fmla="*/ 119 w 141"/>
                <a:gd name="T87" fmla="*/ 80 h 159"/>
                <a:gd name="T88" fmla="*/ 110 w 141"/>
                <a:gd name="T89" fmla="*/ 107 h 159"/>
                <a:gd name="T90" fmla="*/ 125 w 141"/>
                <a:gd name="T91" fmla="*/ 49 h 159"/>
                <a:gd name="T92" fmla="*/ 116 w 141"/>
                <a:gd name="T93" fmla="*/ 62 h 159"/>
                <a:gd name="T94" fmla="*/ 96 w 141"/>
                <a:gd name="T95" fmla="*/ 38 h 159"/>
                <a:gd name="T96" fmla="*/ 125 w 141"/>
                <a:gd name="T97" fmla="*/ 38 h 159"/>
                <a:gd name="T98" fmla="*/ 107 w 141"/>
                <a:gd name="T99" fmla="*/ 13 h 159"/>
                <a:gd name="T100" fmla="*/ 78 w 141"/>
                <a:gd name="T101" fmla="*/ 13 h 159"/>
                <a:gd name="T102" fmla="*/ 103 w 141"/>
                <a:gd name="T103" fmla="*/ 7 h 159"/>
                <a:gd name="T104" fmla="*/ 27 w 141"/>
                <a:gd name="T105" fmla="*/ 7 h 159"/>
                <a:gd name="T106" fmla="*/ 16 w 141"/>
                <a:gd name="T107" fmla="*/ 33 h 159"/>
                <a:gd name="T108" fmla="*/ 9 w 141"/>
                <a:gd name="T109" fmla="*/ 7 h 159"/>
                <a:gd name="T110" fmla="*/ 31 w 141"/>
                <a:gd name="T111" fmla="*/ 125 h 159"/>
                <a:gd name="T112" fmla="*/ 51 w 141"/>
                <a:gd name="T113" fmla="*/ 138 h 159"/>
                <a:gd name="T114" fmla="*/ 34 w 141"/>
                <a:gd name="T115" fmla="*/ 154 h 159"/>
                <a:gd name="T116" fmla="*/ 128 w 141"/>
                <a:gd name="T117" fmla="*/ 29 h 159"/>
                <a:gd name="T118" fmla="*/ 119 w 141"/>
                <a:gd name="T119" fmla="*/ 7 h 159"/>
                <a:gd name="T120" fmla="*/ 128 w 141"/>
                <a:gd name="T121" fmla="*/ 2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1" h="159">
                  <a:moveTo>
                    <a:pt x="0" y="0"/>
                  </a:move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9" y="159"/>
                  </a:lnTo>
                  <a:lnTo>
                    <a:pt x="112" y="159"/>
                  </a:lnTo>
                  <a:lnTo>
                    <a:pt x="139" y="7"/>
                  </a:lnTo>
                  <a:lnTo>
                    <a:pt x="141" y="0"/>
                  </a:lnTo>
                  <a:lnTo>
                    <a:pt x="0" y="0"/>
                  </a:lnTo>
                  <a:close/>
                  <a:moveTo>
                    <a:pt x="71" y="154"/>
                  </a:moveTo>
                  <a:lnTo>
                    <a:pt x="60" y="138"/>
                  </a:lnTo>
                  <a:lnTo>
                    <a:pt x="74" y="118"/>
                  </a:lnTo>
                  <a:lnTo>
                    <a:pt x="89" y="138"/>
                  </a:lnTo>
                  <a:lnTo>
                    <a:pt x="76" y="154"/>
                  </a:lnTo>
                  <a:lnTo>
                    <a:pt x="71" y="154"/>
                  </a:lnTo>
                  <a:close/>
                  <a:moveTo>
                    <a:pt x="24" y="90"/>
                  </a:moveTo>
                  <a:lnTo>
                    <a:pt x="24" y="85"/>
                  </a:lnTo>
                  <a:lnTo>
                    <a:pt x="36" y="69"/>
                  </a:lnTo>
                  <a:lnTo>
                    <a:pt x="51" y="87"/>
                  </a:lnTo>
                  <a:lnTo>
                    <a:pt x="36" y="107"/>
                  </a:lnTo>
                  <a:lnTo>
                    <a:pt x="24" y="90"/>
                  </a:lnTo>
                  <a:close/>
                  <a:moveTo>
                    <a:pt x="31" y="112"/>
                  </a:moveTo>
                  <a:lnTo>
                    <a:pt x="29" y="116"/>
                  </a:lnTo>
                  <a:lnTo>
                    <a:pt x="27" y="105"/>
                  </a:lnTo>
                  <a:lnTo>
                    <a:pt x="31" y="112"/>
                  </a:lnTo>
                  <a:close/>
                  <a:moveTo>
                    <a:pt x="74" y="69"/>
                  </a:moveTo>
                  <a:lnTo>
                    <a:pt x="89" y="87"/>
                  </a:lnTo>
                  <a:lnTo>
                    <a:pt x="74" y="107"/>
                  </a:lnTo>
                  <a:lnTo>
                    <a:pt x="60" y="87"/>
                  </a:lnTo>
                  <a:lnTo>
                    <a:pt x="74" y="69"/>
                  </a:lnTo>
                  <a:close/>
                  <a:moveTo>
                    <a:pt x="54" y="81"/>
                  </a:moveTo>
                  <a:lnTo>
                    <a:pt x="40" y="62"/>
                  </a:lnTo>
                  <a:lnTo>
                    <a:pt x="54" y="43"/>
                  </a:lnTo>
                  <a:lnTo>
                    <a:pt x="69" y="62"/>
                  </a:lnTo>
                  <a:lnTo>
                    <a:pt x="54" y="81"/>
                  </a:lnTo>
                  <a:close/>
                  <a:moveTo>
                    <a:pt x="92" y="92"/>
                  </a:moveTo>
                  <a:lnTo>
                    <a:pt x="107" y="112"/>
                  </a:lnTo>
                  <a:lnTo>
                    <a:pt x="92" y="132"/>
                  </a:lnTo>
                  <a:lnTo>
                    <a:pt x="78" y="112"/>
                  </a:lnTo>
                  <a:lnTo>
                    <a:pt x="92" y="92"/>
                  </a:lnTo>
                  <a:close/>
                  <a:moveTo>
                    <a:pt x="78" y="62"/>
                  </a:moveTo>
                  <a:lnTo>
                    <a:pt x="92" y="43"/>
                  </a:lnTo>
                  <a:lnTo>
                    <a:pt x="107" y="62"/>
                  </a:lnTo>
                  <a:lnTo>
                    <a:pt x="92" y="81"/>
                  </a:lnTo>
                  <a:lnTo>
                    <a:pt x="78" y="62"/>
                  </a:lnTo>
                  <a:close/>
                  <a:moveTo>
                    <a:pt x="74" y="56"/>
                  </a:moveTo>
                  <a:lnTo>
                    <a:pt x="60" y="38"/>
                  </a:lnTo>
                  <a:lnTo>
                    <a:pt x="74" y="18"/>
                  </a:lnTo>
                  <a:lnTo>
                    <a:pt x="89" y="38"/>
                  </a:lnTo>
                  <a:lnTo>
                    <a:pt x="74" y="56"/>
                  </a:lnTo>
                  <a:close/>
                  <a:moveTo>
                    <a:pt x="69" y="13"/>
                  </a:moveTo>
                  <a:lnTo>
                    <a:pt x="54" y="33"/>
                  </a:lnTo>
                  <a:lnTo>
                    <a:pt x="40" y="13"/>
                  </a:lnTo>
                  <a:lnTo>
                    <a:pt x="43" y="7"/>
                  </a:lnTo>
                  <a:lnTo>
                    <a:pt x="65" y="7"/>
                  </a:lnTo>
                  <a:lnTo>
                    <a:pt x="69" y="13"/>
                  </a:lnTo>
                  <a:close/>
                  <a:moveTo>
                    <a:pt x="51" y="38"/>
                  </a:moveTo>
                  <a:lnTo>
                    <a:pt x="36" y="56"/>
                  </a:lnTo>
                  <a:lnTo>
                    <a:pt x="22" y="38"/>
                  </a:lnTo>
                  <a:lnTo>
                    <a:pt x="36" y="18"/>
                  </a:lnTo>
                  <a:lnTo>
                    <a:pt x="51" y="38"/>
                  </a:lnTo>
                  <a:close/>
                  <a:moveTo>
                    <a:pt x="31" y="62"/>
                  </a:moveTo>
                  <a:lnTo>
                    <a:pt x="22" y="76"/>
                  </a:lnTo>
                  <a:lnTo>
                    <a:pt x="16" y="45"/>
                  </a:lnTo>
                  <a:lnTo>
                    <a:pt x="16" y="43"/>
                  </a:lnTo>
                  <a:lnTo>
                    <a:pt x="31" y="62"/>
                  </a:lnTo>
                  <a:close/>
                  <a:moveTo>
                    <a:pt x="54" y="92"/>
                  </a:moveTo>
                  <a:lnTo>
                    <a:pt x="69" y="112"/>
                  </a:lnTo>
                  <a:lnTo>
                    <a:pt x="54" y="132"/>
                  </a:lnTo>
                  <a:lnTo>
                    <a:pt x="40" y="112"/>
                  </a:lnTo>
                  <a:lnTo>
                    <a:pt x="54" y="92"/>
                  </a:lnTo>
                  <a:close/>
                  <a:moveTo>
                    <a:pt x="63" y="154"/>
                  </a:moveTo>
                  <a:lnTo>
                    <a:pt x="47" y="154"/>
                  </a:lnTo>
                  <a:lnTo>
                    <a:pt x="54" y="143"/>
                  </a:lnTo>
                  <a:lnTo>
                    <a:pt x="63" y="154"/>
                  </a:lnTo>
                  <a:close/>
                  <a:moveTo>
                    <a:pt x="92" y="143"/>
                  </a:moveTo>
                  <a:lnTo>
                    <a:pt x="99" y="154"/>
                  </a:lnTo>
                  <a:lnTo>
                    <a:pt x="83" y="154"/>
                  </a:lnTo>
                  <a:lnTo>
                    <a:pt x="92" y="143"/>
                  </a:lnTo>
                  <a:close/>
                  <a:moveTo>
                    <a:pt x="96" y="138"/>
                  </a:moveTo>
                  <a:lnTo>
                    <a:pt x="110" y="118"/>
                  </a:lnTo>
                  <a:lnTo>
                    <a:pt x="112" y="119"/>
                  </a:lnTo>
                  <a:lnTo>
                    <a:pt x="107" y="152"/>
                  </a:lnTo>
                  <a:lnTo>
                    <a:pt x="96" y="138"/>
                  </a:lnTo>
                  <a:close/>
                  <a:moveTo>
                    <a:pt x="110" y="107"/>
                  </a:moveTo>
                  <a:lnTo>
                    <a:pt x="96" y="87"/>
                  </a:lnTo>
                  <a:lnTo>
                    <a:pt x="110" y="69"/>
                  </a:lnTo>
                  <a:lnTo>
                    <a:pt x="119" y="80"/>
                  </a:lnTo>
                  <a:lnTo>
                    <a:pt x="116" y="100"/>
                  </a:lnTo>
                  <a:lnTo>
                    <a:pt x="110" y="107"/>
                  </a:lnTo>
                  <a:close/>
                  <a:moveTo>
                    <a:pt x="116" y="62"/>
                  </a:moveTo>
                  <a:lnTo>
                    <a:pt x="125" y="49"/>
                  </a:lnTo>
                  <a:lnTo>
                    <a:pt x="121" y="71"/>
                  </a:lnTo>
                  <a:lnTo>
                    <a:pt x="116" y="62"/>
                  </a:lnTo>
                  <a:close/>
                  <a:moveTo>
                    <a:pt x="110" y="56"/>
                  </a:moveTo>
                  <a:lnTo>
                    <a:pt x="96" y="38"/>
                  </a:lnTo>
                  <a:lnTo>
                    <a:pt x="110" y="18"/>
                  </a:lnTo>
                  <a:lnTo>
                    <a:pt x="125" y="38"/>
                  </a:lnTo>
                  <a:lnTo>
                    <a:pt x="110" y="56"/>
                  </a:lnTo>
                  <a:close/>
                  <a:moveTo>
                    <a:pt x="107" y="13"/>
                  </a:moveTo>
                  <a:lnTo>
                    <a:pt x="92" y="33"/>
                  </a:lnTo>
                  <a:lnTo>
                    <a:pt x="78" y="13"/>
                  </a:lnTo>
                  <a:lnTo>
                    <a:pt x="81" y="7"/>
                  </a:lnTo>
                  <a:lnTo>
                    <a:pt x="103" y="7"/>
                  </a:lnTo>
                  <a:lnTo>
                    <a:pt x="107" y="13"/>
                  </a:lnTo>
                  <a:close/>
                  <a:moveTo>
                    <a:pt x="27" y="7"/>
                  </a:moveTo>
                  <a:lnTo>
                    <a:pt x="31" y="13"/>
                  </a:lnTo>
                  <a:lnTo>
                    <a:pt x="16" y="33"/>
                  </a:lnTo>
                  <a:lnTo>
                    <a:pt x="13" y="25"/>
                  </a:lnTo>
                  <a:lnTo>
                    <a:pt x="9" y="7"/>
                  </a:lnTo>
                  <a:lnTo>
                    <a:pt x="27" y="7"/>
                  </a:lnTo>
                  <a:close/>
                  <a:moveTo>
                    <a:pt x="31" y="125"/>
                  </a:moveTo>
                  <a:lnTo>
                    <a:pt x="36" y="118"/>
                  </a:lnTo>
                  <a:lnTo>
                    <a:pt x="51" y="138"/>
                  </a:lnTo>
                  <a:lnTo>
                    <a:pt x="38" y="154"/>
                  </a:lnTo>
                  <a:lnTo>
                    <a:pt x="34" y="154"/>
                  </a:lnTo>
                  <a:lnTo>
                    <a:pt x="31" y="125"/>
                  </a:lnTo>
                  <a:close/>
                  <a:moveTo>
                    <a:pt x="128" y="29"/>
                  </a:moveTo>
                  <a:lnTo>
                    <a:pt x="116" y="13"/>
                  </a:lnTo>
                  <a:lnTo>
                    <a:pt x="119" y="7"/>
                  </a:lnTo>
                  <a:lnTo>
                    <a:pt x="132" y="7"/>
                  </a:lnTo>
                  <a:lnTo>
                    <a:pt x="12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0" name="Freeform 132"/>
            <p:cNvSpPr/>
            <p:nvPr/>
          </p:nvSpPr>
          <p:spPr bwMode="auto">
            <a:xfrm>
              <a:off x="2060" y="3712"/>
              <a:ext cx="56" cy="43"/>
            </a:xfrm>
            <a:custGeom>
              <a:avLst/>
              <a:gdLst>
                <a:gd name="T0" fmla="*/ 15 w 56"/>
                <a:gd name="T1" fmla="*/ 21 h 43"/>
                <a:gd name="T2" fmla="*/ 0 w 56"/>
                <a:gd name="T3" fmla="*/ 5 h 43"/>
                <a:gd name="T4" fmla="*/ 22 w 56"/>
                <a:gd name="T5" fmla="*/ 9 h 43"/>
                <a:gd name="T6" fmla="*/ 56 w 56"/>
                <a:gd name="T7" fmla="*/ 0 h 43"/>
                <a:gd name="T8" fmla="*/ 33 w 56"/>
                <a:gd name="T9" fmla="*/ 21 h 43"/>
                <a:gd name="T10" fmla="*/ 40 w 56"/>
                <a:gd name="T11" fmla="*/ 43 h 43"/>
                <a:gd name="T12" fmla="*/ 26 w 56"/>
                <a:gd name="T13" fmla="*/ 34 h 43"/>
                <a:gd name="T14" fmla="*/ 15 w 56"/>
                <a:gd name="T15" fmla="*/ 43 h 43"/>
                <a:gd name="T16" fmla="*/ 15 w 56"/>
                <a:gd name="T17" fmla="*/ 38 h 43"/>
                <a:gd name="T18" fmla="*/ 4 w 56"/>
                <a:gd name="T19" fmla="*/ 36 h 43"/>
                <a:gd name="T20" fmla="*/ 15 w 56"/>
                <a:gd name="T21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43">
                  <a:moveTo>
                    <a:pt x="15" y="21"/>
                  </a:moveTo>
                  <a:lnTo>
                    <a:pt x="0" y="5"/>
                  </a:lnTo>
                  <a:lnTo>
                    <a:pt x="22" y="9"/>
                  </a:lnTo>
                  <a:lnTo>
                    <a:pt x="56" y="0"/>
                  </a:lnTo>
                  <a:lnTo>
                    <a:pt x="33" y="21"/>
                  </a:lnTo>
                  <a:lnTo>
                    <a:pt x="40" y="43"/>
                  </a:lnTo>
                  <a:lnTo>
                    <a:pt x="26" y="34"/>
                  </a:lnTo>
                  <a:lnTo>
                    <a:pt x="15" y="43"/>
                  </a:lnTo>
                  <a:lnTo>
                    <a:pt x="15" y="38"/>
                  </a:lnTo>
                  <a:lnTo>
                    <a:pt x="4" y="36"/>
                  </a:lnTo>
                  <a:lnTo>
                    <a:pt x="1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1" name="Freeform 133"/>
            <p:cNvSpPr/>
            <p:nvPr/>
          </p:nvSpPr>
          <p:spPr bwMode="auto">
            <a:xfrm>
              <a:off x="2534" y="3627"/>
              <a:ext cx="258" cy="208"/>
            </a:xfrm>
            <a:custGeom>
              <a:avLst/>
              <a:gdLst>
                <a:gd name="T0" fmla="*/ 116 w 143"/>
                <a:gd name="T1" fmla="*/ 7 h 115"/>
                <a:gd name="T2" fmla="*/ 114 w 143"/>
                <a:gd name="T3" fmla="*/ 1 h 115"/>
                <a:gd name="T4" fmla="*/ 107 w 143"/>
                <a:gd name="T5" fmla="*/ 3 h 115"/>
                <a:gd name="T6" fmla="*/ 62 w 143"/>
                <a:gd name="T7" fmla="*/ 80 h 115"/>
                <a:gd name="T8" fmla="*/ 47 w 143"/>
                <a:gd name="T9" fmla="*/ 64 h 115"/>
                <a:gd name="T10" fmla="*/ 7 w 143"/>
                <a:gd name="T11" fmla="*/ 70 h 115"/>
                <a:gd name="T12" fmla="*/ 22 w 143"/>
                <a:gd name="T13" fmla="*/ 107 h 115"/>
                <a:gd name="T14" fmla="*/ 62 w 143"/>
                <a:gd name="T15" fmla="*/ 101 h 115"/>
                <a:gd name="T16" fmla="*/ 63 w 143"/>
                <a:gd name="T17" fmla="*/ 100 h 115"/>
                <a:gd name="T18" fmla="*/ 63 w 143"/>
                <a:gd name="T19" fmla="*/ 99 h 115"/>
                <a:gd name="T20" fmla="*/ 100 w 143"/>
                <a:gd name="T21" fmla="*/ 35 h 115"/>
                <a:gd name="T22" fmla="*/ 143 w 143"/>
                <a:gd name="T23" fmla="*/ 48 h 115"/>
                <a:gd name="T24" fmla="*/ 116 w 143"/>
                <a:gd name="T25" fmla="*/ 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15">
                  <a:moveTo>
                    <a:pt x="116" y="7"/>
                  </a:moveTo>
                  <a:cubicBezTo>
                    <a:pt x="116" y="5"/>
                    <a:pt x="116" y="2"/>
                    <a:pt x="114" y="1"/>
                  </a:cubicBezTo>
                  <a:cubicBezTo>
                    <a:pt x="111" y="0"/>
                    <a:pt x="108" y="1"/>
                    <a:pt x="107" y="3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0" y="73"/>
                    <a:pt x="54" y="68"/>
                    <a:pt x="47" y="64"/>
                  </a:cubicBezTo>
                  <a:cubicBezTo>
                    <a:pt x="32" y="55"/>
                    <a:pt x="14" y="58"/>
                    <a:pt x="7" y="70"/>
                  </a:cubicBezTo>
                  <a:cubicBezTo>
                    <a:pt x="0" y="82"/>
                    <a:pt x="7" y="99"/>
                    <a:pt x="22" y="107"/>
                  </a:cubicBezTo>
                  <a:cubicBezTo>
                    <a:pt x="37" y="115"/>
                    <a:pt x="55" y="112"/>
                    <a:pt x="62" y="101"/>
                  </a:cubicBezTo>
                  <a:cubicBezTo>
                    <a:pt x="62" y="100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16" y="55"/>
                    <a:pt x="143" y="48"/>
                    <a:pt x="143" y="48"/>
                  </a:cubicBezTo>
                  <a:cubicBezTo>
                    <a:pt x="115" y="40"/>
                    <a:pt x="116" y="12"/>
                    <a:pt x="11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2" name="Freeform 134"/>
            <p:cNvSpPr>
              <a:spLocks noEditPoints="1"/>
            </p:cNvSpPr>
            <p:nvPr/>
          </p:nvSpPr>
          <p:spPr bwMode="auto">
            <a:xfrm>
              <a:off x="2626" y="3726"/>
              <a:ext cx="182" cy="177"/>
            </a:xfrm>
            <a:custGeom>
              <a:avLst/>
              <a:gdLst>
                <a:gd name="T0" fmla="*/ 83 w 101"/>
                <a:gd name="T1" fmla="*/ 7 h 98"/>
                <a:gd name="T2" fmla="*/ 53 w 101"/>
                <a:gd name="T3" fmla="*/ 0 h 98"/>
                <a:gd name="T4" fmla="*/ 18 w 101"/>
                <a:gd name="T5" fmla="*/ 59 h 98"/>
                <a:gd name="T6" fmla="*/ 0 w 101"/>
                <a:gd name="T7" fmla="*/ 70 h 98"/>
                <a:gd name="T8" fmla="*/ 47 w 101"/>
                <a:gd name="T9" fmla="*/ 98 h 98"/>
                <a:gd name="T10" fmla="*/ 101 w 101"/>
                <a:gd name="T11" fmla="*/ 46 h 98"/>
                <a:gd name="T12" fmla="*/ 83 w 101"/>
                <a:gd name="T13" fmla="*/ 7 h 98"/>
                <a:gd name="T14" fmla="*/ 47 w 101"/>
                <a:gd name="T15" fmla="*/ 62 h 98"/>
                <a:gd name="T16" fmla="*/ 31 w 101"/>
                <a:gd name="T17" fmla="*/ 46 h 98"/>
                <a:gd name="T18" fmla="*/ 47 w 101"/>
                <a:gd name="T19" fmla="*/ 30 h 98"/>
                <a:gd name="T20" fmla="*/ 63 w 101"/>
                <a:gd name="T21" fmla="*/ 46 h 98"/>
                <a:gd name="T22" fmla="*/ 47 w 101"/>
                <a:gd name="T23" fmla="*/ 62 h 98"/>
                <a:gd name="T24" fmla="*/ 81 w 101"/>
                <a:gd name="T25" fmla="*/ 79 h 98"/>
                <a:gd name="T26" fmla="*/ 63 w 101"/>
                <a:gd name="T27" fmla="*/ 60 h 98"/>
                <a:gd name="T28" fmla="*/ 67 w 101"/>
                <a:gd name="T29" fmla="*/ 55 h 98"/>
                <a:gd name="T30" fmla="*/ 89 w 101"/>
                <a:gd name="T31" fmla="*/ 68 h 98"/>
                <a:gd name="T32" fmla="*/ 81 w 101"/>
                <a:gd name="T33" fmla="*/ 7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1" h="98">
                  <a:moveTo>
                    <a:pt x="83" y="7"/>
                  </a:moveTo>
                  <a:cubicBezTo>
                    <a:pt x="65" y="9"/>
                    <a:pt x="53" y="0"/>
                    <a:pt x="53" y="0"/>
                  </a:cubicBezTo>
                  <a:cubicBezTo>
                    <a:pt x="53" y="0"/>
                    <a:pt x="24" y="51"/>
                    <a:pt x="18" y="59"/>
                  </a:cubicBezTo>
                  <a:cubicBezTo>
                    <a:pt x="14" y="64"/>
                    <a:pt x="5" y="69"/>
                    <a:pt x="0" y="70"/>
                  </a:cubicBezTo>
                  <a:cubicBezTo>
                    <a:pt x="9" y="87"/>
                    <a:pt x="27" y="98"/>
                    <a:pt x="47" y="98"/>
                  </a:cubicBezTo>
                  <a:cubicBezTo>
                    <a:pt x="77" y="98"/>
                    <a:pt x="101" y="75"/>
                    <a:pt x="101" y="46"/>
                  </a:cubicBezTo>
                  <a:cubicBezTo>
                    <a:pt x="101" y="31"/>
                    <a:pt x="94" y="17"/>
                    <a:pt x="83" y="7"/>
                  </a:cubicBezTo>
                  <a:moveTo>
                    <a:pt x="47" y="62"/>
                  </a:moveTo>
                  <a:cubicBezTo>
                    <a:pt x="38" y="62"/>
                    <a:pt x="31" y="55"/>
                    <a:pt x="31" y="46"/>
                  </a:cubicBezTo>
                  <a:cubicBezTo>
                    <a:pt x="31" y="37"/>
                    <a:pt x="38" y="30"/>
                    <a:pt x="47" y="30"/>
                  </a:cubicBezTo>
                  <a:cubicBezTo>
                    <a:pt x="56" y="30"/>
                    <a:pt x="63" y="37"/>
                    <a:pt x="63" y="46"/>
                  </a:cubicBezTo>
                  <a:cubicBezTo>
                    <a:pt x="63" y="55"/>
                    <a:pt x="56" y="62"/>
                    <a:pt x="47" y="62"/>
                  </a:cubicBezTo>
                  <a:moveTo>
                    <a:pt x="81" y="79"/>
                  </a:moveTo>
                  <a:cubicBezTo>
                    <a:pt x="63" y="60"/>
                    <a:pt x="63" y="60"/>
                    <a:pt x="63" y="60"/>
                  </a:cubicBezTo>
                  <a:cubicBezTo>
                    <a:pt x="63" y="60"/>
                    <a:pt x="65" y="58"/>
                    <a:pt x="67" y="55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89" y="68"/>
                    <a:pt x="86" y="74"/>
                    <a:pt x="81" y="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" name="Freeform 135"/>
            <p:cNvSpPr>
              <a:spLocks noEditPoints="1"/>
            </p:cNvSpPr>
            <p:nvPr/>
          </p:nvSpPr>
          <p:spPr bwMode="auto">
            <a:xfrm>
              <a:off x="3022" y="3703"/>
              <a:ext cx="318" cy="170"/>
            </a:xfrm>
            <a:custGeom>
              <a:avLst/>
              <a:gdLst>
                <a:gd name="T0" fmla="*/ 99 w 176"/>
                <a:gd name="T1" fmla="*/ 37 h 94"/>
                <a:gd name="T2" fmla="*/ 86 w 176"/>
                <a:gd name="T3" fmla="*/ 50 h 94"/>
                <a:gd name="T4" fmla="*/ 93 w 176"/>
                <a:gd name="T5" fmla="*/ 61 h 94"/>
                <a:gd name="T6" fmla="*/ 105 w 176"/>
                <a:gd name="T7" fmla="*/ 61 h 94"/>
                <a:gd name="T8" fmla="*/ 111 w 176"/>
                <a:gd name="T9" fmla="*/ 50 h 94"/>
                <a:gd name="T10" fmla="*/ 105 w 176"/>
                <a:gd name="T11" fmla="*/ 39 h 94"/>
                <a:gd name="T12" fmla="*/ 42 w 176"/>
                <a:gd name="T13" fmla="*/ 0 h 94"/>
                <a:gd name="T14" fmla="*/ 0 w 176"/>
                <a:gd name="T15" fmla="*/ 52 h 94"/>
                <a:gd name="T16" fmla="*/ 134 w 176"/>
                <a:gd name="T17" fmla="*/ 94 h 94"/>
                <a:gd name="T18" fmla="*/ 176 w 176"/>
                <a:gd name="T19" fmla="*/ 42 h 94"/>
                <a:gd name="T20" fmla="*/ 74 w 176"/>
                <a:gd name="T21" fmla="*/ 65 h 94"/>
                <a:gd name="T22" fmla="*/ 70 w 176"/>
                <a:gd name="T23" fmla="*/ 48 h 94"/>
                <a:gd name="T24" fmla="*/ 67 w 176"/>
                <a:gd name="T25" fmla="*/ 39 h 94"/>
                <a:gd name="T26" fmla="*/ 57 w 176"/>
                <a:gd name="T27" fmla="*/ 39 h 94"/>
                <a:gd name="T28" fmla="*/ 53 w 176"/>
                <a:gd name="T29" fmla="*/ 53 h 94"/>
                <a:gd name="T30" fmla="*/ 49 w 176"/>
                <a:gd name="T31" fmla="*/ 65 h 94"/>
                <a:gd name="T32" fmla="*/ 48 w 176"/>
                <a:gd name="T33" fmla="*/ 42 h 94"/>
                <a:gd name="T34" fmla="*/ 41 w 176"/>
                <a:gd name="T35" fmla="*/ 37 h 94"/>
                <a:gd name="T36" fmla="*/ 32 w 176"/>
                <a:gd name="T37" fmla="*/ 43 h 94"/>
                <a:gd name="T38" fmla="*/ 31 w 176"/>
                <a:gd name="T39" fmla="*/ 65 h 94"/>
                <a:gd name="T40" fmla="*/ 27 w 176"/>
                <a:gd name="T41" fmla="*/ 34 h 94"/>
                <a:gd name="T42" fmla="*/ 31 w 176"/>
                <a:gd name="T43" fmla="*/ 40 h 94"/>
                <a:gd name="T44" fmla="*/ 42 w 176"/>
                <a:gd name="T45" fmla="*/ 34 h 94"/>
                <a:gd name="T46" fmla="*/ 50 w 176"/>
                <a:gd name="T47" fmla="*/ 37 h 94"/>
                <a:gd name="T48" fmla="*/ 57 w 176"/>
                <a:gd name="T49" fmla="*/ 35 h 94"/>
                <a:gd name="T50" fmla="*/ 69 w 176"/>
                <a:gd name="T51" fmla="*/ 35 h 94"/>
                <a:gd name="T52" fmla="*/ 74 w 176"/>
                <a:gd name="T53" fmla="*/ 48 h 94"/>
                <a:gd name="T54" fmla="*/ 111 w 176"/>
                <a:gd name="T55" fmla="*/ 61 h 94"/>
                <a:gd name="T56" fmla="*/ 92 w 176"/>
                <a:gd name="T57" fmla="*/ 64 h 94"/>
                <a:gd name="T58" fmla="*/ 87 w 176"/>
                <a:gd name="T59" fmla="*/ 76 h 94"/>
                <a:gd name="T60" fmla="*/ 83 w 176"/>
                <a:gd name="T61" fmla="*/ 34 h 94"/>
                <a:gd name="T62" fmla="*/ 87 w 176"/>
                <a:gd name="T63" fmla="*/ 40 h 94"/>
                <a:gd name="T64" fmla="*/ 99 w 176"/>
                <a:gd name="T65" fmla="*/ 34 h 94"/>
                <a:gd name="T66" fmla="*/ 115 w 176"/>
                <a:gd name="T67" fmla="*/ 50 h 94"/>
                <a:gd name="T68" fmla="*/ 147 w 176"/>
                <a:gd name="T69" fmla="*/ 59 h 94"/>
                <a:gd name="T70" fmla="*/ 135 w 176"/>
                <a:gd name="T71" fmla="*/ 66 h 94"/>
                <a:gd name="T72" fmla="*/ 121 w 176"/>
                <a:gd name="T73" fmla="*/ 54 h 94"/>
                <a:gd name="T74" fmla="*/ 128 w 176"/>
                <a:gd name="T75" fmla="*/ 60 h 94"/>
                <a:gd name="T76" fmla="*/ 142 w 176"/>
                <a:gd name="T77" fmla="*/ 59 h 94"/>
                <a:gd name="T78" fmla="*/ 143 w 176"/>
                <a:gd name="T79" fmla="*/ 48 h 94"/>
                <a:gd name="T80" fmla="*/ 132 w 176"/>
                <a:gd name="T81" fmla="*/ 44 h 94"/>
                <a:gd name="T82" fmla="*/ 138 w 176"/>
                <a:gd name="T83" fmla="*/ 39 h 94"/>
                <a:gd name="T84" fmla="*/ 142 w 176"/>
                <a:gd name="T85" fmla="*/ 33 h 94"/>
                <a:gd name="T86" fmla="*/ 134 w 176"/>
                <a:gd name="T87" fmla="*/ 26 h 94"/>
                <a:gd name="T88" fmla="*/ 126 w 176"/>
                <a:gd name="T89" fmla="*/ 33 h 94"/>
                <a:gd name="T90" fmla="*/ 127 w 176"/>
                <a:gd name="T91" fmla="*/ 25 h 94"/>
                <a:gd name="T92" fmla="*/ 141 w 176"/>
                <a:gd name="T93" fmla="*/ 24 h 94"/>
                <a:gd name="T94" fmla="*/ 147 w 176"/>
                <a:gd name="T95" fmla="*/ 33 h 94"/>
                <a:gd name="T96" fmla="*/ 146 w 176"/>
                <a:gd name="T97" fmla="*/ 45 h 94"/>
                <a:gd name="T98" fmla="*/ 147 w 176"/>
                <a:gd name="T99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94">
                  <a:moveTo>
                    <a:pt x="105" y="39"/>
                  </a:moveTo>
                  <a:cubicBezTo>
                    <a:pt x="103" y="38"/>
                    <a:pt x="101" y="37"/>
                    <a:pt x="99" y="37"/>
                  </a:cubicBezTo>
                  <a:cubicBezTo>
                    <a:pt x="95" y="37"/>
                    <a:pt x="92" y="39"/>
                    <a:pt x="90" y="41"/>
                  </a:cubicBezTo>
                  <a:cubicBezTo>
                    <a:pt x="88" y="43"/>
                    <a:pt x="86" y="46"/>
                    <a:pt x="86" y="50"/>
                  </a:cubicBezTo>
                  <a:cubicBezTo>
                    <a:pt x="86" y="52"/>
                    <a:pt x="87" y="54"/>
                    <a:pt x="88" y="56"/>
                  </a:cubicBezTo>
                  <a:cubicBezTo>
                    <a:pt x="89" y="58"/>
                    <a:pt x="91" y="59"/>
                    <a:pt x="93" y="61"/>
                  </a:cubicBezTo>
                  <a:cubicBezTo>
                    <a:pt x="95" y="62"/>
                    <a:pt x="97" y="62"/>
                    <a:pt x="99" y="62"/>
                  </a:cubicBezTo>
                  <a:cubicBezTo>
                    <a:pt x="101" y="62"/>
                    <a:pt x="103" y="62"/>
                    <a:pt x="105" y="61"/>
                  </a:cubicBezTo>
                  <a:cubicBezTo>
                    <a:pt x="107" y="59"/>
                    <a:pt x="109" y="58"/>
                    <a:pt x="110" y="56"/>
                  </a:cubicBezTo>
                  <a:cubicBezTo>
                    <a:pt x="111" y="54"/>
                    <a:pt x="111" y="52"/>
                    <a:pt x="111" y="50"/>
                  </a:cubicBezTo>
                  <a:cubicBezTo>
                    <a:pt x="111" y="48"/>
                    <a:pt x="111" y="45"/>
                    <a:pt x="110" y="44"/>
                  </a:cubicBezTo>
                  <a:cubicBezTo>
                    <a:pt x="109" y="42"/>
                    <a:pt x="107" y="40"/>
                    <a:pt x="105" y="39"/>
                  </a:cubicBezTo>
                  <a:moveTo>
                    <a:pt x="134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75"/>
                    <a:pt x="19" y="94"/>
                    <a:pt x="42" y="94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57" y="94"/>
                    <a:pt x="176" y="75"/>
                    <a:pt x="176" y="52"/>
                  </a:cubicBezTo>
                  <a:cubicBezTo>
                    <a:pt x="176" y="42"/>
                    <a:pt x="176" y="42"/>
                    <a:pt x="176" y="42"/>
                  </a:cubicBezTo>
                  <a:cubicBezTo>
                    <a:pt x="176" y="19"/>
                    <a:pt x="157" y="0"/>
                    <a:pt x="134" y="0"/>
                  </a:cubicBezTo>
                  <a:moveTo>
                    <a:pt x="74" y="65"/>
                  </a:moveTo>
                  <a:cubicBezTo>
                    <a:pt x="70" y="65"/>
                    <a:pt x="70" y="65"/>
                    <a:pt x="70" y="65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5"/>
                    <a:pt x="70" y="43"/>
                    <a:pt x="69" y="41"/>
                  </a:cubicBezTo>
                  <a:cubicBezTo>
                    <a:pt x="69" y="40"/>
                    <a:pt x="68" y="39"/>
                    <a:pt x="67" y="39"/>
                  </a:cubicBezTo>
                  <a:cubicBezTo>
                    <a:pt x="66" y="38"/>
                    <a:pt x="64" y="37"/>
                    <a:pt x="63" y="37"/>
                  </a:cubicBezTo>
                  <a:cubicBezTo>
                    <a:pt x="61" y="37"/>
                    <a:pt x="59" y="38"/>
                    <a:pt x="57" y="39"/>
                  </a:cubicBezTo>
                  <a:cubicBezTo>
                    <a:pt x="56" y="40"/>
                    <a:pt x="54" y="42"/>
                    <a:pt x="54" y="44"/>
                  </a:cubicBezTo>
                  <a:cubicBezTo>
                    <a:pt x="53" y="45"/>
                    <a:pt x="53" y="49"/>
                    <a:pt x="53" y="53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46"/>
                    <a:pt x="48" y="43"/>
                    <a:pt x="48" y="42"/>
                  </a:cubicBezTo>
                  <a:cubicBezTo>
                    <a:pt x="47" y="40"/>
                    <a:pt x="46" y="39"/>
                    <a:pt x="45" y="39"/>
                  </a:cubicBezTo>
                  <a:cubicBezTo>
                    <a:pt x="44" y="38"/>
                    <a:pt x="43" y="37"/>
                    <a:pt x="41" y="37"/>
                  </a:cubicBezTo>
                  <a:cubicBezTo>
                    <a:pt x="39" y="37"/>
                    <a:pt x="38" y="38"/>
                    <a:pt x="36" y="39"/>
                  </a:cubicBezTo>
                  <a:cubicBezTo>
                    <a:pt x="34" y="40"/>
                    <a:pt x="33" y="42"/>
                    <a:pt x="32" y="43"/>
                  </a:cubicBezTo>
                  <a:cubicBezTo>
                    <a:pt x="31" y="45"/>
                    <a:pt x="31" y="48"/>
                    <a:pt x="31" y="52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38"/>
                    <a:pt x="34" y="36"/>
                    <a:pt x="35" y="35"/>
                  </a:cubicBezTo>
                  <a:cubicBezTo>
                    <a:pt x="37" y="34"/>
                    <a:pt x="40" y="34"/>
                    <a:pt x="42" y="34"/>
                  </a:cubicBezTo>
                  <a:cubicBezTo>
                    <a:pt x="43" y="34"/>
                    <a:pt x="45" y="34"/>
                    <a:pt x="46" y="34"/>
                  </a:cubicBezTo>
                  <a:cubicBezTo>
                    <a:pt x="48" y="35"/>
                    <a:pt x="49" y="36"/>
                    <a:pt x="50" y="37"/>
                  </a:cubicBezTo>
                  <a:cubicBezTo>
                    <a:pt x="50" y="38"/>
                    <a:pt x="51" y="39"/>
                    <a:pt x="52" y="41"/>
                  </a:cubicBezTo>
                  <a:cubicBezTo>
                    <a:pt x="53" y="38"/>
                    <a:pt x="55" y="37"/>
                    <a:pt x="57" y="35"/>
                  </a:cubicBezTo>
                  <a:cubicBezTo>
                    <a:pt x="59" y="34"/>
                    <a:pt x="61" y="34"/>
                    <a:pt x="63" y="34"/>
                  </a:cubicBezTo>
                  <a:cubicBezTo>
                    <a:pt x="66" y="34"/>
                    <a:pt x="68" y="34"/>
                    <a:pt x="69" y="35"/>
                  </a:cubicBezTo>
                  <a:cubicBezTo>
                    <a:pt x="71" y="36"/>
                    <a:pt x="72" y="38"/>
                    <a:pt x="73" y="40"/>
                  </a:cubicBezTo>
                  <a:cubicBezTo>
                    <a:pt x="74" y="42"/>
                    <a:pt x="74" y="44"/>
                    <a:pt x="74" y="48"/>
                  </a:cubicBezTo>
                  <a:lnTo>
                    <a:pt x="74" y="65"/>
                  </a:lnTo>
                  <a:close/>
                  <a:moveTo>
                    <a:pt x="111" y="61"/>
                  </a:moveTo>
                  <a:cubicBezTo>
                    <a:pt x="108" y="64"/>
                    <a:pt x="104" y="66"/>
                    <a:pt x="99" y="66"/>
                  </a:cubicBezTo>
                  <a:cubicBezTo>
                    <a:pt x="97" y="66"/>
                    <a:pt x="95" y="65"/>
                    <a:pt x="92" y="64"/>
                  </a:cubicBezTo>
                  <a:cubicBezTo>
                    <a:pt x="90" y="63"/>
                    <a:pt x="88" y="62"/>
                    <a:pt x="87" y="60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8" y="38"/>
                    <a:pt x="90" y="36"/>
                    <a:pt x="92" y="35"/>
                  </a:cubicBezTo>
                  <a:cubicBezTo>
                    <a:pt x="94" y="34"/>
                    <a:pt x="97" y="34"/>
                    <a:pt x="99" y="34"/>
                  </a:cubicBezTo>
                  <a:cubicBezTo>
                    <a:pt x="104" y="34"/>
                    <a:pt x="108" y="35"/>
                    <a:pt x="111" y="38"/>
                  </a:cubicBezTo>
                  <a:cubicBezTo>
                    <a:pt x="114" y="41"/>
                    <a:pt x="115" y="45"/>
                    <a:pt x="115" y="50"/>
                  </a:cubicBezTo>
                  <a:cubicBezTo>
                    <a:pt x="115" y="54"/>
                    <a:pt x="114" y="58"/>
                    <a:pt x="111" y="61"/>
                  </a:cubicBezTo>
                  <a:moveTo>
                    <a:pt x="147" y="59"/>
                  </a:moveTo>
                  <a:cubicBezTo>
                    <a:pt x="146" y="62"/>
                    <a:pt x="144" y="63"/>
                    <a:pt x="142" y="64"/>
                  </a:cubicBezTo>
                  <a:cubicBezTo>
                    <a:pt x="140" y="66"/>
                    <a:pt x="137" y="66"/>
                    <a:pt x="135" y="66"/>
                  </a:cubicBezTo>
                  <a:cubicBezTo>
                    <a:pt x="131" y="66"/>
                    <a:pt x="128" y="65"/>
                    <a:pt x="125" y="63"/>
                  </a:cubicBezTo>
                  <a:cubicBezTo>
                    <a:pt x="123" y="61"/>
                    <a:pt x="121" y="58"/>
                    <a:pt x="121" y="54"/>
                  </a:cubicBezTo>
                  <a:cubicBezTo>
                    <a:pt x="125" y="54"/>
                    <a:pt x="125" y="54"/>
                    <a:pt x="125" y="54"/>
                  </a:cubicBezTo>
                  <a:cubicBezTo>
                    <a:pt x="126" y="57"/>
                    <a:pt x="127" y="59"/>
                    <a:pt x="128" y="60"/>
                  </a:cubicBezTo>
                  <a:cubicBezTo>
                    <a:pt x="130" y="61"/>
                    <a:pt x="132" y="62"/>
                    <a:pt x="135" y="62"/>
                  </a:cubicBezTo>
                  <a:cubicBezTo>
                    <a:pt x="138" y="62"/>
                    <a:pt x="140" y="61"/>
                    <a:pt x="142" y="59"/>
                  </a:cubicBezTo>
                  <a:cubicBezTo>
                    <a:pt x="144" y="58"/>
                    <a:pt x="145" y="55"/>
                    <a:pt x="145" y="53"/>
                  </a:cubicBezTo>
                  <a:cubicBezTo>
                    <a:pt x="145" y="51"/>
                    <a:pt x="144" y="50"/>
                    <a:pt x="143" y="48"/>
                  </a:cubicBezTo>
                  <a:cubicBezTo>
                    <a:pt x="143" y="47"/>
                    <a:pt x="141" y="46"/>
                    <a:pt x="140" y="45"/>
                  </a:cubicBezTo>
                  <a:cubicBezTo>
                    <a:pt x="138" y="45"/>
                    <a:pt x="136" y="44"/>
                    <a:pt x="132" y="44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4" y="40"/>
                    <a:pt x="136" y="40"/>
                    <a:pt x="138" y="39"/>
                  </a:cubicBezTo>
                  <a:cubicBezTo>
                    <a:pt x="139" y="38"/>
                    <a:pt x="140" y="38"/>
                    <a:pt x="141" y="37"/>
                  </a:cubicBezTo>
                  <a:cubicBezTo>
                    <a:pt x="142" y="36"/>
                    <a:pt x="142" y="34"/>
                    <a:pt x="142" y="33"/>
                  </a:cubicBezTo>
                  <a:cubicBezTo>
                    <a:pt x="142" y="31"/>
                    <a:pt x="142" y="30"/>
                    <a:pt x="140" y="28"/>
                  </a:cubicBezTo>
                  <a:cubicBezTo>
                    <a:pt x="139" y="27"/>
                    <a:pt x="137" y="26"/>
                    <a:pt x="134" y="26"/>
                  </a:cubicBezTo>
                  <a:cubicBezTo>
                    <a:pt x="133" y="26"/>
                    <a:pt x="131" y="27"/>
                    <a:pt x="130" y="28"/>
                  </a:cubicBezTo>
                  <a:cubicBezTo>
                    <a:pt x="128" y="29"/>
                    <a:pt x="127" y="31"/>
                    <a:pt x="126" y="33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3" y="30"/>
                    <a:pt x="124" y="27"/>
                    <a:pt x="127" y="25"/>
                  </a:cubicBezTo>
                  <a:cubicBezTo>
                    <a:pt x="129" y="23"/>
                    <a:pt x="131" y="22"/>
                    <a:pt x="134" y="22"/>
                  </a:cubicBezTo>
                  <a:cubicBezTo>
                    <a:pt x="137" y="22"/>
                    <a:pt x="139" y="23"/>
                    <a:pt x="141" y="24"/>
                  </a:cubicBezTo>
                  <a:cubicBezTo>
                    <a:pt x="143" y="25"/>
                    <a:pt x="144" y="26"/>
                    <a:pt x="145" y="28"/>
                  </a:cubicBezTo>
                  <a:cubicBezTo>
                    <a:pt x="146" y="30"/>
                    <a:pt x="147" y="31"/>
                    <a:pt x="147" y="33"/>
                  </a:cubicBezTo>
                  <a:cubicBezTo>
                    <a:pt x="147" y="37"/>
                    <a:pt x="145" y="40"/>
                    <a:pt x="141" y="42"/>
                  </a:cubicBezTo>
                  <a:cubicBezTo>
                    <a:pt x="143" y="43"/>
                    <a:pt x="145" y="44"/>
                    <a:pt x="146" y="45"/>
                  </a:cubicBezTo>
                  <a:cubicBezTo>
                    <a:pt x="148" y="47"/>
                    <a:pt x="149" y="50"/>
                    <a:pt x="149" y="53"/>
                  </a:cubicBezTo>
                  <a:cubicBezTo>
                    <a:pt x="149" y="55"/>
                    <a:pt x="148" y="57"/>
                    <a:pt x="147" y="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4" name="Freeform 136"/>
            <p:cNvSpPr>
              <a:spLocks noEditPoints="1"/>
            </p:cNvSpPr>
            <p:nvPr/>
          </p:nvSpPr>
          <p:spPr bwMode="auto">
            <a:xfrm>
              <a:off x="3540" y="3647"/>
              <a:ext cx="293" cy="253"/>
            </a:xfrm>
            <a:custGeom>
              <a:avLst/>
              <a:gdLst>
                <a:gd name="T0" fmla="*/ 0 w 293"/>
                <a:gd name="T1" fmla="*/ 253 h 253"/>
                <a:gd name="T2" fmla="*/ 293 w 293"/>
                <a:gd name="T3" fmla="*/ 253 h 253"/>
                <a:gd name="T4" fmla="*/ 293 w 293"/>
                <a:gd name="T5" fmla="*/ 0 h 253"/>
                <a:gd name="T6" fmla="*/ 0 w 293"/>
                <a:gd name="T7" fmla="*/ 0 h 253"/>
                <a:gd name="T8" fmla="*/ 0 w 293"/>
                <a:gd name="T9" fmla="*/ 253 h 253"/>
                <a:gd name="T10" fmla="*/ 277 w 293"/>
                <a:gd name="T11" fmla="*/ 237 h 253"/>
                <a:gd name="T12" fmla="*/ 16 w 293"/>
                <a:gd name="T13" fmla="*/ 237 h 253"/>
                <a:gd name="T14" fmla="*/ 16 w 293"/>
                <a:gd name="T15" fmla="*/ 20 h 253"/>
                <a:gd name="T16" fmla="*/ 277 w 293"/>
                <a:gd name="T17" fmla="*/ 20 h 253"/>
                <a:gd name="T18" fmla="*/ 277 w 293"/>
                <a:gd name="T19" fmla="*/ 237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3" h="253">
                  <a:moveTo>
                    <a:pt x="0" y="253"/>
                  </a:moveTo>
                  <a:lnTo>
                    <a:pt x="293" y="253"/>
                  </a:lnTo>
                  <a:lnTo>
                    <a:pt x="293" y="0"/>
                  </a:lnTo>
                  <a:lnTo>
                    <a:pt x="0" y="0"/>
                  </a:lnTo>
                  <a:lnTo>
                    <a:pt x="0" y="253"/>
                  </a:lnTo>
                  <a:close/>
                  <a:moveTo>
                    <a:pt x="277" y="237"/>
                  </a:moveTo>
                  <a:lnTo>
                    <a:pt x="16" y="237"/>
                  </a:lnTo>
                  <a:lnTo>
                    <a:pt x="16" y="20"/>
                  </a:lnTo>
                  <a:lnTo>
                    <a:pt x="277" y="20"/>
                  </a:lnTo>
                  <a:lnTo>
                    <a:pt x="277" y="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5" name="Rectangle 137"/>
            <p:cNvSpPr>
              <a:spLocks noChangeArrowheads="1"/>
            </p:cNvSpPr>
            <p:nvPr/>
          </p:nvSpPr>
          <p:spPr bwMode="auto">
            <a:xfrm>
              <a:off x="3584" y="3714"/>
              <a:ext cx="34" cy="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6" name="Rectangle 138"/>
            <p:cNvSpPr>
              <a:spLocks noChangeArrowheads="1"/>
            </p:cNvSpPr>
            <p:nvPr/>
          </p:nvSpPr>
          <p:spPr bwMode="auto">
            <a:xfrm>
              <a:off x="3629" y="3726"/>
              <a:ext cx="164" cy="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7" name="Rectangle 139"/>
            <p:cNvSpPr>
              <a:spLocks noChangeArrowheads="1"/>
            </p:cNvSpPr>
            <p:nvPr/>
          </p:nvSpPr>
          <p:spPr bwMode="auto">
            <a:xfrm>
              <a:off x="3584" y="3764"/>
              <a:ext cx="34" cy="3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8" name="Rectangle 140"/>
            <p:cNvSpPr>
              <a:spLocks noChangeArrowheads="1"/>
            </p:cNvSpPr>
            <p:nvPr/>
          </p:nvSpPr>
          <p:spPr bwMode="auto">
            <a:xfrm>
              <a:off x="3629" y="3779"/>
              <a:ext cx="164" cy="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9" name="Rectangle 141"/>
            <p:cNvSpPr>
              <a:spLocks noChangeArrowheads="1"/>
            </p:cNvSpPr>
            <p:nvPr/>
          </p:nvSpPr>
          <p:spPr bwMode="auto">
            <a:xfrm>
              <a:off x="3584" y="3817"/>
              <a:ext cx="34" cy="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0" name="Rectangle 142"/>
            <p:cNvSpPr>
              <a:spLocks noChangeArrowheads="1"/>
            </p:cNvSpPr>
            <p:nvPr/>
          </p:nvSpPr>
          <p:spPr bwMode="auto">
            <a:xfrm>
              <a:off x="3629" y="3829"/>
              <a:ext cx="164" cy="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1" name="Freeform 143"/>
            <p:cNvSpPr>
              <a:spLocks noEditPoints="1"/>
            </p:cNvSpPr>
            <p:nvPr/>
          </p:nvSpPr>
          <p:spPr bwMode="auto">
            <a:xfrm>
              <a:off x="4046" y="3650"/>
              <a:ext cx="278" cy="246"/>
            </a:xfrm>
            <a:custGeom>
              <a:avLst/>
              <a:gdLst>
                <a:gd name="T0" fmla="*/ 50 w 154"/>
                <a:gd name="T1" fmla="*/ 136 h 136"/>
                <a:gd name="T2" fmla="*/ 0 w 154"/>
                <a:gd name="T3" fmla="*/ 88 h 136"/>
                <a:gd name="T4" fmla="*/ 0 w 154"/>
                <a:gd name="T5" fmla="*/ 48 h 136"/>
                <a:gd name="T6" fmla="*/ 50 w 154"/>
                <a:gd name="T7" fmla="*/ 0 h 136"/>
                <a:gd name="T8" fmla="*/ 104 w 154"/>
                <a:gd name="T9" fmla="*/ 0 h 136"/>
                <a:gd name="T10" fmla="*/ 154 w 154"/>
                <a:gd name="T11" fmla="*/ 48 h 136"/>
                <a:gd name="T12" fmla="*/ 154 w 154"/>
                <a:gd name="T13" fmla="*/ 88 h 136"/>
                <a:gd name="T14" fmla="*/ 104 w 154"/>
                <a:gd name="T15" fmla="*/ 136 h 136"/>
                <a:gd name="T16" fmla="*/ 50 w 154"/>
                <a:gd name="T17" fmla="*/ 136 h 136"/>
                <a:gd name="T18" fmla="*/ 11 w 154"/>
                <a:gd name="T19" fmla="*/ 48 h 136"/>
                <a:gd name="T20" fmla="*/ 11 w 154"/>
                <a:gd name="T21" fmla="*/ 88 h 136"/>
                <a:gd name="T22" fmla="*/ 50 w 154"/>
                <a:gd name="T23" fmla="*/ 126 h 136"/>
                <a:gd name="T24" fmla="*/ 104 w 154"/>
                <a:gd name="T25" fmla="*/ 126 h 136"/>
                <a:gd name="T26" fmla="*/ 143 w 154"/>
                <a:gd name="T27" fmla="*/ 88 h 136"/>
                <a:gd name="T28" fmla="*/ 143 w 154"/>
                <a:gd name="T29" fmla="*/ 48 h 136"/>
                <a:gd name="T30" fmla="*/ 104 w 154"/>
                <a:gd name="T31" fmla="*/ 10 h 136"/>
                <a:gd name="T32" fmla="*/ 50 w 154"/>
                <a:gd name="T33" fmla="*/ 10 h 136"/>
                <a:gd name="T34" fmla="*/ 11 w 154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36">
                  <a:moveTo>
                    <a:pt x="50" y="136"/>
                  </a:moveTo>
                  <a:cubicBezTo>
                    <a:pt x="22" y="136"/>
                    <a:pt x="0" y="115"/>
                    <a:pt x="0" y="8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5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32" y="0"/>
                    <a:pt x="154" y="21"/>
                    <a:pt x="154" y="48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4" y="115"/>
                    <a:pt x="132" y="136"/>
                    <a:pt x="104" y="136"/>
                  </a:cubicBezTo>
                  <a:lnTo>
                    <a:pt x="50" y="136"/>
                  </a:lnTo>
                  <a:close/>
                  <a:moveTo>
                    <a:pt x="11" y="48"/>
                  </a:moveTo>
                  <a:cubicBezTo>
                    <a:pt x="11" y="88"/>
                    <a:pt x="11" y="88"/>
                    <a:pt x="11" y="88"/>
                  </a:cubicBezTo>
                  <a:cubicBezTo>
                    <a:pt x="11" y="109"/>
                    <a:pt x="28" y="126"/>
                    <a:pt x="50" y="126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26" y="126"/>
                    <a:pt x="143" y="109"/>
                    <a:pt x="143" y="88"/>
                  </a:cubicBezTo>
                  <a:cubicBezTo>
                    <a:pt x="143" y="48"/>
                    <a:pt x="143" y="48"/>
                    <a:pt x="143" y="48"/>
                  </a:cubicBezTo>
                  <a:cubicBezTo>
                    <a:pt x="143" y="27"/>
                    <a:pt x="126" y="10"/>
                    <a:pt x="104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28" y="10"/>
                    <a:pt x="11" y="27"/>
                    <a:pt x="11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2" name="Rectangle 144"/>
            <p:cNvSpPr>
              <a:spLocks noChangeArrowheads="1"/>
            </p:cNvSpPr>
            <p:nvPr/>
          </p:nvSpPr>
          <p:spPr bwMode="auto">
            <a:xfrm>
              <a:off x="4138" y="3719"/>
              <a:ext cx="38" cy="10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" name="Rectangle 145"/>
            <p:cNvSpPr>
              <a:spLocks noChangeArrowheads="1"/>
            </p:cNvSpPr>
            <p:nvPr/>
          </p:nvSpPr>
          <p:spPr bwMode="auto">
            <a:xfrm>
              <a:off x="4196" y="3719"/>
              <a:ext cx="38" cy="10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4" name="Freeform 146"/>
            <p:cNvSpPr>
              <a:spLocks noEditPoints="1"/>
            </p:cNvSpPr>
            <p:nvPr/>
          </p:nvSpPr>
          <p:spPr bwMode="auto">
            <a:xfrm>
              <a:off x="4552" y="3650"/>
              <a:ext cx="278" cy="246"/>
            </a:xfrm>
            <a:custGeom>
              <a:avLst/>
              <a:gdLst>
                <a:gd name="T0" fmla="*/ 50 w 154"/>
                <a:gd name="T1" fmla="*/ 136 h 136"/>
                <a:gd name="T2" fmla="*/ 0 w 154"/>
                <a:gd name="T3" fmla="*/ 88 h 136"/>
                <a:gd name="T4" fmla="*/ 0 w 154"/>
                <a:gd name="T5" fmla="*/ 48 h 136"/>
                <a:gd name="T6" fmla="*/ 50 w 154"/>
                <a:gd name="T7" fmla="*/ 0 h 136"/>
                <a:gd name="T8" fmla="*/ 104 w 154"/>
                <a:gd name="T9" fmla="*/ 0 h 136"/>
                <a:gd name="T10" fmla="*/ 154 w 154"/>
                <a:gd name="T11" fmla="*/ 48 h 136"/>
                <a:gd name="T12" fmla="*/ 154 w 154"/>
                <a:gd name="T13" fmla="*/ 88 h 136"/>
                <a:gd name="T14" fmla="*/ 104 w 154"/>
                <a:gd name="T15" fmla="*/ 136 h 136"/>
                <a:gd name="T16" fmla="*/ 50 w 154"/>
                <a:gd name="T17" fmla="*/ 136 h 136"/>
                <a:gd name="T18" fmla="*/ 11 w 154"/>
                <a:gd name="T19" fmla="*/ 48 h 136"/>
                <a:gd name="T20" fmla="*/ 11 w 154"/>
                <a:gd name="T21" fmla="*/ 88 h 136"/>
                <a:gd name="T22" fmla="*/ 50 w 154"/>
                <a:gd name="T23" fmla="*/ 126 h 136"/>
                <a:gd name="T24" fmla="*/ 104 w 154"/>
                <a:gd name="T25" fmla="*/ 126 h 136"/>
                <a:gd name="T26" fmla="*/ 143 w 154"/>
                <a:gd name="T27" fmla="*/ 88 h 136"/>
                <a:gd name="T28" fmla="*/ 143 w 154"/>
                <a:gd name="T29" fmla="*/ 48 h 136"/>
                <a:gd name="T30" fmla="*/ 104 w 154"/>
                <a:gd name="T31" fmla="*/ 10 h 136"/>
                <a:gd name="T32" fmla="*/ 50 w 154"/>
                <a:gd name="T33" fmla="*/ 10 h 136"/>
                <a:gd name="T34" fmla="*/ 11 w 154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36">
                  <a:moveTo>
                    <a:pt x="50" y="136"/>
                  </a:moveTo>
                  <a:cubicBezTo>
                    <a:pt x="22" y="136"/>
                    <a:pt x="0" y="115"/>
                    <a:pt x="0" y="8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5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32" y="0"/>
                    <a:pt x="154" y="21"/>
                    <a:pt x="154" y="48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4" y="115"/>
                    <a:pt x="132" y="136"/>
                    <a:pt x="104" y="136"/>
                  </a:cubicBezTo>
                  <a:lnTo>
                    <a:pt x="50" y="136"/>
                  </a:lnTo>
                  <a:close/>
                  <a:moveTo>
                    <a:pt x="11" y="48"/>
                  </a:moveTo>
                  <a:cubicBezTo>
                    <a:pt x="11" y="88"/>
                    <a:pt x="11" y="88"/>
                    <a:pt x="11" y="88"/>
                  </a:cubicBezTo>
                  <a:cubicBezTo>
                    <a:pt x="11" y="109"/>
                    <a:pt x="28" y="126"/>
                    <a:pt x="50" y="126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26" y="126"/>
                    <a:pt x="143" y="109"/>
                    <a:pt x="143" y="88"/>
                  </a:cubicBezTo>
                  <a:cubicBezTo>
                    <a:pt x="143" y="48"/>
                    <a:pt x="143" y="48"/>
                    <a:pt x="143" y="48"/>
                  </a:cubicBezTo>
                  <a:cubicBezTo>
                    <a:pt x="143" y="27"/>
                    <a:pt x="126" y="10"/>
                    <a:pt x="104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28" y="10"/>
                    <a:pt x="11" y="27"/>
                    <a:pt x="11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5" name="Freeform 147"/>
            <p:cNvSpPr/>
            <p:nvPr/>
          </p:nvSpPr>
          <p:spPr bwMode="auto">
            <a:xfrm>
              <a:off x="4673" y="3715"/>
              <a:ext cx="56" cy="111"/>
            </a:xfrm>
            <a:custGeom>
              <a:avLst/>
              <a:gdLst>
                <a:gd name="T0" fmla="*/ 0 w 56"/>
                <a:gd name="T1" fmla="*/ 0 h 111"/>
                <a:gd name="T2" fmla="*/ 56 w 56"/>
                <a:gd name="T3" fmla="*/ 56 h 111"/>
                <a:gd name="T4" fmla="*/ 0 w 56"/>
                <a:gd name="T5" fmla="*/ 111 h 111"/>
                <a:gd name="T6" fmla="*/ 0 w 56"/>
                <a:gd name="T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11">
                  <a:moveTo>
                    <a:pt x="0" y="0"/>
                  </a:moveTo>
                  <a:lnTo>
                    <a:pt x="56" y="56"/>
                  </a:lnTo>
                  <a:lnTo>
                    <a:pt x="0" y="11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6" name="Freeform 148"/>
            <p:cNvSpPr>
              <a:spLocks noEditPoints="1"/>
            </p:cNvSpPr>
            <p:nvPr/>
          </p:nvSpPr>
          <p:spPr bwMode="auto">
            <a:xfrm>
              <a:off x="5073" y="3650"/>
              <a:ext cx="278" cy="246"/>
            </a:xfrm>
            <a:custGeom>
              <a:avLst/>
              <a:gdLst>
                <a:gd name="T0" fmla="*/ 50 w 154"/>
                <a:gd name="T1" fmla="*/ 136 h 136"/>
                <a:gd name="T2" fmla="*/ 0 w 154"/>
                <a:gd name="T3" fmla="*/ 88 h 136"/>
                <a:gd name="T4" fmla="*/ 0 w 154"/>
                <a:gd name="T5" fmla="*/ 48 h 136"/>
                <a:gd name="T6" fmla="*/ 50 w 154"/>
                <a:gd name="T7" fmla="*/ 0 h 136"/>
                <a:gd name="T8" fmla="*/ 104 w 154"/>
                <a:gd name="T9" fmla="*/ 0 h 136"/>
                <a:gd name="T10" fmla="*/ 154 w 154"/>
                <a:gd name="T11" fmla="*/ 48 h 136"/>
                <a:gd name="T12" fmla="*/ 154 w 154"/>
                <a:gd name="T13" fmla="*/ 88 h 136"/>
                <a:gd name="T14" fmla="*/ 104 w 154"/>
                <a:gd name="T15" fmla="*/ 136 h 136"/>
                <a:gd name="T16" fmla="*/ 50 w 154"/>
                <a:gd name="T17" fmla="*/ 136 h 136"/>
                <a:gd name="T18" fmla="*/ 11 w 154"/>
                <a:gd name="T19" fmla="*/ 48 h 136"/>
                <a:gd name="T20" fmla="*/ 11 w 154"/>
                <a:gd name="T21" fmla="*/ 88 h 136"/>
                <a:gd name="T22" fmla="*/ 50 w 154"/>
                <a:gd name="T23" fmla="*/ 126 h 136"/>
                <a:gd name="T24" fmla="*/ 104 w 154"/>
                <a:gd name="T25" fmla="*/ 126 h 136"/>
                <a:gd name="T26" fmla="*/ 143 w 154"/>
                <a:gd name="T27" fmla="*/ 88 h 136"/>
                <a:gd name="T28" fmla="*/ 143 w 154"/>
                <a:gd name="T29" fmla="*/ 48 h 136"/>
                <a:gd name="T30" fmla="*/ 104 w 154"/>
                <a:gd name="T31" fmla="*/ 10 h 136"/>
                <a:gd name="T32" fmla="*/ 50 w 154"/>
                <a:gd name="T33" fmla="*/ 10 h 136"/>
                <a:gd name="T34" fmla="*/ 11 w 154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36">
                  <a:moveTo>
                    <a:pt x="50" y="136"/>
                  </a:moveTo>
                  <a:cubicBezTo>
                    <a:pt x="22" y="136"/>
                    <a:pt x="0" y="115"/>
                    <a:pt x="0" y="8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5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32" y="0"/>
                    <a:pt x="154" y="21"/>
                    <a:pt x="154" y="48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4" y="115"/>
                    <a:pt x="132" y="136"/>
                    <a:pt x="104" y="136"/>
                  </a:cubicBezTo>
                  <a:lnTo>
                    <a:pt x="50" y="136"/>
                  </a:lnTo>
                  <a:close/>
                  <a:moveTo>
                    <a:pt x="11" y="48"/>
                  </a:moveTo>
                  <a:cubicBezTo>
                    <a:pt x="11" y="88"/>
                    <a:pt x="11" y="88"/>
                    <a:pt x="11" y="88"/>
                  </a:cubicBezTo>
                  <a:cubicBezTo>
                    <a:pt x="11" y="109"/>
                    <a:pt x="28" y="126"/>
                    <a:pt x="50" y="126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26" y="126"/>
                    <a:pt x="143" y="109"/>
                    <a:pt x="143" y="88"/>
                  </a:cubicBezTo>
                  <a:cubicBezTo>
                    <a:pt x="143" y="48"/>
                    <a:pt x="143" y="48"/>
                    <a:pt x="143" y="48"/>
                  </a:cubicBezTo>
                  <a:cubicBezTo>
                    <a:pt x="143" y="27"/>
                    <a:pt x="126" y="10"/>
                    <a:pt x="104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28" y="10"/>
                    <a:pt x="11" y="27"/>
                    <a:pt x="11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7" name="Rectangle 149"/>
            <p:cNvSpPr>
              <a:spLocks noChangeArrowheads="1"/>
            </p:cNvSpPr>
            <p:nvPr/>
          </p:nvSpPr>
          <p:spPr bwMode="auto">
            <a:xfrm>
              <a:off x="5221" y="3723"/>
              <a:ext cx="38" cy="1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8" name="Freeform 150"/>
            <p:cNvSpPr/>
            <p:nvPr/>
          </p:nvSpPr>
          <p:spPr bwMode="auto">
            <a:xfrm>
              <a:off x="5163" y="3721"/>
              <a:ext cx="56" cy="110"/>
            </a:xfrm>
            <a:custGeom>
              <a:avLst/>
              <a:gdLst>
                <a:gd name="T0" fmla="*/ 0 w 56"/>
                <a:gd name="T1" fmla="*/ 0 h 110"/>
                <a:gd name="T2" fmla="*/ 56 w 56"/>
                <a:gd name="T3" fmla="*/ 54 h 110"/>
                <a:gd name="T4" fmla="*/ 0 w 56"/>
                <a:gd name="T5" fmla="*/ 110 h 110"/>
                <a:gd name="T6" fmla="*/ 0 w 56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10">
                  <a:moveTo>
                    <a:pt x="0" y="0"/>
                  </a:moveTo>
                  <a:lnTo>
                    <a:pt x="56" y="54"/>
                  </a:lnTo>
                  <a:lnTo>
                    <a:pt x="0" y="1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9" name="Freeform 151"/>
            <p:cNvSpPr>
              <a:spLocks noEditPoints="1"/>
            </p:cNvSpPr>
            <p:nvPr/>
          </p:nvSpPr>
          <p:spPr bwMode="auto">
            <a:xfrm>
              <a:off x="5600" y="3657"/>
              <a:ext cx="278" cy="246"/>
            </a:xfrm>
            <a:custGeom>
              <a:avLst/>
              <a:gdLst>
                <a:gd name="T0" fmla="*/ 50 w 154"/>
                <a:gd name="T1" fmla="*/ 136 h 136"/>
                <a:gd name="T2" fmla="*/ 0 w 154"/>
                <a:gd name="T3" fmla="*/ 88 h 136"/>
                <a:gd name="T4" fmla="*/ 0 w 154"/>
                <a:gd name="T5" fmla="*/ 48 h 136"/>
                <a:gd name="T6" fmla="*/ 50 w 154"/>
                <a:gd name="T7" fmla="*/ 0 h 136"/>
                <a:gd name="T8" fmla="*/ 104 w 154"/>
                <a:gd name="T9" fmla="*/ 0 h 136"/>
                <a:gd name="T10" fmla="*/ 154 w 154"/>
                <a:gd name="T11" fmla="*/ 48 h 136"/>
                <a:gd name="T12" fmla="*/ 154 w 154"/>
                <a:gd name="T13" fmla="*/ 88 h 136"/>
                <a:gd name="T14" fmla="*/ 104 w 154"/>
                <a:gd name="T15" fmla="*/ 136 h 136"/>
                <a:gd name="T16" fmla="*/ 50 w 154"/>
                <a:gd name="T17" fmla="*/ 136 h 136"/>
                <a:gd name="T18" fmla="*/ 11 w 154"/>
                <a:gd name="T19" fmla="*/ 48 h 136"/>
                <a:gd name="T20" fmla="*/ 11 w 154"/>
                <a:gd name="T21" fmla="*/ 88 h 136"/>
                <a:gd name="T22" fmla="*/ 50 w 154"/>
                <a:gd name="T23" fmla="*/ 126 h 136"/>
                <a:gd name="T24" fmla="*/ 104 w 154"/>
                <a:gd name="T25" fmla="*/ 126 h 136"/>
                <a:gd name="T26" fmla="*/ 143 w 154"/>
                <a:gd name="T27" fmla="*/ 88 h 136"/>
                <a:gd name="T28" fmla="*/ 143 w 154"/>
                <a:gd name="T29" fmla="*/ 48 h 136"/>
                <a:gd name="T30" fmla="*/ 104 w 154"/>
                <a:gd name="T31" fmla="*/ 10 h 136"/>
                <a:gd name="T32" fmla="*/ 50 w 154"/>
                <a:gd name="T33" fmla="*/ 10 h 136"/>
                <a:gd name="T34" fmla="*/ 11 w 154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36">
                  <a:moveTo>
                    <a:pt x="50" y="136"/>
                  </a:moveTo>
                  <a:cubicBezTo>
                    <a:pt x="22" y="136"/>
                    <a:pt x="0" y="115"/>
                    <a:pt x="0" y="8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5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32" y="0"/>
                    <a:pt x="154" y="21"/>
                    <a:pt x="154" y="48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4" y="115"/>
                    <a:pt x="132" y="136"/>
                    <a:pt x="104" y="136"/>
                  </a:cubicBezTo>
                  <a:lnTo>
                    <a:pt x="50" y="136"/>
                  </a:lnTo>
                  <a:close/>
                  <a:moveTo>
                    <a:pt x="11" y="48"/>
                  </a:moveTo>
                  <a:cubicBezTo>
                    <a:pt x="11" y="88"/>
                    <a:pt x="11" y="88"/>
                    <a:pt x="11" y="88"/>
                  </a:cubicBezTo>
                  <a:cubicBezTo>
                    <a:pt x="11" y="109"/>
                    <a:pt x="28" y="126"/>
                    <a:pt x="50" y="126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26" y="126"/>
                    <a:pt x="143" y="109"/>
                    <a:pt x="143" y="88"/>
                  </a:cubicBezTo>
                  <a:cubicBezTo>
                    <a:pt x="143" y="48"/>
                    <a:pt x="143" y="48"/>
                    <a:pt x="143" y="48"/>
                  </a:cubicBezTo>
                  <a:cubicBezTo>
                    <a:pt x="143" y="27"/>
                    <a:pt x="126" y="10"/>
                    <a:pt x="104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28" y="10"/>
                    <a:pt x="11" y="27"/>
                    <a:pt x="11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0" name="Rectangle 152"/>
            <p:cNvSpPr>
              <a:spLocks noChangeArrowheads="1"/>
            </p:cNvSpPr>
            <p:nvPr/>
          </p:nvSpPr>
          <p:spPr bwMode="auto">
            <a:xfrm>
              <a:off x="5698" y="3730"/>
              <a:ext cx="38" cy="10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1" name="Freeform 153"/>
            <p:cNvSpPr/>
            <p:nvPr/>
          </p:nvSpPr>
          <p:spPr bwMode="auto">
            <a:xfrm>
              <a:off x="5738" y="3728"/>
              <a:ext cx="56" cy="110"/>
            </a:xfrm>
            <a:custGeom>
              <a:avLst/>
              <a:gdLst>
                <a:gd name="T0" fmla="*/ 56 w 56"/>
                <a:gd name="T1" fmla="*/ 0 h 110"/>
                <a:gd name="T2" fmla="*/ 0 w 56"/>
                <a:gd name="T3" fmla="*/ 54 h 110"/>
                <a:gd name="T4" fmla="*/ 56 w 56"/>
                <a:gd name="T5" fmla="*/ 110 h 110"/>
                <a:gd name="T6" fmla="*/ 56 w 56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10">
                  <a:moveTo>
                    <a:pt x="56" y="0"/>
                  </a:moveTo>
                  <a:lnTo>
                    <a:pt x="0" y="54"/>
                  </a:lnTo>
                  <a:lnTo>
                    <a:pt x="56" y="110"/>
                  </a:lnTo>
                  <a:lnTo>
                    <a:pt x="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2" name="Freeform 154"/>
            <p:cNvSpPr>
              <a:spLocks noEditPoints="1"/>
            </p:cNvSpPr>
            <p:nvPr/>
          </p:nvSpPr>
          <p:spPr bwMode="auto">
            <a:xfrm>
              <a:off x="6121" y="3650"/>
              <a:ext cx="278" cy="246"/>
            </a:xfrm>
            <a:custGeom>
              <a:avLst/>
              <a:gdLst>
                <a:gd name="T0" fmla="*/ 50 w 154"/>
                <a:gd name="T1" fmla="*/ 136 h 136"/>
                <a:gd name="T2" fmla="*/ 0 w 154"/>
                <a:gd name="T3" fmla="*/ 88 h 136"/>
                <a:gd name="T4" fmla="*/ 0 w 154"/>
                <a:gd name="T5" fmla="*/ 48 h 136"/>
                <a:gd name="T6" fmla="*/ 50 w 154"/>
                <a:gd name="T7" fmla="*/ 0 h 136"/>
                <a:gd name="T8" fmla="*/ 104 w 154"/>
                <a:gd name="T9" fmla="*/ 0 h 136"/>
                <a:gd name="T10" fmla="*/ 154 w 154"/>
                <a:gd name="T11" fmla="*/ 48 h 136"/>
                <a:gd name="T12" fmla="*/ 154 w 154"/>
                <a:gd name="T13" fmla="*/ 88 h 136"/>
                <a:gd name="T14" fmla="*/ 104 w 154"/>
                <a:gd name="T15" fmla="*/ 136 h 136"/>
                <a:gd name="T16" fmla="*/ 50 w 154"/>
                <a:gd name="T17" fmla="*/ 136 h 136"/>
                <a:gd name="T18" fmla="*/ 11 w 154"/>
                <a:gd name="T19" fmla="*/ 48 h 136"/>
                <a:gd name="T20" fmla="*/ 11 w 154"/>
                <a:gd name="T21" fmla="*/ 88 h 136"/>
                <a:gd name="T22" fmla="*/ 50 w 154"/>
                <a:gd name="T23" fmla="*/ 126 h 136"/>
                <a:gd name="T24" fmla="*/ 104 w 154"/>
                <a:gd name="T25" fmla="*/ 126 h 136"/>
                <a:gd name="T26" fmla="*/ 143 w 154"/>
                <a:gd name="T27" fmla="*/ 88 h 136"/>
                <a:gd name="T28" fmla="*/ 143 w 154"/>
                <a:gd name="T29" fmla="*/ 48 h 136"/>
                <a:gd name="T30" fmla="*/ 104 w 154"/>
                <a:gd name="T31" fmla="*/ 10 h 136"/>
                <a:gd name="T32" fmla="*/ 50 w 154"/>
                <a:gd name="T33" fmla="*/ 10 h 136"/>
                <a:gd name="T34" fmla="*/ 11 w 154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36">
                  <a:moveTo>
                    <a:pt x="50" y="136"/>
                  </a:moveTo>
                  <a:cubicBezTo>
                    <a:pt x="22" y="136"/>
                    <a:pt x="0" y="115"/>
                    <a:pt x="0" y="8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5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32" y="0"/>
                    <a:pt x="154" y="21"/>
                    <a:pt x="154" y="48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4" y="115"/>
                    <a:pt x="132" y="136"/>
                    <a:pt x="104" y="136"/>
                  </a:cubicBezTo>
                  <a:lnTo>
                    <a:pt x="50" y="136"/>
                  </a:lnTo>
                  <a:close/>
                  <a:moveTo>
                    <a:pt x="11" y="48"/>
                  </a:moveTo>
                  <a:cubicBezTo>
                    <a:pt x="11" y="88"/>
                    <a:pt x="11" y="88"/>
                    <a:pt x="11" y="88"/>
                  </a:cubicBezTo>
                  <a:cubicBezTo>
                    <a:pt x="11" y="109"/>
                    <a:pt x="28" y="126"/>
                    <a:pt x="50" y="126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26" y="126"/>
                    <a:pt x="143" y="109"/>
                    <a:pt x="143" y="88"/>
                  </a:cubicBezTo>
                  <a:cubicBezTo>
                    <a:pt x="143" y="48"/>
                    <a:pt x="143" y="48"/>
                    <a:pt x="143" y="48"/>
                  </a:cubicBezTo>
                  <a:cubicBezTo>
                    <a:pt x="143" y="27"/>
                    <a:pt x="126" y="10"/>
                    <a:pt x="104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28" y="10"/>
                    <a:pt x="11" y="27"/>
                    <a:pt x="11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3" name="Rectangle 155"/>
            <p:cNvSpPr>
              <a:spLocks noChangeArrowheads="1"/>
            </p:cNvSpPr>
            <p:nvPr/>
          </p:nvSpPr>
          <p:spPr bwMode="auto">
            <a:xfrm>
              <a:off x="6215" y="3733"/>
              <a:ext cx="88" cy="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" name="Freeform 156"/>
            <p:cNvSpPr>
              <a:spLocks noEditPoints="1"/>
            </p:cNvSpPr>
            <p:nvPr/>
          </p:nvSpPr>
          <p:spPr bwMode="auto">
            <a:xfrm>
              <a:off x="6641" y="3643"/>
              <a:ext cx="278" cy="246"/>
            </a:xfrm>
            <a:custGeom>
              <a:avLst/>
              <a:gdLst>
                <a:gd name="T0" fmla="*/ 50 w 154"/>
                <a:gd name="T1" fmla="*/ 136 h 136"/>
                <a:gd name="T2" fmla="*/ 0 w 154"/>
                <a:gd name="T3" fmla="*/ 88 h 136"/>
                <a:gd name="T4" fmla="*/ 0 w 154"/>
                <a:gd name="T5" fmla="*/ 48 h 136"/>
                <a:gd name="T6" fmla="*/ 50 w 154"/>
                <a:gd name="T7" fmla="*/ 0 h 136"/>
                <a:gd name="T8" fmla="*/ 104 w 154"/>
                <a:gd name="T9" fmla="*/ 0 h 136"/>
                <a:gd name="T10" fmla="*/ 154 w 154"/>
                <a:gd name="T11" fmla="*/ 48 h 136"/>
                <a:gd name="T12" fmla="*/ 154 w 154"/>
                <a:gd name="T13" fmla="*/ 88 h 136"/>
                <a:gd name="T14" fmla="*/ 104 w 154"/>
                <a:gd name="T15" fmla="*/ 136 h 136"/>
                <a:gd name="T16" fmla="*/ 50 w 154"/>
                <a:gd name="T17" fmla="*/ 136 h 136"/>
                <a:gd name="T18" fmla="*/ 11 w 154"/>
                <a:gd name="T19" fmla="*/ 48 h 136"/>
                <a:gd name="T20" fmla="*/ 11 w 154"/>
                <a:gd name="T21" fmla="*/ 88 h 136"/>
                <a:gd name="T22" fmla="*/ 50 w 154"/>
                <a:gd name="T23" fmla="*/ 126 h 136"/>
                <a:gd name="T24" fmla="*/ 104 w 154"/>
                <a:gd name="T25" fmla="*/ 126 h 136"/>
                <a:gd name="T26" fmla="*/ 143 w 154"/>
                <a:gd name="T27" fmla="*/ 88 h 136"/>
                <a:gd name="T28" fmla="*/ 143 w 154"/>
                <a:gd name="T29" fmla="*/ 48 h 136"/>
                <a:gd name="T30" fmla="*/ 104 w 154"/>
                <a:gd name="T31" fmla="*/ 10 h 136"/>
                <a:gd name="T32" fmla="*/ 50 w 154"/>
                <a:gd name="T33" fmla="*/ 10 h 136"/>
                <a:gd name="T34" fmla="*/ 11 w 154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36">
                  <a:moveTo>
                    <a:pt x="50" y="136"/>
                  </a:moveTo>
                  <a:cubicBezTo>
                    <a:pt x="22" y="136"/>
                    <a:pt x="0" y="115"/>
                    <a:pt x="0" y="8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5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32" y="0"/>
                    <a:pt x="154" y="21"/>
                    <a:pt x="154" y="48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4" y="115"/>
                    <a:pt x="132" y="136"/>
                    <a:pt x="104" y="136"/>
                  </a:cubicBezTo>
                  <a:lnTo>
                    <a:pt x="50" y="136"/>
                  </a:lnTo>
                  <a:close/>
                  <a:moveTo>
                    <a:pt x="11" y="48"/>
                  </a:moveTo>
                  <a:cubicBezTo>
                    <a:pt x="11" y="88"/>
                    <a:pt x="11" y="88"/>
                    <a:pt x="11" y="88"/>
                  </a:cubicBezTo>
                  <a:cubicBezTo>
                    <a:pt x="11" y="109"/>
                    <a:pt x="28" y="126"/>
                    <a:pt x="50" y="126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26" y="126"/>
                    <a:pt x="143" y="109"/>
                    <a:pt x="143" y="88"/>
                  </a:cubicBezTo>
                  <a:cubicBezTo>
                    <a:pt x="143" y="48"/>
                    <a:pt x="143" y="48"/>
                    <a:pt x="143" y="48"/>
                  </a:cubicBezTo>
                  <a:cubicBezTo>
                    <a:pt x="143" y="27"/>
                    <a:pt x="126" y="10"/>
                    <a:pt x="104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28" y="10"/>
                    <a:pt x="11" y="27"/>
                    <a:pt x="11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5" name="Freeform 157"/>
            <p:cNvSpPr/>
            <p:nvPr/>
          </p:nvSpPr>
          <p:spPr bwMode="auto">
            <a:xfrm>
              <a:off x="6731" y="3712"/>
              <a:ext cx="56" cy="110"/>
            </a:xfrm>
            <a:custGeom>
              <a:avLst/>
              <a:gdLst>
                <a:gd name="T0" fmla="*/ 0 w 56"/>
                <a:gd name="T1" fmla="*/ 0 h 110"/>
                <a:gd name="T2" fmla="*/ 56 w 56"/>
                <a:gd name="T3" fmla="*/ 56 h 110"/>
                <a:gd name="T4" fmla="*/ 0 w 56"/>
                <a:gd name="T5" fmla="*/ 110 h 110"/>
                <a:gd name="T6" fmla="*/ 0 w 56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10">
                  <a:moveTo>
                    <a:pt x="0" y="0"/>
                  </a:moveTo>
                  <a:lnTo>
                    <a:pt x="56" y="56"/>
                  </a:lnTo>
                  <a:lnTo>
                    <a:pt x="0" y="1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6" name="Freeform 158"/>
            <p:cNvSpPr/>
            <p:nvPr/>
          </p:nvSpPr>
          <p:spPr bwMode="auto">
            <a:xfrm>
              <a:off x="6784" y="3712"/>
              <a:ext cx="56" cy="110"/>
            </a:xfrm>
            <a:custGeom>
              <a:avLst/>
              <a:gdLst>
                <a:gd name="T0" fmla="*/ 0 w 56"/>
                <a:gd name="T1" fmla="*/ 0 h 110"/>
                <a:gd name="T2" fmla="*/ 56 w 56"/>
                <a:gd name="T3" fmla="*/ 56 h 110"/>
                <a:gd name="T4" fmla="*/ 0 w 56"/>
                <a:gd name="T5" fmla="*/ 110 h 110"/>
                <a:gd name="T6" fmla="*/ 0 w 56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10">
                  <a:moveTo>
                    <a:pt x="0" y="0"/>
                  </a:moveTo>
                  <a:lnTo>
                    <a:pt x="56" y="56"/>
                  </a:lnTo>
                  <a:lnTo>
                    <a:pt x="0" y="1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7" name="Rectangle 159"/>
            <p:cNvSpPr>
              <a:spLocks noChangeArrowheads="1"/>
            </p:cNvSpPr>
            <p:nvPr/>
          </p:nvSpPr>
          <p:spPr bwMode="auto">
            <a:xfrm>
              <a:off x="2208" y="2265"/>
              <a:ext cx="118" cy="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8" name="Rectangle 160"/>
            <p:cNvSpPr>
              <a:spLocks noChangeArrowheads="1"/>
            </p:cNvSpPr>
            <p:nvPr/>
          </p:nvSpPr>
          <p:spPr bwMode="auto">
            <a:xfrm>
              <a:off x="2208" y="2321"/>
              <a:ext cx="118" cy="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9" name="Rectangle 161"/>
            <p:cNvSpPr>
              <a:spLocks noChangeArrowheads="1"/>
            </p:cNvSpPr>
            <p:nvPr/>
          </p:nvSpPr>
          <p:spPr bwMode="auto">
            <a:xfrm>
              <a:off x="2208" y="2410"/>
              <a:ext cx="118" cy="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0" name="Rectangle 162"/>
            <p:cNvSpPr>
              <a:spLocks noChangeArrowheads="1"/>
            </p:cNvSpPr>
            <p:nvPr/>
          </p:nvSpPr>
          <p:spPr bwMode="auto">
            <a:xfrm>
              <a:off x="2208" y="2467"/>
              <a:ext cx="118" cy="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1" name="Rectangle 163"/>
            <p:cNvSpPr>
              <a:spLocks noChangeArrowheads="1"/>
            </p:cNvSpPr>
            <p:nvPr/>
          </p:nvSpPr>
          <p:spPr bwMode="auto">
            <a:xfrm>
              <a:off x="2084" y="2265"/>
              <a:ext cx="94" cy="9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2" name="Rectangle 164"/>
            <p:cNvSpPr>
              <a:spLocks noChangeArrowheads="1"/>
            </p:cNvSpPr>
            <p:nvPr/>
          </p:nvSpPr>
          <p:spPr bwMode="auto">
            <a:xfrm>
              <a:off x="2084" y="2410"/>
              <a:ext cx="94" cy="9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3" name="Freeform 165"/>
            <p:cNvSpPr>
              <a:spLocks noEditPoints="1"/>
            </p:cNvSpPr>
            <p:nvPr/>
          </p:nvSpPr>
          <p:spPr bwMode="auto">
            <a:xfrm>
              <a:off x="2588" y="1277"/>
              <a:ext cx="217" cy="304"/>
            </a:xfrm>
            <a:custGeom>
              <a:avLst/>
              <a:gdLst>
                <a:gd name="T0" fmla="*/ 108 w 120"/>
                <a:gd name="T1" fmla="*/ 15 h 168"/>
                <a:gd name="T2" fmla="*/ 98 w 120"/>
                <a:gd name="T3" fmla="*/ 34 h 168"/>
                <a:gd name="T4" fmla="*/ 87 w 120"/>
                <a:gd name="T5" fmla="*/ 15 h 168"/>
                <a:gd name="T6" fmla="*/ 71 w 120"/>
                <a:gd name="T7" fmla="*/ 6 h 168"/>
                <a:gd name="T8" fmla="*/ 73 w 120"/>
                <a:gd name="T9" fmla="*/ 22 h 168"/>
                <a:gd name="T10" fmla="*/ 48 w 120"/>
                <a:gd name="T11" fmla="*/ 22 h 168"/>
                <a:gd name="T12" fmla="*/ 50 w 120"/>
                <a:gd name="T13" fmla="*/ 6 h 168"/>
                <a:gd name="T14" fmla="*/ 33 w 120"/>
                <a:gd name="T15" fmla="*/ 15 h 168"/>
                <a:gd name="T16" fmla="*/ 22 w 120"/>
                <a:gd name="T17" fmla="*/ 34 h 168"/>
                <a:gd name="T18" fmla="*/ 12 w 120"/>
                <a:gd name="T19" fmla="*/ 15 h 168"/>
                <a:gd name="T20" fmla="*/ 0 w 120"/>
                <a:gd name="T21" fmla="*/ 6 h 168"/>
                <a:gd name="T22" fmla="*/ 3 w 120"/>
                <a:gd name="T23" fmla="*/ 132 h 168"/>
                <a:gd name="T24" fmla="*/ 120 w 120"/>
                <a:gd name="T25" fmla="*/ 168 h 168"/>
                <a:gd name="T26" fmla="*/ 108 w 120"/>
                <a:gd name="T27" fmla="*/ 6 h 168"/>
                <a:gd name="T28" fmla="*/ 53 w 120"/>
                <a:gd name="T29" fmla="*/ 158 h 168"/>
                <a:gd name="T30" fmla="*/ 10 w 120"/>
                <a:gd name="T31" fmla="*/ 116 h 168"/>
                <a:gd name="T32" fmla="*/ 110 w 120"/>
                <a:gd name="T33" fmla="*/ 44 h 168"/>
                <a:gd name="T34" fmla="*/ 101 w 120"/>
                <a:gd name="T35" fmla="*/ 75 h 168"/>
                <a:gd name="T36" fmla="*/ 21 w 120"/>
                <a:gd name="T37" fmla="*/ 88 h 168"/>
                <a:gd name="T38" fmla="*/ 101 w 120"/>
                <a:gd name="T39" fmla="*/ 75 h 168"/>
                <a:gd name="T40" fmla="*/ 21 w 120"/>
                <a:gd name="T41" fmla="*/ 55 h 168"/>
                <a:gd name="T42" fmla="*/ 101 w 120"/>
                <a:gd name="T43" fmla="*/ 67 h 168"/>
                <a:gd name="T44" fmla="*/ 101 w 120"/>
                <a:gd name="T45" fmla="*/ 96 h 168"/>
                <a:gd name="T46" fmla="*/ 21 w 120"/>
                <a:gd name="T47" fmla="*/ 108 h 168"/>
                <a:gd name="T48" fmla="*/ 101 w 120"/>
                <a:gd name="T49" fmla="*/ 96 h 168"/>
                <a:gd name="T50" fmla="*/ 104 w 120"/>
                <a:gd name="T51" fmla="*/ 23 h 168"/>
                <a:gd name="T52" fmla="*/ 98 w 120"/>
                <a:gd name="T53" fmla="*/ 0 h 168"/>
                <a:gd name="T54" fmla="*/ 92 w 120"/>
                <a:gd name="T55" fmla="*/ 23 h 168"/>
                <a:gd name="T56" fmla="*/ 22 w 120"/>
                <a:gd name="T57" fmla="*/ 29 h 168"/>
                <a:gd name="T58" fmla="*/ 29 w 120"/>
                <a:gd name="T59" fmla="*/ 6 h 168"/>
                <a:gd name="T60" fmla="*/ 16 w 120"/>
                <a:gd name="T61" fmla="*/ 6 h 168"/>
                <a:gd name="T62" fmla="*/ 22 w 120"/>
                <a:gd name="T63" fmla="*/ 29 h 168"/>
                <a:gd name="T64" fmla="*/ 66 w 120"/>
                <a:gd name="T65" fmla="*/ 23 h 168"/>
                <a:gd name="T66" fmla="*/ 60 w 120"/>
                <a:gd name="T67" fmla="*/ 0 h 168"/>
                <a:gd name="T68" fmla="*/ 54 w 120"/>
                <a:gd name="T69" fmla="*/ 2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0" h="168">
                  <a:moveTo>
                    <a:pt x="108" y="6"/>
                  </a:moveTo>
                  <a:cubicBezTo>
                    <a:pt x="108" y="15"/>
                    <a:pt x="108" y="15"/>
                    <a:pt x="108" y="15"/>
                  </a:cubicBezTo>
                  <a:cubicBezTo>
                    <a:pt x="110" y="17"/>
                    <a:pt x="110" y="20"/>
                    <a:pt x="110" y="22"/>
                  </a:cubicBezTo>
                  <a:cubicBezTo>
                    <a:pt x="110" y="29"/>
                    <a:pt x="105" y="34"/>
                    <a:pt x="98" y="34"/>
                  </a:cubicBezTo>
                  <a:cubicBezTo>
                    <a:pt x="91" y="34"/>
                    <a:pt x="86" y="29"/>
                    <a:pt x="86" y="22"/>
                  </a:cubicBezTo>
                  <a:cubicBezTo>
                    <a:pt x="86" y="20"/>
                    <a:pt x="86" y="17"/>
                    <a:pt x="87" y="1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2" y="17"/>
                    <a:pt x="73" y="20"/>
                    <a:pt x="73" y="22"/>
                  </a:cubicBezTo>
                  <a:cubicBezTo>
                    <a:pt x="73" y="29"/>
                    <a:pt x="67" y="34"/>
                    <a:pt x="60" y="34"/>
                  </a:cubicBezTo>
                  <a:cubicBezTo>
                    <a:pt x="53" y="34"/>
                    <a:pt x="48" y="29"/>
                    <a:pt x="48" y="22"/>
                  </a:cubicBezTo>
                  <a:cubicBezTo>
                    <a:pt x="48" y="20"/>
                    <a:pt x="48" y="17"/>
                    <a:pt x="50" y="15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4" y="17"/>
                    <a:pt x="35" y="20"/>
                    <a:pt x="35" y="22"/>
                  </a:cubicBezTo>
                  <a:cubicBezTo>
                    <a:pt x="35" y="29"/>
                    <a:pt x="29" y="34"/>
                    <a:pt x="22" y="34"/>
                  </a:cubicBezTo>
                  <a:cubicBezTo>
                    <a:pt x="16" y="34"/>
                    <a:pt x="10" y="29"/>
                    <a:pt x="10" y="22"/>
                  </a:cubicBezTo>
                  <a:cubicBezTo>
                    <a:pt x="10" y="20"/>
                    <a:pt x="11" y="17"/>
                    <a:pt x="12" y="1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3" y="132"/>
                    <a:pt x="3" y="132"/>
                    <a:pt x="3" y="132"/>
                  </a:cubicBezTo>
                  <a:cubicBezTo>
                    <a:pt x="40" y="168"/>
                    <a:pt x="40" y="168"/>
                    <a:pt x="40" y="168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20" y="6"/>
                    <a:pt x="120" y="6"/>
                    <a:pt x="120" y="6"/>
                  </a:cubicBezTo>
                  <a:lnTo>
                    <a:pt x="108" y="6"/>
                  </a:lnTo>
                  <a:close/>
                  <a:moveTo>
                    <a:pt x="110" y="158"/>
                  </a:moveTo>
                  <a:cubicBezTo>
                    <a:pt x="53" y="158"/>
                    <a:pt x="53" y="158"/>
                    <a:pt x="53" y="158"/>
                  </a:cubicBezTo>
                  <a:cubicBezTo>
                    <a:pt x="38" y="158"/>
                    <a:pt x="45" y="123"/>
                    <a:pt x="45" y="123"/>
                  </a:cubicBezTo>
                  <a:cubicBezTo>
                    <a:pt x="45" y="123"/>
                    <a:pt x="11" y="131"/>
                    <a:pt x="10" y="116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0" y="44"/>
                    <a:pt x="110" y="44"/>
                    <a:pt x="110" y="44"/>
                  </a:cubicBezTo>
                  <a:lnTo>
                    <a:pt x="110" y="158"/>
                  </a:lnTo>
                  <a:close/>
                  <a:moveTo>
                    <a:pt x="101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101" y="88"/>
                    <a:pt x="101" y="88"/>
                    <a:pt x="101" y="88"/>
                  </a:cubicBezTo>
                  <a:lnTo>
                    <a:pt x="101" y="75"/>
                  </a:lnTo>
                  <a:close/>
                  <a:moveTo>
                    <a:pt x="101" y="55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01" y="67"/>
                    <a:pt x="101" y="67"/>
                    <a:pt x="101" y="67"/>
                  </a:cubicBezTo>
                  <a:lnTo>
                    <a:pt x="101" y="55"/>
                  </a:lnTo>
                  <a:close/>
                  <a:moveTo>
                    <a:pt x="101" y="96"/>
                  </a:moveTo>
                  <a:cubicBezTo>
                    <a:pt x="21" y="96"/>
                    <a:pt x="21" y="96"/>
                    <a:pt x="21" y="9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101" y="108"/>
                    <a:pt x="101" y="108"/>
                    <a:pt x="101" y="108"/>
                  </a:cubicBezTo>
                  <a:lnTo>
                    <a:pt x="101" y="96"/>
                  </a:lnTo>
                  <a:close/>
                  <a:moveTo>
                    <a:pt x="98" y="29"/>
                  </a:moveTo>
                  <a:cubicBezTo>
                    <a:pt x="101" y="29"/>
                    <a:pt x="104" y="26"/>
                    <a:pt x="104" y="23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2"/>
                    <a:pt x="101" y="0"/>
                    <a:pt x="98" y="0"/>
                  </a:cubicBezTo>
                  <a:cubicBezTo>
                    <a:pt x="94" y="0"/>
                    <a:pt x="92" y="2"/>
                    <a:pt x="92" y="6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2" y="26"/>
                    <a:pt x="94" y="29"/>
                    <a:pt x="98" y="29"/>
                  </a:cubicBezTo>
                  <a:moveTo>
                    <a:pt x="22" y="29"/>
                  </a:moveTo>
                  <a:cubicBezTo>
                    <a:pt x="26" y="29"/>
                    <a:pt x="29" y="26"/>
                    <a:pt x="29" y="23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2"/>
                    <a:pt x="26" y="0"/>
                    <a:pt x="22" y="0"/>
                  </a:cubicBezTo>
                  <a:cubicBezTo>
                    <a:pt x="19" y="0"/>
                    <a:pt x="16" y="2"/>
                    <a:pt x="16" y="6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6"/>
                    <a:pt x="19" y="29"/>
                    <a:pt x="22" y="29"/>
                  </a:cubicBezTo>
                  <a:moveTo>
                    <a:pt x="60" y="29"/>
                  </a:moveTo>
                  <a:cubicBezTo>
                    <a:pt x="64" y="29"/>
                    <a:pt x="66" y="26"/>
                    <a:pt x="66" y="23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2"/>
                    <a:pt x="64" y="0"/>
                    <a:pt x="60" y="0"/>
                  </a:cubicBezTo>
                  <a:cubicBezTo>
                    <a:pt x="57" y="0"/>
                    <a:pt x="54" y="2"/>
                    <a:pt x="54" y="6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6"/>
                    <a:pt x="57" y="29"/>
                    <a:pt x="60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" name="Rectangle 166"/>
            <p:cNvSpPr>
              <a:spLocks noChangeArrowheads="1"/>
            </p:cNvSpPr>
            <p:nvPr/>
          </p:nvSpPr>
          <p:spPr bwMode="auto">
            <a:xfrm>
              <a:off x="1594" y="1304"/>
              <a:ext cx="195" cy="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5" name="Rectangle 167"/>
            <p:cNvSpPr>
              <a:spLocks noChangeArrowheads="1"/>
            </p:cNvSpPr>
            <p:nvPr/>
          </p:nvSpPr>
          <p:spPr bwMode="auto">
            <a:xfrm>
              <a:off x="1594" y="1400"/>
              <a:ext cx="195" cy="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6" name="Rectangle 168"/>
            <p:cNvSpPr>
              <a:spLocks noChangeArrowheads="1"/>
            </p:cNvSpPr>
            <p:nvPr/>
          </p:nvSpPr>
          <p:spPr bwMode="auto">
            <a:xfrm>
              <a:off x="1594" y="1494"/>
              <a:ext cx="195" cy="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7" name="Freeform 169"/>
            <p:cNvSpPr/>
            <p:nvPr/>
          </p:nvSpPr>
          <p:spPr bwMode="auto">
            <a:xfrm>
              <a:off x="1511" y="1303"/>
              <a:ext cx="29" cy="65"/>
            </a:xfrm>
            <a:custGeom>
              <a:avLst/>
              <a:gdLst>
                <a:gd name="T0" fmla="*/ 0 w 16"/>
                <a:gd name="T1" fmla="*/ 11 h 36"/>
                <a:gd name="T2" fmla="*/ 0 w 16"/>
                <a:gd name="T3" fmla="*/ 6 h 36"/>
                <a:gd name="T4" fmla="*/ 5 w 16"/>
                <a:gd name="T5" fmla="*/ 5 h 36"/>
                <a:gd name="T6" fmla="*/ 9 w 16"/>
                <a:gd name="T7" fmla="*/ 4 h 36"/>
                <a:gd name="T8" fmla="*/ 10 w 16"/>
                <a:gd name="T9" fmla="*/ 1 h 36"/>
                <a:gd name="T10" fmla="*/ 10 w 16"/>
                <a:gd name="T11" fmla="*/ 0 h 36"/>
                <a:gd name="T12" fmla="*/ 16 w 16"/>
                <a:gd name="T13" fmla="*/ 0 h 36"/>
                <a:gd name="T14" fmla="*/ 16 w 16"/>
                <a:gd name="T15" fmla="*/ 36 h 36"/>
                <a:gd name="T16" fmla="*/ 9 w 16"/>
                <a:gd name="T17" fmla="*/ 36 h 36"/>
                <a:gd name="T18" fmla="*/ 9 w 16"/>
                <a:gd name="T19" fmla="*/ 11 h 36"/>
                <a:gd name="T20" fmla="*/ 0 w 16"/>
                <a:gd name="T21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36">
                  <a:moveTo>
                    <a:pt x="0" y="11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3" y="6"/>
                    <a:pt x="4" y="6"/>
                    <a:pt x="5" y="5"/>
                  </a:cubicBezTo>
                  <a:cubicBezTo>
                    <a:pt x="7" y="5"/>
                    <a:pt x="8" y="5"/>
                    <a:pt x="9" y="4"/>
                  </a:cubicBezTo>
                  <a:cubicBezTo>
                    <a:pt x="9" y="3"/>
                    <a:pt x="10" y="2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11"/>
                    <a:pt x="9" y="11"/>
                    <a:pt x="9" y="11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8" name="Freeform 170"/>
            <p:cNvSpPr/>
            <p:nvPr/>
          </p:nvSpPr>
          <p:spPr bwMode="auto">
            <a:xfrm>
              <a:off x="1509" y="1397"/>
              <a:ext cx="43" cy="67"/>
            </a:xfrm>
            <a:custGeom>
              <a:avLst/>
              <a:gdLst>
                <a:gd name="T0" fmla="*/ 1 w 24"/>
                <a:gd name="T1" fmla="*/ 30 h 37"/>
                <a:gd name="T2" fmla="*/ 8 w 24"/>
                <a:gd name="T3" fmla="*/ 22 h 37"/>
                <a:gd name="T4" fmla="*/ 15 w 24"/>
                <a:gd name="T5" fmla="*/ 17 h 37"/>
                <a:gd name="T6" fmla="*/ 17 w 24"/>
                <a:gd name="T7" fmla="*/ 12 h 37"/>
                <a:gd name="T8" fmla="*/ 16 w 24"/>
                <a:gd name="T9" fmla="*/ 8 h 37"/>
                <a:gd name="T10" fmla="*/ 12 w 24"/>
                <a:gd name="T11" fmla="*/ 6 h 37"/>
                <a:gd name="T12" fmla="*/ 8 w 24"/>
                <a:gd name="T13" fmla="*/ 9 h 37"/>
                <a:gd name="T14" fmla="*/ 7 w 24"/>
                <a:gd name="T15" fmla="*/ 13 h 37"/>
                <a:gd name="T16" fmla="*/ 0 w 24"/>
                <a:gd name="T17" fmla="*/ 13 h 37"/>
                <a:gd name="T18" fmla="*/ 2 w 24"/>
                <a:gd name="T19" fmla="*/ 6 h 37"/>
                <a:gd name="T20" fmla="*/ 12 w 24"/>
                <a:gd name="T21" fmla="*/ 0 h 37"/>
                <a:gd name="T22" fmla="*/ 21 w 24"/>
                <a:gd name="T23" fmla="*/ 4 h 37"/>
                <a:gd name="T24" fmla="*/ 24 w 24"/>
                <a:gd name="T25" fmla="*/ 12 h 37"/>
                <a:gd name="T26" fmla="*/ 22 w 24"/>
                <a:gd name="T27" fmla="*/ 19 h 37"/>
                <a:gd name="T28" fmla="*/ 17 w 24"/>
                <a:gd name="T29" fmla="*/ 24 h 37"/>
                <a:gd name="T30" fmla="*/ 14 w 24"/>
                <a:gd name="T31" fmla="*/ 26 h 37"/>
                <a:gd name="T32" fmla="*/ 10 w 24"/>
                <a:gd name="T33" fmla="*/ 28 h 37"/>
                <a:gd name="T34" fmla="*/ 8 w 24"/>
                <a:gd name="T35" fmla="*/ 30 h 37"/>
                <a:gd name="T36" fmla="*/ 24 w 24"/>
                <a:gd name="T37" fmla="*/ 30 h 37"/>
                <a:gd name="T38" fmla="*/ 24 w 24"/>
                <a:gd name="T39" fmla="*/ 37 h 37"/>
                <a:gd name="T40" fmla="*/ 0 w 24"/>
                <a:gd name="T41" fmla="*/ 37 h 37"/>
                <a:gd name="T42" fmla="*/ 1 w 24"/>
                <a:gd name="T4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" h="37">
                  <a:moveTo>
                    <a:pt x="1" y="30"/>
                  </a:moveTo>
                  <a:cubicBezTo>
                    <a:pt x="2" y="27"/>
                    <a:pt x="5" y="25"/>
                    <a:pt x="8" y="22"/>
                  </a:cubicBezTo>
                  <a:cubicBezTo>
                    <a:pt x="12" y="20"/>
                    <a:pt x="14" y="18"/>
                    <a:pt x="15" y="17"/>
                  </a:cubicBezTo>
                  <a:cubicBezTo>
                    <a:pt x="16" y="15"/>
                    <a:pt x="17" y="14"/>
                    <a:pt x="17" y="12"/>
                  </a:cubicBezTo>
                  <a:cubicBezTo>
                    <a:pt x="17" y="10"/>
                    <a:pt x="16" y="9"/>
                    <a:pt x="16" y="8"/>
                  </a:cubicBezTo>
                  <a:cubicBezTo>
                    <a:pt x="15" y="7"/>
                    <a:pt x="14" y="6"/>
                    <a:pt x="12" y="6"/>
                  </a:cubicBezTo>
                  <a:cubicBezTo>
                    <a:pt x="10" y="6"/>
                    <a:pt x="8" y="7"/>
                    <a:pt x="8" y="9"/>
                  </a:cubicBezTo>
                  <a:cubicBezTo>
                    <a:pt x="7" y="10"/>
                    <a:pt x="7" y="11"/>
                    <a:pt x="7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0"/>
                    <a:pt x="1" y="8"/>
                    <a:pt x="2" y="6"/>
                  </a:cubicBezTo>
                  <a:cubicBezTo>
                    <a:pt x="3" y="2"/>
                    <a:pt x="7" y="0"/>
                    <a:pt x="12" y="0"/>
                  </a:cubicBezTo>
                  <a:cubicBezTo>
                    <a:pt x="15" y="0"/>
                    <a:pt x="18" y="1"/>
                    <a:pt x="21" y="4"/>
                  </a:cubicBezTo>
                  <a:cubicBezTo>
                    <a:pt x="23" y="6"/>
                    <a:pt x="24" y="8"/>
                    <a:pt x="24" y="12"/>
                  </a:cubicBezTo>
                  <a:cubicBezTo>
                    <a:pt x="24" y="15"/>
                    <a:pt x="23" y="17"/>
                    <a:pt x="22" y="19"/>
                  </a:cubicBezTo>
                  <a:cubicBezTo>
                    <a:pt x="21" y="20"/>
                    <a:pt x="19" y="22"/>
                    <a:pt x="17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2" y="27"/>
                    <a:pt x="11" y="28"/>
                    <a:pt x="10" y="28"/>
                  </a:cubicBezTo>
                  <a:cubicBezTo>
                    <a:pt x="9" y="29"/>
                    <a:pt x="9" y="30"/>
                    <a:pt x="8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4"/>
                    <a:pt x="0" y="32"/>
                    <a:pt x="1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9" name="Freeform 171"/>
            <p:cNvSpPr/>
            <p:nvPr/>
          </p:nvSpPr>
          <p:spPr bwMode="auto">
            <a:xfrm>
              <a:off x="1507" y="1489"/>
              <a:ext cx="45" cy="67"/>
            </a:xfrm>
            <a:custGeom>
              <a:avLst/>
              <a:gdLst>
                <a:gd name="T0" fmla="*/ 7 w 25"/>
                <a:gd name="T1" fmla="*/ 25 h 37"/>
                <a:gd name="T2" fmla="*/ 8 w 25"/>
                <a:gd name="T3" fmla="*/ 29 h 37"/>
                <a:gd name="T4" fmla="*/ 13 w 25"/>
                <a:gd name="T5" fmla="*/ 32 h 37"/>
                <a:gd name="T6" fmla="*/ 16 w 25"/>
                <a:gd name="T7" fmla="*/ 30 h 37"/>
                <a:gd name="T8" fmla="*/ 18 w 25"/>
                <a:gd name="T9" fmla="*/ 26 h 37"/>
                <a:gd name="T10" fmla="*/ 15 w 25"/>
                <a:gd name="T11" fmla="*/ 21 h 37"/>
                <a:gd name="T12" fmla="*/ 10 w 25"/>
                <a:gd name="T13" fmla="*/ 21 h 37"/>
                <a:gd name="T14" fmla="*/ 10 w 25"/>
                <a:gd name="T15" fmla="*/ 16 h 37"/>
                <a:gd name="T16" fmla="*/ 15 w 25"/>
                <a:gd name="T17" fmla="*/ 15 h 37"/>
                <a:gd name="T18" fmla="*/ 17 w 25"/>
                <a:gd name="T19" fmla="*/ 11 h 37"/>
                <a:gd name="T20" fmla="*/ 16 w 25"/>
                <a:gd name="T21" fmla="*/ 7 h 37"/>
                <a:gd name="T22" fmla="*/ 12 w 25"/>
                <a:gd name="T23" fmla="*/ 6 h 37"/>
                <a:gd name="T24" fmla="*/ 9 w 25"/>
                <a:gd name="T25" fmla="*/ 8 h 37"/>
                <a:gd name="T26" fmla="*/ 8 w 25"/>
                <a:gd name="T27" fmla="*/ 12 h 37"/>
                <a:gd name="T28" fmla="*/ 1 w 25"/>
                <a:gd name="T29" fmla="*/ 12 h 37"/>
                <a:gd name="T30" fmla="*/ 2 w 25"/>
                <a:gd name="T31" fmla="*/ 7 h 37"/>
                <a:gd name="T32" fmla="*/ 5 w 25"/>
                <a:gd name="T33" fmla="*/ 3 h 37"/>
                <a:gd name="T34" fmla="*/ 8 w 25"/>
                <a:gd name="T35" fmla="*/ 1 h 37"/>
                <a:gd name="T36" fmla="*/ 13 w 25"/>
                <a:gd name="T37" fmla="*/ 0 h 37"/>
                <a:gd name="T38" fmla="*/ 21 w 25"/>
                <a:gd name="T39" fmla="*/ 3 h 37"/>
                <a:gd name="T40" fmla="*/ 24 w 25"/>
                <a:gd name="T41" fmla="*/ 10 h 37"/>
                <a:gd name="T42" fmla="*/ 22 w 25"/>
                <a:gd name="T43" fmla="*/ 16 h 37"/>
                <a:gd name="T44" fmla="*/ 20 w 25"/>
                <a:gd name="T45" fmla="*/ 17 h 37"/>
                <a:gd name="T46" fmla="*/ 22 w 25"/>
                <a:gd name="T47" fmla="*/ 19 h 37"/>
                <a:gd name="T48" fmla="*/ 25 w 25"/>
                <a:gd name="T49" fmla="*/ 26 h 37"/>
                <a:gd name="T50" fmla="*/ 22 w 25"/>
                <a:gd name="T51" fmla="*/ 34 h 37"/>
                <a:gd name="T52" fmla="*/ 13 w 25"/>
                <a:gd name="T53" fmla="*/ 37 h 37"/>
                <a:gd name="T54" fmla="*/ 2 w 25"/>
                <a:gd name="T55" fmla="*/ 32 h 37"/>
                <a:gd name="T56" fmla="*/ 0 w 25"/>
                <a:gd name="T57" fmla="*/ 25 h 37"/>
                <a:gd name="T58" fmla="*/ 7 w 25"/>
                <a:gd name="T59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" h="37">
                  <a:moveTo>
                    <a:pt x="7" y="25"/>
                  </a:moveTo>
                  <a:cubicBezTo>
                    <a:pt x="7" y="27"/>
                    <a:pt x="7" y="28"/>
                    <a:pt x="8" y="29"/>
                  </a:cubicBezTo>
                  <a:cubicBezTo>
                    <a:pt x="9" y="31"/>
                    <a:pt x="10" y="32"/>
                    <a:pt x="13" y="32"/>
                  </a:cubicBezTo>
                  <a:cubicBezTo>
                    <a:pt x="14" y="32"/>
                    <a:pt x="15" y="31"/>
                    <a:pt x="16" y="30"/>
                  </a:cubicBezTo>
                  <a:cubicBezTo>
                    <a:pt x="17" y="29"/>
                    <a:pt x="18" y="28"/>
                    <a:pt x="18" y="26"/>
                  </a:cubicBezTo>
                  <a:cubicBezTo>
                    <a:pt x="18" y="24"/>
                    <a:pt x="17" y="22"/>
                    <a:pt x="15" y="21"/>
                  </a:cubicBezTo>
                  <a:cubicBezTo>
                    <a:pt x="14" y="21"/>
                    <a:pt x="12" y="21"/>
                    <a:pt x="10" y="21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2" y="16"/>
                    <a:pt x="14" y="15"/>
                    <a:pt x="15" y="15"/>
                  </a:cubicBezTo>
                  <a:cubicBezTo>
                    <a:pt x="16" y="14"/>
                    <a:pt x="17" y="13"/>
                    <a:pt x="17" y="11"/>
                  </a:cubicBezTo>
                  <a:cubicBezTo>
                    <a:pt x="17" y="9"/>
                    <a:pt x="16" y="8"/>
                    <a:pt x="16" y="7"/>
                  </a:cubicBezTo>
                  <a:cubicBezTo>
                    <a:pt x="15" y="7"/>
                    <a:pt x="14" y="6"/>
                    <a:pt x="12" y="6"/>
                  </a:cubicBezTo>
                  <a:cubicBezTo>
                    <a:pt x="11" y="6"/>
                    <a:pt x="9" y="7"/>
                    <a:pt x="9" y="8"/>
                  </a:cubicBezTo>
                  <a:cubicBezTo>
                    <a:pt x="8" y="9"/>
                    <a:pt x="7" y="10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0"/>
                    <a:pt x="1" y="8"/>
                    <a:pt x="2" y="7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5" y="2"/>
                    <a:pt x="7" y="2"/>
                    <a:pt x="8" y="1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6" y="0"/>
                    <a:pt x="19" y="1"/>
                    <a:pt x="21" y="3"/>
                  </a:cubicBezTo>
                  <a:cubicBezTo>
                    <a:pt x="23" y="5"/>
                    <a:pt x="24" y="7"/>
                    <a:pt x="24" y="10"/>
                  </a:cubicBezTo>
                  <a:cubicBezTo>
                    <a:pt x="24" y="12"/>
                    <a:pt x="23" y="14"/>
                    <a:pt x="22" y="16"/>
                  </a:cubicBezTo>
                  <a:cubicBezTo>
                    <a:pt x="21" y="16"/>
                    <a:pt x="20" y="17"/>
                    <a:pt x="20" y="17"/>
                  </a:cubicBezTo>
                  <a:cubicBezTo>
                    <a:pt x="20" y="17"/>
                    <a:pt x="21" y="18"/>
                    <a:pt x="22" y="19"/>
                  </a:cubicBezTo>
                  <a:cubicBezTo>
                    <a:pt x="24" y="21"/>
                    <a:pt x="25" y="23"/>
                    <a:pt x="25" y="26"/>
                  </a:cubicBezTo>
                  <a:cubicBezTo>
                    <a:pt x="25" y="29"/>
                    <a:pt x="24" y="32"/>
                    <a:pt x="22" y="34"/>
                  </a:cubicBezTo>
                  <a:cubicBezTo>
                    <a:pt x="20" y="36"/>
                    <a:pt x="17" y="37"/>
                    <a:pt x="13" y="37"/>
                  </a:cubicBezTo>
                  <a:cubicBezTo>
                    <a:pt x="8" y="37"/>
                    <a:pt x="4" y="36"/>
                    <a:pt x="2" y="32"/>
                  </a:cubicBezTo>
                  <a:cubicBezTo>
                    <a:pt x="1" y="31"/>
                    <a:pt x="0" y="28"/>
                    <a:pt x="0" y="25"/>
                  </a:cubicBezTo>
                  <a:lnTo>
                    <a:pt x="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0" name="Freeform 172"/>
            <p:cNvSpPr>
              <a:spLocks noEditPoints="1"/>
            </p:cNvSpPr>
            <p:nvPr/>
          </p:nvSpPr>
          <p:spPr bwMode="auto">
            <a:xfrm>
              <a:off x="2017" y="1315"/>
              <a:ext cx="318" cy="243"/>
            </a:xfrm>
            <a:custGeom>
              <a:avLst/>
              <a:gdLst>
                <a:gd name="T0" fmla="*/ 289 w 318"/>
                <a:gd name="T1" fmla="*/ 215 h 243"/>
                <a:gd name="T2" fmla="*/ 29 w 318"/>
                <a:gd name="T3" fmla="*/ 215 h 243"/>
                <a:gd name="T4" fmla="*/ 29 w 318"/>
                <a:gd name="T5" fmla="*/ 27 h 243"/>
                <a:gd name="T6" fmla="*/ 166 w 318"/>
                <a:gd name="T7" fmla="*/ 27 h 243"/>
                <a:gd name="T8" fmla="*/ 166 w 318"/>
                <a:gd name="T9" fmla="*/ 0 h 243"/>
                <a:gd name="T10" fmla="*/ 0 w 318"/>
                <a:gd name="T11" fmla="*/ 0 h 243"/>
                <a:gd name="T12" fmla="*/ 0 w 318"/>
                <a:gd name="T13" fmla="*/ 243 h 243"/>
                <a:gd name="T14" fmla="*/ 318 w 318"/>
                <a:gd name="T15" fmla="*/ 243 h 243"/>
                <a:gd name="T16" fmla="*/ 318 w 318"/>
                <a:gd name="T17" fmla="*/ 158 h 243"/>
                <a:gd name="T18" fmla="*/ 289 w 318"/>
                <a:gd name="T19" fmla="*/ 158 h 243"/>
                <a:gd name="T20" fmla="*/ 289 w 318"/>
                <a:gd name="T21" fmla="*/ 215 h 243"/>
                <a:gd name="T22" fmla="*/ 222 w 318"/>
                <a:gd name="T23" fmla="*/ 0 h 243"/>
                <a:gd name="T24" fmla="*/ 253 w 318"/>
                <a:gd name="T25" fmla="*/ 31 h 243"/>
                <a:gd name="T26" fmla="*/ 179 w 318"/>
                <a:gd name="T27" fmla="*/ 105 h 243"/>
                <a:gd name="T28" fmla="*/ 213 w 318"/>
                <a:gd name="T29" fmla="*/ 140 h 243"/>
                <a:gd name="T30" fmla="*/ 287 w 318"/>
                <a:gd name="T31" fmla="*/ 65 h 243"/>
                <a:gd name="T32" fmla="*/ 318 w 318"/>
                <a:gd name="T33" fmla="*/ 94 h 243"/>
                <a:gd name="T34" fmla="*/ 318 w 318"/>
                <a:gd name="T35" fmla="*/ 0 h 243"/>
                <a:gd name="T36" fmla="*/ 222 w 318"/>
                <a:gd name="T3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8" h="243">
                  <a:moveTo>
                    <a:pt x="289" y="215"/>
                  </a:moveTo>
                  <a:lnTo>
                    <a:pt x="29" y="215"/>
                  </a:lnTo>
                  <a:lnTo>
                    <a:pt x="29" y="27"/>
                  </a:lnTo>
                  <a:lnTo>
                    <a:pt x="166" y="27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243"/>
                  </a:lnTo>
                  <a:lnTo>
                    <a:pt x="318" y="243"/>
                  </a:lnTo>
                  <a:lnTo>
                    <a:pt x="318" y="158"/>
                  </a:lnTo>
                  <a:lnTo>
                    <a:pt x="289" y="158"/>
                  </a:lnTo>
                  <a:lnTo>
                    <a:pt x="289" y="215"/>
                  </a:lnTo>
                  <a:close/>
                  <a:moveTo>
                    <a:pt x="222" y="0"/>
                  </a:moveTo>
                  <a:lnTo>
                    <a:pt x="253" y="31"/>
                  </a:lnTo>
                  <a:lnTo>
                    <a:pt x="179" y="105"/>
                  </a:lnTo>
                  <a:lnTo>
                    <a:pt x="213" y="140"/>
                  </a:lnTo>
                  <a:lnTo>
                    <a:pt x="287" y="65"/>
                  </a:lnTo>
                  <a:lnTo>
                    <a:pt x="318" y="94"/>
                  </a:lnTo>
                  <a:lnTo>
                    <a:pt x="318" y="0"/>
                  </a:lnTo>
                  <a:lnTo>
                    <a:pt x="2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1" name="Rectangle 173"/>
            <p:cNvSpPr>
              <a:spLocks noChangeArrowheads="1"/>
            </p:cNvSpPr>
            <p:nvPr/>
          </p:nvSpPr>
          <p:spPr bwMode="auto">
            <a:xfrm>
              <a:off x="6784" y="847"/>
              <a:ext cx="59" cy="2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2" name="Rectangle 174"/>
            <p:cNvSpPr>
              <a:spLocks noChangeArrowheads="1"/>
            </p:cNvSpPr>
            <p:nvPr/>
          </p:nvSpPr>
          <p:spPr bwMode="auto">
            <a:xfrm>
              <a:off x="6674" y="847"/>
              <a:ext cx="59" cy="2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1210629" y="5572227"/>
            <a:ext cx="9113836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/>
              <a:t>空山新雨作品列表</a:t>
            </a:r>
            <a:r>
              <a:rPr lang="en-US" altLang="zh-CN"/>
              <a:t>-PPT</a:t>
            </a:r>
            <a:r>
              <a:rPr lang="zh-CN" altLang="en-US"/>
              <a:t>模板素材</a:t>
            </a:r>
            <a:r>
              <a:rPr lang="en-US" altLang="zh-CN"/>
              <a:t>-PPT</a:t>
            </a:r>
            <a:r>
              <a:rPr lang="zh-CN" altLang="en-US"/>
              <a:t>模板下载</a:t>
            </a:r>
            <a:r>
              <a:rPr lang="en-US" altLang="zh-CN"/>
              <a:t>-</a:t>
            </a:r>
            <a:r>
              <a:rPr lang="zh-CN" altLang="en-US"/>
              <a:t>图片素材库</a:t>
            </a:r>
            <a:r>
              <a:rPr lang="en-US" altLang="zh-CN"/>
              <a:t>-Docer</a:t>
            </a:r>
            <a:r>
              <a:rPr lang="zh-CN" altLang="en-US"/>
              <a:t>稻壳儿  </a:t>
            </a:r>
            <a:r>
              <a:rPr lang="en-US" altLang="zh-CN"/>
              <a:t>http://chn.docer.com/works?userid=13505675</a:t>
            </a:r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层-23"/>
          <p:cNvPicPr>
            <a:picLocks noChangeAspect="1"/>
          </p:cNvPicPr>
          <p:nvPr/>
        </p:nvPicPr>
        <p:blipFill>
          <a:blip r:embed="rId1"/>
          <a:srcRect t="9080"/>
          <a:stretch>
            <a:fillRect/>
          </a:stretch>
        </p:blipFill>
        <p:spPr>
          <a:xfrm>
            <a:off x="8266430" y="0"/>
            <a:ext cx="3925570" cy="3896360"/>
          </a:xfrm>
          <a:prstGeom prst="rect">
            <a:avLst/>
          </a:prstGeom>
        </p:spPr>
      </p:pic>
      <p:pic>
        <p:nvPicPr>
          <p:cNvPr id="5" name="图片 4" descr="图层-22"/>
          <p:cNvPicPr>
            <a:picLocks noChangeAspect="1"/>
          </p:cNvPicPr>
          <p:nvPr/>
        </p:nvPicPr>
        <p:blipFill>
          <a:blip r:embed="rId2"/>
          <a:srcRect t="60311" r="51507"/>
          <a:stretch>
            <a:fillRect/>
          </a:stretch>
        </p:blipFill>
        <p:spPr>
          <a:xfrm>
            <a:off x="0" y="3865880"/>
            <a:ext cx="3073400" cy="299212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503805" y="0"/>
            <a:ext cx="7184390" cy="6858000"/>
            <a:chOff x="3943" y="0"/>
            <a:chExt cx="11314" cy="10800"/>
          </a:xfrm>
        </p:grpSpPr>
        <p:sp>
          <p:nvSpPr>
            <p:cNvPr id="7" name="矩形 6"/>
            <p:cNvSpPr/>
            <p:nvPr/>
          </p:nvSpPr>
          <p:spPr>
            <a:xfrm>
              <a:off x="6658" y="0"/>
              <a:ext cx="5885" cy="10800"/>
            </a:xfrm>
            <a:prstGeom prst="rect">
              <a:avLst/>
            </a:prstGeom>
            <a:solidFill>
              <a:srgbClr val="85A5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943" y="1908"/>
              <a:ext cx="11314" cy="6982"/>
              <a:chOff x="3943" y="1908"/>
              <a:chExt cx="11314" cy="6982"/>
            </a:xfrm>
          </p:grpSpPr>
          <p:pic>
            <p:nvPicPr>
              <p:cNvPr id="6" name="图片 5" descr="图层-18"/>
              <p:cNvPicPr>
                <a:picLocks noChangeAspect="1"/>
              </p:cNvPicPr>
              <p:nvPr/>
            </p:nvPicPr>
            <p:blipFill>
              <a:blip r:embed="rId3"/>
              <a:srcRect r="79402"/>
              <a:stretch>
                <a:fillRect/>
              </a:stretch>
            </p:blipFill>
            <p:spPr>
              <a:xfrm>
                <a:off x="3943" y="1908"/>
                <a:ext cx="2715" cy="6983"/>
              </a:xfrm>
              <a:prstGeom prst="rect">
                <a:avLst/>
              </a:prstGeom>
            </p:spPr>
          </p:pic>
          <p:pic>
            <p:nvPicPr>
              <p:cNvPr id="8" name="图片 7" descr="图层-18"/>
              <p:cNvPicPr>
                <a:picLocks noChangeAspect="1"/>
              </p:cNvPicPr>
              <p:nvPr/>
            </p:nvPicPr>
            <p:blipFill>
              <a:blip r:embed="rId3"/>
              <a:srcRect r="79402"/>
              <a:stretch>
                <a:fillRect/>
              </a:stretch>
            </p:blipFill>
            <p:spPr>
              <a:xfrm flipH="1">
                <a:off x="12543" y="1908"/>
                <a:ext cx="2715" cy="6983"/>
              </a:xfrm>
              <a:prstGeom prst="rect">
                <a:avLst/>
              </a:prstGeom>
            </p:spPr>
          </p:pic>
        </p:grpSp>
      </p:grpSp>
      <p:grpSp>
        <p:nvGrpSpPr>
          <p:cNvPr id="24" name="组合 23"/>
          <p:cNvGrpSpPr/>
          <p:nvPr/>
        </p:nvGrpSpPr>
        <p:grpSpPr>
          <a:xfrm>
            <a:off x="4671695" y="518160"/>
            <a:ext cx="2825750" cy="5745480"/>
            <a:chOff x="7357" y="816"/>
            <a:chExt cx="4450" cy="9048"/>
          </a:xfrm>
        </p:grpSpPr>
        <p:grpSp>
          <p:nvGrpSpPr>
            <p:cNvPr id="21" name="组合 20"/>
            <p:cNvGrpSpPr/>
            <p:nvPr/>
          </p:nvGrpSpPr>
          <p:grpSpPr>
            <a:xfrm>
              <a:off x="7357" y="816"/>
              <a:ext cx="4450" cy="9049"/>
              <a:chOff x="7357" y="816"/>
              <a:chExt cx="4450" cy="9049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7357" y="816"/>
                <a:ext cx="4450" cy="9017"/>
              </a:xfrm>
              <a:prstGeom prst="rect">
                <a:avLst/>
              </a:prstGeom>
              <a:noFill/>
              <a:ln w="57150">
                <a:solidFill>
                  <a:schemeClr val="bg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8457" y="833"/>
                <a:ext cx="0" cy="9033"/>
              </a:xfrm>
              <a:custGeom>
                <a:avLst/>
                <a:gdLst>
                  <a:gd name="connisteX0" fmla="*/ 0 w 0"/>
                  <a:gd name="connsiteY0" fmla="*/ 0 h 5735955"/>
                  <a:gd name="connisteX1" fmla="*/ 0 w 0"/>
                  <a:gd name="connsiteY1" fmla="*/ 5735955 h 5735955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</a:cxnLst>
                <a:rect l="l" t="t" r="r" b="b"/>
                <a:pathLst>
                  <a:path h="5735955">
                    <a:moveTo>
                      <a:pt x="0" y="0"/>
                    </a:moveTo>
                    <a:lnTo>
                      <a:pt x="0" y="5735955"/>
                    </a:ln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10724" y="816"/>
                <a:ext cx="0" cy="9033"/>
              </a:xfrm>
              <a:custGeom>
                <a:avLst/>
                <a:gdLst>
                  <a:gd name="connisteX0" fmla="*/ 0 w 0"/>
                  <a:gd name="connsiteY0" fmla="*/ 0 h 5735955"/>
                  <a:gd name="connisteX1" fmla="*/ 0 w 0"/>
                  <a:gd name="connsiteY1" fmla="*/ 5735955 h 5735955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</a:cxnLst>
                <a:rect l="l" t="t" r="r" b="b"/>
                <a:pathLst>
                  <a:path h="5735955">
                    <a:moveTo>
                      <a:pt x="0" y="0"/>
                    </a:moveTo>
                    <a:lnTo>
                      <a:pt x="0" y="5735955"/>
                    </a:ln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2" name="任意多边形 21"/>
            <p:cNvSpPr/>
            <p:nvPr/>
          </p:nvSpPr>
          <p:spPr>
            <a:xfrm>
              <a:off x="7524" y="5383"/>
              <a:ext cx="800" cy="0"/>
            </a:xfrm>
            <a:custGeom>
              <a:avLst/>
              <a:gdLst>
                <a:gd name="connisteX0" fmla="*/ 0 w 508000"/>
                <a:gd name="connsiteY0" fmla="*/ 0 h 0"/>
                <a:gd name="connisteX1" fmla="*/ 508000 w 508000"/>
                <a:gd name="connsiteY1" fmla="*/ 0 h 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508000">
                  <a:moveTo>
                    <a:pt x="0" y="0"/>
                  </a:moveTo>
                  <a:lnTo>
                    <a:pt x="508000" y="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0874" y="5366"/>
              <a:ext cx="800" cy="0"/>
            </a:xfrm>
            <a:custGeom>
              <a:avLst/>
              <a:gdLst>
                <a:gd name="connisteX0" fmla="*/ 0 w 508000"/>
                <a:gd name="connsiteY0" fmla="*/ 0 h 0"/>
                <a:gd name="connisteX1" fmla="*/ 508000 w 508000"/>
                <a:gd name="connsiteY1" fmla="*/ 0 h 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508000">
                  <a:moveTo>
                    <a:pt x="0" y="0"/>
                  </a:moveTo>
                  <a:lnTo>
                    <a:pt x="508000" y="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25035" y="635000"/>
            <a:ext cx="2740660" cy="5323205"/>
            <a:chOff x="7441" y="1000"/>
            <a:chExt cx="4316" cy="8383"/>
          </a:xfrm>
        </p:grpSpPr>
        <p:sp>
          <p:nvSpPr>
            <p:cNvPr id="25" name="文本框 24"/>
            <p:cNvSpPr txBox="1"/>
            <p:nvPr/>
          </p:nvSpPr>
          <p:spPr>
            <a:xfrm>
              <a:off x="8494" y="1000"/>
              <a:ext cx="2230" cy="838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8000" smtClean="0">
                  <a:solidFill>
                    <a:prstClr val="white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谢 谢 观 赏</a:t>
              </a:r>
              <a:endParaRPr lang="zh-CN" altLang="en-US" sz="8000">
                <a:solidFill>
                  <a:prstClr val="white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441" y="1369"/>
              <a:ext cx="966" cy="36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spc="800">
                  <a:solidFill>
                    <a:prstClr val="white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年终总结</a:t>
              </a:r>
              <a:endParaRPr lang="zh-CN" altLang="en-US" sz="2800" spc="800">
                <a:solidFill>
                  <a:prstClr val="white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791" y="1419"/>
              <a:ext cx="966" cy="36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spc="800">
                  <a:solidFill>
                    <a:prstClr val="white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年终汇报</a:t>
              </a:r>
              <a:endParaRPr lang="zh-CN" altLang="en-US" sz="2800" spc="800">
                <a:solidFill>
                  <a:prstClr val="white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441" y="5750"/>
              <a:ext cx="966" cy="36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spc="800">
                  <a:solidFill>
                    <a:prstClr val="white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工作汇报</a:t>
              </a:r>
              <a:endParaRPr lang="zh-CN" altLang="en-US" sz="2800" spc="800">
                <a:solidFill>
                  <a:prstClr val="white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0791" y="5750"/>
              <a:ext cx="966" cy="36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spc="800">
                  <a:solidFill>
                    <a:prstClr val="white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设计方案</a:t>
              </a:r>
              <a:endParaRPr lang="zh-CN" altLang="en-US" sz="2800" spc="800">
                <a:solidFill>
                  <a:prstClr val="white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 flipV="1">
            <a:off x="3977005" y="-2411730"/>
            <a:ext cx="4246880" cy="7567930"/>
          </a:xfrm>
          <a:prstGeom prst="roundRect">
            <a:avLst>
              <a:gd name="adj" fmla="val 50000"/>
            </a:avLst>
          </a:prstGeom>
          <a:solidFill>
            <a:srgbClr val="85A599"/>
          </a:solidFill>
          <a:ln w="25400">
            <a:noFill/>
          </a:ln>
          <a:effectLst>
            <a:outerShdw blurRad="1905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70" name="组合 369"/>
          <p:cNvGrpSpPr/>
          <p:nvPr/>
        </p:nvGrpSpPr>
        <p:grpSpPr>
          <a:xfrm rot="1495301" flipH="1">
            <a:off x="4840605" y="2930525"/>
            <a:ext cx="2672080" cy="2298700"/>
            <a:chOff x="1544638" y="-485775"/>
            <a:chExt cx="9102725" cy="7832726"/>
          </a:xfrm>
          <a:solidFill>
            <a:srgbClr val="FFFFFF">
              <a:alpha val="25000"/>
            </a:srgbClr>
          </a:solidFill>
        </p:grpSpPr>
        <p:sp>
          <p:nvSpPr>
            <p:cNvPr id="371" name="Freeform 5"/>
            <p:cNvSpPr/>
            <p:nvPr/>
          </p:nvSpPr>
          <p:spPr bwMode="auto">
            <a:xfrm>
              <a:off x="7000876" y="404813"/>
              <a:ext cx="2230438" cy="3649663"/>
            </a:xfrm>
            <a:custGeom>
              <a:avLst/>
              <a:gdLst>
                <a:gd name="T0" fmla="*/ 13 w 594"/>
                <a:gd name="T1" fmla="*/ 194 h 972"/>
                <a:gd name="T2" fmla="*/ 9 w 594"/>
                <a:gd name="T3" fmla="*/ 242 h 972"/>
                <a:gd name="T4" fmla="*/ 11 w 594"/>
                <a:gd name="T5" fmla="*/ 333 h 972"/>
                <a:gd name="T6" fmla="*/ 19 w 594"/>
                <a:gd name="T7" fmla="*/ 362 h 972"/>
                <a:gd name="T8" fmla="*/ 26 w 594"/>
                <a:gd name="T9" fmla="*/ 347 h 972"/>
                <a:gd name="T10" fmla="*/ 88 w 594"/>
                <a:gd name="T11" fmla="*/ 269 h 972"/>
                <a:gd name="T12" fmla="*/ 98 w 594"/>
                <a:gd name="T13" fmla="*/ 279 h 972"/>
                <a:gd name="T14" fmla="*/ 40 w 594"/>
                <a:gd name="T15" fmla="*/ 371 h 972"/>
                <a:gd name="T16" fmla="*/ 22 w 594"/>
                <a:gd name="T17" fmla="*/ 441 h 972"/>
                <a:gd name="T18" fmla="*/ 22 w 594"/>
                <a:gd name="T19" fmla="*/ 514 h 972"/>
                <a:gd name="T20" fmla="*/ 35 w 594"/>
                <a:gd name="T21" fmla="*/ 523 h 972"/>
                <a:gd name="T22" fmla="*/ 94 w 594"/>
                <a:gd name="T23" fmla="*/ 435 h 972"/>
                <a:gd name="T24" fmla="*/ 176 w 594"/>
                <a:gd name="T25" fmla="*/ 366 h 972"/>
                <a:gd name="T26" fmla="*/ 222 w 594"/>
                <a:gd name="T27" fmla="*/ 349 h 972"/>
                <a:gd name="T28" fmla="*/ 183 w 594"/>
                <a:gd name="T29" fmla="*/ 382 h 972"/>
                <a:gd name="T30" fmla="*/ 111 w 594"/>
                <a:gd name="T31" fmla="*/ 452 h 972"/>
                <a:gd name="T32" fmla="*/ 52 w 594"/>
                <a:gd name="T33" fmla="*/ 571 h 972"/>
                <a:gd name="T34" fmla="*/ 82 w 594"/>
                <a:gd name="T35" fmla="*/ 574 h 972"/>
                <a:gd name="T36" fmla="*/ 173 w 594"/>
                <a:gd name="T37" fmla="*/ 513 h 972"/>
                <a:gd name="T38" fmla="*/ 281 w 594"/>
                <a:gd name="T39" fmla="*/ 484 h 972"/>
                <a:gd name="T40" fmla="*/ 302 w 594"/>
                <a:gd name="T41" fmla="*/ 481 h 972"/>
                <a:gd name="T42" fmla="*/ 311 w 594"/>
                <a:gd name="T43" fmla="*/ 491 h 972"/>
                <a:gd name="T44" fmla="*/ 246 w 594"/>
                <a:gd name="T45" fmla="*/ 511 h 972"/>
                <a:gd name="T46" fmla="*/ 122 w 594"/>
                <a:gd name="T47" fmla="*/ 604 h 972"/>
                <a:gd name="T48" fmla="*/ 59 w 594"/>
                <a:gd name="T49" fmla="*/ 692 h 972"/>
                <a:gd name="T50" fmla="*/ 46 w 594"/>
                <a:gd name="T51" fmla="*/ 717 h 972"/>
                <a:gd name="T52" fmla="*/ 33 w 594"/>
                <a:gd name="T53" fmla="*/ 779 h 972"/>
                <a:gd name="T54" fmla="*/ 76 w 594"/>
                <a:gd name="T55" fmla="*/ 718 h 972"/>
                <a:gd name="T56" fmla="*/ 163 w 594"/>
                <a:gd name="T57" fmla="*/ 658 h 972"/>
                <a:gd name="T58" fmla="*/ 170 w 594"/>
                <a:gd name="T59" fmla="*/ 661 h 972"/>
                <a:gd name="T60" fmla="*/ 94 w 594"/>
                <a:gd name="T61" fmla="*/ 736 h 972"/>
                <a:gd name="T62" fmla="*/ 34 w 594"/>
                <a:gd name="T63" fmla="*/ 827 h 972"/>
                <a:gd name="T64" fmla="*/ 4 w 594"/>
                <a:gd name="T65" fmla="*/ 916 h 972"/>
                <a:gd name="T66" fmla="*/ 2 w 594"/>
                <a:gd name="T67" fmla="*/ 964 h 972"/>
                <a:gd name="T68" fmla="*/ 63 w 594"/>
                <a:gd name="T69" fmla="*/ 898 h 972"/>
                <a:gd name="T70" fmla="*/ 104 w 594"/>
                <a:gd name="T71" fmla="*/ 887 h 972"/>
                <a:gd name="T72" fmla="*/ 161 w 594"/>
                <a:gd name="T73" fmla="*/ 906 h 972"/>
                <a:gd name="T74" fmla="*/ 241 w 594"/>
                <a:gd name="T75" fmla="*/ 968 h 972"/>
                <a:gd name="T76" fmla="*/ 249 w 594"/>
                <a:gd name="T77" fmla="*/ 972 h 972"/>
                <a:gd name="T78" fmla="*/ 230 w 594"/>
                <a:gd name="T79" fmla="*/ 888 h 972"/>
                <a:gd name="T80" fmla="*/ 200 w 594"/>
                <a:gd name="T81" fmla="*/ 841 h 972"/>
                <a:gd name="T82" fmla="*/ 190 w 594"/>
                <a:gd name="T83" fmla="*/ 814 h 972"/>
                <a:gd name="T84" fmla="*/ 265 w 594"/>
                <a:gd name="T85" fmla="*/ 811 h 972"/>
                <a:gd name="T86" fmla="*/ 340 w 594"/>
                <a:gd name="T87" fmla="*/ 790 h 972"/>
                <a:gd name="T88" fmla="*/ 413 w 594"/>
                <a:gd name="T89" fmla="*/ 743 h 972"/>
                <a:gd name="T90" fmla="*/ 464 w 594"/>
                <a:gd name="T91" fmla="*/ 747 h 972"/>
                <a:gd name="T92" fmla="*/ 436 w 594"/>
                <a:gd name="T93" fmla="*/ 684 h 972"/>
                <a:gd name="T94" fmla="*/ 396 w 594"/>
                <a:gd name="T95" fmla="*/ 652 h 972"/>
                <a:gd name="T96" fmla="*/ 423 w 594"/>
                <a:gd name="T97" fmla="*/ 611 h 972"/>
                <a:gd name="T98" fmla="*/ 496 w 594"/>
                <a:gd name="T99" fmla="*/ 532 h 972"/>
                <a:gd name="T100" fmla="*/ 584 w 594"/>
                <a:gd name="T101" fmla="*/ 475 h 972"/>
                <a:gd name="T102" fmla="*/ 594 w 594"/>
                <a:gd name="T103" fmla="*/ 466 h 972"/>
                <a:gd name="T104" fmla="*/ 548 w 594"/>
                <a:gd name="T105" fmla="*/ 370 h 972"/>
                <a:gd name="T106" fmla="*/ 478 w 594"/>
                <a:gd name="T107" fmla="*/ 288 h 972"/>
                <a:gd name="T108" fmla="*/ 378 w 594"/>
                <a:gd name="T109" fmla="*/ 238 h 972"/>
                <a:gd name="T110" fmla="*/ 358 w 594"/>
                <a:gd name="T111" fmla="*/ 218 h 972"/>
                <a:gd name="T112" fmla="*/ 404 w 594"/>
                <a:gd name="T113" fmla="*/ 131 h 972"/>
                <a:gd name="T114" fmla="*/ 412 w 594"/>
                <a:gd name="T115" fmla="*/ 52 h 972"/>
                <a:gd name="T116" fmla="*/ 301 w 594"/>
                <a:gd name="T117" fmla="*/ 3 h 972"/>
                <a:gd name="T118" fmla="*/ 246 w 594"/>
                <a:gd name="T119" fmla="*/ 1 h 972"/>
                <a:gd name="T120" fmla="*/ 143 w 594"/>
                <a:gd name="T121" fmla="*/ 31 h 972"/>
                <a:gd name="T122" fmla="*/ 78 w 594"/>
                <a:gd name="T123" fmla="*/ 74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4" h="972">
                  <a:moveTo>
                    <a:pt x="62" y="91"/>
                  </a:moveTo>
                  <a:cubicBezTo>
                    <a:pt x="53" y="101"/>
                    <a:pt x="45" y="112"/>
                    <a:pt x="38" y="123"/>
                  </a:cubicBezTo>
                  <a:cubicBezTo>
                    <a:pt x="26" y="144"/>
                    <a:pt x="18" y="168"/>
                    <a:pt x="13" y="194"/>
                  </a:cubicBezTo>
                  <a:cubicBezTo>
                    <a:pt x="13" y="196"/>
                    <a:pt x="13" y="199"/>
                    <a:pt x="12" y="201"/>
                  </a:cubicBezTo>
                  <a:cubicBezTo>
                    <a:pt x="12" y="201"/>
                    <a:pt x="12" y="202"/>
                    <a:pt x="12" y="202"/>
                  </a:cubicBezTo>
                  <a:cubicBezTo>
                    <a:pt x="10" y="215"/>
                    <a:pt x="9" y="229"/>
                    <a:pt x="9" y="242"/>
                  </a:cubicBezTo>
                  <a:cubicBezTo>
                    <a:pt x="9" y="259"/>
                    <a:pt x="10" y="276"/>
                    <a:pt x="10" y="293"/>
                  </a:cubicBezTo>
                  <a:cubicBezTo>
                    <a:pt x="10" y="296"/>
                    <a:pt x="10" y="299"/>
                    <a:pt x="10" y="302"/>
                  </a:cubicBezTo>
                  <a:cubicBezTo>
                    <a:pt x="11" y="312"/>
                    <a:pt x="11" y="322"/>
                    <a:pt x="11" y="333"/>
                  </a:cubicBezTo>
                  <a:cubicBezTo>
                    <a:pt x="11" y="336"/>
                    <a:pt x="11" y="340"/>
                    <a:pt x="12" y="343"/>
                  </a:cubicBezTo>
                  <a:cubicBezTo>
                    <a:pt x="12" y="348"/>
                    <a:pt x="14" y="352"/>
                    <a:pt x="16" y="357"/>
                  </a:cubicBezTo>
                  <a:cubicBezTo>
                    <a:pt x="17" y="359"/>
                    <a:pt x="18" y="360"/>
                    <a:pt x="19" y="362"/>
                  </a:cubicBezTo>
                  <a:cubicBezTo>
                    <a:pt x="19" y="361"/>
                    <a:pt x="20" y="361"/>
                    <a:pt x="20" y="360"/>
                  </a:cubicBezTo>
                  <a:cubicBezTo>
                    <a:pt x="21" y="358"/>
                    <a:pt x="22" y="356"/>
                    <a:pt x="23" y="354"/>
                  </a:cubicBezTo>
                  <a:cubicBezTo>
                    <a:pt x="24" y="352"/>
                    <a:pt x="25" y="349"/>
                    <a:pt x="26" y="347"/>
                  </a:cubicBezTo>
                  <a:cubicBezTo>
                    <a:pt x="30" y="331"/>
                    <a:pt x="38" y="319"/>
                    <a:pt x="48" y="308"/>
                  </a:cubicBezTo>
                  <a:cubicBezTo>
                    <a:pt x="60" y="296"/>
                    <a:pt x="71" y="284"/>
                    <a:pt x="84" y="273"/>
                  </a:cubicBezTo>
                  <a:cubicBezTo>
                    <a:pt x="85" y="272"/>
                    <a:pt x="87" y="271"/>
                    <a:pt x="88" y="269"/>
                  </a:cubicBezTo>
                  <a:cubicBezTo>
                    <a:pt x="98" y="261"/>
                    <a:pt x="108" y="254"/>
                    <a:pt x="118" y="247"/>
                  </a:cubicBezTo>
                  <a:cubicBezTo>
                    <a:pt x="125" y="243"/>
                    <a:pt x="133" y="238"/>
                    <a:pt x="143" y="237"/>
                  </a:cubicBezTo>
                  <a:cubicBezTo>
                    <a:pt x="127" y="250"/>
                    <a:pt x="112" y="264"/>
                    <a:pt x="98" y="279"/>
                  </a:cubicBezTo>
                  <a:cubicBezTo>
                    <a:pt x="96" y="280"/>
                    <a:pt x="95" y="282"/>
                    <a:pt x="93" y="283"/>
                  </a:cubicBezTo>
                  <a:cubicBezTo>
                    <a:pt x="76" y="302"/>
                    <a:pt x="61" y="322"/>
                    <a:pt x="50" y="346"/>
                  </a:cubicBezTo>
                  <a:cubicBezTo>
                    <a:pt x="47" y="355"/>
                    <a:pt x="43" y="363"/>
                    <a:pt x="40" y="371"/>
                  </a:cubicBezTo>
                  <a:cubicBezTo>
                    <a:pt x="39" y="374"/>
                    <a:pt x="38" y="376"/>
                    <a:pt x="37" y="378"/>
                  </a:cubicBezTo>
                  <a:cubicBezTo>
                    <a:pt x="32" y="395"/>
                    <a:pt x="27" y="412"/>
                    <a:pt x="24" y="430"/>
                  </a:cubicBezTo>
                  <a:cubicBezTo>
                    <a:pt x="23" y="433"/>
                    <a:pt x="23" y="437"/>
                    <a:pt x="22" y="441"/>
                  </a:cubicBezTo>
                  <a:cubicBezTo>
                    <a:pt x="21" y="449"/>
                    <a:pt x="20" y="458"/>
                    <a:pt x="20" y="467"/>
                  </a:cubicBezTo>
                  <a:cubicBezTo>
                    <a:pt x="19" y="482"/>
                    <a:pt x="20" y="493"/>
                    <a:pt x="21" y="503"/>
                  </a:cubicBezTo>
                  <a:cubicBezTo>
                    <a:pt x="21" y="507"/>
                    <a:pt x="21" y="510"/>
                    <a:pt x="22" y="514"/>
                  </a:cubicBezTo>
                  <a:cubicBezTo>
                    <a:pt x="23" y="520"/>
                    <a:pt x="25" y="526"/>
                    <a:pt x="27" y="532"/>
                  </a:cubicBezTo>
                  <a:cubicBezTo>
                    <a:pt x="29" y="529"/>
                    <a:pt x="32" y="527"/>
                    <a:pt x="34" y="525"/>
                  </a:cubicBezTo>
                  <a:cubicBezTo>
                    <a:pt x="34" y="524"/>
                    <a:pt x="35" y="523"/>
                    <a:pt x="35" y="523"/>
                  </a:cubicBezTo>
                  <a:cubicBezTo>
                    <a:pt x="36" y="522"/>
                    <a:pt x="37" y="521"/>
                    <a:pt x="37" y="520"/>
                  </a:cubicBezTo>
                  <a:cubicBezTo>
                    <a:pt x="41" y="514"/>
                    <a:pt x="45" y="508"/>
                    <a:pt x="48" y="501"/>
                  </a:cubicBezTo>
                  <a:cubicBezTo>
                    <a:pt x="60" y="476"/>
                    <a:pt x="76" y="454"/>
                    <a:pt x="94" y="435"/>
                  </a:cubicBezTo>
                  <a:cubicBezTo>
                    <a:pt x="96" y="433"/>
                    <a:pt x="97" y="431"/>
                    <a:pt x="99" y="430"/>
                  </a:cubicBezTo>
                  <a:cubicBezTo>
                    <a:pt x="119" y="408"/>
                    <a:pt x="143" y="390"/>
                    <a:pt x="167" y="372"/>
                  </a:cubicBezTo>
                  <a:cubicBezTo>
                    <a:pt x="170" y="370"/>
                    <a:pt x="173" y="368"/>
                    <a:pt x="176" y="366"/>
                  </a:cubicBezTo>
                  <a:cubicBezTo>
                    <a:pt x="178" y="365"/>
                    <a:pt x="180" y="363"/>
                    <a:pt x="182" y="362"/>
                  </a:cubicBezTo>
                  <a:cubicBezTo>
                    <a:pt x="196" y="354"/>
                    <a:pt x="211" y="347"/>
                    <a:pt x="228" y="338"/>
                  </a:cubicBezTo>
                  <a:cubicBezTo>
                    <a:pt x="224" y="345"/>
                    <a:pt x="224" y="348"/>
                    <a:pt x="222" y="349"/>
                  </a:cubicBezTo>
                  <a:cubicBezTo>
                    <a:pt x="213" y="358"/>
                    <a:pt x="203" y="365"/>
                    <a:pt x="193" y="373"/>
                  </a:cubicBezTo>
                  <a:cubicBezTo>
                    <a:pt x="192" y="375"/>
                    <a:pt x="190" y="376"/>
                    <a:pt x="188" y="377"/>
                  </a:cubicBezTo>
                  <a:cubicBezTo>
                    <a:pt x="186" y="379"/>
                    <a:pt x="184" y="380"/>
                    <a:pt x="183" y="382"/>
                  </a:cubicBezTo>
                  <a:cubicBezTo>
                    <a:pt x="158" y="402"/>
                    <a:pt x="136" y="423"/>
                    <a:pt x="115" y="447"/>
                  </a:cubicBezTo>
                  <a:cubicBezTo>
                    <a:pt x="115" y="447"/>
                    <a:pt x="114" y="448"/>
                    <a:pt x="114" y="448"/>
                  </a:cubicBezTo>
                  <a:cubicBezTo>
                    <a:pt x="113" y="450"/>
                    <a:pt x="112" y="451"/>
                    <a:pt x="111" y="452"/>
                  </a:cubicBezTo>
                  <a:cubicBezTo>
                    <a:pt x="89" y="479"/>
                    <a:pt x="72" y="509"/>
                    <a:pt x="60" y="542"/>
                  </a:cubicBezTo>
                  <a:cubicBezTo>
                    <a:pt x="58" y="548"/>
                    <a:pt x="57" y="553"/>
                    <a:pt x="55" y="559"/>
                  </a:cubicBezTo>
                  <a:cubicBezTo>
                    <a:pt x="54" y="563"/>
                    <a:pt x="53" y="566"/>
                    <a:pt x="52" y="571"/>
                  </a:cubicBezTo>
                  <a:cubicBezTo>
                    <a:pt x="50" y="581"/>
                    <a:pt x="46" y="590"/>
                    <a:pt x="44" y="600"/>
                  </a:cubicBezTo>
                  <a:cubicBezTo>
                    <a:pt x="43" y="604"/>
                    <a:pt x="41" y="608"/>
                    <a:pt x="46" y="612"/>
                  </a:cubicBezTo>
                  <a:cubicBezTo>
                    <a:pt x="57" y="598"/>
                    <a:pt x="70" y="586"/>
                    <a:pt x="82" y="574"/>
                  </a:cubicBezTo>
                  <a:cubicBezTo>
                    <a:pt x="84" y="572"/>
                    <a:pt x="86" y="571"/>
                    <a:pt x="87" y="570"/>
                  </a:cubicBezTo>
                  <a:cubicBezTo>
                    <a:pt x="109" y="551"/>
                    <a:pt x="132" y="535"/>
                    <a:pt x="156" y="522"/>
                  </a:cubicBezTo>
                  <a:cubicBezTo>
                    <a:pt x="162" y="519"/>
                    <a:pt x="168" y="516"/>
                    <a:pt x="173" y="513"/>
                  </a:cubicBezTo>
                  <a:cubicBezTo>
                    <a:pt x="176" y="512"/>
                    <a:pt x="178" y="512"/>
                    <a:pt x="180" y="511"/>
                  </a:cubicBezTo>
                  <a:cubicBezTo>
                    <a:pt x="209" y="498"/>
                    <a:pt x="239" y="491"/>
                    <a:pt x="270" y="486"/>
                  </a:cubicBezTo>
                  <a:cubicBezTo>
                    <a:pt x="274" y="485"/>
                    <a:pt x="278" y="485"/>
                    <a:pt x="281" y="484"/>
                  </a:cubicBezTo>
                  <a:cubicBezTo>
                    <a:pt x="285" y="483"/>
                    <a:pt x="290" y="483"/>
                    <a:pt x="294" y="482"/>
                  </a:cubicBezTo>
                  <a:cubicBezTo>
                    <a:pt x="296" y="482"/>
                    <a:pt x="297" y="482"/>
                    <a:pt x="299" y="482"/>
                  </a:cubicBezTo>
                  <a:cubicBezTo>
                    <a:pt x="300" y="482"/>
                    <a:pt x="301" y="481"/>
                    <a:pt x="302" y="481"/>
                  </a:cubicBezTo>
                  <a:cubicBezTo>
                    <a:pt x="313" y="480"/>
                    <a:pt x="324" y="478"/>
                    <a:pt x="340" y="483"/>
                  </a:cubicBezTo>
                  <a:cubicBezTo>
                    <a:pt x="328" y="486"/>
                    <a:pt x="322" y="489"/>
                    <a:pt x="315" y="490"/>
                  </a:cubicBezTo>
                  <a:cubicBezTo>
                    <a:pt x="314" y="490"/>
                    <a:pt x="313" y="491"/>
                    <a:pt x="311" y="491"/>
                  </a:cubicBezTo>
                  <a:cubicBezTo>
                    <a:pt x="309" y="491"/>
                    <a:pt x="306" y="492"/>
                    <a:pt x="304" y="492"/>
                  </a:cubicBezTo>
                  <a:cubicBezTo>
                    <a:pt x="289" y="495"/>
                    <a:pt x="275" y="499"/>
                    <a:pt x="261" y="504"/>
                  </a:cubicBezTo>
                  <a:cubicBezTo>
                    <a:pt x="256" y="506"/>
                    <a:pt x="251" y="508"/>
                    <a:pt x="246" y="511"/>
                  </a:cubicBezTo>
                  <a:cubicBezTo>
                    <a:pt x="231" y="517"/>
                    <a:pt x="216" y="525"/>
                    <a:pt x="203" y="534"/>
                  </a:cubicBezTo>
                  <a:cubicBezTo>
                    <a:pt x="201" y="535"/>
                    <a:pt x="199" y="536"/>
                    <a:pt x="197" y="537"/>
                  </a:cubicBezTo>
                  <a:cubicBezTo>
                    <a:pt x="170" y="556"/>
                    <a:pt x="145" y="579"/>
                    <a:pt x="122" y="604"/>
                  </a:cubicBezTo>
                  <a:cubicBezTo>
                    <a:pt x="121" y="606"/>
                    <a:pt x="119" y="608"/>
                    <a:pt x="118" y="609"/>
                  </a:cubicBezTo>
                  <a:cubicBezTo>
                    <a:pt x="116" y="611"/>
                    <a:pt x="115" y="613"/>
                    <a:pt x="113" y="615"/>
                  </a:cubicBezTo>
                  <a:cubicBezTo>
                    <a:pt x="92" y="638"/>
                    <a:pt x="74" y="664"/>
                    <a:pt x="59" y="692"/>
                  </a:cubicBezTo>
                  <a:cubicBezTo>
                    <a:pt x="58" y="694"/>
                    <a:pt x="57" y="696"/>
                    <a:pt x="56" y="698"/>
                  </a:cubicBezTo>
                  <a:cubicBezTo>
                    <a:pt x="55" y="699"/>
                    <a:pt x="55" y="700"/>
                    <a:pt x="54" y="701"/>
                  </a:cubicBezTo>
                  <a:cubicBezTo>
                    <a:pt x="52" y="706"/>
                    <a:pt x="49" y="711"/>
                    <a:pt x="46" y="717"/>
                  </a:cubicBezTo>
                  <a:cubicBezTo>
                    <a:pt x="46" y="717"/>
                    <a:pt x="46" y="718"/>
                    <a:pt x="45" y="719"/>
                  </a:cubicBezTo>
                  <a:cubicBezTo>
                    <a:pt x="39" y="733"/>
                    <a:pt x="33" y="747"/>
                    <a:pt x="32" y="762"/>
                  </a:cubicBezTo>
                  <a:cubicBezTo>
                    <a:pt x="32" y="766"/>
                    <a:pt x="32" y="770"/>
                    <a:pt x="33" y="779"/>
                  </a:cubicBezTo>
                  <a:cubicBezTo>
                    <a:pt x="37" y="774"/>
                    <a:pt x="40" y="772"/>
                    <a:pt x="41" y="770"/>
                  </a:cubicBezTo>
                  <a:cubicBezTo>
                    <a:pt x="47" y="761"/>
                    <a:pt x="54" y="752"/>
                    <a:pt x="59" y="743"/>
                  </a:cubicBezTo>
                  <a:cubicBezTo>
                    <a:pt x="64" y="734"/>
                    <a:pt x="70" y="726"/>
                    <a:pt x="76" y="718"/>
                  </a:cubicBezTo>
                  <a:cubicBezTo>
                    <a:pt x="78" y="717"/>
                    <a:pt x="79" y="715"/>
                    <a:pt x="80" y="713"/>
                  </a:cubicBezTo>
                  <a:cubicBezTo>
                    <a:pt x="99" y="693"/>
                    <a:pt x="123" y="678"/>
                    <a:pt x="148" y="665"/>
                  </a:cubicBezTo>
                  <a:cubicBezTo>
                    <a:pt x="153" y="662"/>
                    <a:pt x="158" y="660"/>
                    <a:pt x="163" y="658"/>
                  </a:cubicBezTo>
                  <a:cubicBezTo>
                    <a:pt x="164" y="658"/>
                    <a:pt x="165" y="657"/>
                    <a:pt x="166" y="657"/>
                  </a:cubicBezTo>
                  <a:cubicBezTo>
                    <a:pt x="168" y="657"/>
                    <a:pt x="169" y="657"/>
                    <a:pt x="170" y="656"/>
                  </a:cubicBezTo>
                  <a:cubicBezTo>
                    <a:pt x="171" y="659"/>
                    <a:pt x="171" y="660"/>
                    <a:pt x="170" y="661"/>
                  </a:cubicBezTo>
                  <a:cubicBezTo>
                    <a:pt x="169" y="663"/>
                    <a:pt x="167" y="664"/>
                    <a:pt x="165" y="665"/>
                  </a:cubicBezTo>
                  <a:cubicBezTo>
                    <a:pt x="140" y="684"/>
                    <a:pt x="118" y="707"/>
                    <a:pt x="98" y="731"/>
                  </a:cubicBezTo>
                  <a:cubicBezTo>
                    <a:pt x="96" y="732"/>
                    <a:pt x="95" y="734"/>
                    <a:pt x="94" y="736"/>
                  </a:cubicBezTo>
                  <a:cubicBezTo>
                    <a:pt x="73" y="762"/>
                    <a:pt x="54" y="790"/>
                    <a:pt x="38" y="820"/>
                  </a:cubicBezTo>
                  <a:cubicBezTo>
                    <a:pt x="37" y="821"/>
                    <a:pt x="37" y="821"/>
                    <a:pt x="37" y="821"/>
                  </a:cubicBezTo>
                  <a:cubicBezTo>
                    <a:pt x="36" y="823"/>
                    <a:pt x="35" y="825"/>
                    <a:pt x="34" y="827"/>
                  </a:cubicBezTo>
                  <a:cubicBezTo>
                    <a:pt x="23" y="849"/>
                    <a:pt x="14" y="873"/>
                    <a:pt x="8" y="898"/>
                  </a:cubicBezTo>
                  <a:cubicBezTo>
                    <a:pt x="7" y="901"/>
                    <a:pt x="6" y="905"/>
                    <a:pt x="6" y="909"/>
                  </a:cubicBezTo>
                  <a:cubicBezTo>
                    <a:pt x="5" y="912"/>
                    <a:pt x="5" y="914"/>
                    <a:pt x="4" y="916"/>
                  </a:cubicBezTo>
                  <a:cubicBezTo>
                    <a:pt x="3" y="922"/>
                    <a:pt x="2" y="929"/>
                    <a:pt x="1" y="936"/>
                  </a:cubicBezTo>
                  <a:cubicBezTo>
                    <a:pt x="1" y="938"/>
                    <a:pt x="0" y="941"/>
                    <a:pt x="0" y="944"/>
                  </a:cubicBezTo>
                  <a:cubicBezTo>
                    <a:pt x="0" y="950"/>
                    <a:pt x="1" y="957"/>
                    <a:pt x="2" y="964"/>
                  </a:cubicBezTo>
                  <a:cubicBezTo>
                    <a:pt x="6" y="961"/>
                    <a:pt x="9" y="959"/>
                    <a:pt x="13" y="957"/>
                  </a:cubicBezTo>
                  <a:cubicBezTo>
                    <a:pt x="15" y="956"/>
                    <a:pt x="17" y="954"/>
                    <a:pt x="19" y="953"/>
                  </a:cubicBezTo>
                  <a:cubicBezTo>
                    <a:pt x="39" y="940"/>
                    <a:pt x="55" y="924"/>
                    <a:pt x="63" y="898"/>
                  </a:cubicBezTo>
                  <a:cubicBezTo>
                    <a:pt x="67" y="886"/>
                    <a:pt x="74" y="882"/>
                    <a:pt x="85" y="884"/>
                  </a:cubicBezTo>
                  <a:cubicBezTo>
                    <a:pt x="88" y="884"/>
                    <a:pt x="90" y="885"/>
                    <a:pt x="92" y="885"/>
                  </a:cubicBezTo>
                  <a:cubicBezTo>
                    <a:pt x="96" y="886"/>
                    <a:pt x="100" y="886"/>
                    <a:pt x="104" y="887"/>
                  </a:cubicBezTo>
                  <a:cubicBezTo>
                    <a:pt x="109" y="888"/>
                    <a:pt x="114" y="889"/>
                    <a:pt x="119" y="891"/>
                  </a:cubicBezTo>
                  <a:cubicBezTo>
                    <a:pt x="131" y="894"/>
                    <a:pt x="143" y="898"/>
                    <a:pt x="154" y="903"/>
                  </a:cubicBezTo>
                  <a:cubicBezTo>
                    <a:pt x="157" y="904"/>
                    <a:pt x="159" y="905"/>
                    <a:pt x="161" y="906"/>
                  </a:cubicBezTo>
                  <a:cubicBezTo>
                    <a:pt x="171" y="911"/>
                    <a:pt x="181" y="916"/>
                    <a:pt x="191" y="922"/>
                  </a:cubicBezTo>
                  <a:cubicBezTo>
                    <a:pt x="210" y="934"/>
                    <a:pt x="228" y="947"/>
                    <a:pt x="240" y="967"/>
                  </a:cubicBezTo>
                  <a:cubicBezTo>
                    <a:pt x="240" y="967"/>
                    <a:pt x="240" y="967"/>
                    <a:pt x="241" y="968"/>
                  </a:cubicBezTo>
                  <a:cubicBezTo>
                    <a:pt x="242" y="969"/>
                    <a:pt x="244" y="970"/>
                    <a:pt x="245" y="971"/>
                  </a:cubicBezTo>
                  <a:cubicBezTo>
                    <a:pt x="245" y="972"/>
                    <a:pt x="246" y="972"/>
                    <a:pt x="246" y="972"/>
                  </a:cubicBezTo>
                  <a:cubicBezTo>
                    <a:pt x="246" y="972"/>
                    <a:pt x="247" y="972"/>
                    <a:pt x="249" y="972"/>
                  </a:cubicBezTo>
                  <a:cubicBezTo>
                    <a:pt x="249" y="971"/>
                    <a:pt x="249" y="969"/>
                    <a:pt x="250" y="968"/>
                  </a:cubicBezTo>
                  <a:cubicBezTo>
                    <a:pt x="250" y="965"/>
                    <a:pt x="250" y="962"/>
                    <a:pt x="250" y="959"/>
                  </a:cubicBezTo>
                  <a:cubicBezTo>
                    <a:pt x="249" y="934"/>
                    <a:pt x="242" y="911"/>
                    <a:pt x="230" y="888"/>
                  </a:cubicBezTo>
                  <a:cubicBezTo>
                    <a:pt x="225" y="876"/>
                    <a:pt x="218" y="866"/>
                    <a:pt x="211" y="856"/>
                  </a:cubicBezTo>
                  <a:cubicBezTo>
                    <a:pt x="210" y="854"/>
                    <a:pt x="208" y="852"/>
                    <a:pt x="207" y="850"/>
                  </a:cubicBezTo>
                  <a:cubicBezTo>
                    <a:pt x="205" y="847"/>
                    <a:pt x="202" y="844"/>
                    <a:pt x="200" y="841"/>
                  </a:cubicBezTo>
                  <a:cubicBezTo>
                    <a:pt x="193" y="833"/>
                    <a:pt x="186" y="826"/>
                    <a:pt x="178" y="818"/>
                  </a:cubicBezTo>
                  <a:cubicBezTo>
                    <a:pt x="180" y="818"/>
                    <a:pt x="182" y="817"/>
                    <a:pt x="184" y="816"/>
                  </a:cubicBezTo>
                  <a:cubicBezTo>
                    <a:pt x="186" y="815"/>
                    <a:pt x="188" y="814"/>
                    <a:pt x="190" y="814"/>
                  </a:cubicBezTo>
                  <a:cubicBezTo>
                    <a:pt x="210" y="812"/>
                    <a:pt x="229" y="809"/>
                    <a:pt x="248" y="810"/>
                  </a:cubicBezTo>
                  <a:cubicBezTo>
                    <a:pt x="251" y="810"/>
                    <a:pt x="254" y="810"/>
                    <a:pt x="256" y="810"/>
                  </a:cubicBezTo>
                  <a:cubicBezTo>
                    <a:pt x="259" y="811"/>
                    <a:pt x="262" y="811"/>
                    <a:pt x="265" y="811"/>
                  </a:cubicBezTo>
                  <a:cubicBezTo>
                    <a:pt x="283" y="814"/>
                    <a:pt x="299" y="811"/>
                    <a:pt x="314" y="804"/>
                  </a:cubicBezTo>
                  <a:cubicBezTo>
                    <a:pt x="316" y="803"/>
                    <a:pt x="318" y="802"/>
                    <a:pt x="320" y="801"/>
                  </a:cubicBezTo>
                  <a:cubicBezTo>
                    <a:pt x="327" y="798"/>
                    <a:pt x="333" y="794"/>
                    <a:pt x="340" y="790"/>
                  </a:cubicBezTo>
                  <a:cubicBezTo>
                    <a:pt x="358" y="779"/>
                    <a:pt x="375" y="767"/>
                    <a:pt x="392" y="754"/>
                  </a:cubicBezTo>
                  <a:cubicBezTo>
                    <a:pt x="396" y="750"/>
                    <a:pt x="401" y="747"/>
                    <a:pt x="406" y="745"/>
                  </a:cubicBezTo>
                  <a:cubicBezTo>
                    <a:pt x="408" y="744"/>
                    <a:pt x="410" y="743"/>
                    <a:pt x="413" y="743"/>
                  </a:cubicBezTo>
                  <a:cubicBezTo>
                    <a:pt x="425" y="738"/>
                    <a:pt x="439" y="739"/>
                    <a:pt x="453" y="745"/>
                  </a:cubicBezTo>
                  <a:cubicBezTo>
                    <a:pt x="456" y="746"/>
                    <a:pt x="459" y="746"/>
                    <a:pt x="463" y="747"/>
                  </a:cubicBezTo>
                  <a:cubicBezTo>
                    <a:pt x="463" y="747"/>
                    <a:pt x="464" y="747"/>
                    <a:pt x="464" y="747"/>
                  </a:cubicBezTo>
                  <a:cubicBezTo>
                    <a:pt x="464" y="746"/>
                    <a:pt x="464" y="746"/>
                    <a:pt x="464" y="746"/>
                  </a:cubicBezTo>
                  <a:cubicBezTo>
                    <a:pt x="463" y="740"/>
                    <a:pt x="464" y="735"/>
                    <a:pt x="463" y="731"/>
                  </a:cubicBezTo>
                  <a:cubicBezTo>
                    <a:pt x="458" y="713"/>
                    <a:pt x="448" y="698"/>
                    <a:pt x="436" y="684"/>
                  </a:cubicBezTo>
                  <a:cubicBezTo>
                    <a:pt x="427" y="675"/>
                    <a:pt x="418" y="666"/>
                    <a:pt x="408" y="659"/>
                  </a:cubicBezTo>
                  <a:cubicBezTo>
                    <a:pt x="406" y="658"/>
                    <a:pt x="404" y="657"/>
                    <a:pt x="403" y="656"/>
                  </a:cubicBezTo>
                  <a:cubicBezTo>
                    <a:pt x="401" y="654"/>
                    <a:pt x="399" y="653"/>
                    <a:pt x="396" y="652"/>
                  </a:cubicBezTo>
                  <a:cubicBezTo>
                    <a:pt x="392" y="649"/>
                    <a:pt x="387" y="646"/>
                    <a:pt x="380" y="641"/>
                  </a:cubicBezTo>
                  <a:cubicBezTo>
                    <a:pt x="385" y="637"/>
                    <a:pt x="389" y="634"/>
                    <a:pt x="393" y="632"/>
                  </a:cubicBezTo>
                  <a:cubicBezTo>
                    <a:pt x="403" y="626"/>
                    <a:pt x="413" y="619"/>
                    <a:pt x="423" y="611"/>
                  </a:cubicBezTo>
                  <a:cubicBezTo>
                    <a:pt x="424" y="609"/>
                    <a:pt x="426" y="608"/>
                    <a:pt x="428" y="607"/>
                  </a:cubicBezTo>
                  <a:cubicBezTo>
                    <a:pt x="438" y="598"/>
                    <a:pt x="448" y="588"/>
                    <a:pt x="457" y="577"/>
                  </a:cubicBezTo>
                  <a:cubicBezTo>
                    <a:pt x="470" y="562"/>
                    <a:pt x="483" y="547"/>
                    <a:pt x="496" y="532"/>
                  </a:cubicBezTo>
                  <a:cubicBezTo>
                    <a:pt x="497" y="531"/>
                    <a:pt x="498" y="529"/>
                    <a:pt x="500" y="528"/>
                  </a:cubicBezTo>
                  <a:cubicBezTo>
                    <a:pt x="508" y="518"/>
                    <a:pt x="515" y="509"/>
                    <a:pt x="523" y="500"/>
                  </a:cubicBezTo>
                  <a:cubicBezTo>
                    <a:pt x="540" y="480"/>
                    <a:pt x="559" y="471"/>
                    <a:pt x="584" y="475"/>
                  </a:cubicBezTo>
                  <a:cubicBezTo>
                    <a:pt x="585" y="475"/>
                    <a:pt x="586" y="476"/>
                    <a:pt x="587" y="476"/>
                  </a:cubicBezTo>
                  <a:cubicBezTo>
                    <a:pt x="589" y="476"/>
                    <a:pt x="590" y="476"/>
                    <a:pt x="593" y="475"/>
                  </a:cubicBezTo>
                  <a:cubicBezTo>
                    <a:pt x="593" y="472"/>
                    <a:pt x="594" y="469"/>
                    <a:pt x="594" y="466"/>
                  </a:cubicBezTo>
                  <a:cubicBezTo>
                    <a:pt x="594" y="464"/>
                    <a:pt x="594" y="462"/>
                    <a:pt x="593" y="461"/>
                  </a:cubicBezTo>
                  <a:cubicBezTo>
                    <a:pt x="590" y="450"/>
                    <a:pt x="587" y="439"/>
                    <a:pt x="581" y="429"/>
                  </a:cubicBezTo>
                  <a:cubicBezTo>
                    <a:pt x="571" y="409"/>
                    <a:pt x="560" y="389"/>
                    <a:pt x="548" y="370"/>
                  </a:cubicBezTo>
                  <a:cubicBezTo>
                    <a:pt x="547" y="368"/>
                    <a:pt x="546" y="366"/>
                    <a:pt x="545" y="364"/>
                  </a:cubicBezTo>
                  <a:cubicBezTo>
                    <a:pt x="544" y="362"/>
                    <a:pt x="543" y="361"/>
                    <a:pt x="542" y="359"/>
                  </a:cubicBezTo>
                  <a:cubicBezTo>
                    <a:pt x="524" y="331"/>
                    <a:pt x="502" y="307"/>
                    <a:pt x="478" y="288"/>
                  </a:cubicBezTo>
                  <a:cubicBezTo>
                    <a:pt x="477" y="287"/>
                    <a:pt x="475" y="286"/>
                    <a:pt x="473" y="284"/>
                  </a:cubicBezTo>
                  <a:cubicBezTo>
                    <a:pt x="446" y="263"/>
                    <a:pt x="414" y="248"/>
                    <a:pt x="379" y="238"/>
                  </a:cubicBezTo>
                  <a:cubicBezTo>
                    <a:pt x="379" y="238"/>
                    <a:pt x="378" y="238"/>
                    <a:pt x="378" y="238"/>
                  </a:cubicBezTo>
                  <a:cubicBezTo>
                    <a:pt x="375" y="237"/>
                    <a:pt x="373" y="236"/>
                    <a:pt x="370" y="236"/>
                  </a:cubicBezTo>
                  <a:cubicBezTo>
                    <a:pt x="366" y="235"/>
                    <a:pt x="362" y="234"/>
                    <a:pt x="357" y="233"/>
                  </a:cubicBezTo>
                  <a:cubicBezTo>
                    <a:pt x="357" y="227"/>
                    <a:pt x="357" y="222"/>
                    <a:pt x="358" y="218"/>
                  </a:cubicBezTo>
                  <a:cubicBezTo>
                    <a:pt x="366" y="187"/>
                    <a:pt x="381" y="160"/>
                    <a:pt x="400" y="136"/>
                  </a:cubicBezTo>
                  <a:cubicBezTo>
                    <a:pt x="401" y="135"/>
                    <a:pt x="402" y="133"/>
                    <a:pt x="404" y="132"/>
                  </a:cubicBezTo>
                  <a:cubicBezTo>
                    <a:pt x="404" y="131"/>
                    <a:pt x="404" y="131"/>
                    <a:pt x="404" y="131"/>
                  </a:cubicBezTo>
                  <a:cubicBezTo>
                    <a:pt x="420" y="112"/>
                    <a:pt x="441" y="104"/>
                    <a:pt x="467" y="106"/>
                  </a:cubicBezTo>
                  <a:cubicBezTo>
                    <a:pt x="466" y="102"/>
                    <a:pt x="466" y="98"/>
                    <a:pt x="464" y="97"/>
                  </a:cubicBezTo>
                  <a:cubicBezTo>
                    <a:pt x="447" y="80"/>
                    <a:pt x="430" y="65"/>
                    <a:pt x="412" y="52"/>
                  </a:cubicBezTo>
                  <a:cubicBezTo>
                    <a:pt x="411" y="51"/>
                    <a:pt x="409" y="50"/>
                    <a:pt x="407" y="48"/>
                  </a:cubicBezTo>
                  <a:cubicBezTo>
                    <a:pt x="377" y="27"/>
                    <a:pt x="344" y="12"/>
                    <a:pt x="309" y="5"/>
                  </a:cubicBezTo>
                  <a:cubicBezTo>
                    <a:pt x="306" y="4"/>
                    <a:pt x="304" y="4"/>
                    <a:pt x="301" y="3"/>
                  </a:cubicBezTo>
                  <a:cubicBezTo>
                    <a:pt x="292" y="2"/>
                    <a:pt x="282" y="1"/>
                    <a:pt x="273" y="1"/>
                  </a:cubicBezTo>
                  <a:cubicBezTo>
                    <a:pt x="270" y="0"/>
                    <a:pt x="267" y="0"/>
                    <a:pt x="263" y="0"/>
                  </a:cubicBezTo>
                  <a:cubicBezTo>
                    <a:pt x="258" y="0"/>
                    <a:pt x="252" y="0"/>
                    <a:pt x="246" y="1"/>
                  </a:cubicBezTo>
                  <a:cubicBezTo>
                    <a:pt x="226" y="2"/>
                    <a:pt x="206" y="6"/>
                    <a:pt x="187" y="13"/>
                  </a:cubicBezTo>
                  <a:cubicBezTo>
                    <a:pt x="174" y="17"/>
                    <a:pt x="161" y="22"/>
                    <a:pt x="149" y="28"/>
                  </a:cubicBezTo>
                  <a:cubicBezTo>
                    <a:pt x="147" y="29"/>
                    <a:pt x="145" y="30"/>
                    <a:pt x="143" y="31"/>
                  </a:cubicBezTo>
                  <a:cubicBezTo>
                    <a:pt x="133" y="35"/>
                    <a:pt x="124" y="41"/>
                    <a:pt x="115" y="46"/>
                  </a:cubicBezTo>
                  <a:cubicBezTo>
                    <a:pt x="104" y="54"/>
                    <a:pt x="92" y="62"/>
                    <a:pt x="82" y="71"/>
                  </a:cubicBezTo>
                  <a:cubicBezTo>
                    <a:pt x="81" y="72"/>
                    <a:pt x="80" y="73"/>
                    <a:pt x="78" y="74"/>
                  </a:cubicBezTo>
                  <a:cubicBezTo>
                    <a:pt x="72" y="79"/>
                    <a:pt x="67" y="85"/>
                    <a:pt x="62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2" name="Freeform 6"/>
            <p:cNvSpPr/>
            <p:nvPr/>
          </p:nvSpPr>
          <p:spPr bwMode="auto">
            <a:xfrm>
              <a:off x="5006976" y="-485775"/>
              <a:ext cx="2422525" cy="4397375"/>
            </a:xfrm>
            <a:custGeom>
              <a:avLst/>
              <a:gdLst>
                <a:gd name="T0" fmla="*/ 55 w 645"/>
                <a:gd name="T1" fmla="*/ 387 h 1171"/>
                <a:gd name="T2" fmla="*/ 59 w 645"/>
                <a:gd name="T3" fmla="*/ 391 h 1171"/>
                <a:gd name="T4" fmla="*/ 72 w 645"/>
                <a:gd name="T5" fmla="*/ 403 h 1171"/>
                <a:gd name="T6" fmla="*/ 90 w 645"/>
                <a:gd name="T7" fmla="*/ 385 h 1171"/>
                <a:gd name="T8" fmla="*/ 90 w 645"/>
                <a:gd name="T9" fmla="*/ 362 h 1171"/>
                <a:gd name="T10" fmla="*/ 101 w 645"/>
                <a:gd name="T11" fmla="*/ 381 h 1171"/>
                <a:gd name="T12" fmla="*/ 169 w 645"/>
                <a:gd name="T13" fmla="*/ 457 h 1171"/>
                <a:gd name="T14" fmla="*/ 181 w 645"/>
                <a:gd name="T15" fmla="*/ 445 h 1171"/>
                <a:gd name="T16" fmla="*/ 143 w 645"/>
                <a:gd name="T17" fmla="*/ 385 h 1171"/>
                <a:gd name="T18" fmla="*/ 129 w 645"/>
                <a:gd name="T19" fmla="*/ 336 h 1171"/>
                <a:gd name="T20" fmla="*/ 124 w 645"/>
                <a:gd name="T21" fmla="*/ 301 h 1171"/>
                <a:gd name="T22" fmla="*/ 139 w 645"/>
                <a:gd name="T23" fmla="*/ 327 h 1171"/>
                <a:gd name="T24" fmla="*/ 193 w 645"/>
                <a:gd name="T25" fmla="*/ 432 h 1171"/>
                <a:gd name="T26" fmla="*/ 270 w 645"/>
                <a:gd name="T27" fmla="*/ 498 h 1171"/>
                <a:gd name="T28" fmla="*/ 306 w 645"/>
                <a:gd name="T29" fmla="*/ 535 h 1171"/>
                <a:gd name="T30" fmla="*/ 296 w 645"/>
                <a:gd name="T31" fmla="*/ 481 h 1171"/>
                <a:gd name="T32" fmla="*/ 271 w 645"/>
                <a:gd name="T33" fmla="*/ 424 h 1171"/>
                <a:gd name="T34" fmla="*/ 271 w 645"/>
                <a:gd name="T35" fmla="*/ 424 h 1171"/>
                <a:gd name="T36" fmla="*/ 301 w 645"/>
                <a:gd name="T37" fmla="*/ 468 h 1171"/>
                <a:gd name="T38" fmla="*/ 313 w 645"/>
                <a:gd name="T39" fmla="*/ 502 h 1171"/>
                <a:gd name="T40" fmla="*/ 346 w 645"/>
                <a:gd name="T41" fmla="*/ 582 h 1171"/>
                <a:gd name="T42" fmla="*/ 405 w 645"/>
                <a:gd name="T43" fmla="*/ 650 h 1171"/>
                <a:gd name="T44" fmla="*/ 354 w 645"/>
                <a:gd name="T45" fmla="*/ 544 h 1171"/>
                <a:gd name="T46" fmla="*/ 333 w 645"/>
                <a:gd name="T47" fmla="*/ 435 h 1171"/>
                <a:gd name="T48" fmla="*/ 342 w 645"/>
                <a:gd name="T49" fmla="*/ 381 h 1171"/>
                <a:gd name="T50" fmla="*/ 379 w 645"/>
                <a:gd name="T51" fmla="*/ 323 h 1171"/>
                <a:gd name="T52" fmla="*/ 383 w 645"/>
                <a:gd name="T53" fmla="*/ 320 h 1171"/>
                <a:gd name="T54" fmla="*/ 379 w 645"/>
                <a:gd name="T55" fmla="*/ 323 h 1171"/>
                <a:gd name="T56" fmla="*/ 354 w 645"/>
                <a:gd name="T57" fmla="*/ 402 h 1171"/>
                <a:gd name="T58" fmla="*/ 357 w 645"/>
                <a:gd name="T59" fmla="*/ 497 h 1171"/>
                <a:gd name="T60" fmla="*/ 379 w 645"/>
                <a:gd name="T61" fmla="*/ 568 h 1171"/>
                <a:gd name="T62" fmla="*/ 413 w 645"/>
                <a:gd name="T63" fmla="*/ 633 h 1171"/>
                <a:gd name="T64" fmla="*/ 445 w 645"/>
                <a:gd name="T65" fmla="*/ 724 h 1171"/>
                <a:gd name="T66" fmla="*/ 451 w 645"/>
                <a:gd name="T67" fmla="*/ 791 h 1171"/>
                <a:gd name="T68" fmla="*/ 444 w 645"/>
                <a:gd name="T69" fmla="*/ 928 h 1171"/>
                <a:gd name="T70" fmla="*/ 445 w 645"/>
                <a:gd name="T71" fmla="*/ 936 h 1171"/>
                <a:gd name="T72" fmla="*/ 462 w 645"/>
                <a:gd name="T73" fmla="*/ 1007 h 1171"/>
                <a:gd name="T74" fmla="*/ 453 w 645"/>
                <a:gd name="T75" fmla="*/ 1079 h 1171"/>
                <a:gd name="T76" fmla="*/ 500 w 645"/>
                <a:gd name="T77" fmla="*/ 1171 h 1171"/>
                <a:gd name="T78" fmla="*/ 508 w 645"/>
                <a:gd name="T79" fmla="*/ 1166 h 1171"/>
                <a:gd name="T80" fmla="*/ 506 w 645"/>
                <a:gd name="T81" fmla="*/ 1147 h 1171"/>
                <a:gd name="T82" fmla="*/ 540 w 645"/>
                <a:gd name="T83" fmla="*/ 1030 h 1171"/>
                <a:gd name="T84" fmla="*/ 559 w 645"/>
                <a:gd name="T85" fmla="*/ 964 h 1171"/>
                <a:gd name="T86" fmla="*/ 557 w 645"/>
                <a:gd name="T87" fmla="*/ 825 h 1171"/>
                <a:gd name="T88" fmla="*/ 532 w 645"/>
                <a:gd name="T89" fmla="*/ 745 h 1171"/>
                <a:gd name="T90" fmla="*/ 528 w 645"/>
                <a:gd name="T91" fmla="*/ 702 h 1171"/>
                <a:gd name="T92" fmla="*/ 532 w 645"/>
                <a:gd name="T93" fmla="*/ 586 h 1171"/>
                <a:gd name="T94" fmla="*/ 524 w 645"/>
                <a:gd name="T95" fmla="*/ 556 h 1171"/>
                <a:gd name="T96" fmla="*/ 509 w 645"/>
                <a:gd name="T97" fmla="*/ 420 h 1171"/>
                <a:gd name="T98" fmla="*/ 511 w 645"/>
                <a:gd name="T99" fmla="*/ 398 h 1171"/>
                <a:gd name="T100" fmla="*/ 545 w 645"/>
                <a:gd name="T101" fmla="*/ 279 h 1171"/>
                <a:gd name="T102" fmla="*/ 636 w 645"/>
                <a:gd name="T103" fmla="*/ 182 h 1171"/>
                <a:gd name="T104" fmla="*/ 626 w 645"/>
                <a:gd name="T105" fmla="*/ 153 h 1171"/>
                <a:gd name="T106" fmla="*/ 527 w 645"/>
                <a:gd name="T107" fmla="*/ 112 h 1171"/>
                <a:gd name="T108" fmla="*/ 394 w 645"/>
                <a:gd name="T109" fmla="*/ 131 h 1171"/>
                <a:gd name="T110" fmla="*/ 300 w 645"/>
                <a:gd name="T111" fmla="*/ 188 h 1171"/>
                <a:gd name="T112" fmla="*/ 273 w 645"/>
                <a:gd name="T113" fmla="*/ 202 h 1171"/>
                <a:gd name="T114" fmla="*/ 259 w 645"/>
                <a:gd name="T115" fmla="*/ 153 h 1171"/>
                <a:gd name="T116" fmla="*/ 231 w 645"/>
                <a:gd name="T117" fmla="*/ 85 h 1171"/>
                <a:gd name="T118" fmla="*/ 131 w 645"/>
                <a:gd name="T119" fmla="*/ 33 h 1171"/>
                <a:gd name="T120" fmla="*/ 50 w 645"/>
                <a:gd name="T121" fmla="*/ 100 h 1171"/>
                <a:gd name="T122" fmla="*/ 9 w 645"/>
                <a:gd name="T123" fmla="*/ 200 h 1171"/>
                <a:gd name="T124" fmla="*/ 6 w 645"/>
                <a:gd name="T125" fmla="*/ 308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5" h="1171">
                  <a:moveTo>
                    <a:pt x="6" y="308"/>
                  </a:moveTo>
                  <a:cubicBezTo>
                    <a:pt x="7" y="310"/>
                    <a:pt x="8" y="313"/>
                    <a:pt x="8" y="315"/>
                  </a:cubicBezTo>
                  <a:cubicBezTo>
                    <a:pt x="15" y="343"/>
                    <a:pt x="30" y="368"/>
                    <a:pt x="55" y="387"/>
                  </a:cubicBezTo>
                  <a:cubicBezTo>
                    <a:pt x="55" y="388"/>
                    <a:pt x="56" y="389"/>
                    <a:pt x="57" y="390"/>
                  </a:cubicBezTo>
                  <a:cubicBezTo>
                    <a:pt x="57" y="390"/>
                    <a:pt x="57" y="391"/>
                    <a:pt x="57" y="391"/>
                  </a:cubicBezTo>
                  <a:cubicBezTo>
                    <a:pt x="59" y="391"/>
                    <a:pt x="59" y="391"/>
                    <a:pt x="59" y="391"/>
                  </a:cubicBezTo>
                  <a:cubicBezTo>
                    <a:pt x="62" y="394"/>
                    <a:pt x="64" y="396"/>
                    <a:pt x="67" y="399"/>
                  </a:cubicBezTo>
                  <a:cubicBezTo>
                    <a:pt x="69" y="400"/>
                    <a:pt x="70" y="401"/>
                    <a:pt x="72" y="403"/>
                  </a:cubicBezTo>
                  <a:cubicBezTo>
                    <a:pt x="72" y="403"/>
                    <a:pt x="72" y="403"/>
                    <a:pt x="72" y="403"/>
                  </a:cubicBezTo>
                  <a:cubicBezTo>
                    <a:pt x="81" y="411"/>
                    <a:pt x="92" y="419"/>
                    <a:pt x="101" y="428"/>
                  </a:cubicBezTo>
                  <a:cubicBezTo>
                    <a:pt x="112" y="438"/>
                    <a:pt x="101" y="416"/>
                    <a:pt x="99" y="413"/>
                  </a:cubicBezTo>
                  <a:cubicBezTo>
                    <a:pt x="96" y="403"/>
                    <a:pt x="92" y="394"/>
                    <a:pt x="90" y="385"/>
                  </a:cubicBezTo>
                  <a:cubicBezTo>
                    <a:pt x="89" y="382"/>
                    <a:pt x="89" y="380"/>
                    <a:pt x="89" y="377"/>
                  </a:cubicBezTo>
                  <a:cubicBezTo>
                    <a:pt x="88" y="376"/>
                    <a:pt x="88" y="374"/>
                    <a:pt x="88" y="373"/>
                  </a:cubicBezTo>
                  <a:cubicBezTo>
                    <a:pt x="88" y="370"/>
                    <a:pt x="89" y="367"/>
                    <a:pt x="90" y="362"/>
                  </a:cubicBezTo>
                  <a:cubicBezTo>
                    <a:pt x="93" y="363"/>
                    <a:pt x="95" y="366"/>
                    <a:pt x="96" y="369"/>
                  </a:cubicBezTo>
                  <a:cubicBezTo>
                    <a:pt x="97" y="371"/>
                    <a:pt x="98" y="374"/>
                    <a:pt x="99" y="376"/>
                  </a:cubicBezTo>
                  <a:cubicBezTo>
                    <a:pt x="100" y="378"/>
                    <a:pt x="100" y="379"/>
                    <a:pt x="101" y="381"/>
                  </a:cubicBezTo>
                  <a:cubicBezTo>
                    <a:pt x="110" y="403"/>
                    <a:pt x="124" y="423"/>
                    <a:pt x="141" y="440"/>
                  </a:cubicBezTo>
                  <a:cubicBezTo>
                    <a:pt x="148" y="446"/>
                    <a:pt x="155" y="451"/>
                    <a:pt x="163" y="454"/>
                  </a:cubicBezTo>
                  <a:cubicBezTo>
                    <a:pt x="165" y="455"/>
                    <a:pt x="167" y="456"/>
                    <a:pt x="169" y="457"/>
                  </a:cubicBezTo>
                  <a:cubicBezTo>
                    <a:pt x="171" y="457"/>
                    <a:pt x="172" y="457"/>
                    <a:pt x="174" y="458"/>
                  </a:cubicBezTo>
                  <a:cubicBezTo>
                    <a:pt x="178" y="459"/>
                    <a:pt x="183" y="458"/>
                    <a:pt x="190" y="458"/>
                  </a:cubicBezTo>
                  <a:cubicBezTo>
                    <a:pt x="187" y="453"/>
                    <a:pt x="184" y="448"/>
                    <a:pt x="181" y="445"/>
                  </a:cubicBezTo>
                  <a:cubicBezTo>
                    <a:pt x="180" y="443"/>
                    <a:pt x="178" y="441"/>
                    <a:pt x="177" y="440"/>
                  </a:cubicBezTo>
                  <a:cubicBezTo>
                    <a:pt x="171" y="434"/>
                    <a:pt x="166" y="429"/>
                    <a:pt x="162" y="422"/>
                  </a:cubicBezTo>
                  <a:cubicBezTo>
                    <a:pt x="156" y="409"/>
                    <a:pt x="148" y="398"/>
                    <a:pt x="143" y="385"/>
                  </a:cubicBezTo>
                  <a:cubicBezTo>
                    <a:pt x="138" y="372"/>
                    <a:pt x="134" y="358"/>
                    <a:pt x="131" y="344"/>
                  </a:cubicBezTo>
                  <a:cubicBezTo>
                    <a:pt x="131" y="343"/>
                    <a:pt x="131" y="343"/>
                    <a:pt x="130" y="342"/>
                  </a:cubicBezTo>
                  <a:cubicBezTo>
                    <a:pt x="130" y="340"/>
                    <a:pt x="130" y="338"/>
                    <a:pt x="129" y="336"/>
                  </a:cubicBezTo>
                  <a:cubicBezTo>
                    <a:pt x="129" y="333"/>
                    <a:pt x="128" y="330"/>
                    <a:pt x="128" y="327"/>
                  </a:cubicBezTo>
                  <a:cubicBezTo>
                    <a:pt x="127" y="324"/>
                    <a:pt x="126" y="320"/>
                    <a:pt x="126" y="317"/>
                  </a:cubicBezTo>
                  <a:cubicBezTo>
                    <a:pt x="125" y="311"/>
                    <a:pt x="125" y="306"/>
                    <a:pt x="124" y="301"/>
                  </a:cubicBezTo>
                  <a:cubicBezTo>
                    <a:pt x="122" y="287"/>
                    <a:pt x="121" y="272"/>
                    <a:pt x="128" y="252"/>
                  </a:cubicBezTo>
                  <a:cubicBezTo>
                    <a:pt x="129" y="266"/>
                    <a:pt x="130" y="273"/>
                    <a:pt x="131" y="281"/>
                  </a:cubicBezTo>
                  <a:cubicBezTo>
                    <a:pt x="132" y="297"/>
                    <a:pt x="135" y="312"/>
                    <a:pt x="139" y="327"/>
                  </a:cubicBezTo>
                  <a:cubicBezTo>
                    <a:pt x="140" y="333"/>
                    <a:pt x="142" y="338"/>
                    <a:pt x="144" y="343"/>
                  </a:cubicBezTo>
                  <a:cubicBezTo>
                    <a:pt x="154" y="374"/>
                    <a:pt x="169" y="402"/>
                    <a:pt x="189" y="427"/>
                  </a:cubicBezTo>
                  <a:cubicBezTo>
                    <a:pt x="191" y="429"/>
                    <a:pt x="192" y="431"/>
                    <a:pt x="193" y="432"/>
                  </a:cubicBezTo>
                  <a:cubicBezTo>
                    <a:pt x="200" y="440"/>
                    <a:pt x="207" y="448"/>
                    <a:pt x="214" y="456"/>
                  </a:cubicBezTo>
                  <a:cubicBezTo>
                    <a:pt x="224" y="467"/>
                    <a:pt x="238" y="475"/>
                    <a:pt x="250" y="483"/>
                  </a:cubicBezTo>
                  <a:cubicBezTo>
                    <a:pt x="257" y="488"/>
                    <a:pt x="263" y="493"/>
                    <a:pt x="270" y="498"/>
                  </a:cubicBezTo>
                  <a:cubicBezTo>
                    <a:pt x="271" y="500"/>
                    <a:pt x="273" y="501"/>
                    <a:pt x="274" y="503"/>
                  </a:cubicBezTo>
                  <a:cubicBezTo>
                    <a:pt x="285" y="513"/>
                    <a:pt x="295" y="525"/>
                    <a:pt x="302" y="539"/>
                  </a:cubicBezTo>
                  <a:cubicBezTo>
                    <a:pt x="304" y="537"/>
                    <a:pt x="306" y="536"/>
                    <a:pt x="306" y="535"/>
                  </a:cubicBezTo>
                  <a:cubicBezTo>
                    <a:pt x="304" y="523"/>
                    <a:pt x="303" y="511"/>
                    <a:pt x="300" y="499"/>
                  </a:cubicBezTo>
                  <a:cubicBezTo>
                    <a:pt x="299" y="495"/>
                    <a:pt x="298" y="491"/>
                    <a:pt x="297" y="487"/>
                  </a:cubicBezTo>
                  <a:cubicBezTo>
                    <a:pt x="297" y="485"/>
                    <a:pt x="296" y="483"/>
                    <a:pt x="296" y="481"/>
                  </a:cubicBezTo>
                  <a:cubicBezTo>
                    <a:pt x="295" y="479"/>
                    <a:pt x="294" y="477"/>
                    <a:pt x="294" y="474"/>
                  </a:cubicBezTo>
                  <a:cubicBezTo>
                    <a:pt x="288" y="457"/>
                    <a:pt x="281" y="441"/>
                    <a:pt x="271" y="425"/>
                  </a:cubicBezTo>
                  <a:cubicBezTo>
                    <a:pt x="271" y="425"/>
                    <a:pt x="271" y="424"/>
                    <a:pt x="271" y="424"/>
                  </a:cubicBezTo>
                  <a:cubicBezTo>
                    <a:pt x="271" y="423"/>
                    <a:pt x="271" y="422"/>
                    <a:pt x="270" y="422"/>
                  </a:cubicBezTo>
                  <a:cubicBezTo>
                    <a:pt x="271" y="422"/>
                    <a:pt x="271" y="422"/>
                    <a:pt x="271" y="423"/>
                  </a:cubicBezTo>
                  <a:cubicBezTo>
                    <a:pt x="271" y="423"/>
                    <a:pt x="271" y="424"/>
                    <a:pt x="271" y="424"/>
                  </a:cubicBezTo>
                  <a:cubicBezTo>
                    <a:pt x="271" y="424"/>
                    <a:pt x="271" y="425"/>
                    <a:pt x="271" y="425"/>
                  </a:cubicBezTo>
                  <a:cubicBezTo>
                    <a:pt x="274" y="426"/>
                    <a:pt x="278" y="427"/>
                    <a:pt x="279" y="429"/>
                  </a:cubicBezTo>
                  <a:cubicBezTo>
                    <a:pt x="289" y="440"/>
                    <a:pt x="295" y="454"/>
                    <a:pt x="301" y="468"/>
                  </a:cubicBezTo>
                  <a:cubicBezTo>
                    <a:pt x="301" y="470"/>
                    <a:pt x="302" y="472"/>
                    <a:pt x="303" y="474"/>
                  </a:cubicBezTo>
                  <a:cubicBezTo>
                    <a:pt x="305" y="480"/>
                    <a:pt x="307" y="486"/>
                    <a:pt x="309" y="492"/>
                  </a:cubicBezTo>
                  <a:cubicBezTo>
                    <a:pt x="310" y="495"/>
                    <a:pt x="311" y="499"/>
                    <a:pt x="313" y="502"/>
                  </a:cubicBezTo>
                  <a:cubicBezTo>
                    <a:pt x="314" y="507"/>
                    <a:pt x="316" y="512"/>
                    <a:pt x="318" y="516"/>
                  </a:cubicBezTo>
                  <a:cubicBezTo>
                    <a:pt x="325" y="537"/>
                    <a:pt x="333" y="557"/>
                    <a:pt x="343" y="576"/>
                  </a:cubicBezTo>
                  <a:cubicBezTo>
                    <a:pt x="344" y="578"/>
                    <a:pt x="345" y="580"/>
                    <a:pt x="346" y="582"/>
                  </a:cubicBezTo>
                  <a:cubicBezTo>
                    <a:pt x="347" y="582"/>
                    <a:pt x="347" y="582"/>
                    <a:pt x="347" y="583"/>
                  </a:cubicBezTo>
                  <a:cubicBezTo>
                    <a:pt x="361" y="606"/>
                    <a:pt x="377" y="627"/>
                    <a:pt x="396" y="645"/>
                  </a:cubicBezTo>
                  <a:cubicBezTo>
                    <a:pt x="398" y="646"/>
                    <a:pt x="400" y="647"/>
                    <a:pt x="405" y="650"/>
                  </a:cubicBezTo>
                  <a:cubicBezTo>
                    <a:pt x="402" y="639"/>
                    <a:pt x="397" y="633"/>
                    <a:pt x="393" y="626"/>
                  </a:cubicBezTo>
                  <a:cubicBezTo>
                    <a:pt x="381" y="607"/>
                    <a:pt x="371" y="586"/>
                    <a:pt x="363" y="565"/>
                  </a:cubicBezTo>
                  <a:cubicBezTo>
                    <a:pt x="360" y="558"/>
                    <a:pt x="357" y="551"/>
                    <a:pt x="354" y="544"/>
                  </a:cubicBezTo>
                  <a:cubicBezTo>
                    <a:pt x="353" y="539"/>
                    <a:pt x="351" y="534"/>
                    <a:pt x="349" y="529"/>
                  </a:cubicBezTo>
                  <a:cubicBezTo>
                    <a:pt x="339" y="502"/>
                    <a:pt x="334" y="473"/>
                    <a:pt x="333" y="444"/>
                  </a:cubicBezTo>
                  <a:cubicBezTo>
                    <a:pt x="333" y="441"/>
                    <a:pt x="333" y="438"/>
                    <a:pt x="333" y="435"/>
                  </a:cubicBezTo>
                  <a:cubicBezTo>
                    <a:pt x="333" y="435"/>
                    <a:pt x="333" y="435"/>
                    <a:pt x="333" y="435"/>
                  </a:cubicBezTo>
                  <a:cubicBezTo>
                    <a:pt x="333" y="419"/>
                    <a:pt x="336" y="403"/>
                    <a:pt x="340" y="388"/>
                  </a:cubicBezTo>
                  <a:cubicBezTo>
                    <a:pt x="341" y="386"/>
                    <a:pt x="342" y="384"/>
                    <a:pt x="342" y="381"/>
                  </a:cubicBezTo>
                  <a:cubicBezTo>
                    <a:pt x="347" y="366"/>
                    <a:pt x="354" y="352"/>
                    <a:pt x="362" y="339"/>
                  </a:cubicBezTo>
                  <a:cubicBezTo>
                    <a:pt x="366" y="332"/>
                    <a:pt x="370" y="325"/>
                    <a:pt x="379" y="323"/>
                  </a:cubicBezTo>
                  <a:cubicBezTo>
                    <a:pt x="379" y="323"/>
                    <a:pt x="379" y="323"/>
                    <a:pt x="379" y="323"/>
                  </a:cubicBezTo>
                  <a:cubicBezTo>
                    <a:pt x="379" y="322"/>
                    <a:pt x="380" y="322"/>
                    <a:pt x="380" y="322"/>
                  </a:cubicBezTo>
                  <a:cubicBezTo>
                    <a:pt x="381" y="321"/>
                    <a:pt x="381" y="319"/>
                    <a:pt x="382" y="318"/>
                  </a:cubicBezTo>
                  <a:cubicBezTo>
                    <a:pt x="382" y="319"/>
                    <a:pt x="383" y="319"/>
                    <a:pt x="383" y="320"/>
                  </a:cubicBezTo>
                  <a:cubicBezTo>
                    <a:pt x="382" y="320"/>
                    <a:pt x="381" y="321"/>
                    <a:pt x="380" y="322"/>
                  </a:cubicBezTo>
                  <a:cubicBezTo>
                    <a:pt x="380" y="322"/>
                    <a:pt x="380" y="323"/>
                    <a:pt x="380" y="323"/>
                  </a:cubicBezTo>
                  <a:cubicBezTo>
                    <a:pt x="379" y="323"/>
                    <a:pt x="379" y="323"/>
                    <a:pt x="379" y="323"/>
                  </a:cubicBezTo>
                  <a:cubicBezTo>
                    <a:pt x="379" y="326"/>
                    <a:pt x="379" y="330"/>
                    <a:pt x="378" y="332"/>
                  </a:cubicBezTo>
                  <a:cubicBezTo>
                    <a:pt x="367" y="352"/>
                    <a:pt x="360" y="373"/>
                    <a:pt x="356" y="395"/>
                  </a:cubicBezTo>
                  <a:cubicBezTo>
                    <a:pt x="355" y="397"/>
                    <a:pt x="355" y="400"/>
                    <a:pt x="354" y="402"/>
                  </a:cubicBezTo>
                  <a:cubicBezTo>
                    <a:pt x="353" y="407"/>
                    <a:pt x="353" y="411"/>
                    <a:pt x="353" y="416"/>
                  </a:cubicBezTo>
                  <a:cubicBezTo>
                    <a:pt x="352" y="419"/>
                    <a:pt x="352" y="422"/>
                    <a:pt x="352" y="425"/>
                  </a:cubicBezTo>
                  <a:cubicBezTo>
                    <a:pt x="351" y="449"/>
                    <a:pt x="353" y="472"/>
                    <a:pt x="357" y="497"/>
                  </a:cubicBezTo>
                  <a:cubicBezTo>
                    <a:pt x="361" y="514"/>
                    <a:pt x="365" y="532"/>
                    <a:pt x="371" y="548"/>
                  </a:cubicBezTo>
                  <a:cubicBezTo>
                    <a:pt x="372" y="550"/>
                    <a:pt x="373" y="553"/>
                    <a:pt x="374" y="555"/>
                  </a:cubicBezTo>
                  <a:cubicBezTo>
                    <a:pt x="375" y="559"/>
                    <a:pt x="377" y="564"/>
                    <a:pt x="379" y="568"/>
                  </a:cubicBezTo>
                  <a:cubicBezTo>
                    <a:pt x="381" y="574"/>
                    <a:pt x="384" y="580"/>
                    <a:pt x="387" y="585"/>
                  </a:cubicBezTo>
                  <a:cubicBezTo>
                    <a:pt x="390" y="591"/>
                    <a:pt x="393" y="596"/>
                    <a:pt x="396" y="601"/>
                  </a:cubicBezTo>
                  <a:cubicBezTo>
                    <a:pt x="402" y="612"/>
                    <a:pt x="407" y="623"/>
                    <a:pt x="413" y="633"/>
                  </a:cubicBezTo>
                  <a:cubicBezTo>
                    <a:pt x="416" y="638"/>
                    <a:pt x="419" y="644"/>
                    <a:pt x="421" y="649"/>
                  </a:cubicBezTo>
                  <a:cubicBezTo>
                    <a:pt x="422" y="651"/>
                    <a:pt x="423" y="653"/>
                    <a:pt x="424" y="655"/>
                  </a:cubicBezTo>
                  <a:cubicBezTo>
                    <a:pt x="434" y="677"/>
                    <a:pt x="440" y="701"/>
                    <a:pt x="445" y="724"/>
                  </a:cubicBezTo>
                  <a:cubicBezTo>
                    <a:pt x="449" y="739"/>
                    <a:pt x="451" y="755"/>
                    <a:pt x="451" y="770"/>
                  </a:cubicBezTo>
                  <a:cubicBezTo>
                    <a:pt x="451" y="773"/>
                    <a:pt x="451" y="776"/>
                    <a:pt x="451" y="779"/>
                  </a:cubicBezTo>
                  <a:cubicBezTo>
                    <a:pt x="451" y="783"/>
                    <a:pt x="451" y="787"/>
                    <a:pt x="451" y="791"/>
                  </a:cubicBezTo>
                  <a:cubicBezTo>
                    <a:pt x="451" y="794"/>
                    <a:pt x="451" y="796"/>
                    <a:pt x="450" y="799"/>
                  </a:cubicBezTo>
                  <a:cubicBezTo>
                    <a:pt x="449" y="809"/>
                    <a:pt x="448" y="818"/>
                    <a:pt x="446" y="827"/>
                  </a:cubicBezTo>
                  <a:cubicBezTo>
                    <a:pt x="439" y="860"/>
                    <a:pt x="441" y="894"/>
                    <a:pt x="444" y="928"/>
                  </a:cubicBezTo>
                  <a:cubicBezTo>
                    <a:pt x="444" y="928"/>
                    <a:pt x="444" y="928"/>
                    <a:pt x="444" y="928"/>
                  </a:cubicBezTo>
                  <a:cubicBezTo>
                    <a:pt x="445" y="930"/>
                    <a:pt x="445" y="933"/>
                    <a:pt x="445" y="936"/>
                  </a:cubicBezTo>
                  <a:cubicBezTo>
                    <a:pt x="445" y="936"/>
                    <a:pt x="445" y="936"/>
                    <a:pt x="445" y="936"/>
                  </a:cubicBezTo>
                  <a:cubicBezTo>
                    <a:pt x="446" y="940"/>
                    <a:pt x="447" y="944"/>
                    <a:pt x="448" y="947"/>
                  </a:cubicBezTo>
                  <a:cubicBezTo>
                    <a:pt x="451" y="960"/>
                    <a:pt x="457" y="972"/>
                    <a:pt x="468" y="983"/>
                  </a:cubicBezTo>
                  <a:cubicBezTo>
                    <a:pt x="466" y="991"/>
                    <a:pt x="464" y="999"/>
                    <a:pt x="462" y="1007"/>
                  </a:cubicBezTo>
                  <a:cubicBezTo>
                    <a:pt x="456" y="1027"/>
                    <a:pt x="452" y="1047"/>
                    <a:pt x="452" y="1068"/>
                  </a:cubicBezTo>
                  <a:cubicBezTo>
                    <a:pt x="452" y="1069"/>
                    <a:pt x="452" y="1069"/>
                    <a:pt x="452" y="1070"/>
                  </a:cubicBezTo>
                  <a:cubicBezTo>
                    <a:pt x="452" y="1073"/>
                    <a:pt x="453" y="1076"/>
                    <a:pt x="453" y="1079"/>
                  </a:cubicBezTo>
                  <a:cubicBezTo>
                    <a:pt x="453" y="1085"/>
                    <a:pt x="454" y="1091"/>
                    <a:pt x="456" y="1097"/>
                  </a:cubicBezTo>
                  <a:cubicBezTo>
                    <a:pt x="456" y="1101"/>
                    <a:pt x="458" y="1105"/>
                    <a:pt x="459" y="1109"/>
                  </a:cubicBezTo>
                  <a:cubicBezTo>
                    <a:pt x="466" y="1133"/>
                    <a:pt x="480" y="1153"/>
                    <a:pt x="500" y="1171"/>
                  </a:cubicBezTo>
                  <a:cubicBezTo>
                    <a:pt x="500" y="1171"/>
                    <a:pt x="501" y="1171"/>
                    <a:pt x="502" y="1171"/>
                  </a:cubicBezTo>
                  <a:cubicBezTo>
                    <a:pt x="503" y="1171"/>
                    <a:pt x="503" y="1171"/>
                    <a:pt x="504" y="1171"/>
                  </a:cubicBezTo>
                  <a:cubicBezTo>
                    <a:pt x="506" y="1170"/>
                    <a:pt x="507" y="1168"/>
                    <a:pt x="508" y="1166"/>
                  </a:cubicBezTo>
                  <a:cubicBezTo>
                    <a:pt x="508" y="1163"/>
                    <a:pt x="507" y="1160"/>
                    <a:pt x="507" y="1157"/>
                  </a:cubicBezTo>
                  <a:cubicBezTo>
                    <a:pt x="507" y="1157"/>
                    <a:pt x="507" y="1157"/>
                    <a:pt x="507" y="1157"/>
                  </a:cubicBezTo>
                  <a:cubicBezTo>
                    <a:pt x="507" y="1154"/>
                    <a:pt x="506" y="1151"/>
                    <a:pt x="506" y="1147"/>
                  </a:cubicBezTo>
                  <a:cubicBezTo>
                    <a:pt x="506" y="1126"/>
                    <a:pt x="510" y="1106"/>
                    <a:pt x="517" y="1087"/>
                  </a:cubicBezTo>
                  <a:cubicBezTo>
                    <a:pt x="523" y="1070"/>
                    <a:pt x="530" y="1053"/>
                    <a:pt x="537" y="1036"/>
                  </a:cubicBezTo>
                  <a:cubicBezTo>
                    <a:pt x="538" y="1034"/>
                    <a:pt x="539" y="1032"/>
                    <a:pt x="540" y="1030"/>
                  </a:cubicBezTo>
                  <a:cubicBezTo>
                    <a:pt x="540" y="1030"/>
                    <a:pt x="540" y="1030"/>
                    <a:pt x="540" y="1030"/>
                  </a:cubicBezTo>
                  <a:cubicBezTo>
                    <a:pt x="547" y="1012"/>
                    <a:pt x="553" y="994"/>
                    <a:pt x="557" y="976"/>
                  </a:cubicBezTo>
                  <a:cubicBezTo>
                    <a:pt x="558" y="972"/>
                    <a:pt x="559" y="968"/>
                    <a:pt x="559" y="964"/>
                  </a:cubicBezTo>
                  <a:cubicBezTo>
                    <a:pt x="562" y="947"/>
                    <a:pt x="564" y="930"/>
                    <a:pt x="565" y="913"/>
                  </a:cubicBezTo>
                  <a:cubicBezTo>
                    <a:pt x="565" y="910"/>
                    <a:pt x="565" y="907"/>
                    <a:pt x="565" y="904"/>
                  </a:cubicBezTo>
                  <a:cubicBezTo>
                    <a:pt x="566" y="878"/>
                    <a:pt x="563" y="851"/>
                    <a:pt x="557" y="825"/>
                  </a:cubicBezTo>
                  <a:cubicBezTo>
                    <a:pt x="557" y="822"/>
                    <a:pt x="556" y="819"/>
                    <a:pt x="555" y="817"/>
                  </a:cubicBezTo>
                  <a:cubicBezTo>
                    <a:pt x="553" y="806"/>
                    <a:pt x="550" y="795"/>
                    <a:pt x="547" y="785"/>
                  </a:cubicBezTo>
                  <a:cubicBezTo>
                    <a:pt x="542" y="771"/>
                    <a:pt x="537" y="758"/>
                    <a:pt x="532" y="745"/>
                  </a:cubicBezTo>
                  <a:cubicBezTo>
                    <a:pt x="530" y="738"/>
                    <a:pt x="528" y="732"/>
                    <a:pt x="527" y="725"/>
                  </a:cubicBezTo>
                  <a:cubicBezTo>
                    <a:pt x="527" y="722"/>
                    <a:pt x="527" y="718"/>
                    <a:pt x="527" y="715"/>
                  </a:cubicBezTo>
                  <a:cubicBezTo>
                    <a:pt x="527" y="711"/>
                    <a:pt x="527" y="707"/>
                    <a:pt x="528" y="702"/>
                  </a:cubicBezTo>
                  <a:cubicBezTo>
                    <a:pt x="529" y="700"/>
                    <a:pt x="530" y="698"/>
                    <a:pt x="530" y="695"/>
                  </a:cubicBezTo>
                  <a:cubicBezTo>
                    <a:pt x="531" y="693"/>
                    <a:pt x="532" y="691"/>
                    <a:pt x="532" y="690"/>
                  </a:cubicBezTo>
                  <a:cubicBezTo>
                    <a:pt x="542" y="656"/>
                    <a:pt x="543" y="620"/>
                    <a:pt x="532" y="586"/>
                  </a:cubicBezTo>
                  <a:cubicBezTo>
                    <a:pt x="531" y="583"/>
                    <a:pt x="531" y="580"/>
                    <a:pt x="530" y="577"/>
                  </a:cubicBezTo>
                  <a:cubicBezTo>
                    <a:pt x="529" y="572"/>
                    <a:pt x="527" y="568"/>
                    <a:pt x="526" y="564"/>
                  </a:cubicBezTo>
                  <a:cubicBezTo>
                    <a:pt x="526" y="561"/>
                    <a:pt x="525" y="558"/>
                    <a:pt x="524" y="556"/>
                  </a:cubicBezTo>
                  <a:cubicBezTo>
                    <a:pt x="524" y="553"/>
                    <a:pt x="523" y="551"/>
                    <a:pt x="523" y="548"/>
                  </a:cubicBezTo>
                  <a:cubicBezTo>
                    <a:pt x="517" y="522"/>
                    <a:pt x="514" y="495"/>
                    <a:pt x="511" y="468"/>
                  </a:cubicBezTo>
                  <a:cubicBezTo>
                    <a:pt x="509" y="451"/>
                    <a:pt x="509" y="435"/>
                    <a:pt x="509" y="420"/>
                  </a:cubicBezTo>
                  <a:cubicBezTo>
                    <a:pt x="509" y="416"/>
                    <a:pt x="510" y="413"/>
                    <a:pt x="510" y="410"/>
                  </a:cubicBezTo>
                  <a:cubicBezTo>
                    <a:pt x="510" y="409"/>
                    <a:pt x="510" y="408"/>
                    <a:pt x="510" y="406"/>
                  </a:cubicBezTo>
                  <a:cubicBezTo>
                    <a:pt x="510" y="404"/>
                    <a:pt x="510" y="401"/>
                    <a:pt x="511" y="398"/>
                  </a:cubicBezTo>
                  <a:cubicBezTo>
                    <a:pt x="515" y="359"/>
                    <a:pt x="525" y="322"/>
                    <a:pt x="542" y="287"/>
                  </a:cubicBezTo>
                  <a:cubicBezTo>
                    <a:pt x="543" y="285"/>
                    <a:pt x="544" y="283"/>
                    <a:pt x="545" y="281"/>
                  </a:cubicBezTo>
                  <a:cubicBezTo>
                    <a:pt x="545" y="280"/>
                    <a:pt x="545" y="279"/>
                    <a:pt x="545" y="279"/>
                  </a:cubicBezTo>
                  <a:cubicBezTo>
                    <a:pt x="561" y="247"/>
                    <a:pt x="580" y="221"/>
                    <a:pt x="606" y="200"/>
                  </a:cubicBezTo>
                  <a:cubicBezTo>
                    <a:pt x="608" y="199"/>
                    <a:pt x="610" y="198"/>
                    <a:pt x="611" y="197"/>
                  </a:cubicBezTo>
                  <a:cubicBezTo>
                    <a:pt x="619" y="191"/>
                    <a:pt x="627" y="186"/>
                    <a:pt x="636" y="182"/>
                  </a:cubicBezTo>
                  <a:cubicBezTo>
                    <a:pt x="639" y="180"/>
                    <a:pt x="642" y="178"/>
                    <a:pt x="644" y="176"/>
                  </a:cubicBezTo>
                  <a:cubicBezTo>
                    <a:pt x="645" y="175"/>
                    <a:pt x="645" y="174"/>
                    <a:pt x="645" y="172"/>
                  </a:cubicBezTo>
                  <a:cubicBezTo>
                    <a:pt x="641" y="164"/>
                    <a:pt x="634" y="158"/>
                    <a:pt x="626" y="153"/>
                  </a:cubicBezTo>
                  <a:cubicBezTo>
                    <a:pt x="625" y="152"/>
                    <a:pt x="624" y="151"/>
                    <a:pt x="623" y="150"/>
                  </a:cubicBezTo>
                  <a:cubicBezTo>
                    <a:pt x="622" y="150"/>
                    <a:pt x="621" y="150"/>
                    <a:pt x="620" y="149"/>
                  </a:cubicBezTo>
                  <a:cubicBezTo>
                    <a:pt x="590" y="131"/>
                    <a:pt x="559" y="117"/>
                    <a:pt x="527" y="112"/>
                  </a:cubicBezTo>
                  <a:cubicBezTo>
                    <a:pt x="521" y="111"/>
                    <a:pt x="514" y="110"/>
                    <a:pt x="508" y="110"/>
                  </a:cubicBezTo>
                  <a:cubicBezTo>
                    <a:pt x="495" y="109"/>
                    <a:pt x="482" y="110"/>
                    <a:pt x="469" y="112"/>
                  </a:cubicBezTo>
                  <a:cubicBezTo>
                    <a:pt x="443" y="115"/>
                    <a:pt x="418" y="121"/>
                    <a:pt x="394" y="131"/>
                  </a:cubicBezTo>
                  <a:cubicBezTo>
                    <a:pt x="391" y="131"/>
                    <a:pt x="389" y="132"/>
                    <a:pt x="387" y="133"/>
                  </a:cubicBezTo>
                  <a:cubicBezTo>
                    <a:pt x="368" y="141"/>
                    <a:pt x="350" y="150"/>
                    <a:pt x="332" y="162"/>
                  </a:cubicBezTo>
                  <a:cubicBezTo>
                    <a:pt x="320" y="170"/>
                    <a:pt x="310" y="179"/>
                    <a:pt x="300" y="188"/>
                  </a:cubicBezTo>
                  <a:cubicBezTo>
                    <a:pt x="299" y="190"/>
                    <a:pt x="297" y="192"/>
                    <a:pt x="296" y="193"/>
                  </a:cubicBezTo>
                  <a:cubicBezTo>
                    <a:pt x="289" y="201"/>
                    <a:pt x="283" y="209"/>
                    <a:pt x="277" y="218"/>
                  </a:cubicBezTo>
                  <a:cubicBezTo>
                    <a:pt x="276" y="213"/>
                    <a:pt x="275" y="207"/>
                    <a:pt x="273" y="202"/>
                  </a:cubicBezTo>
                  <a:cubicBezTo>
                    <a:pt x="273" y="200"/>
                    <a:pt x="272" y="197"/>
                    <a:pt x="272" y="195"/>
                  </a:cubicBezTo>
                  <a:cubicBezTo>
                    <a:pt x="269" y="183"/>
                    <a:pt x="265" y="171"/>
                    <a:pt x="261" y="158"/>
                  </a:cubicBezTo>
                  <a:cubicBezTo>
                    <a:pt x="260" y="157"/>
                    <a:pt x="259" y="155"/>
                    <a:pt x="259" y="153"/>
                  </a:cubicBezTo>
                  <a:cubicBezTo>
                    <a:pt x="258" y="150"/>
                    <a:pt x="256" y="147"/>
                    <a:pt x="255" y="143"/>
                  </a:cubicBezTo>
                  <a:cubicBezTo>
                    <a:pt x="247" y="124"/>
                    <a:pt x="239" y="108"/>
                    <a:pt x="233" y="92"/>
                  </a:cubicBezTo>
                  <a:cubicBezTo>
                    <a:pt x="232" y="89"/>
                    <a:pt x="232" y="87"/>
                    <a:pt x="231" y="85"/>
                  </a:cubicBezTo>
                  <a:cubicBezTo>
                    <a:pt x="223" y="59"/>
                    <a:pt x="222" y="33"/>
                    <a:pt x="238" y="0"/>
                  </a:cubicBezTo>
                  <a:cubicBezTo>
                    <a:pt x="210" y="13"/>
                    <a:pt x="177" y="18"/>
                    <a:pt x="146" y="28"/>
                  </a:cubicBezTo>
                  <a:cubicBezTo>
                    <a:pt x="141" y="29"/>
                    <a:pt x="136" y="31"/>
                    <a:pt x="131" y="33"/>
                  </a:cubicBezTo>
                  <a:cubicBezTo>
                    <a:pt x="121" y="37"/>
                    <a:pt x="110" y="42"/>
                    <a:pt x="101" y="48"/>
                  </a:cubicBezTo>
                  <a:cubicBezTo>
                    <a:pt x="83" y="60"/>
                    <a:pt x="67" y="76"/>
                    <a:pt x="54" y="94"/>
                  </a:cubicBezTo>
                  <a:cubicBezTo>
                    <a:pt x="53" y="96"/>
                    <a:pt x="52" y="98"/>
                    <a:pt x="50" y="100"/>
                  </a:cubicBezTo>
                  <a:cubicBezTo>
                    <a:pt x="44" y="110"/>
                    <a:pt x="38" y="120"/>
                    <a:pt x="33" y="131"/>
                  </a:cubicBezTo>
                  <a:cubicBezTo>
                    <a:pt x="30" y="136"/>
                    <a:pt x="28" y="142"/>
                    <a:pt x="26" y="147"/>
                  </a:cubicBezTo>
                  <a:cubicBezTo>
                    <a:pt x="18" y="165"/>
                    <a:pt x="13" y="183"/>
                    <a:pt x="9" y="200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9" y="203"/>
                    <a:pt x="8" y="206"/>
                    <a:pt x="8" y="208"/>
                  </a:cubicBezTo>
                  <a:cubicBezTo>
                    <a:pt x="2" y="241"/>
                    <a:pt x="0" y="276"/>
                    <a:pt x="6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3" name="Freeform 7"/>
            <p:cNvSpPr>
              <a:spLocks noEditPoints="1"/>
            </p:cNvSpPr>
            <p:nvPr/>
          </p:nvSpPr>
          <p:spPr bwMode="auto">
            <a:xfrm>
              <a:off x="6989763" y="3779838"/>
              <a:ext cx="2455863" cy="3567113"/>
            </a:xfrm>
            <a:custGeom>
              <a:avLst/>
              <a:gdLst>
                <a:gd name="T0" fmla="*/ 651 w 654"/>
                <a:gd name="T1" fmla="*/ 78 h 950"/>
                <a:gd name="T2" fmla="*/ 639 w 654"/>
                <a:gd name="T3" fmla="*/ 14 h 950"/>
                <a:gd name="T4" fmla="*/ 541 w 654"/>
                <a:gd name="T5" fmla="*/ 74 h 950"/>
                <a:gd name="T6" fmla="*/ 434 w 654"/>
                <a:gd name="T7" fmla="*/ 91 h 950"/>
                <a:gd name="T8" fmla="*/ 339 w 654"/>
                <a:gd name="T9" fmla="*/ 134 h 950"/>
                <a:gd name="T10" fmla="*/ 315 w 654"/>
                <a:gd name="T11" fmla="*/ 113 h 950"/>
                <a:gd name="T12" fmla="*/ 259 w 654"/>
                <a:gd name="T13" fmla="*/ 172 h 950"/>
                <a:gd name="T14" fmla="*/ 219 w 654"/>
                <a:gd name="T15" fmla="*/ 260 h 950"/>
                <a:gd name="T16" fmla="*/ 204 w 654"/>
                <a:gd name="T17" fmla="*/ 409 h 950"/>
                <a:gd name="T18" fmla="*/ 200 w 654"/>
                <a:gd name="T19" fmla="*/ 533 h 950"/>
                <a:gd name="T20" fmla="*/ 198 w 654"/>
                <a:gd name="T21" fmla="*/ 538 h 950"/>
                <a:gd name="T22" fmla="*/ 184 w 654"/>
                <a:gd name="T23" fmla="*/ 467 h 950"/>
                <a:gd name="T24" fmla="*/ 178 w 654"/>
                <a:gd name="T25" fmla="*/ 370 h 950"/>
                <a:gd name="T26" fmla="*/ 182 w 654"/>
                <a:gd name="T27" fmla="*/ 281 h 950"/>
                <a:gd name="T28" fmla="*/ 229 w 654"/>
                <a:gd name="T29" fmla="*/ 132 h 950"/>
                <a:gd name="T30" fmla="*/ 163 w 654"/>
                <a:gd name="T31" fmla="*/ 204 h 950"/>
                <a:gd name="T32" fmla="*/ 138 w 654"/>
                <a:gd name="T33" fmla="*/ 183 h 950"/>
                <a:gd name="T34" fmla="*/ 112 w 654"/>
                <a:gd name="T35" fmla="*/ 49 h 950"/>
                <a:gd name="T36" fmla="*/ 70 w 654"/>
                <a:gd name="T37" fmla="*/ 45 h 950"/>
                <a:gd name="T38" fmla="*/ 5 w 654"/>
                <a:gd name="T39" fmla="*/ 93 h 950"/>
                <a:gd name="T40" fmla="*/ 31 w 654"/>
                <a:gd name="T41" fmla="*/ 174 h 950"/>
                <a:gd name="T42" fmla="*/ 99 w 654"/>
                <a:gd name="T43" fmla="*/ 282 h 950"/>
                <a:gd name="T44" fmla="*/ 118 w 654"/>
                <a:gd name="T45" fmla="*/ 353 h 950"/>
                <a:gd name="T46" fmla="*/ 147 w 654"/>
                <a:gd name="T47" fmla="*/ 480 h 950"/>
                <a:gd name="T48" fmla="*/ 169 w 654"/>
                <a:gd name="T49" fmla="*/ 605 h 950"/>
                <a:gd name="T50" fmla="*/ 164 w 654"/>
                <a:gd name="T51" fmla="*/ 751 h 950"/>
                <a:gd name="T52" fmla="*/ 122 w 654"/>
                <a:gd name="T53" fmla="*/ 909 h 950"/>
                <a:gd name="T54" fmla="*/ 116 w 654"/>
                <a:gd name="T55" fmla="*/ 949 h 950"/>
                <a:gd name="T56" fmla="*/ 144 w 654"/>
                <a:gd name="T57" fmla="*/ 932 h 950"/>
                <a:gd name="T58" fmla="*/ 191 w 654"/>
                <a:gd name="T59" fmla="*/ 854 h 950"/>
                <a:gd name="T60" fmla="*/ 213 w 654"/>
                <a:gd name="T61" fmla="*/ 711 h 950"/>
                <a:gd name="T62" fmla="*/ 230 w 654"/>
                <a:gd name="T63" fmla="*/ 572 h 950"/>
                <a:gd name="T64" fmla="*/ 346 w 654"/>
                <a:gd name="T65" fmla="*/ 528 h 950"/>
                <a:gd name="T66" fmla="*/ 437 w 654"/>
                <a:gd name="T67" fmla="*/ 497 h 950"/>
                <a:gd name="T68" fmla="*/ 533 w 654"/>
                <a:gd name="T69" fmla="*/ 422 h 950"/>
                <a:gd name="T70" fmla="*/ 598 w 654"/>
                <a:gd name="T71" fmla="*/ 320 h 950"/>
                <a:gd name="T72" fmla="*/ 557 w 654"/>
                <a:gd name="T73" fmla="*/ 295 h 950"/>
                <a:gd name="T74" fmla="*/ 554 w 654"/>
                <a:gd name="T75" fmla="*/ 283 h 950"/>
                <a:gd name="T76" fmla="*/ 638 w 654"/>
                <a:gd name="T77" fmla="*/ 134 h 950"/>
                <a:gd name="T78" fmla="*/ 533 w 654"/>
                <a:gd name="T79" fmla="*/ 206 h 950"/>
                <a:gd name="T80" fmla="*/ 397 w 654"/>
                <a:gd name="T81" fmla="*/ 277 h 950"/>
                <a:gd name="T82" fmla="*/ 315 w 654"/>
                <a:gd name="T83" fmla="*/ 355 h 950"/>
                <a:gd name="T84" fmla="*/ 260 w 654"/>
                <a:gd name="T85" fmla="*/ 452 h 950"/>
                <a:gd name="T86" fmla="*/ 247 w 654"/>
                <a:gd name="T87" fmla="*/ 452 h 950"/>
                <a:gd name="T88" fmla="*/ 303 w 654"/>
                <a:gd name="T89" fmla="*/ 334 h 950"/>
                <a:gd name="T90" fmla="*/ 378 w 654"/>
                <a:gd name="T91" fmla="*/ 258 h 950"/>
                <a:gd name="T92" fmla="*/ 523 w 654"/>
                <a:gd name="T93" fmla="*/ 188 h 950"/>
                <a:gd name="T94" fmla="*/ 580 w 654"/>
                <a:gd name="T95" fmla="*/ 1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54" h="950">
                  <a:moveTo>
                    <a:pt x="638" y="134"/>
                  </a:moveTo>
                  <a:cubicBezTo>
                    <a:pt x="639" y="131"/>
                    <a:pt x="640" y="129"/>
                    <a:pt x="641" y="126"/>
                  </a:cubicBezTo>
                  <a:cubicBezTo>
                    <a:pt x="645" y="113"/>
                    <a:pt x="648" y="99"/>
                    <a:pt x="650" y="86"/>
                  </a:cubicBezTo>
                  <a:cubicBezTo>
                    <a:pt x="650" y="83"/>
                    <a:pt x="651" y="80"/>
                    <a:pt x="651" y="78"/>
                  </a:cubicBezTo>
                  <a:cubicBezTo>
                    <a:pt x="654" y="56"/>
                    <a:pt x="654" y="34"/>
                    <a:pt x="652" y="11"/>
                  </a:cubicBezTo>
                  <a:cubicBezTo>
                    <a:pt x="652" y="10"/>
                    <a:pt x="651" y="8"/>
                    <a:pt x="649" y="5"/>
                  </a:cubicBezTo>
                  <a:cubicBezTo>
                    <a:pt x="647" y="7"/>
                    <a:pt x="644" y="9"/>
                    <a:pt x="642" y="11"/>
                  </a:cubicBezTo>
                  <a:cubicBezTo>
                    <a:pt x="641" y="12"/>
                    <a:pt x="640" y="13"/>
                    <a:pt x="639" y="14"/>
                  </a:cubicBezTo>
                  <a:cubicBezTo>
                    <a:pt x="629" y="24"/>
                    <a:pt x="620" y="32"/>
                    <a:pt x="612" y="39"/>
                  </a:cubicBezTo>
                  <a:cubicBezTo>
                    <a:pt x="610" y="40"/>
                    <a:pt x="609" y="41"/>
                    <a:pt x="607" y="43"/>
                  </a:cubicBezTo>
                  <a:cubicBezTo>
                    <a:pt x="588" y="58"/>
                    <a:pt x="573" y="66"/>
                    <a:pt x="553" y="71"/>
                  </a:cubicBezTo>
                  <a:cubicBezTo>
                    <a:pt x="549" y="72"/>
                    <a:pt x="545" y="73"/>
                    <a:pt x="541" y="74"/>
                  </a:cubicBezTo>
                  <a:cubicBezTo>
                    <a:pt x="530" y="77"/>
                    <a:pt x="518" y="79"/>
                    <a:pt x="503" y="81"/>
                  </a:cubicBezTo>
                  <a:cubicBezTo>
                    <a:pt x="503" y="81"/>
                    <a:pt x="503" y="81"/>
                    <a:pt x="503" y="81"/>
                  </a:cubicBezTo>
                  <a:cubicBezTo>
                    <a:pt x="500" y="81"/>
                    <a:pt x="498" y="82"/>
                    <a:pt x="495" y="82"/>
                  </a:cubicBezTo>
                  <a:cubicBezTo>
                    <a:pt x="475" y="85"/>
                    <a:pt x="454" y="88"/>
                    <a:pt x="434" y="91"/>
                  </a:cubicBezTo>
                  <a:cubicBezTo>
                    <a:pt x="415" y="94"/>
                    <a:pt x="397" y="100"/>
                    <a:pt x="380" y="109"/>
                  </a:cubicBezTo>
                  <a:cubicBezTo>
                    <a:pt x="378" y="110"/>
                    <a:pt x="376" y="111"/>
                    <a:pt x="374" y="112"/>
                  </a:cubicBezTo>
                  <a:cubicBezTo>
                    <a:pt x="371" y="114"/>
                    <a:pt x="368" y="116"/>
                    <a:pt x="365" y="118"/>
                  </a:cubicBezTo>
                  <a:cubicBezTo>
                    <a:pt x="356" y="123"/>
                    <a:pt x="348" y="129"/>
                    <a:pt x="339" y="134"/>
                  </a:cubicBezTo>
                  <a:cubicBezTo>
                    <a:pt x="331" y="139"/>
                    <a:pt x="323" y="144"/>
                    <a:pt x="315" y="149"/>
                  </a:cubicBezTo>
                  <a:cubicBezTo>
                    <a:pt x="314" y="150"/>
                    <a:pt x="313" y="150"/>
                    <a:pt x="312" y="151"/>
                  </a:cubicBezTo>
                  <a:cubicBezTo>
                    <a:pt x="314" y="138"/>
                    <a:pt x="315" y="128"/>
                    <a:pt x="317" y="113"/>
                  </a:cubicBezTo>
                  <a:cubicBezTo>
                    <a:pt x="315" y="113"/>
                    <a:pt x="315" y="113"/>
                    <a:pt x="315" y="113"/>
                  </a:cubicBezTo>
                  <a:cubicBezTo>
                    <a:pt x="307" y="118"/>
                    <a:pt x="302" y="122"/>
                    <a:pt x="297" y="126"/>
                  </a:cubicBezTo>
                  <a:cubicBezTo>
                    <a:pt x="289" y="135"/>
                    <a:pt x="280" y="144"/>
                    <a:pt x="273" y="153"/>
                  </a:cubicBezTo>
                  <a:cubicBezTo>
                    <a:pt x="271" y="155"/>
                    <a:pt x="270" y="157"/>
                    <a:pt x="268" y="159"/>
                  </a:cubicBezTo>
                  <a:cubicBezTo>
                    <a:pt x="265" y="163"/>
                    <a:pt x="262" y="167"/>
                    <a:pt x="259" y="172"/>
                  </a:cubicBezTo>
                  <a:cubicBezTo>
                    <a:pt x="246" y="192"/>
                    <a:pt x="235" y="214"/>
                    <a:pt x="226" y="237"/>
                  </a:cubicBezTo>
                  <a:cubicBezTo>
                    <a:pt x="224" y="241"/>
                    <a:pt x="223" y="246"/>
                    <a:pt x="221" y="251"/>
                  </a:cubicBezTo>
                  <a:cubicBezTo>
                    <a:pt x="221" y="251"/>
                    <a:pt x="221" y="252"/>
                    <a:pt x="221" y="252"/>
                  </a:cubicBezTo>
                  <a:cubicBezTo>
                    <a:pt x="220" y="255"/>
                    <a:pt x="219" y="257"/>
                    <a:pt x="219" y="260"/>
                  </a:cubicBezTo>
                  <a:cubicBezTo>
                    <a:pt x="213" y="280"/>
                    <a:pt x="209" y="302"/>
                    <a:pt x="208" y="324"/>
                  </a:cubicBezTo>
                  <a:cubicBezTo>
                    <a:pt x="206" y="345"/>
                    <a:pt x="205" y="366"/>
                    <a:pt x="205" y="387"/>
                  </a:cubicBezTo>
                  <a:cubicBezTo>
                    <a:pt x="205" y="390"/>
                    <a:pt x="205" y="393"/>
                    <a:pt x="204" y="396"/>
                  </a:cubicBezTo>
                  <a:cubicBezTo>
                    <a:pt x="204" y="401"/>
                    <a:pt x="204" y="405"/>
                    <a:pt x="204" y="409"/>
                  </a:cubicBezTo>
                  <a:cubicBezTo>
                    <a:pt x="204" y="413"/>
                    <a:pt x="204" y="416"/>
                    <a:pt x="204" y="419"/>
                  </a:cubicBezTo>
                  <a:cubicBezTo>
                    <a:pt x="204" y="437"/>
                    <a:pt x="204" y="456"/>
                    <a:pt x="205" y="474"/>
                  </a:cubicBezTo>
                  <a:cubicBezTo>
                    <a:pt x="206" y="492"/>
                    <a:pt x="203" y="510"/>
                    <a:pt x="202" y="528"/>
                  </a:cubicBezTo>
                  <a:cubicBezTo>
                    <a:pt x="202" y="530"/>
                    <a:pt x="201" y="531"/>
                    <a:pt x="200" y="533"/>
                  </a:cubicBezTo>
                  <a:cubicBezTo>
                    <a:pt x="199" y="534"/>
                    <a:pt x="198" y="535"/>
                    <a:pt x="197" y="536"/>
                  </a:cubicBezTo>
                  <a:cubicBezTo>
                    <a:pt x="197" y="536"/>
                    <a:pt x="197" y="536"/>
                    <a:pt x="197" y="537"/>
                  </a:cubicBezTo>
                  <a:cubicBezTo>
                    <a:pt x="198" y="538"/>
                    <a:pt x="198" y="538"/>
                    <a:pt x="199" y="539"/>
                  </a:cubicBezTo>
                  <a:cubicBezTo>
                    <a:pt x="199" y="539"/>
                    <a:pt x="198" y="539"/>
                    <a:pt x="198" y="538"/>
                  </a:cubicBezTo>
                  <a:cubicBezTo>
                    <a:pt x="197" y="538"/>
                    <a:pt x="197" y="537"/>
                    <a:pt x="197" y="537"/>
                  </a:cubicBezTo>
                  <a:cubicBezTo>
                    <a:pt x="197" y="537"/>
                    <a:pt x="197" y="536"/>
                    <a:pt x="197" y="536"/>
                  </a:cubicBezTo>
                  <a:cubicBezTo>
                    <a:pt x="197" y="534"/>
                    <a:pt x="196" y="531"/>
                    <a:pt x="196" y="529"/>
                  </a:cubicBezTo>
                  <a:cubicBezTo>
                    <a:pt x="191" y="508"/>
                    <a:pt x="187" y="488"/>
                    <a:pt x="184" y="467"/>
                  </a:cubicBezTo>
                  <a:cubicBezTo>
                    <a:pt x="183" y="459"/>
                    <a:pt x="182" y="450"/>
                    <a:pt x="181" y="442"/>
                  </a:cubicBezTo>
                  <a:cubicBezTo>
                    <a:pt x="181" y="439"/>
                    <a:pt x="181" y="436"/>
                    <a:pt x="181" y="433"/>
                  </a:cubicBezTo>
                  <a:cubicBezTo>
                    <a:pt x="180" y="421"/>
                    <a:pt x="179" y="409"/>
                    <a:pt x="179" y="397"/>
                  </a:cubicBezTo>
                  <a:cubicBezTo>
                    <a:pt x="178" y="388"/>
                    <a:pt x="178" y="379"/>
                    <a:pt x="178" y="370"/>
                  </a:cubicBezTo>
                  <a:cubicBezTo>
                    <a:pt x="178" y="366"/>
                    <a:pt x="178" y="363"/>
                    <a:pt x="178" y="360"/>
                  </a:cubicBezTo>
                  <a:cubicBezTo>
                    <a:pt x="177" y="348"/>
                    <a:pt x="178" y="336"/>
                    <a:pt x="178" y="324"/>
                  </a:cubicBezTo>
                  <a:cubicBezTo>
                    <a:pt x="179" y="313"/>
                    <a:pt x="179" y="303"/>
                    <a:pt x="180" y="292"/>
                  </a:cubicBezTo>
                  <a:cubicBezTo>
                    <a:pt x="181" y="288"/>
                    <a:pt x="181" y="285"/>
                    <a:pt x="182" y="281"/>
                  </a:cubicBezTo>
                  <a:cubicBezTo>
                    <a:pt x="184" y="264"/>
                    <a:pt x="186" y="248"/>
                    <a:pt x="190" y="231"/>
                  </a:cubicBezTo>
                  <a:cubicBezTo>
                    <a:pt x="191" y="229"/>
                    <a:pt x="191" y="226"/>
                    <a:pt x="192" y="224"/>
                  </a:cubicBezTo>
                  <a:cubicBezTo>
                    <a:pt x="197" y="203"/>
                    <a:pt x="203" y="184"/>
                    <a:pt x="211" y="164"/>
                  </a:cubicBezTo>
                  <a:cubicBezTo>
                    <a:pt x="215" y="153"/>
                    <a:pt x="223" y="143"/>
                    <a:pt x="229" y="132"/>
                  </a:cubicBezTo>
                  <a:cubicBezTo>
                    <a:pt x="226" y="128"/>
                    <a:pt x="223" y="131"/>
                    <a:pt x="220" y="131"/>
                  </a:cubicBezTo>
                  <a:cubicBezTo>
                    <a:pt x="208" y="136"/>
                    <a:pt x="199" y="146"/>
                    <a:pt x="191" y="157"/>
                  </a:cubicBezTo>
                  <a:cubicBezTo>
                    <a:pt x="182" y="170"/>
                    <a:pt x="174" y="184"/>
                    <a:pt x="166" y="198"/>
                  </a:cubicBezTo>
                  <a:cubicBezTo>
                    <a:pt x="165" y="200"/>
                    <a:pt x="164" y="202"/>
                    <a:pt x="163" y="204"/>
                  </a:cubicBezTo>
                  <a:cubicBezTo>
                    <a:pt x="160" y="208"/>
                    <a:pt x="158" y="212"/>
                    <a:pt x="155" y="217"/>
                  </a:cubicBezTo>
                  <a:cubicBezTo>
                    <a:pt x="152" y="223"/>
                    <a:pt x="149" y="230"/>
                    <a:pt x="144" y="241"/>
                  </a:cubicBezTo>
                  <a:cubicBezTo>
                    <a:pt x="142" y="233"/>
                    <a:pt x="141" y="229"/>
                    <a:pt x="141" y="225"/>
                  </a:cubicBezTo>
                  <a:cubicBezTo>
                    <a:pt x="140" y="211"/>
                    <a:pt x="139" y="197"/>
                    <a:pt x="138" y="183"/>
                  </a:cubicBezTo>
                  <a:cubicBezTo>
                    <a:pt x="137" y="178"/>
                    <a:pt x="137" y="174"/>
                    <a:pt x="136" y="169"/>
                  </a:cubicBezTo>
                  <a:cubicBezTo>
                    <a:pt x="135" y="151"/>
                    <a:pt x="133" y="134"/>
                    <a:pt x="132" y="116"/>
                  </a:cubicBezTo>
                  <a:cubicBezTo>
                    <a:pt x="129" y="94"/>
                    <a:pt x="124" y="74"/>
                    <a:pt x="115" y="55"/>
                  </a:cubicBezTo>
                  <a:cubicBezTo>
                    <a:pt x="114" y="53"/>
                    <a:pt x="113" y="51"/>
                    <a:pt x="112" y="49"/>
                  </a:cubicBezTo>
                  <a:cubicBezTo>
                    <a:pt x="106" y="35"/>
                    <a:pt x="97" y="22"/>
                    <a:pt x="88" y="9"/>
                  </a:cubicBezTo>
                  <a:cubicBezTo>
                    <a:pt x="85" y="6"/>
                    <a:pt x="82" y="3"/>
                    <a:pt x="79" y="0"/>
                  </a:cubicBezTo>
                  <a:cubicBezTo>
                    <a:pt x="78" y="0"/>
                    <a:pt x="77" y="0"/>
                    <a:pt x="75" y="1"/>
                  </a:cubicBezTo>
                  <a:cubicBezTo>
                    <a:pt x="72" y="15"/>
                    <a:pt x="78" y="31"/>
                    <a:pt x="70" y="45"/>
                  </a:cubicBezTo>
                  <a:cubicBezTo>
                    <a:pt x="63" y="57"/>
                    <a:pt x="56" y="69"/>
                    <a:pt x="46" y="78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4" y="80"/>
                    <a:pt x="42" y="81"/>
                    <a:pt x="41" y="82"/>
                  </a:cubicBezTo>
                  <a:cubicBezTo>
                    <a:pt x="30" y="89"/>
                    <a:pt x="18" y="91"/>
                    <a:pt x="5" y="93"/>
                  </a:cubicBezTo>
                  <a:cubicBezTo>
                    <a:pt x="0" y="107"/>
                    <a:pt x="4" y="120"/>
                    <a:pt x="9" y="133"/>
                  </a:cubicBezTo>
                  <a:cubicBezTo>
                    <a:pt x="11" y="137"/>
                    <a:pt x="13" y="141"/>
                    <a:pt x="15" y="146"/>
                  </a:cubicBezTo>
                  <a:cubicBezTo>
                    <a:pt x="16" y="148"/>
                    <a:pt x="17" y="150"/>
                    <a:pt x="18" y="152"/>
                  </a:cubicBezTo>
                  <a:cubicBezTo>
                    <a:pt x="22" y="159"/>
                    <a:pt x="26" y="167"/>
                    <a:pt x="31" y="174"/>
                  </a:cubicBezTo>
                  <a:cubicBezTo>
                    <a:pt x="44" y="195"/>
                    <a:pt x="58" y="216"/>
                    <a:pt x="73" y="236"/>
                  </a:cubicBezTo>
                  <a:cubicBezTo>
                    <a:pt x="73" y="237"/>
                    <a:pt x="74" y="237"/>
                    <a:pt x="74" y="238"/>
                  </a:cubicBezTo>
                  <a:cubicBezTo>
                    <a:pt x="75" y="239"/>
                    <a:pt x="76" y="241"/>
                    <a:pt x="78" y="243"/>
                  </a:cubicBezTo>
                  <a:cubicBezTo>
                    <a:pt x="86" y="255"/>
                    <a:pt x="93" y="268"/>
                    <a:pt x="99" y="282"/>
                  </a:cubicBezTo>
                  <a:cubicBezTo>
                    <a:pt x="100" y="286"/>
                    <a:pt x="101" y="290"/>
                    <a:pt x="102" y="294"/>
                  </a:cubicBezTo>
                  <a:cubicBezTo>
                    <a:pt x="103" y="294"/>
                    <a:pt x="103" y="295"/>
                    <a:pt x="103" y="295"/>
                  </a:cubicBezTo>
                  <a:cubicBezTo>
                    <a:pt x="107" y="312"/>
                    <a:pt x="112" y="329"/>
                    <a:pt x="117" y="346"/>
                  </a:cubicBezTo>
                  <a:cubicBezTo>
                    <a:pt x="117" y="348"/>
                    <a:pt x="118" y="351"/>
                    <a:pt x="118" y="353"/>
                  </a:cubicBezTo>
                  <a:cubicBezTo>
                    <a:pt x="122" y="365"/>
                    <a:pt x="125" y="377"/>
                    <a:pt x="127" y="390"/>
                  </a:cubicBezTo>
                  <a:cubicBezTo>
                    <a:pt x="133" y="416"/>
                    <a:pt x="139" y="443"/>
                    <a:pt x="145" y="469"/>
                  </a:cubicBezTo>
                  <a:cubicBezTo>
                    <a:pt x="145" y="472"/>
                    <a:pt x="146" y="474"/>
                    <a:pt x="146" y="477"/>
                  </a:cubicBezTo>
                  <a:cubicBezTo>
                    <a:pt x="146" y="478"/>
                    <a:pt x="147" y="479"/>
                    <a:pt x="147" y="480"/>
                  </a:cubicBezTo>
                  <a:cubicBezTo>
                    <a:pt x="148" y="484"/>
                    <a:pt x="149" y="488"/>
                    <a:pt x="149" y="492"/>
                  </a:cubicBezTo>
                  <a:cubicBezTo>
                    <a:pt x="153" y="507"/>
                    <a:pt x="156" y="523"/>
                    <a:pt x="159" y="538"/>
                  </a:cubicBezTo>
                  <a:cubicBezTo>
                    <a:pt x="164" y="557"/>
                    <a:pt x="166" y="577"/>
                    <a:pt x="168" y="596"/>
                  </a:cubicBezTo>
                  <a:cubicBezTo>
                    <a:pt x="168" y="599"/>
                    <a:pt x="169" y="602"/>
                    <a:pt x="169" y="605"/>
                  </a:cubicBezTo>
                  <a:cubicBezTo>
                    <a:pt x="170" y="619"/>
                    <a:pt x="171" y="634"/>
                    <a:pt x="171" y="649"/>
                  </a:cubicBezTo>
                  <a:cubicBezTo>
                    <a:pt x="171" y="651"/>
                    <a:pt x="171" y="653"/>
                    <a:pt x="171" y="655"/>
                  </a:cubicBezTo>
                  <a:cubicBezTo>
                    <a:pt x="171" y="658"/>
                    <a:pt x="171" y="661"/>
                    <a:pt x="171" y="664"/>
                  </a:cubicBezTo>
                  <a:cubicBezTo>
                    <a:pt x="170" y="694"/>
                    <a:pt x="168" y="723"/>
                    <a:pt x="164" y="751"/>
                  </a:cubicBezTo>
                  <a:cubicBezTo>
                    <a:pt x="163" y="755"/>
                    <a:pt x="163" y="759"/>
                    <a:pt x="162" y="762"/>
                  </a:cubicBezTo>
                  <a:cubicBezTo>
                    <a:pt x="160" y="772"/>
                    <a:pt x="159" y="782"/>
                    <a:pt x="157" y="792"/>
                  </a:cubicBezTo>
                  <a:cubicBezTo>
                    <a:pt x="156" y="794"/>
                    <a:pt x="156" y="797"/>
                    <a:pt x="155" y="799"/>
                  </a:cubicBezTo>
                  <a:cubicBezTo>
                    <a:pt x="147" y="836"/>
                    <a:pt x="136" y="873"/>
                    <a:pt x="122" y="909"/>
                  </a:cubicBezTo>
                  <a:cubicBezTo>
                    <a:pt x="122" y="909"/>
                    <a:pt x="122" y="909"/>
                    <a:pt x="122" y="910"/>
                  </a:cubicBezTo>
                  <a:cubicBezTo>
                    <a:pt x="121" y="912"/>
                    <a:pt x="121" y="913"/>
                    <a:pt x="120" y="915"/>
                  </a:cubicBezTo>
                  <a:cubicBezTo>
                    <a:pt x="116" y="926"/>
                    <a:pt x="111" y="937"/>
                    <a:pt x="106" y="950"/>
                  </a:cubicBezTo>
                  <a:cubicBezTo>
                    <a:pt x="110" y="950"/>
                    <a:pt x="113" y="950"/>
                    <a:pt x="116" y="949"/>
                  </a:cubicBezTo>
                  <a:cubicBezTo>
                    <a:pt x="117" y="949"/>
                    <a:pt x="119" y="949"/>
                    <a:pt x="120" y="948"/>
                  </a:cubicBezTo>
                  <a:cubicBezTo>
                    <a:pt x="125" y="945"/>
                    <a:pt x="131" y="942"/>
                    <a:pt x="136" y="939"/>
                  </a:cubicBezTo>
                  <a:cubicBezTo>
                    <a:pt x="137" y="938"/>
                    <a:pt x="139" y="936"/>
                    <a:pt x="141" y="935"/>
                  </a:cubicBezTo>
                  <a:cubicBezTo>
                    <a:pt x="142" y="934"/>
                    <a:pt x="143" y="933"/>
                    <a:pt x="144" y="932"/>
                  </a:cubicBezTo>
                  <a:cubicBezTo>
                    <a:pt x="144" y="932"/>
                    <a:pt x="145" y="931"/>
                    <a:pt x="145" y="931"/>
                  </a:cubicBezTo>
                  <a:cubicBezTo>
                    <a:pt x="151" y="926"/>
                    <a:pt x="156" y="920"/>
                    <a:pt x="160" y="915"/>
                  </a:cubicBezTo>
                  <a:cubicBezTo>
                    <a:pt x="167" y="907"/>
                    <a:pt x="172" y="898"/>
                    <a:pt x="177" y="889"/>
                  </a:cubicBezTo>
                  <a:cubicBezTo>
                    <a:pt x="182" y="878"/>
                    <a:pt x="187" y="866"/>
                    <a:pt x="191" y="854"/>
                  </a:cubicBezTo>
                  <a:cubicBezTo>
                    <a:pt x="192" y="849"/>
                    <a:pt x="194" y="844"/>
                    <a:pt x="195" y="839"/>
                  </a:cubicBezTo>
                  <a:cubicBezTo>
                    <a:pt x="196" y="836"/>
                    <a:pt x="196" y="834"/>
                    <a:pt x="197" y="832"/>
                  </a:cubicBezTo>
                  <a:cubicBezTo>
                    <a:pt x="204" y="801"/>
                    <a:pt x="209" y="770"/>
                    <a:pt x="211" y="738"/>
                  </a:cubicBezTo>
                  <a:cubicBezTo>
                    <a:pt x="212" y="729"/>
                    <a:pt x="213" y="720"/>
                    <a:pt x="213" y="711"/>
                  </a:cubicBezTo>
                  <a:cubicBezTo>
                    <a:pt x="213" y="707"/>
                    <a:pt x="213" y="702"/>
                    <a:pt x="213" y="697"/>
                  </a:cubicBezTo>
                  <a:cubicBezTo>
                    <a:pt x="214" y="672"/>
                    <a:pt x="213" y="647"/>
                    <a:pt x="210" y="621"/>
                  </a:cubicBezTo>
                  <a:cubicBezTo>
                    <a:pt x="207" y="602"/>
                    <a:pt x="213" y="589"/>
                    <a:pt x="225" y="577"/>
                  </a:cubicBezTo>
                  <a:cubicBezTo>
                    <a:pt x="226" y="576"/>
                    <a:pt x="228" y="574"/>
                    <a:pt x="230" y="572"/>
                  </a:cubicBezTo>
                  <a:cubicBezTo>
                    <a:pt x="232" y="571"/>
                    <a:pt x="233" y="569"/>
                    <a:pt x="235" y="568"/>
                  </a:cubicBezTo>
                  <a:cubicBezTo>
                    <a:pt x="242" y="563"/>
                    <a:pt x="250" y="558"/>
                    <a:pt x="259" y="555"/>
                  </a:cubicBezTo>
                  <a:cubicBezTo>
                    <a:pt x="286" y="547"/>
                    <a:pt x="312" y="538"/>
                    <a:pt x="339" y="530"/>
                  </a:cubicBezTo>
                  <a:cubicBezTo>
                    <a:pt x="342" y="530"/>
                    <a:pt x="344" y="529"/>
                    <a:pt x="346" y="528"/>
                  </a:cubicBezTo>
                  <a:cubicBezTo>
                    <a:pt x="347" y="528"/>
                    <a:pt x="348" y="528"/>
                    <a:pt x="349" y="528"/>
                  </a:cubicBezTo>
                  <a:cubicBezTo>
                    <a:pt x="368" y="522"/>
                    <a:pt x="388" y="516"/>
                    <a:pt x="407" y="510"/>
                  </a:cubicBezTo>
                  <a:cubicBezTo>
                    <a:pt x="412" y="508"/>
                    <a:pt x="416" y="506"/>
                    <a:pt x="421" y="504"/>
                  </a:cubicBezTo>
                  <a:cubicBezTo>
                    <a:pt x="427" y="502"/>
                    <a:pt x="432" y="500"/>
                    <a:pt x="437" y="497"/>
                  </a:cubicBezTo>
                  <a:cubicBezTo>
                    <a:pt x="442" y="495"/>
                    <a:pt x="446" y="493"/>
                    <a:pt x="451" y="490"/>
                  </a:cubicBezTo>
                  <a:cubicBezTo>
                    <a:pt x="453" y="489"/>
                    <a:pt x="455" y="488"/>
                    <a:pt x="457" y="487"/>
                  </a:cubicBezTo>
                  <a:cubicBezTo>
                    <a:pt x="474" y="477"/>
                    <a:pt x="490" y="465"/>
                    <a:pt x="505" y="451"/>
                  </a:cubicBezTo>
                  <a:cubicBezTo>
                    <a:pt x="515" y="442"/>
                    <a:pt x="524" y="432"/>
                    <a:pt x="533" y="422"/>
                  </a:cubicBezTo>
                  <a:cubicBezTo>
                    <a:pt x="535" y="420"/>
                    <a:pt x="536" y="418"/>
                    <a:pt x="537" y="417"/>
                  </a:cubicBezTo>
                  <a:cubicBezTo>
                    <a:pt x="557" y="393"/>
                    <a:pt x="574" y="366"/>
                    <a:pt x="589" y="337"/>
                  </a:cubicBezTo>
                  <a:cubicBezTo>
                    <a:pt x="590" y="335"/>
                    <a:pt x="591" y="333"/>
                    <a:pt x="592" y="331"/>
                  </a:cubicBezTo>
                  <a:cubicBezTo>
                    <a:pt x="594" y="327"/>
                    <a:pt x="596" y="323"/>
                    <a:pt x="598" y="320"/>
                  </a:cubicBezTo>
                  <a:cubicBezTo>
                    <a:pt x="605" y="306"/>
                    <a:pt x="613" y="292"/>
                    <a:pt x="620" y="278"/>
                  </a:cubicBezTo>
                  <a:cubicBezTo>
                    <a:pt x="621" y="277"/>
                    <a:pt x="620" y="275"/>
                    <a:pt x="620" y="272"/>
                  </a:cubicBezTo>
                  <a:cubicBezTo>
                    <a:pt x="600" y="276"/>
                    <a:pt x="582" y="283"/>
                    <a:pt x="563" y="292"/>
                  </a:cubicBezTo>
                  <a:cubicBezTo>
                    <a:pt x="561" y="293"/>
                    <a:pt x="559" y="294"/>
                    <a:pt x="557" y="295"/>
                  </a:cubicBezTo>
                  <a:cubicBezTo>
                    <a:pt x="553" y="298"/>
                    <a:pt x="548" y="301"/>
                    <a:pt x="543" y="303"/>
                  </a:cubicBezTo>
                  <a:cubicBezTo>
                    <a:pt x="542" y="294"/>
                    <a:pt x="546" y="291"/>
                    <a:pt x="550" y="288"/>
                  </a:cubicBezTo>
                  <a:cubicBezTo>
                    <a:pt x="550" y="287"/>
                    <a:pt x="551" y="287"/>
                    <a:pt x="551" y="286"/>
                  </a:cubicBezTo>
                  <a:cubicBezTo>
                    <a:pt x="552" y="285"/>
                    <a:pt x="553" y="284"/>
                    <a:pt x="554" y="283"/>
                  </a:cubicBezTo>
                  <a:cubicBezTo>
                    <a:pt x="579" y="258"/>
                    <a:pt x="597" y="230"/>
                    <a:pt x="612" y="198"/>
                  </a:cubicBezTo>
                  <a:cubicBezTo>
                    <a:pt x="613" y="196"/>
                    <a:pt x="614" y="194"/>
                    <a:pt x="615" y="192"/>
                  </a:cubicBezTo>
                  <a:cubicBezTo>
                    <a:pt x="623" y="175"/>
                    <a:pt x="630" y="158"/>
                    <a:pt x="636" y="140"/>
                  </a:cubicBezTo>
                  <a:cubicBezTo>
                    <a:pt x="637" y="138"/>
                    <a:pt x="638" y="136"/>
                    <a:pt x="638" y="134"/>
                  </a:cubicBezTo>
                  <a:close/>
                  <a:moveTo>
                    <a:pt x="578" y="156"/>
                  </a:moveTo>
                  <a:cubicBezTo>
                    <a:pt x="578" y="158"/>
                    <a:pt x="578" y="160"/>
                    <a:pt x="577" y="161"/>
                  </a:cubicBezTo>
                  <a:cubicBezTo>
                    <a:pt x="577" y="162"/>
                    <a:pt x="576" y="162"/>
                    <a:pt x="576" y="163"/>
                  </a:cubicBezTo>
                  <a:cubicBezTo>
                    <a:pt x="567" y="183"/>
                    <a:pt x="551" y="196"/>
                    <a:pt x="533" y="206"/>
                  </a:cubicBezTo>
                  <a:cubicBezTo>
                    <a:pt x="521" y="212"/>
                    <a:pt x="508" y="218"/>
                    <a:pt x="496" y="225"/>
                  </a:cubicBezTo>
                  <a:cubicBezTo>
                    <a:pt x="494" y="226"/>
                    <a:pt x="492" y="227"/>
                    <a:pt x="490" y="228"/>
                  </a:cubicBezTo>
                  <a:cubicBezTo>
                    <a:pt x="483" y="231"/>
                    <a:pt x="477" y="234"/>
                    <a:pt x="471" y="237"/>
                  </a:cubicBezTo>
                  <a:cubicBezTo>
                    <a:pt x="446" y="250"/>
                    <a:pt x="421" y="262"/>
                    <a:pt x="397" y="277"/>
                  </a:cubicBezTo>
                  <a:cubicBezTo>
                    <a:pt x="396" y="278"/>
                    <a:pt x="395" y="278"/>
                    <a:pt x="395" y="279"/>
                  </a:cubicBezTo>
                  <a:cubicBezTo>
                    <a:pt x="394" y="279"/>
                    <a:pt x="393" y="280"/>
                    <a:pt x="392" y="281"/>
                  </a:cubicBezTo>
                  <a:cubicBezTo>
                    <a:pt x="364" y="299"/>
                    <a:pt x="340" y="324"/>
                    <a:pt x="319" y="350"/>
                  </a:cubicBezTo>
                  <a:cubicBezTo>
                    <a:pt x="317" y="351"/>
                    <a:pt x="316" y="353"/>
                    <a:pt x="315" y="355"/>
                  </a:cubicBezTo>
                  <a:cubicBezTo>
                    <a:pt x="308" y="362"/>
                    <a:pt x="303" y="370"/>
                    <a:pt x="297" y="377"/>
                  </a:cubicBezTo>
                  <a:cubicBezTo>
                    <a:pt x="282" y="397"/>
                    <a:pt x="270" y="418"/>
                    <a:pt x="263" y="442"/>
                  </a:cubicBezTo>
                  <a:cubicBezTo>
                    <a:pt x="263" y="443"/>
                    <a:pt x="263" y="444"/>
                    <a:pt x="262" y="445"/>
                  </a:cubicBezTo>
                  <a:cubicBezTo>
                    <a:pt x="262" y="447"/>
                    <a:pt x="261" y="449"/>
                    <a:pt x="260" y="452"/>
                  </a:cubicBezTo>
                  <a:cubicBezTo>
                    <a:pt x="256" y="465"/>
                    <a:pt x="253" y="477"/>
                    <a:pt x="249" y="490"/>
                  </a:cubicBezTo>
                  <a:cubicBezTo>
                    <a:pt x="248" y="494"/>
                    <a:pt x="246" y="498"/>
                    <a:pt x="243" y="506"/>
                  </a:cubicBezTo>
                  <a:cubicBezTo>
                    <a:pt x="241" y="498"/>
                    <a:pt x="239" y="495"/>
                    <a:pt x="239" y="492"/>
                  </a:cubicBezTo>
                  <a:cubicBezTo>
                    <a:pt x="241" y="479"/>
                    <a:pt x="243" y="465"/>
                    <a:pt x="247" y="452"/>
                  </a:cubicBezTo>
                  <a:cubicBezTo>
                    <a:pt x="248" y="448"/>
                    <a:pt x="249" y="445"/>
                    <a:pt x="250" y="442"/>
                  </a:cubicBezTo>
                  <a:cubicBezTo>
                    <a:pt x="251" y="439"/>
                    <a:pt x="251" y="437"/>
                    <a:pt x="252" y="435"/>
                  </a:cubicBezTo>
                  <a:cubicBezTo>
                    <a:pt x="264" y="401"/>
                    <a:pt x="280" y="369"/>
                    <a:pt x="300" y="340"/>
                  </a:cubicBezTo>
                  <a:cubicBezTo>
                    <a:pt x="301" y="338"/>
                    <a:pt x="302" y="336"/>
                    <a:pt x="303" y="334"/>
                  </a:cubicBezTo>
                  <a:cubicBezTo>
                    <a:pt x="304" y="334"/>
                    <a:pt x="304" y="333"/>
                    <a:pt x="305" y="333"/>
                  </a:cubicBezTo>
                  <a:cubicBezTo>
                    <a:pt x="321" y="309"/>
                    <a:pt x="338" y="288"/>
                    <a:pt x="360" y="271"/>
                  </a:cubicBezTo>
                  <a:cubicBezTo>
                    <a:pt x="364" y="268"/>
                    <a:pt x="368" y="265"/>
                    <a:pt x="372" y="262"/>
                  </a:cubicBezTo>
                  <a:cubicBezTo>
                    <a:pt x="374" y="260"/>
                    <a:pt x="376" y="259"/>
                    <a:pt x="378" y="258"/>
                  </a:cubicBezTo>
                  <a:cubicBezTo>
                    <a:pt x="401" y="241"/>
                    <a:pt x="427" y="226"/>
                    <a:pt x="454" y="215"/>
                  </a:cubicBezTo>
                  <a:cubicBezTo>
                    <a:pt x="459" y="213"/>
                    <a:pt x="465" y="211"/>
                    <a:pt x="471" y="209"/>
                  </a:cubicBezTo>
                  <a:cubicBezTo>
                    <a:pt x="473" y="208"/>
                    <a:pt x="475" y="207"/>
                    <a:pt x="477" y="206"/>
                  </a:cubicBezTo>
                  <a:cubicBezTo>
                    <a:pt x="492" y="200"/>
                    <a:pt x="508" y="194"/>
                    <a:pt x="523" y="188"/>
                  </a:cubicBezTo>
                  <a:cubicBezTo>
                    <a:pt x="540" y="180"/>
                    <a:pt x="557" y="171"/>
                    <a:pt x="570" y="157"/>
                  </a:cubicBezTo>
                  <a:cubicBezTo>
                    <a:pt x="571" y="156"/>
                    <a:pt x="572" y="155"/>
                    <a:pt x="572" y="154"/>
                  </a:cubicBezTo>
                  <a:cubicBezTo>
                    <a:pt x="573" y="153"/>
                    <a:pt x="574" y="153"/>
                    <a:pt x="575" y="153"/>
                  </a:cubicBezTo>
                  <a:cubicBezTo>
                    <a:pt x="576" y="152"/>
                    <a:pt x="578" y="151"/>
                    <a:pt x="580" y="150"/>
                  </a:cubicBezTo>
                  <a:cubicBezTo>
                    <a:pt x="579" y="153"/>
                    <a:pt x="579" y="155"/>
                    <a:pt x="578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4" name="Freeform 8"/>
            <p:cNvSpPr/>
            <p:nvPr/>
          </p:nvSpPr>
          <p:spPr bwMode="auto">
            <a:xfrm>
              <a:off x="4718051" y="4008438"/>
              <a:ext cx="2436813" cy="2384425"/>
            </a:xfrm>
            <a:custGeom>
              <a:avLst/>
              <a:gdLst>
                <a:gd name="T0" fmla="*/ 639 w 649"/>
                <a:gd name="T1" fmla="*/ 165 h 635"/>
                <a:gd name="T2" fmla="*/ 609 w 649"/>
                <a:gd name="T3" fmla="*/ 105 h 635"/>
                <a:gd name="T4" fmla="*/ 585 w 649"/>
                <a:gd name="T5" fmla="*/ 52 h 635"/>
                <a:gd name="T6" fmla="*/ 552 w 649"/>
                <a:gd name="T7" fmla="*/ 11 h 635"/>
                <a:gd name="T8" fmla="*/ 525 w 649"/>
                <a:gd name="T9" fmla="*/ 43 h 635"/>
                <a:gd name="T10" fmla="*/ 504 w 649"/>
                <a:gd name="T11" fmla="*/ 165 h 635"/>
                <a:gd name="T12" fmla="*/ 506 w 649"/>
                <a:gd name="T13" fmla="*/ 191 h 635"/>
                <a:gd name="T14" fmla="*/ 430 w 649"/>
                <a:gd name="T15" fmla="*/ 122 h 635"/>
                <a:gd name="T16" fmla="*/ 387 w 649"/>
                <a:gd name="T17" fmla="*/ 112 h 635"/>
                <a:gd name="T18" fmla="*/ 352 w 649"/>
                <a:gd name="T19" fmla="*/ 208 h 635"/>
                <a:gd name="T20" fmla="*/ 313 w 649"/>
                <a:gd name="T21" fmla="*/ 284 h 635"/>
                <a:gd name="T22" fmla="*/ 303 w 649"/>
                <a:gd name="T23" fmla="*/ 400 h 635"/>
                <a:gd name="T24" fmla="*/ 310 w 649"/>
                <a:gd name="T25" fmla="*/ 441 h 635"/>
                <a:gd name="T26" fmla="*/ 317 w 649"/>
                <a:gd name="T27" fmla="*/ 497 h 635"/>
                <a:gd name="T28" fmla="*/ 279 w 649"/>
                <a:gd name="T29" fmla="*/ 314 h 635"/>
                <a:gd name="T30" fmla="*/ 285 w 649"/>
                <a:gd name="T31" fmla="*/ 266 h 635"/>
                <a:gd name="T32" fmla="*/ 324 w 649"/>
                <a:gd name="T33" fmla="*/ 153 h 635"/>
                <a:gd name="T34" fmla="*/ 340 w 649"/>
                <a:gd name="T35" fmla="*/ 116 h 635"/>
                <a:gd name="T36" fmla="*/ 242 w 649"/>
                <a:gd name="T37" fmla="*/ 196 h 635"/>
                <a:gd name="T38" fmla="*/ 203 w 649"/>
                <a:gd name="T39" fmla="*/ 326 h 635"/>
                <a:gd name="T40" fmla="*/ 204 w 649"/>
                <a:gd name="T41" fmla="*/ 348 h 635"/>
                <a:gd name="T42" fmla="*/ 202 w 649"/>
                <a:gd name="T43" fmla="*/ 359 h 635"/>
                <a:gd name="T44" fmla="*/ 193 w 649"/>
                <a:gd name="T45" fmla="*/ 319 h 635"/>
                <a:gd name="T46" fmla="*/ 215 w 649"/>
                <a:gd name="T47" fmla="*/ 196 h 635"/>
                <a:gd name="T48" fmla="*/ 263 w 649"/>
                <a:gd name="T49" fmla="*/ 138 h 635"/>
                <a:gd name="T50" fmla="*/ 197 w 649"/>
                <a:gd name="T51" fmla="*/ 139 h 635"/>
                <a:gd name="T52" fmla="*/ 166 w 649"/>
                <a:gd name="T53" fmla="*/ 147 h 635"/>
                <a:gd name="T54" fmla="*/ 64 w 649"/>
                <a:gd name="T55" fmla="*/ 197 h 635"/>
                <a:gd name="T56" fmla="*/ 7 w 649"/>
                <a:gd name="T57" fmla="*/ 291 h 635"/>
                <a:gd name="T58" fmla="*/ 7 w 649"/>
                <a:gd name="T59" fmla="*/ 393 h 635"/>
                <a:gd name="T60" fmla="*/ 18 w 649"/>
                <a:gd name="T61" fmla="*/ 428 h 635"/>
                <a:gd name="T62" fmla="*/ 110 w 649"/>
                <a:gd name="T63" fmla="*/ 387 h 635"/>
                <a:gd name="T64" fmla="*/ 123 w 649"/>
                <a:gd name="T65" fmla="*/ 428 h 635"/>
                <a:gd name="T66" fmla="*/ 187 w 649"/>
                <a:gd name="T67" fmla="*/ 516 h 635"/>
                <a:gd name="T68" fmla="*/ 272 w 649"/>
                <a:gd name="T69" fmla="*/ 590 h 635"/>
                <a:gd name="T70" fmla="*/ 336 w 649"/>
                <a:gd name="T71" fmla="*/ 618 h 635"/>
                <a:gd name="T72" fmla="*/ 381 w 649"/>
                <a:gd name="T73" fmla="*/ 633 h 635"/>
                <a:gd name="T74" fmla="*/ 387 w 649"/>
                <a:gd name="T75" fmla="*/ 618 h 635"/>
                <a:gd name="T76" fmla="*/ 395 w 649"/>
                <a:gd name="T77" fmla="*/ 526 h 635"/>
                <a:gd name="T78" fmla="*/ 433 w 649"/>
                <a:gd name="T79" fmla="*/ 489 h 635"/>
                <a:gd name="T80" fmla="*/ 492 w 649"/>
                <a:gd name="T81" fmla="*/ 372 h 635"/>
                <a:gd name="T82" fmla="*/ 492 w 649"/>
                <a:gd name="T83" fmla="*/ 330 h 635"/>
                <a:gd name="T84" fmla="*/ 512 w 649"/>
                <a:gd name="T85" fmla="*/ 343 h 635"/>
                <a:gd name="T86" fmla="*/ 537 w 649"/>
                <a:gd name="T87" fmla="*/ 357 h 635"/>
                <a:gd name="T88" fmla="*/ 621 w 649"/>
                <a:gd name="T89" fmla="*/ 358 h 635"/>
                <a:gd name="T90" fmla="*/ 629 w 649"/>
                <a:gd name="T91" fmla="*/ 29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49" h="635">
                  <a:moveTo>
                    <a:pt x="649" y="215"/>
                  </a:moveTo>
                  <a:cubicBezTo>
                    <a:pt x="649" y="212"/>
                    <a:pt x="649" y="209"/>
                    <a:pt x="649" y="206"/>
                  </a:cubicBezTo>
                  <a:cubicBezTo>
                    <a:pt x="648" y="193"/>
                    <a:pt x="644" y="179"/>
                    <a:pt x="639" y="165"/>
                  </a:cubicBezTo>
                  <a:cubicBezTo>
                    <a:pt x="638" y="163"/>
                    <a:pt x="637" y="160"/>
                    <a:pt x="635" y="158"/>
                  </a:cubicBezTo>
                  <a:cubicBezTo>
                    <a:pt x="634" y="154"/>
                    <a:pt x="632" y="151"/>
                    <a:pt x="630" y="148"/>
                  </a:cubicBezTo>
                  <a:cubicBezTo>
                    <a:pt x="623" y="133"/>
                    <a:pt x="616" y="119"/>
                    <a:pt x="609" y="105"/>
                  </a:cubicBezTo>
                  <a:cubicBezTo>
                    <a:pt x="608" y="103"/>
                    <a:pt x="607" y="101"/>
                    <a:pt x="606" y="98"/>
                  </a:cubicBezTo>
                  <a:cubicBezTo>
                    <a:pt x="604" y="95"/>
                    <a:pt x="603" y="91"/>
                    <a:pt x="601" y="88"/>
                  </a:cubicBezTo>
                  <a:cubicBezTo>
                    <a:pt x="595" y="76"/>
                    <a:pt x="590" y="64"/>
                    <a:pt x="585" y="52"/>
                  </a:cubicBezTo>
                  <a:cubicBezTo>
                    <a:pt x="579" y="39"/>
                    <a:pt x="576" y="26"/>
                    <a:pt x="578" y="12"/>
                  </a:cubicBezTo>
                  <a:cubicBezTo>
                    <a:pt x="578" y="8"/>
                    <a:pt x="577" y="5"/>
                    <a:pt x="576" y="1"/>
                  </a:cubicBezTo>
                  <a:cubicBezTo>
                    <a:pt x="566" y="0"/>
                    <a:pt x="559" y="6"/>
                    <a:pt x="552" y="11"/>
                  </a:cubicBezTo>
                  <a:cubicBezTo>
                    <a:pt x="550" y="13"/>
                    <a:pt x="548" y="15"/>
                    <a:pt x="546" y="17"/>
                  </a:cubicBezTo>
                  <a:cubicBezTo>
                    <a:pt x="545" y="18"/>
                    <a:pt x="544" y="18"/>
                    <a:pt x="543" y="19"/>
                  </a:cubicBezTo>
                  <a:cubicBezTo>
                    <a:pt x="536" y="26"/>
                    <a:pt x="530" y="34"/>
                    <a:pt x="525" y="43"/>
                  </a:cubicBezTo>
                  <a:cubicBezTo>
                    <a:pt x="524" y="45"/>
                    <a:pt x="523" y="47"/>
                    <a:pt x="522" y="49"/>
                  </a:cubicBezTo>
                  <a:cubicBezTo>
                    <a:pt x="518" y="56"/>
                    <a:pt x="515" y="64"/>
                    <a:pt x="512" y="73"/>
                  </a:cubicBezTo>
                  <a:cubicBezTo>
                    <a:pt x="503" y="102"/>
                    <a:pt x="501" y="133"/>
                    <a:pt x="504" y="165"/>
                  </a:cubicBezTo>
                  <a:cubicBezTo>
                    <a:pt x="504" y="168"/>
                    <a:pt x="504" y="170"/>
                    <a:pt x="504" y="173"/>
                  </a:cubicBezTo>
                  <a:cubicBezTo>
                    <a:pt x="505" y="176"/>
                    <a:pt x="505" y="180"/>
                    <a:pt x="505" y="183"/>
                  </a:cubicBezTo>
                  <a:cubicBezTo>
                    <a:pt x="506" y="186"/>
                    <a:pt x="506" y="189"/>
                    <a:pt x="506" y="191"/>
                  </a:cubicBezTo>
                  <a:cubicBezTo>
                    <a:pt x="500" y="186"/>
                    <a:pt x="496" y="183"/>
                    <a:pt x="493" y="179"/>
                  </a:cubicBezTo>
                  <a:cubicBezTo>
                    <a:pt x="476" y="158"/>
                    <a:pt x="457" y="140"/>
                    <a:pt x="436" y="126"/>
                  </a:cubicBezTo>
                  <a:cubicBezTo>
                    <a:pt x="434" y="125"/>
                    <a:pt x="432" y="123"/>
                    <a:pt x="430" y="122"/>
                  </a:cubicBezTo>
                  <a:cubicBezTo>
                    <a:pt x="424" y="118"/>
                    <a:pt x="417" y="114"/>
                    <a:pt x="409" y="110"/>
                  </a:cubicBezTo>
                  <a:cubicBezTo>
                    <a:pt x="403" y="107"/>
                    <a:pt x="396" y="102"/>
                    <a:pt x="388" y="105"/>
                  </a:cubicBezTo>
                  <a:cubicBezTo>
                    <a:pt x="388" y="107"/>
                    <a:pt x="387" y="110"/>
                    <a:pt x="387" y="112"/>
                  </a:cubicBezTo>
                  <a:cubicBezTo>
                    <a:pt x="390" y="130"/>
                    <a:pt x="385" y="147"/>
                    <a:pt x="377" y="162"/>
                  </a:cubicBezTo>
                  <a:cubicBezTo>
                    <a:pt x="374" y="170"/>
                    <a:pt x="369" y="178"/>
                    <a:pt x="365" y="185"/>
                  </a:cubicBezTo>
                  <a:cubicBezTo>
                    <a:pt x="361" y="193"/>
                    <a:pt x="356" y="200"/>
                    <a:pt x="352" y="208"/>
                  </a:cubicBezTo>
                  <a:cubicBezTo>
                    <a:pt x="351" y="209"/>
                    <a:pt x="350" y="210"/>
                    <a:pt x="350" y="212"/>
                  </a:cubicBezTo>
                  <a:cubicBezTo>
                    <a:pt x="340" y="229"/>
                    <a:pt x="330" y="247"/>
                    <a:pt x="321" y="265"/>
                  </a:cubicBezTo>
                  <a:cubicBezTo>
                    <a:pt x="318" y="272"/>
                    <a:pt x="316" y="278"/>
                    <a:pt x="313" y="284"/>
                  </a:cubicBezTo>
                  <a:cubicBezTo>
                    <a:pt x="313" y="287"/>
                    <a:pt x="312" y="289"/>
                    <a:pt x="311" y="291"/>
                  </a:cubicBezTo>
                  <a:cubicBezTo>
                    <a:pt x="302" y="321"/>
                    <a:pt x="299" y="353"/>
                    <a:pt x="302" y="386"/>
                  </a:cubicBezTo>
                  <a:cubicBezTo>
                    <a:pt x="302" y="390"/>
                    <a:pt x="302" y="395"/>
                    <a:pt x="303" y="400"/>
                  </a:cubicBezTo>
                  <a:cubicBezTo>
                    <a:pt x="303" y="403"/>
                    <a:pt x="304" y="405"/>
                    <a:pt x="304" y="408"/>
                  </a:cubicBezTo>
                  <a:cubicBezTo>
                    <a:pt x="305" y="415"/>
                    <a:pt x="306" y="422"/>
                    <a:pt x="308" y="429"/>
                  </a:cubicBezTo>
                  <a:cubicBezTo>
                    <a:pt x="308" y="433"/>
                    <a:pt x="309" y="437"/>
                    <a:pt x="310" y="441"/>
                  </a:cubicBezTo>
                  <a:cubicBezTo>
                    <a:pt x="313" y="458"/>
                    <a:pt x="318" y="476"/>
                    <a:pt x="323" y="493"/>
                  </a:cubicBezTo>
                  <a:cubicBezTo>
                    <a:pt x="324" y="498"/>
                    <a:pt x="325" y="503"/>
                    <a:pt x="324" y="509"/>
                  </a:cubicBezTo>
                  <a:cubicBezTo>
                    <a:pt x="322" y="505"/>
                    <a:pt x="319" y="501"/>
                    <a:pt x="317" y="497"/>
                  </a:cubicBezTo>
                  <a:cubicBezTo>
                    <a:pt x="308" y="474"/>
                    <a:pt x="300" y="449"/>
                    <a:pt x="294" y="425"/>
                  </a:cubicBezTo>
                  <a:cubicBezTo>
                    <a:pt x="293" y="421"/>
                    <a:pt x="292" y="416"/>
                    <a:pt x="291" y="412"/>
                  </a:cubicBezTo>
                  <a:cubicBezTo>
                    <a:pt x="284" y="380"/>
                    <a:pt x="280" y="348"/>
                    <a:pt x="279" y="314"/>
                  </a:cubicBezTo>
                  <a:cubicBezTo>
                    <a:pt x="279" y="302"/>
                    <a:pt x="280" y="290"/>
                    <a:pt x="282" y="279"/>
                  </a:cubicBezTo>
                  <a:cubicBezTo>
                    <a:pt x="283" y="275"/>
                    <a:pt x="284" y="271"/>
                    <a:pt x="285" y="267"/>
                  </a:cubicBezTo>
                  <a:cubicBezTo>
                    <a:pt x="285" y="267"/>
                    <a:pt x="285" y="266"/>
                    <a:pt x="285" y="266"/>
                  </a:cubicBezTo>
                  <a:cubicBezTo>
                    <a:pt x="285" y="263"/>
                    <a:pt x="286" y="261"/>
                    <a:pt x="287" y="258"/>
                  </a:cubicBezTo>
                  <a:cubicBezTo>
                    <a:pt x="289" y="250"/>
                    <a:pt x="291" y="242"/>
                    <a:pt x="294" y="234"/>
                  </a:cubicBezTo>
                  <a:cubicBezTo>
                    <a:pt x="302" y="206"/>
                    <a:pt x="312" y="179"/>
                    <a:pt x="324" y="153"/>
                  </a:cubicBezTo>
                  <a:cubicBezTo>
                    <a:pt x="325" y="151"/>
                    <a:pt x="326" y="149"/>
                    <a:pt x="327" y="147"/>
                  </a:cubicBezTo>
                  <a:cubicBezTo>
                    <a:pt x="329" y="143"/>
                    <a:pt x="332" y="138"/>
                    <a:pt x="334" y="133"/>
                  </a:cubicBezTo>
                  <a:cubicBezTo>
                    <a:pt x="337" y="128"/>
                    <a:pt x="338" y="123"/>
                    <a:pt x="340" y="116"/>
                  </a:cubicBezTo>
                  <a:cubicBezTo>
                    <a:pt x="330" y="121"/>
                    <a:pt x="320" y="126"/>
                    <a:pt x="311" y="132"/>
                  </a:cubicBezTo>
                  <a:cubicBezTo>
                    <a:pt x="309" y="133"/>
                    <a:pt x="307" y="134"/>
                    <a:pt x="306" y="135"/>
                  </a:cubicBezTo>
                  <a:cubicBezTo>
                    <a:pt x="281" y="151"/>
                    <a:pt x="259" y="171"/>
                    <a:pt x="242" y="196"/>
                  </a:cubicBezTo>
                  <a:cubicBezTo>
                    <a:pt x="239" y="200"/>
                    <a:pt x="237" y="203"/>
                    <a:pt x="235" y="206"/>
                  </a:cubicBezTo>
                  <a:cubicBezTo>
                    <a:pt x="234" y="208"/>
                    <a:pt x="232" y="210"/>
                    <a:pt x="231" y="212"/>
                  </a:cubicBezTo>
                  <a:cubicBezTo>
                    <a:pt x="211" y="247"/>
                    <a:pt x="203" y="284"/>
                    <a:pt x="203" y="326"/>
                  </a:cubicBezTo>
                  <a:cubicBezTo>
                    <a:pt x="203" y="327"/>
                    <a:pt x="203" y="327"/>
                    <a:pt x="203" y="328"/>
                  </a:cubicBezTo>
                  <a:cubicBezTo>
                    <a:pt x="203" y="331"/>
                    <a:pt x="204" y="333"/>
                    <a:pt x="204" y="335"/>
                  </a:cubicBezTo>
                  <a:cubicBezTo>
                    <a:pt x="204" y="340"/>
                    <a:pt x="204" y="344"/>
                    <a:pt x="204" y="348"/>
                  </a:cubicBezTo>
                  <a:cubicBezTo>
                    <a:pt x="204" y="351"/>
                    <a:pt x="204" y="354"/>
                    <a:pt x="203" y="357"/>
                  </a:cubicBezTo>
                  <a:cubicBezTo>
                    <a:pt x="203" y="359"/>
                    <a:pt x="203" y="360"/>
                    <a:pt x="203" y="361"/>
                  </a:cubicBezTo>
                  <a:cubicBezTo>
                    <a:pt x="203" y="361"/>
                    <a:pt x="202" y="360"/>
                    <a:pt x="202" y="359"/>
                  </a:cubicBezTo>
                  <a:cubicBezTo>
                    <a:pt x="201" y="357"/>
                    <a:pt x="200" y="355"/>
                    <a:pt x="199" y="352"/>
                  </a:cubicBezTo>
                  <a:cubicBezTo>
                    <a:pt x="196" y="344"/>
                    <a:pt x="194" y="335"/>
                    <a:pt x="194" y="325"/>
                  </a:cubicBezTo>
                  <a:cubicBezTo>
                    <a:pt x="193" y="323"/>
                    <a:pt x="193" y="321"/>
                    <a:pt x="193" y="319"/>
                  </a:cubicBezTo>
                  <a:cubicBezTo>
                    <a:pt x="193" y="318"/>
                    <a:pt x="193" y="317"/>
                    <a:pt x="193" y="315"/>
                  </a:cubicBezTo>
                  <a:cubicBezTo>
                    <a:pt x="191" y="284"/>
                    <a:pt x="195" y="254"/>
                    <a:pt x="203" y="225"/>
                  </a:cubicBezTo>
                  <a:cubicBezTo>
                    <a:pt x="206" y="214"/>
                    <a:pt x="210" y="205"/>
                    <a:pt x="215" y="196"/>
                  </a:cubicBezTo>
                  <a:cubicBezTo>
                    <a:pt x="220" y="189"/>
                    <a:pt x="224" y="183"/>
                    <a:pt x="230" y="177"/>
                  </a:cubicBezTo>
                  <a:cubicBezTo>
                    <a:pt x="239" y="167"/>
                    <a:pt x="248" y="158"/>
                    <a:pt x="256" y="148"/>
                  </a:cubicBezTo>
                  <a:cubicBezTo>
                    <a:pt x="259" y="145"/>
                    <a:pt x="261" y="141"/>
                    <a:pt x="263" y="138"/>
                  </a:cubicBezTo>
                  <a:cubicBezTo>
                    <a:pt x="263" y="138"/>
                    <a:pt x="263" y="138"/>
                    <a:pt x="263" y="138"/>
                  </a:cubicBezTo>
                  <a:cubicBezTo>
                    <a:pt x="260" y="132"/>
                    <a:pt x="256" y="135"/>
                    <a:pt x="252" y="135"/>
                  </a:cubicBezTo>
                  <a:cubicBezTo>
                    <a:pt x="234" y="136"/>
                    <a:pt x="216" y="138"/>
                    <a:pt x="197" y="139"/>
                  </a:cubicBezTo>
                  <a:cubicBezTo>
                    <a:pt x="192" y="140"/>
                    <a:pt x="187" y="140"/>
                    <a:pt x="183" y="142"/>
                  </a:cubicBezTo>
                  <a:cubicBezTo>
                    <a:pt x="180" y="143"/>
                    <a:pt x="176" y="144"/>
                    <a:pt x="173" y="145"/>
                  </a:cubicBezTo>
                  <a:cubicBezTo>
                    <a:pt x="171" y="146"/>
                    <a:pt x="168" y="146"/>
                    <a:pt x="166" y="147"/>
                  </a:cubicBezTo>
                  <a:cubicBezTo>
                    <a:pt x="143" y="155"/>
                    <a:pt x="119" y="162"/>
                    <a:pt x="97" y="174"/>
                  </a:cubicBezTo>
                  <a:cubicBezTo>
                    <a:pt x="87" y="179"/>
                    <a:pt x="78" y="185"/>
                    <a:pt x="69" y="192"/>
                  </a:cubicBezTo>
                  <a:cubicBezTo>
                    <a:pt x="67" y="194"/>
                    <a:pt x="66" y="195"/>
                    <a:pt x="64" y="197"/>
                  </a:cubicBezTo>
                  <a:cubicBezTo>
                    <a:pt x="52" y="208"/>
                    <a:pt x="41" y="220"/>
                    <a:pt x="32" y="235"/>
                  </a:cubicBezTo>
                  <a:cubicBezTo>
                    <a:pt x="23" y="250"/>
                    <a:pt x="15" y="267"/>
                    <a:pt x="10" y="284"/>
                  </a:cubicBezTo>
                  <a:cubicBezTo>
                    <a:pt x="9" y="286"/>
                    <a:pt x="8" y="288"/>
                    <a:pt x="7" y="291"/>
                  </a:cubicBezTo>
                  <a:cubicBezTo>
                    <a:pt x="6" y="294"/>
                    <a:pt x="5" y="297"/>
                    <a:pt x="4" y="300"/>
                  </a:cubicBezTo>
                  <a:cubicBezTo>
                    <a:pt x="2" y="308"/>
                    <a:pt x="1" y="317"/>
                    <a:pt x="1" y="325"/>
                  </a:cubicBezTo>
                  <a:cubicBezTo>
                    <a:pt x="0" y="348"/>
                    <a:pt x="3" y="371"/>
                    <a:pt x="7" y="393"/>
                  </a:cubicBezTo>
                  <a:cubicBezTo>
                    <a:pt x="8" y="396"/>
                    <a:pt x="8" y="398"/>
                    <a:pt x="9" y="401"/>
                  </a:cubicBezTo>
                  <a:cubicBezTo>
                    <a:pt x="10" y="407"/>
                    <a:pt x="12" y="414"/>
                    <a:pt x="13" y="420"/>
                  </a:cubicBezTo>
                  <a:cubicBezTo>
                    <a:pt x="14" y="423"/>
                    <a:pt x="16" y="425"/>
                    <a:pt x="18" y="428"/>
                  </a:cubicBezTo>
                  <a:cubicBezTo>
                    <a:pt x="32" y="413"/>
                    <a:pt x="49" y="408"/>
                    <a:pt x="67" y="404"/>
                  </a:cubicBezTo>
                  <a:cubicBezTo>
                    <a:pt x="80" y="401"/>
                    <a:pt x="93" y="394"/>
                    <a:pt x="106" y="389"/>
                  </a:cubicBezTo>
                  <a:cubicBezTo>
                    <a:pt x="107" y="388"/>
                    <a:pt x="109" y="388"/>
                    <a:pt x="110" y="387"/>
                  </a:cubicBezTo>
                  <a:cubicBezTo>
                    <a:pt x="111" y="389"/>
                    <a:pt x="113" y="391"/>
                    <a:pt x="114" y="393"/>
                  </a:cubicBezTo>
                  <a:cubicBezTo>
                    <a:pt x="114" y="394"/>
                    <a:pt x="114" y="396"/>
                    <a:pt x="114" y="397"/>
                  </a:cubicBezTo>
                  <a:cubicBezTo>
                    <a:pt x="116" y="408"/>
                    <a:pt x="119" y="418"/>
                    <a:pt x="123" y="428"/>
                  </a:cubicBezTo>
                  <a:cubicBezTo>
                    <a:pt x="124" y="430"/>
                    <a:pt x="125" y="432"/>
                    <a:pt x="126" y="434"/>
                  </a:cubicBezTo>
                  <a:cubicBezTo>
                    <a:pt x="130" y="441"/>
                    <a:pt x="135" y="448"/>
                    <a:pt x="139" y="455"/>
                  </a:cubicBezTo>
                  <a:cubicBezTo>
                    <a:pt x="153" y="477"/>
                    <a:pt x="169" y="497"/>
                    <a:pt x="187" y="516"/>
                  </a:cubicBezTo>
                  <a:cubicBezTo>
                    <a:pt x="188" y="517"/>
                    <a:pt x="190" y="519"/>
                    <a:pt x="191" y="520"/>
                  </a:cubicBezTo>
                  <a:cubicBezTo>
                    <a:pt x="214" y="545"/>
                    <a:pt x="240" y="567"/>
                    <a:pt x="267" y="586"/>
                  </a:cubicBezTo>
                  <a:cubicBezTo>
                    <a:pt x="269" y="588"/>
                    <a:pt x="271" y="589"/>
                    <a:pt x="272" y="590"/>
                  </a:cubicBezTo>
                  <a:cubicBezTo>
                    <a:pt x="275" y="592"/>
                    <a:pt x="278" y="594"/>
                    <a:pt x="281" y="596"/>
                  </a:cubicBezTo>
                  <a:cubicBezTo>
                    <a:pt x="287" y="600"/>
                    <a:pt x="293" y="603"/>
                    <a:pt x="299" y="605"/>
                  </a:cubicBezTo>
                  <a:cubicBezTo>
                    <a:pt x="311" y="609"/>
                    <a:pt x="324" y="614"/>
                    <a:pt x="336" y="618"/>
                  </a:cubicBezTo>
                  <a:cubicBezTo>
                    <a:pt x="340" y="619"/>
                    <a:pt x="345" y="621"/>
                    <a:pt x="350" y="622"/>
                  </a:cubicBezTo>
                  <a:cubicBezTo>
                    <a:pt x="358" y="625"/>
                    <a:pt x="366" y="628"/>
                    <a:pt x="374" y="630"/>
                  </a:cubicBezTo>
                  <a:cubicBezTo>
                    <a:pt x="377" y="631"/>
                    <a:pt x="379" y="632"/>
                    <a:pt x="381" y="633"/>
                  </a:cubicBezTo>
                  <a:cubicBezTo>
                    <a:pt x="384" y="633"/>
                    <a:pt x="386" y="634"/>
                    <a:pt x="388" y="635"/>
                  </a:cubicBezTo>
                  <a:cubicBezTo>
                    <a:pt x="388" y="632"/>
                    <a:pt x="388" y="629"/>
                    <a:pt x="387" y="627"/>
                  </a:cubicBezTo>
                  <a:cubicBezTo>
                    <a:pt x="387" y="624"/>
                    <a:pt x="387" y="621"/>
                    <a:pt x="387" y="618"/>
                  </a:cubicBezTo>
                  <a:cubicBezTo>
                    <a:pt x="386" y="611"/>
                    <a:pt x="385" y="603"/>
                    <a:pt x="385" y="596"/>
                  </a:cubicBezTo>
                  <a:cubicBezTo>
                    <a:pt x="384" y="586"/>
                    <a:pt x="384" y="577"/>
                    <a:pt x="384" y="567"/>
                  </a:cubicBezTo>
                  <a:cubicBezTo>
                    <a:pt x="384" y="551"/>
                    <a:pt x="387" y="537"/>
                    <a:pt x="395" y="526"/>
                  </a:cubicBezTo>
                  <a:cubicBezTo>
                    <a:pt x="396" y="524"/>
                    <a:pt x="397" y="522"/>
                    <a:pt x="398" y="520"/>
                  </a:cubicBezTo>
                  <a:cubicBezTo>
                    <a:pt x="402" y="516"/>
                    <a:pt x="406" y="511"/>
                    <a:pt x="411" y="507"/>
                  </a:cubicBezTo>
                  <a:cubicBezTo>
                    <a:pt x="418" y="501"/>
                    <a:pt x="425" y="495"/>
                    <a:pt x="433" y="489"/>
                  </a:cubicBezTo>
                  <a:cubicBezTo>
                    <a:pt x="448" y="477"/>
                    <a:pt x="460" y="463"/>
                    <a:pt x="469" y="448"/>
                  </a:cubicBezTo>
                  <a:cubicBezTo>
                    <a:pt x="470" y="447"/>
                    <a:pt x="471" y="445"/>
                    <a:pt x="472" y="443"/>
                  </a:cubicBezTo>
                  <a:cubicBezTo>
                    <a:pt x="484" y="422"/>
                    <a:pt x="490" y="398"/>
                    <a:pt x="492" y="372"/>
                  </a:cubicBezTo>
                  <a:cubicBezTo>
                    <a:pt x="492" y="369"/>
                    <a:pt x="492" y="365"/>
                    <a:pt x="493" y="362"/>
                  </a:cubicBezTo>
                  <a:cubicBezTo>
                    <a:pt x="493" y="357"/>
                    <a:pt x="493" y="353"/>
                    <a:pt x="493" y="348"/>
                  </a:cubicBezTo>
                  <a:cubicBezTo>
                    <a:pt x="493" y="342"/>
                    <a:pt x="492" y="336"/>
                    <a:pt x="492" y="330"/>
                  </a:cubicBezTo>
                  <a:cubicBezTo>
                    <a:pt x="492" y="329"/>
                    <a:pt x="493" y="328"/>
                    <a:pt x="493" y="326"/>
                  </a:cubicBezTo>
                  <a:cubicBezTo>
                    <a:pt x="497" y="329"/>
                    <a:pt x="501" y="332"/>
                    <a:pt x="504" y="335"/>
                  </a:cubicBezTo>
                  <a:cubicBezTo>
                    <a:pt x="507" y="338"/>
                    <a:pt x="509" y="340"/>
                    <a:pt x="512" y="343"/>
                  </a:cubicBezTo>
                  <a:cubicBezTo>
                    <a:pt x="514" y="344"/>
                    <a:pt x="516" y="345"/>
                    <a:pt x="517" y="347"/>
                  </a:cubicBezTo>
                  <a:cubicBezTo>
                    <a:pt x="518" y="347"/>
                    <a:pt x="519" y="348"/>
                    <a:pt x="519" y="348"/>
                  </a:cubicBezTo>
                  <a:cubicBezTo>
                    <a:pt x="525" y="352"/>
                    <a:pt x="531" y="355"/>
                    <a:pt x="537" y="357"/>
                  </a:cubicBezTo>
                  <a:cubicBezTo>
                    <a:pt x="543" y="359"/>
                    <a:pt x="548" y="360"/>
                    <a:pt x="554" y="361"/>
                  </a:cubicBezTo>
                  <a:cubicBezTo>
                    <a:pt x="576" y="364"/>
                    <a:pt x="597" y="367"/>
                    <a:pt x="621" y="370"/>
                  </a:cubicBezTo>
                  <a:cubicBezTo>
                    <a:pt x="621" y="366"/>
                    <a:pt x="621" y="362"/>
                    <a:pt x="621" y="358"/>
                  </a:cubicBezTo>
                  <a:cubicBezTo>
                    <a:pt x="619" y="339"/>
                    <a:pt x="621" y="321"/>
                    <a:pt x="627" y="304"/>
                  </a:cubicBezTo>
                  <a:cubicBezTo>
                    <a:pt x="627" y="303"/>
                    <a:pt x="627" y="303"/>
                    <a:pt x="627" y="302"/>
                  </a:cubicBezTo>
                  <a:cubicBezTo>
                    <a:pt x="628" y="300"/>
                    <a:pt x="628" y="299"/>
                    <a:pt x="629" y="297"/>
                  </a:cubicBezTo>
                  <a:cubicBezTo>
                    <a:pt x="633" y="284"/>
                    <a:pt x="638" y="271"/>
                    <a:pt x="642" y="259"/>
                  </a:cubicBezTo>
                  <a:cubicBezTo>
                    <a:pt x="647" y="244"/>
                    <a:pt x="649" y="230"/>
                    <a:pt x="649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5" name="Freeform 9"/>
            <p:cNvSpPr/>
            <p:nvPr/>
          </p:nvSpPr>
          <p:spPr bwMode="auto">
            <a:xfrm>
              <a:off x="3298826" y="3111500"/>
              <a:ext cx="3517900" cy="1352550"/>
            </a:xfrm>
            <a:custGeom>
              <a:avLst/>
              <a:gdLst>
                <a:gd name="T0" fmla="*/ 937 w 937"/>
                <a:gd name="T1" fmla="*/ 228 h 360"/>
                <a:gd name="T2" fmla="*/ 898 w 937"/>
                <a:gd name="T3" fmla="*/ 187 h 360"/>
                <a:gd name="T4" fmla="*/ 850 w 937"/>
                <a:gd name="T5" fmla="*/ 178 h 360"/>
                <a:gd name="T6" fmla="*/ 799 w 937"/>
                <a:gd name="T7" fmla="*/ 179 h 360"/>
                <a:gd name="T8" fmla="*/ 735 w 937"/>
                <a:gd name="T9" fmla="*/ 189 h 360"/>
                <a:gd name="T10" fmla="*/ 663 w 937"/>
                <a:gd name="T11" fmla="*/ 204 h 360"/>
                <a:gd name="T12" fmla="*/ 521 w 937"/>
                <a:gd name="T13" fmla="*/ 212 h 360"/>
                <a:gd name="T14" fmla="*/ 505 w 937"/>
                <a:gd name="T15" fmla="*/ 211 h 360"/>
                <a:gd name="T16" fmla="*/ 400 w 937"/>
                <a:gd name="T17" fmla="*/ 190 h 360"/>
                <a:gd name="T18" fmla="*/ 382 w 937"/>
                <a:gd name="T19" fmla="*/ 183 h 360"/>
                <a:gd name="T20" fmla="*/ 270 w 937"/>
                <a:gd name="T21" fmla="*/ 108 h 360"/>
                <a:gd name="T22" fmla="*/ 198 w 937"/>
                <a:gd name="T23" fmla="*/ 38 h 360"/>
                <a:gd name="T24" fmla="*/ 119 w 937"/>
                <a:gd name="T25" fmla="*/ 1 h 360"/>
                <a:gd name="T26" fmla="*/ 89 w 937"/>
                <a:gd name="T27" fmla="*/ 0 h 360"/>
                <a:gd name="T28" fmla="*/ 25 w 937"/>
                <a:gd name="T29" fmla="*/ 12 h 360"/>
                <a:gd name="T30" fmla="*/ 0 w 937"/>
                <a:gd name="T31" fmla="*/ 33 h 360"/>
                <a:gd name="T32" fmla="*/ 22 w 937"/>
                <a:gd name="T33" fmla="*/ 98 h 360"/>
                <a:gd name="T34" fmla="*/ 84 w 937"/>
                <a:gd name="T35" fmla="*/ 178 h 360"/>
                <a:gd name="T36" fmla="*/ 112 w 937"/>
                <a:gd name="T37" fmla="*/ 194 h 360"/>
                <a:gd name="T38" fmla="*/ 151 w 937"/>
                <a:gd name="T39" fmla="*/ 146 h 360"/>
                <a:gd name="T40" fmla="*/ 203 w 937"/>
                <a:gd name="T41" fmla="*/ 169 h 360"/>
                <a:gd name="T42" fmla="*/ 217 w 937"/>
                <a:gd name="T43" fmla="*/ 197 h 360"/>
                <a:gd name="T44" fmla="*/ 223 w 937"/>
                <a:gd name="T45" fmla="*/ 209 h 360"/>
                <a:gd name="T46" fmla="*/ 249 w 937"/>
                <a:gd name="T47" fmla="*/ 234 h 360"/>
                <a:gd name="T48" fmla="*/ 294 w 937"/>
                <a:gd name="T49" fmla="*/ 228 h 360"/>
                <a:gd name="T50" fmla="*/ 307 w 937"/>
                <a:gd name="T51" fmla="*/ 257 h 360"/>
                <a:gd name="T52" fmla="*/ 321 w 937"/>
                <a:gd name="T53" fmla="*/ 284 h 360"/>
                <a:gd name="T54" fmla="*/ 403 w 937"/>
                <a:gd name="T55" fmla="*/ 287 h 360"/>
                <a:gd name="T56" fmla="*/ 436 w 937"/>
                <a:gd name="T57" fmla="*/ 273 h 360"/>
                <a:gd name="T58" fmla="*/ 445 w 937"/>
                <a:gd name="T59" fmla="*/ 271 h 360"/>
                <a:gd name="T60" fmla="*/ 467 w 937"/>
                <a:gd name="T61" fmla="*/ 270 h 360"/>
                <a:gd name="T62" fmla="*/ 520 w 937"/>
                <a:gd name="T63" fmla="*/ 310 h 360"/>
                <a:gd name="T64" fmla="*/ 545 w 937"/>
                <a:gd name="T65" fmla="*/ 332 h 360"/>
                <a:gd name="T66" fmla="*/ 647 w 937"/>
                <a:gd name="T67" fmla="*/ 338 h 360"/>
                <a:gd name="T68" fmla="*/ 662 w 937"/>
                <a:gd name="T69" fmla="*/ 324 h 360"/>
                <a:gd name="T70" fmla="*/ 683 w 937"/>
                <a:gd name="T71" fmla="*/ 320 h 360"/>
                <a:gd name="T72" fmla="*/ 699 w 937"/>
                <a:gd name="T73" fmla="*/ 329 h 360"/>
                <a:gd name="T74" fmla="*/ 783 w 937"/>
                <a:gd name="T75" fmla="*/ 323 h 360"/>
                <a:gd name="T76" fmla="*/ 822 w 937"/>
                <a:gd name="T77" fmla="*/ 298 h 360"/>
                <a:gd name="T78" fmla="*/ 864 w 937"/>
                <a:gd name="T79" fmla="*/ 252 h 360"/>
                <a:gd name="T80" fmla="*/ 871 w 937"/>
                <a:gd name="T81" fmla="*/ 24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7" h="360">
                  <a:moveTo>
                    <a:pt x="923" y="229"/>
                  </a:moveTo>
                  <a:cubicBezTo>
                    <a:pt x="927" y="229"/>
                    <a:pt x="932" y="228"/>
                    <a:pt x="937" y="228"/>
                  </a:cubicBezTo>
                  <a:cubicBezTo>
                    <a:pt x="937" y="217"/>
                    <a:pt x="931" y="212"/>
                    <a:pt x="926" y="207"/>
                  </a:cubicBezTo>
                  <a:cubicBezTo>
                    <a:pt x="918" y="198"/>
                    <a:pt x="909" y="190"/>
                    <a:pt x="898" y="187"/>
                  </a:cubicBezTo>
                  <a:cubicBezTo>
                    <a:pt x="883" y="183"/>
                    <a:pt x="869" y="179"/>
                    <a:pt x="854" y="179"/>
                  </a:cubicBezTo>
                  <a:cubicBezTo>
                    <a:pt x="853" y="178"/>
                    <a:pt x="852" y="178"/>
                    <a:pt x="850" y="178"/>
                  </a:cubicBezTo>
                  <a:cubicBezTo>
                    <a:pt x="847" y="178"/>
                    <a:pt x="844" y="178"/>
                    <a:pt x="841" y="178"/>
                  </a:cubicBezTo>
                  <a:cubicBezTo>
                    <a:pt x="827" y="177"/>
                    <a:pt x="813" y="178"/>
                    <a:pt x="799" y="179"/>
                  </a:cubicBezTo>
                  <a:cubicBezTo>
                    <a:pt x="796" y="179"/>
                    <a:pt x="793" y="179"/>
                    <a:pt x="790" y="179"/>
                  </a:cubicBezTo>
                  <a:cubicBezTo>
                    <a:pt x="772" y="181"/>
                    <a:pt x="753" y="184"/>
                    <a:pt x="735" y="189"/>
                  </a:cubicBezTo>
                  <a:cubicBezTo>
                    <a:pt x="715" y="194"/>
                    <a:pt x="695" y="198"/>
                    <a:pt x="675" y="202"/>
                  </a:cubicBezTo>
                  <a:cubicBezTo>
                    <a:pt x="671" y="202"/>
                    <a:pt x="667" y="203"/>
                    <a:pt x="663" y="204"/>
                  </a:cubicBezTo>
                  <a:cubicBezTo>
                    <a:pt x="619" y="211"/>
                    <a:pt x="575" y="214"/>
                    <a:pt x="530" y="212"/>
                  </a:cubicBezTo>
                  <a:cubicBezTo>
                    <a:pt x="527" y="212"/>
                    <a:pt x="524" y="212"/>
                    <a:pt x="521" y="212"/>
                  </a:cubicBezTo>
                  <a:cubicBezTo>
                    <a:pt x="518" y="212"/>
                    <a:pt x="516" y="212"/>
                    <a:pt x="513" y="212"/>
                  </a:cubicBezTo>
                  <a:cubicBezTo>
                    <a:pt x="511" y="211"/>
                    <a:pt x="508" y="211"/>
                    <a:pt x="505" y="211"/>
                  </a:cubicBezTo>
                  <a:cubicBezTo>
                    <a:pt x="505" y="211"/>
                    <a:pt x="505" y="211"/>
                    <a:pt x="505" y="211"/>
                  </a:cubicBezTo>
                  <a:cubicBezTo>
                    <a:pt x="469" y="209"/>
                    <a:pt x="434" y="202"/>
                    <a:pt x="400" y="190"/>
                  </a:cubicBezTo>
                  <a:cubicBezTo>
                    <a:pt x="396" y="189"/>
                    <a:pt x="392" y="187"/>
                    <a:pt x="388" y="186"/>
                  </a:cubicBezTo>
                  <a:cubicBezTo>
                    <a:pt x="386" y="185"/>
                    <a:pt x="384" y="184"/>
                    <a:pt x="382" y="183"/>
                  </a:cubicBezTo>
                  <a:cubicBezTo>
                    <a:pt x="355" y="172"/>
                    <a:pt x="330" y="159"/>
                    <a:pt x="307" y="141"/>
                  </a:cubicBezTo>
                  <a:cubicBezTo>
                    <a:pt x="294" y="131"/>
                    <a:pt x="281" y="120"/>
                    <a:pt x="270" y="108"/>
                  </a:cubicBezTo>
                  <a:cubicBezTo>
                    <a:pt x="258" y="95"/>
                    <a:pt x="246" y="83"/>
                    <a:pt x="234" y="71"/>
                  </a:cubicBezTo>
                  <a:cubicBezTo>
                    <a:pt x="222" y="60"/>
                    <a:pt x="210" y="49"/>
                    <a:pt x="198" y="38"/>
                  </a:cubicBezTo>
                  <a:cubicBezTo>
                    <a:pt x="193" y="34"/>
                    <a:pt x="188" y="30"/>
                    <a:pt x="182" y="26"/>
                  </a:cubicBezTo>
                  <a:cubicBezTo>
                    <a:pt x="162" y="13"/>
                    <a:pt x="141" y="5"/>
                    <a:pt x="119" y="1"/>
                  </a:cubicBezTo>
                  <a:cubicBezTo>
                    <a:pt x="116" y="1"/>
                    <a:pt x="113" y="1"/>
                    <a:pt x="111" y="0"/>
                  </a:cubicBezTo>
                  <a:cubicBezTo>
                    <a:pt x="104" y="0"/>
                    <a:pt x="96" y="0"/>
                    <a:pt x="89" y="0"/>
                  </a:cubicBezTo>
                  <a:cubicBezTo>
                    <a:pt x="82" y="0"/>
                    <a:pt x="76" y="0"/>
                    <a:pt x="70" y="0"/>
                  </a:cubicBezTo>
                  <a:cubicBezTo>
                    <a:pt x="53" y="1"/>
                    <a:pt x="38" y="4"/>
                    <a:pt x="25" y="12"/>
                  </a:cubicBezTo>
                  <a:cubicBezTo>
                    <a:pt x="23" y="13"/>
                    <a:pt x="21" y="14"/>
                    <a:pt x="19" y="15"/>
                  </a:cubicBezTo>
                  <a:cubicBezTo>
                    <a:pt x="12" y="20"/>
                    <a:pt x="6" y="26"/>
                    <a:pt x="0" y="33"/>
                  </a:cubicBezTo>
                  <a:cubicBezTo>
                    <a:pt x="3" y="50"/>
                    <a:pt x="10" y="71"/>
                    <a:pt x="19" y="91"/>
                  </a:cubicBezTo>
                  <a:cubicBezTo>
                    <a:pt x="20" y="93"/>
                    <a:pt x="21" y="95"/>
                    <a:pt x="22" y="98"/>
                  </a:cubicBezTo>
                  <a:cubicBezTo>
                    <a:pt x="32" y="119"/>
                    <a:pt x="44" y="139"/>
                    <a:pt x="55" y="152"/>
                  </a:cubicBezTo>
                  <a:cubicBezTo>
                    <a:pt x="63" y="161"/>
                    <a:pt x="73" y="170"/>
                    <a:pt x="84" y="178"/>
                  </a:cubicBezTo>
                  <a:cubicBezTo>
                    <a:pt x="86" y="179"/>
                    <a:pt x="88" y="180"/>
                    <a:pt x="89" y="182"/>
                  </a:cubicBezTo>
                  <a:cubicBezTo>
                    <a:pt x="97" y="186"/>
                    <a:pt x="104" y="191"/>
                    <a:pt x="112" y="194"/>
                  </a:cubicBezTo>
                  <a:cubicBezTo>
                    <a:pt x="116" y="179"/>
                    <a:pt x="123" y="166"/>
                    <a:pt x="135" y="156"/>
                  </a:cubicBezTo>
                  <a:cubicBezTo>
                    <a:pt x="140" y="151"/>
                    <a:pt x="146" y="148"/>
                    <a:pt x="151" y="146"/>
                  </a:cubicBezTo>
                  <a:cubicBezTo>
                    <a:pt x="154" y="145"/>
                    <a:pt x="156" y="145"/>
                    <a:pt x="158" y="144"/>
                  </a:cubicBezTo>
                  <a:cubicBezTo>
                    <a:pt x="175" y="142"/>
                    <a:pt x="192" y="150"/>
                    <a:pt x="203" y="169"/>
                  </a:cubicBezTo>
                  <a:cubicBezTo>
                    <a:pt x="208" y="178"/>
                    <a:pt x="212" y="187"/>
                    <a:pt x="217" y="196"/>
                  </a:cubicBezTo>
                  <a:cubicBezTo>
                    <a:pt x="217" y="197"/>
                    <a:pt x="217" y="197"/>
                    <a:pt x="217" y="197"/>
                  </a:cubicBezTo>
                  <a:cubicBezTo>
                    <a:pt x="218" y="199"/>
                    <a:pt x="219" y="201"/>
                    <a:pt x="220" y="202"/>
                  </a:cubicBezTo>
                  <a:cubicBezTo>
                    <a:pt x="221" y="205"/>
                    <a:pt x="222" y="207"/>
                    <a:pt x="223" y="209"/>
                  </a:cubicBezTo>
                  <a:cubicBezTo>
                    <a:pt x="224" y="210"/>
                    <a:pt x="225" y="212"/>
                    <a:pt x="226" y="213"/>
                  </a:cubicBezTo>
                  <a:cubicBezTo>
                    <a:pt x="234" y="224"/>
                    <a:pt x="241" y="231"/>
                    <a:pt x="249" y="234"/>
                  </a:cubicBezTo>
                  <a:cubicBezTo>
                    <a:pt x="256" y="236"/>
                    <a:pt x="264" y="235"/>
                    <a:pt x="277" y="232"/>
                  </a:cubicBezTo>
                  <a:cubicBezTo>
                    <a:pt x="282" y="231"/>
                    <a:pt x="287" y="230"/>
                    <a:pt x="294" y="228"/>
                  </a:cubicBezTo>
                  <a:cubicBezTo>
                    <a:pt x="297" y="236"/>
                    <a:pt x="300" y="243"/>
                    <a:pt x="303" y="250"/>
                  </a:cubicBezTo>
                  <a:cubicBezTo>
                    <a:pt x="304" y="252"/>
                    <a:pt x="306" y="255"/>
                    <a:pt x="307" y="257"/>
                  </a:cubicBezTo>
                  <a:cubicBezTo>
                    <a:pt x="308" y="260"/>
                    <a:pt x="309" y="262"/>
                    <a:pt x="310" y="264"/>
                  </a:cubicBezTo>
                  <a:cubicBezTo>
                    <a:pt x="313" y="271"/>
                    <a:pt x="317" y="278"/>
                    <a:pt x="321" y="284"/>
                  </a:cubicBezTo>
                  <a:cubicBezTo>
                    <a:pt x="336" y="306"/>
                    <a:pt x="350" y="310"/>
                    <a:pt x="372" y="302"/>
                  </a:cubicBezTo>
                  <a:cubicBezTo>
                    <a:pt x="383" y="298"/>
                    <a:pt x="392" y="292"/>
                    <a:pt x="403" y="287"/>
                  </a:cubicBezTo>
                  <a:cubicBezTo>
                    <a:pt x="412" y="283"/>
                    <a:pt x="421" y="278"/>
                    <a:pt x="431" y="274"/>
                  </a:cubicBezTo>
                  <a:cubicBezTo>
                    <a:pt x="433" y="274"/>
                    <a:pt x="434" y="273"/>
                    <a:pt x="436" y="273"/>
                  </a:cubicBezTo>
                  <a:cubicBezTo>
                    <a:pt x="437" y="273"/>
                    <a:pt x="438" y="272"/>
                    <a:pt x="438" y="272"/>
                  </a:cubicBezTo>
                  <a:cubicBezTo>
                    <a:pt x="441" y="272"/>
                    <a:pt x="443" y="271"/>
                    <a:pt x="445" y="271"/>
                  </a:cubicBezTo>
                  <a:cubicBezTo>
                    <a:pt x="448" y="270"/>
                    <a:pt x="452" y="270"/>
                    <a:pt x="455" y="270"/>
                  </a:cubicBezTo>
                  <a:cubicBezTo>
                    <a:pt x="459" y="270"/>
                    <a:pt x="463" y="270"/>
                    <a:pt x="467" y="270"/>
                  </a:cubicBezTo>
                  <a:cubicBezTo>
                    <a:pt x="475" y="269"/>
                    <a:pt x="482" y="273"/>
                    <a:pt x="489" y="279"/>
                  </a:cubicBezTo>
                  <a:cubicBezTo>
                    <a:pt x="499" y="290"/>
                    <a:pt x="509" y="300"/>
                    <a:pt x="520" y="310"/>
                  </a:cubicBezTo>
                  <a:cubicBezTo>
                    <a:pt x="526" y="316"/>
                    <a:pt x="533" y="322"/>
                    <a:pt x="540" y="328"/>
                  </a:cubicBezTo>
                  <a:cubicBezTo>
                    <a:pt x="541" y="329"/>
                    <a:pt x="543" y="330"/>
                    <a:pt x="545" y="332"/>
                  </a:cubicBezTo>
                  <a:cubicBezTo>
                    <a:pt x="548" y="334"/>
                    <a:pt x="551" y="337"/>
                    <a:pt x="555" y="339"/>
                  </a:cubicBezTo>
                  <a:cubicBezTo>
                    <a:pt x="587" y="360"/>
                    <a:pt x="620" y="359"/>
                    <a:pt x="647" y="338"/>
                  </a:cubicBezTo>
                  <a:cubicBezTo>
                    <a:pt x="649" y="337"/>
                    <a:pt x="650" y="336"/>
                    <a:pt x="652" y="334"/>
                  </a:cubicBezTo>
                  <a:cubicBezTo>
                    <a:pt x="655" y="331"/>
                    <a:pt x="659" y="328"/>
                    <a:pt x="662" y="324"/>
                  </a:cubicBezTo>
                  <a:cubicBezTo>
                    <a:pt x="664" y="321"/>
                    <a:pt x="667" y="318"/>
                    <a:pt x="670" y="314"/>
                  </a:cubicBezTo>
                  <a:cubicBezTo>
                    <a:pt x="674" y="316"/>
                    <a:pt x="679" y="317"/>
                    <a:pt x="683" y="320"/>
                  </a:cubicBezTo>
                  <a:cubicBezTo>
                    <a:pt x="686" y="322"/>
                    <a:pt x="689" y="324"/>
                    <a:pt x="693" y="326"/>
                  </a:cubicBezTo>
                  <a:cubicBezTo>
                    <a:pt x="695" y="327"/>
                    <a:pt x="697" y="328"/>
                    <a:pt x="699" y="329"/>
                  </a:cubicBezTo>
                  <a:cubicBezTo>
                    <a:pt x="723" y="340"/>
                    <a:pt x="748" y="340"/>
                    <a:pt x="773" y="328"/>
                  </a:cubicBezTo>
                  <a:cubicBezTo>
                    <a:pt x="777" y="327"/>
                    <a:pt x="780" y="325"/>
                    <a:pt x="783" y="323"/>
                  </a:cubicBezTo>
                  <a:cubicBezTo>
                    <a:pt x="785" y="322"/>
                    <a:pt x="787" y="321"/>
                    <a:pt x="789" y="320"/>
                  </a:cubicBezTo>
                  <a:cubicBezTo>
                    <a:pt x="801" y="313"/>
                    <a:pt x="812" y="306"/>
                    <a:pt x="822" y="298"/>
                  </a:cubicBezTo>
                  <a:cubicBezTo>
                    <a:pt x="827" y="294"/>
                    <a:pt x="831" y="288"/>
                    <a:pt x="835" y="283"/>
                  </a:cubicBezTo>
                  <a:cubicBezTo>
                    <a:pt x="844" y="272"/>
                    <a:pt x="853" y="261"/>
                    <a:pt x="864" y="252"/>
                  </a:cubicBezTo>
                  <a:cubicBezTo>
                    <a:pt x="866" y="251"/>
                    <a:pt x="868" y="250"/>
                    <a:pt x="869" y="248"/>
                  </a:cubicBezTo>
                  <a:cubicBezTo>
                    <a:pt x="870" y="248"/>
                    <a:pt x="871" y="247"/>
                    <a:pt x="871" y="247"/>
                  </a:cubicBezTo>
                  <a:cubicBezTo>
                    <a:pt x="887" y="236"/>
                    <a:pt x="904" y="229"/>
                    <a:pt x="923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6" name="Freeform 10"/>
            <p:cNvSpPr/>
            <p:nvPr/>
          </p:nvSpPr>
          <p:spPr bwMode="auto">
            <a:xfrm>
              <a:off x="3114676" y="268288"/>
              <a:ext cx="1895475" cy="2859088"/>
            </a:xfrm>
            <a:custGeom>
              <a:avLst/>
              <a:gdLst>
                <a:gd name="T0" fmla="*/ 34 w 505"/>
                <a:gd name="T1" fmla="*/ 185 h 761"/>
                <a:gd name="T2" fmla="*/ 5 w 505"/>
                <a:gd name="T3" fmla="*/ 257 h 761"/>
                <a:gd name="T4" fmla="*/ 6 w 505"/>
                <a:gd name="T5" fmla="*/ 307 h 761"/>
                <a:gd name="T6" fmla="*/ 37 w 505"/>
                <a:gd name="T7" fmla="*/ 408 h 761"/>
                <a:gd name="T8" fmla="*/ 29 w 505"/>
                <a:gd name="T9" fmla="*/ 422 h 761"/>
                <a:gd name="T10" fmla="*/ 0 w 505"/>
                <a:gd name="T11" fmla="*/ 436 h 761"/>
                <a:gd name="T12" fmla="*/ 10 w 505"/>
                <a:gd name="T13" fmla="*/ 454 h 761"/>
                <a:gd name="T14" fmla="*/ 19 w 505"/>
                <a:gd name="T15" fmla="*/ 473 h 761"/>
                <a:gd name="T16" fmla="*/ 48 w 505"/>
                <a:gd name="T17" fmla="*/ 567 h 761"/>
                <a:gd name="T18" fmla="*/ 84 w 505"/>
                <a:gd name="T19" fmla="*/ 620 h 761"/>
                <a:gd name="T20" fmla="*/ 119 w 505"/>
                <a:gd name="T21" fmla="*/ 656 h 761"/>
                <a:gd name="T22" fmla="*/ 179 w 505"/>
                <a:gd name="T23" fmla="*/ 705 h 761"/>
                <a:gd name="T24" fmla="*/ 202 w 505"/>
                <a:gd name="T25" fmla="*/ 724 h 761"/>
                <a:gd name="T26" fmla="*/ 255 w 505"/>
                <a:gd name="T27" fmla="*/ 761 h 761"/>
                <a:gd name="T28" fmla="*/ 220 w 505"/>
                <a:gd name="T29" fmla="*/ 706 h 761"/>
                <a:gd name="T30" fmla="*/ 207 w 505"/>
                <a:gd name="T31" fmla="*/ 684 h 761"/>
                <a:gd name="T32" fmla="*/ 176 w 505"/>
                <a:gd name="T33" fmla="*/ 599 h 761"/>
                <a:gd name="T34" fmla="*/ 168 w 505"/>
                <a:gd name="T35" fmla="*/ 570 h 761"/>
                <a:gd name="T36" fmla="*/ 158 w 505"/>
                <a:gd name="T37" fmla="*/ 523 h 761"/>
                <a:gd name="T38" fmla="*/ 145 w 505"/>
                <a:gd name="T39" fmla="*/ 480 h 761"/>
                <a:gd name="T40" fmla="*/ 136 w 505"/>
                <a:gd name="T41" fmla="*/ 460 h 761"/>
                <a:gd name="T42" fmla="*/ 157 w 505"/>
                <a:gd name="T43" fmla="*/ 468 h 761"/>
                <a:gd name="T44" fmla="*/ 172 w 505"/>
                <a:gd name="T45" fmla="*/ 466 h 761"/>
                <a:gd name="T46" fmla="*/ 164 w 505"/>
                <a:gd name="T47" fmla="*/ 451 h 761"/>
                <a:gd name="T48" fmla="*/ 149 w 505"/>
                <a:gd name="T49" fmla="*/ 391 h 761"/>
                <a:gd name="T50" fmla="*/ 150 w 505"/>
                <a:gd name="T51" fmla="*/ 349 h 761"/>
                <a:gd name="T52" fmla="*/ 147 w 505"/>
                <a:gd name="T53" fmla="*/ 317 h 761"/>
                <a:gd name="T54" fmla="*/ 131 w 505"/>
                <a:gd name="T55" fmla="*/ 281 h 761"/>
                <a:gd name="T56" fmla="*/ 167 w 505"/>
                <a:gd name="T57" fmla="*/ 267 h 761"/>
                <a:gd name="T58" fmla="*/ 175 w 505"/>
                <a:gd name="T59" fmla="*/ 262 h 761"/>
                <a:gd name="T60" fmla="*/ 207 w 505"/>
                <a:gd name="T61" fmla="*/ 202 h 761"/>
                <a:gd name="T62" fmla="*/ 223 w 505"/>
                <a:gd name="T63" fmla="*/ 202 h 761"/>
                <a:gd name="T64" fmla="*/ 258 w 505"/>
                <a:gd name="T65" fmla="*/ 207 h 761"/>
                <a:gd name="T66" fmla="*/ 297 w 505"/>
                <a:gd name="T67" fmla="*/ 195 h 761"/>
                <a:gd name="T68" fmla="*/ 362 w 505"/>
                <a:gd name="T69" fmla="*/ 160 h 761"/>
                <a:gd name="T70" fmla="*/ 433 w 505"/>
                <a:gd name="T71" fmla="*/ 156 h 761"/>
                <a:gd name="T72" fmla="*/ 461 w 505"/>
                <a:gd name="T73" fmla="*/ 166 h 761"/>
                <a:gd name="T74" fmla="*/ 486 w 505"/>
                <a:gd name="T75" fmla="*/ 188 h 761"/>
                <a:gd name="T76" fmla="*/ 504 w 505"/>
                <a:gd name="T77" fmla="*/ 150 h 761"/>
                <a:gd name="T78" fmla="*/ 503 w 505"/>
                <a:gd name="T79" fmla="*/ 124 h 761"/>
                <a:gd name="T80" fmla="*/ 486 w 505"/>
                <a:gd name="T81" fmla="*/ 88 h 761"/>
                <a:gd name="T82" fmla="*/ 430 w 505"/>
                <a:gd name="T83" fmla="*/ 37 h 761"/>
                <a:gd name="T84" fmla="*/ 379 w 505"/>
                <a:gd name="T85" fmla="*/ 19 h 761"/>
                <a:gd name="T86" fmla="*/ 341 w 505"/>
                <a:gd name="T87" fmla="*/ 0 h 761"/>
                <a:gd name="T88" fmla="*/ 278 w 505"/>
                <a:gd name="T89" fmla="*/ 66 h 761"/>
                <a:gd name="T90" fmla="*/ 271 w 505"/>
                <a:gd name="T91" fmla="*/ 90 h 761"/>
                <a:gd name="T92" fmla="*/ 248 w 505"/>
                <a:gd name="T93" fmla="*/ 94 h 761"/>
                <a:gd name="T94" fmla="*/ 225 w 505"/>
                <a:gd name="T95" fmla="*/ 89 h 761"/>
                <a:gd name="T96" fmla="*/ 158 w 505"/>
                <a:gd name="T97" fmla="*/ 99 h 761"/>
                <a:gd name="T98" fmla="*/ 121 w 505"/>
                <a:gd name="T99" fmla="*/ 131 h 761"/>
                <a:gd name="T100" fmla="*/ 88 w 505"/>
                <a:gd name="T101" fmla="*/ 179 h 761"/>
                <a:gd name="T102" fmla="*/ 84 w 505"/>
                <a:gd name="T103" fmla="*/ 184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5" h="761">
                  <a:moveTo>
                    <a:pt x="56" y="190"/>
                  </a:moveTo>
                  <a:cubicBezTo>
                    <a:pt x="49" y="188"/>
                    <a:pt x="42" y="187"/>
                    <a:pt x="34" y="185"/>
                  </a:cubicBezTo>
                  <a:cubicBezTo>
                    <a:pt x="18" y="204"/>
                    <a:pt x="9" y="225"/>
                    <a:pt x="6" y="249"/>
                  </a:cubicBezTo>
                  <a:cubicBezTo>
                    <a:pt x="6" y="251"/>
                    <a:pt x="6" y="254"/>
                    <a:pt x="5" y="257"/>
                  </a:cubicBezTo>
                  <a:cubicBezTo>
                    <a:pt x="5" y="261"/>
                    <a:pt x="5" y="264"/>
                    <a:pt x="5" y="268"/>
                  </a:cubicBezTo>
                  <a:cubicBezTo>
                    <a:pt x="5" y="281"/>
                    <a:pt x="5" y="294"/>
                    <a:pt x="6" y="307"/>
                  </a:cubicBezTo>
                  <a:cubicBezTo>
                    <a:pt x="6" y="310"/>
                    <a:pt x="7" y="313"/>
                    <a:pt x="7" y="315"/>
                  </a:cubicBezTo>
                  <a:cubicBezTo>
                    <a:pt x="11" y="348"/>
                    <a:pt x="19" y="379"/>
                    <a:pt x="37" y="408"/>
                  </a:cubicBezTo>
                  <a:cubicBezTo>
                    <a:pt x="38" y="410"/>
                    <a:pt x="38" y="413"/>
                    <a:pt x="39" y="418"/>
                  </a:cubicBezTo>
                  <a:cubicBezTo>
                    <a:pt x="36" y="419"/>
                    <a:pt x="33" y="421"/>
                    <a:pt x="29" y="422"/>
                  </a:cubicBezTo>
                  <a:cubicBezTo>
                    <a:pt x="27" y="423"/>
                    <a:pt x="25" y="424"/>
                    <a:pt x="23" y="425"/>
                  </a:cubicBezTo>
                  <a:cubicBezTo>
                    <a:pt x="15" y="429"/>
                    <a:pt x="8" y="432"/>
                    <a:pt x="0" y="436"/>
                  </a:cubicBezTo>
                  <a:cubicBezTo>
                    <a:pt x="3" y="442"/>
                    <a:pt x="6" y="446"/>
                    <a:pt x="9" y="451"/>
                  </a:cubicBezTo>
                  <a:cubicBezTo>
                    <a:pt x="9" y="452"/>
                    <a:pt x="10" y="453"/>
                    <a:pt x="10" y="454"/>
                  </a:cubicBezTo>
                  <a:cubicBezTo>
                    <a:pt x="11" y="456"/>
                    <a:pt x="12" y="458"/>
                    <a:pt x="13" y="460"/>
                  </a:cubicBezTo>
                  <a:cubicBezTo>
                    <a:pt x="16" y="464"/>
                    <a:pt x="18" y="469"/>
                    <a:pt x="19" y="473"/>
                  </a:cubicBezTo>
                  <a:cubicBezTo>
                    <a:pt x="25" y="492"/>
                    <a:pt x="30" y="511"/>
                    <a:pt x="34" y="530"/>
                  </a:cubicBezTo>
                  <a:cubicBezTo>
                    <a:pt x="38" y="543"/>
                    <a:pt x="42" y="555"/>
                    <a:pt x="48" y="567"/>
                  </a:cubicBezTo>
                  <a:cubicBezTo>
                    <a:pt x="49" y="569"/>
                    <a:pt x="50" y="571"/>
                    <a:pt x="51" y="574"/>
                  </a:cubicBezTo>
                  <a:cubicBezTo>
                    <a:pt x="59" y="591"/>
                    <a:pt x="70" y="606"/>
                    <a:pt x="84" y="620"/>
                  </a:cubicBezTo>
                  <a:cubicBezTo>
                    <a:pt x="94" y="631"/>
                    <a:pt x="104" y="642"/>
                    <a:pt x="114" y="652"/>
                  </a:cubicBezTo>
                  <a:cubicBezTo>
                    <a:pt x="116" y="653"/>
                    <a:pt x="118" y="655"/>
                    <a:pt x="119" y="656"/>
                  </a:cubicBezTo>
                  <a:cubicBezTo>
                    <a:pt x="132" y="669"/>
                    <a:pt x="146" y="680"/>
                    <a:pt x="161" y="689"/>
                  </a:cubicBezTo>
                  <a:cubicBezTo>
                    <a:pt x="168" y="693"/>
                    <a:pt x="173" y="699"/>
                    <a:pt x="179" y="705"/>
                  </a:cubicBezTo>
                  <a:cubicBezTo>
                    <a:pt x="185" y="710"/>
                    <a:pt x="191" y="715"/>
                    <a:pt x="197" y="720"/>
                  </a:cubicBezTo>
                  <a:cubicBezTo>
                    <a:pt x="199" y="722"/>
                    <a:pt x="200" y="723"/>
                    <a:pt x="202" y="724"/>
                  </a:cubicBezTo>
                  <a:cubicBezTo>
                    <a:pt x="211" y="732"/>
                    <a:pt x="220" y="740"/>
                    <a:pt x="229" y="748"/>
                  </a:cubicBezTo>
                  <a:cubicBezTo>
                    <a:pt x="237" y="754"/>
                    <a:pt x="245" y="759"/>
                    <a:pt x="255" y="761"/>
                  </a:cubicBezTo>
                  <a:cubicBezTo>
                    <a:pt x="253" y="757"/>
                    <a:pt x="251" y="753"/>
                    <a:pt x="248" y="749"/>
                  </a:cubicBezTo>
                  <a:cubicBezTo>
                    <a:pt x="239" y="735"/>
                    <a:pt x="229" y="721"/>
                    <a:pt x="220" y="706"/>
                  </a:cubicBezTo>
                  <a:cubicBezTo>
                    <a:pt x="219" y="704"/>
                    <a:pt x="218" y="703"/>
                    <a:pt x="217" y="701"/>
                  </a:cubicBezTo>
                  <a:cubicBezTo>
                    <a:pt x="213" y="695"/>
                    <a:pt x="210" y="690"/>
                    <a:pt x="207" y="684"/>
                  </a:cubicBezTo>
                  <a:cubicBezTo>
                    <a:pt x="199" y="669"/>
                    <a:pt x="192" y="653"/>
                    <a:pt x="187" y="636"/>
                  </a:cubicBezTo>
                  <a:cubicBezTo>
                    <a:pt x="183" y="624"/>
                    <a:pt x="180" y="612"/>
                    <a:pt x="176" y="599"/>
                  </a:cubicBezTo>
                  <a:cubicBezTo>
                    <a:pt x="175" y="597"/>
                    <a:pt x="175" y="595"/>
                    <a:pt x="174" y="592"/>
                  </a:cubicBezTo>
                  <a:cubicBezTo>
                    <a:pt x="172" y="585"/>
                    <a:pt x="170" y="577"/>
                    <a:pt x="168" y="570"/>
                  </a:cubicBezTo>
                  <a:cubicBezTo>
                    <a:pt x="167" y="566"/>
                    <a:pt x="166" y="562"/>
                    <a:pt x="165" y="558"/>
                  </a:cubicBezTo>
                  <a:cubicBezTo>
                    <a:pt x="162" y="546"/>
                    <a:pt x="160" y="535"/>
                    <a:pt x="158" y="523"/>
                  </a:cubicBezTo>
                  <a:cubicBezTo>
                    <a:pt x="156" y="513"/>
                    <a:pt x="153" y="502"/>
                    <a:pt x="150" y="491"/>
                  </a:cubicBezTo>
                  <a:cubicBezTo>
                    <a:pt x="148" y="487"/>
                    <a:pt x="147" y="483"/>
                    <a:pt x="145" y="480"/>
                  </a:cubicBezTo>
                  <a:cubicBezTo>
                    <a:pt x="144" y="478"/>
                    <a:pt x="143" y="475"/>
                    <a:pt x="142" y="473"/>
                  </a:cubicBezTo>
                  <a:cubicBezTo>
                    <a:pt x="140" y="469"/>
                    <a:pt x="138" y="465"/>
                    <a:pt x="136" y="460"/>
                  </a:cubicBezTo>
                  <a:cubicBezTo>
                    <a:pt x="142" y="460"/>
                    <a:pt x="146" y="462"/>
                    <a:pt x="151" y="465"/>
                  </a:cubicBezTo>
                  <a:cubicBezTo>
                    <a:pt x="153" y="466"/>
                    <a:pt x="155" y="467"/>
                    <a:pt x="157" y="468"/>
                  </a:cubicBezTo>
                  <a:cubicBezTo>
                    <a:pt x="163" y="472"/>
                    <a:pt x="169" y="476"/>
                    <a:pt x="176" y="477"/>
                  </a:cubicBezTo>
                  <a:cubicBezTo>
                    <a:pt x="174" y="472"/>
                    <a:pt x="174" y="469"/>
                    <a:pt x="172" y="466"/>
                  </a:cubicBezTo>
                  <a:cubicBezTo>
                    <a:pt x="170" y="463"/>
                    <a:pt x="169" y="460"/>
                    <a:pt x="167" y="457"/>
                  </a:cubicBezTo>
                  <a:cubicBezTo>
                    <a:pt x="166" y="455"/>
                    <a:pt x="165" y="453"/>
                    <a:pt x="164" y="451"/>
                  </a:cubicBezTo>
                  <a:cubicBezTo>
                    <a:pt x="157" y="435"/>
                    <a:pt x="152" y="418"/>
                    <a:pt x="150" y="401"/>
                  </a:cubicBezTo>
                  <a:cubicBezTo>
                    <a:pt x="149" y="397"/>
                    <a:pt x="149" y="394"/>
                    <a:pt x="149" y="391"/>
                  </a:cubicBezTo>
                  <a:cubicBezTo>
                    <a:pt x="148" y="382"/>
                    <a:pt x="148" y="374"/>
                    <a:pt x="149" y="366"/>
                  </a:cubicBezTo>
                  <a:cubicBezTo>
                    <a:pt x="149" y="360"/>
                    <a:pt x="149" y="355"/>
                    <a:pt x="150" y="349"/>
                  </a:cubicBezTo>
                  <a:cubicBezTo>
                    <a:pt x="151" y="341"/>
                    <a:pt x="150" y="333"/>
                    <a:pt x="149" y="325"/>
                  </a:cubicBezTo>
                  <a:cubicBezTo>
                    <a:pt x="149" y="322"/>
                    <a:pt x="148" y="320"/>
                    <a:pt x="147" y="317"/>
                  </a:cubicBezTo>
                  <a:cubicBezTo>
                    <a:pt x="145" y="309"/>
                    <a:pt x="142" y="301"/>
                    <a:pt x="138" y="294"/>
                  </a:cubicBezTo>
                  <a:cubicBezTo>
                    <a:pt x="136" y="290"/>
                    <a:pt x="134" y="286"/>
                    <a:pt x="131" y="281"/>
                  </a:cubicBezTo>
                  <a:cubicBezTo>
                    <a:pt x="139" y="278"/>
                    <a:pt x="147" y="276"/>
                    <a:pt x="154" y="273"/>
                  </a:cubicBezTo>
                  <a:cubicBezTo>
                    <a:pt x="159" y="272"/>
                    <a:pt x="163" y="269"/>
                    <a:pt x="167" y="267"/>
                  </a:cubicBezTo>
                  <a:cubicBezTo>
                    <a:pt x="169" y="266"/>
                    <a:pt x="171" y="265"/>
                    <a:pt x="173" y="264"/>
                  </a:cubicBezTo>
                  <a:cubicBezTo>
                    <a:pt x="174" y="263"/>
                    <a:pt x="175" y="263"/>
                    <a:pt x="175" y="262"/>
                  </a:cubicBezTo>
                  <a:cubicBezTo>
                    <a:pt x="195" y="252"/>
                    <a:pt x="206" y="235"/>
                    <a:pt x="206" y="210"/>
                  </a:cubicBezTo>
                  <a:cubicBezTo>
                    <a:pt x="206" y="207"/>
                    <a:pt x="207" y="205"/>
                    <a:pt x="207" y="202"/>
                  </a:cubicBezTo>
                  <a:cubicBezTo>
                    <a:pt x="207" y="201"/>
                    <a:pt x="208" y="201"/>
                    <a:pt x="210" y="199"/>
                  </a:cubicBezTo>
                  <a:cubicBezTo>
                    <a:pt x="214" y="200"/>
                    <a:pt x="218" y="201"/>
                    <a:pt x="223" y="202"/>
                  </a:cubicBezTo>
                  <a:cubicBezTo>
                    <a:pt x="234" y="204"/>
                    <a:pt x="246" y="206"/>
                    <a:pt x="257" y="207"/>
                  </a:cubicBezTo>
                  <a:cubicBezTo>
                    <a:pt x="257" y="207"/>
                    <a:pt x="257" y="207"/>
                    <a:pt x="258" y="207"/>
                  </a:cubicBezTo>
                  <a:cubicBezTo>
                    <a:pt x="261" y="208"/>
                    <a:pt x="265" y="208"/>
                    <a:pt x="268" y="208"/>
                  </a:cubicBezTo>
                  <a:cubicBezTo>
                    <a:pt x="279" y="207"/>
                    <a:pt x="289" y="204"/>
                    <a:pt x="297" y="195"/>
                  </a:cubicBezTo>
                  <a:cubicBezTo>
                    <a:pt x="298" y="194"/>
                    <a:pt x="300" y="193"/>
                    <a:pt x="301" y="192"/>
                  </a:cubicBezTo>
                  <a:cubicBezTo>
                    <a:pt x="320" y="175"/>
                    <a:pt x="340" y="165"/>
                    <a:pt x="362" y="160"/>
                  </a:cubicBezTo>
                  <a:cubicBezTo>
                    <a:pt x="365" y="159"/>
                    <a:pt x="367" y="159"/>
                    <a:pt x="370" y="158"/>
                  </a:cubicBezTo>
                  <a:cubicBezTo>
                    <a:pt x="390" y="154"/>
                    <a:pt x="411" y="154"/>
                    <a:pt x="433" y="156"/>
                  </a:cubicBezTo>
                  <a:cubicBezTo>
                    <a:pt x="441" y="157"/>
                    <a:pt x="448" y="159"/>
                    <a:pt x="455" y="162"/>
                  </a:cubicBezTo>
                  <a:cubicBezTo>
                    <a:pt x="457" y="163"/>
                    <a:pt x="459" y="164"/>
                    <a:pt x="461" y="166"/>
                  </a:cubicBezTo>
                  <a:cubicBezTo>
                    <a:pt x="465" y="168"/>
                    <a:pt x="470" y="172"/>
                    <a:pt x="474" y="175"/>
                  </a:cubicBezTo>
                  <a:cubicBezTo>
                    <a:pt x="478" y="179"/>
                    <a:pt x="481" y="183"/>
                    <a:pt x="486" y="188"/>
                  </a:cubicBezTo>
                  <a:cubicBezTo>
                    <a:pt x="489" y="185"/>
                    <a:pt x="492" y="183"/>
                    <a:pt x="494" y="179"/>
                  </a:cubicBezTo>
                  <a:cubicBezTo>
                    <a:pt x="499" y="170"/>
                    <a:pt x="503" y="160"/>
                    <a:pt x="504" y="150"/>
                  </a:cubicBezTo>
                  <a:cubicBezTo>
                    <a:pt x="504" y="147"/>
                    <a:pt x="504" y="144"/>
                    <a:pt x="504" y="141"/>
                  </a:cubicBezTo>
                  <a:cubicBezTo>
                    <a:pt x="505" y="136"/>
                    <a:pt x="504" y="130"/>
                    <a:pt x="503" y="124"/>
                  </a:cubicBezTo>
                  <a:cubicBezTo>
                    <a:pt x="502" y="121"/>
                    <a:pt x="502" y="119"/>
                    <a:pt x="501" y="116"/>
                  </a:cubicBezTo>
                  <a:cubicBezTo>
                    <a:pt x="498" y="106"/>
                    <a:pt x="493" y="97"/>
                    <a:pt x="486" y="88"/>
                  </a:cubicBezTo>
                  <a:cubicBezTo>
                    <a:pt x="470" y="69"/>
                    <a:pt x="454" y="53"/>
                    <a:pt x="435" y="40"/>
                  </a:cubicBezTo>
                  <a:cubicBezTo>
                    <a:pt x="433" y="39"/>
                    <a:pt x="431" y="38"/>
                    <a:pt x="430" y="37"/>
                  </a:cubicBezTo>
                  <a:cubicBezTo>
                    <a:pt x="415" y="28"/>
                    <a:pt x="399" y="22"/>
                    <a:pt x="382" y="19"/>
                  </a:cubicBezTo>
                  <a:cubicBezTo>
                    <a:pt x="381" y="19"/>
                    <a:pt x="380" y="19"/>
                    <a:pt x="379" y="19"/>
                  </a:cubicBezTo>
                  <a:cubicBezTo>
                    <a:pt x="376" y="19"/>
                    <a:pt x="373" y="18"/>
                    <a:pt x="370" y="17"/>
                  </a:cubicBezTo>
                  <a:cubicBezTo>
                    <a:pt x="360" y="15"/>
                    <a:pt x="350" y="10"/>
                    <a:pt x="341" y="0"/>
                  </a:cubicBezTo>
                  <a:cubicBezTo>
                    <a:pt x="327" y="12"/>
                    <a:pt x="315" y="22"/>
                    <a:pt x="303" y="33"/>
                  </a:cubicBezTo>
                  <a:cubicBezTo>
                    <a:pt x="292" y="42"/>
                    <a:pt x="283" y="53"/>
                    <a:pt x="278" y="66"/>
                  </a:cubicBezTo>
                  <a:cubicBezTo>
                    <a:pt x="277" y="68"/>
                    <a:pt x="276" y="71"/>
                    <a:pt x="275" y="73"/>
                  </a:cubicBezTo>
                  <a:cubicBezTo>
                    <a:pt x="273" y="78"/>
                    <a:pt x="272" y="84"/>
                    <a:pt x="271" y="90"/>
                  </a:cubicBezTo>
                  <a:cubicBezTo>
                    <a:pt x="270" y="93"/>
                    <a:pt x="269" y="96"/>
                    <a:pt x="268" y="101"/>
                  </a:cubicBezTo>
                  <a:cubicBezTo>
                    <a:pt x="261" y="98"/>
                    <a:pt x="254" y="96"/>
                    <a:pt x="248" y="94"/>
                  </a:cubicBezTo>
                  <a:cubicBezTo>
                    <a:pt x="243" y="93"/>
                    <a:pt x="238" y="91"/>
                    <a:pt x="233" y="90"/>
                  </a:cubicBezTo>
                  <a:cubicBezTo>
                    <a:pt x="230" y="90"/>
                    <a:pt x="228" y="89"/>
                    <a:pt x="225" y="89"/>
                  </a:cubicBezTo>
                  <a:cubicBezTo>
                    <a:pt x="216" y="88"/>
                    <a:pt x="206" y="88"/>
                    <a:pt x="197" y="89"/>
                  </a:cubicBezTo>
                  <a:cubicBezTo>
                    <a:pt x="183" y="90"/>
                    <a:pt x="170" y="93"/>
                    <a:pt x="158" y="99"/>
                  </a:cubicBezTo>
                  <a:cubicBezTo>
                    <a:pt x="156" y="100"/>
                    <a:pt x="154" y="101"/>
                    <a:pt x="152" y="102"/>
                  </a:cubicBezTo>
                  <a:cubicBezTo>
                    <a:pt x="140" y="109"/>
                    <a:pt x="130" y="118"/>
                    <a:pt x="121" y="131"/>
                  </a:cubicBezTo>
                  <a:cubicBezTo>
                    <a:pt x="115" y="141"/>
                    <a:pt x="108" y="151"/>
                    <a:pt x="101" y="160"/>
                  </a:cubicBezTo>
                  <a:cubicBezTo>
                    <a:pt x="97" y="167"/>
                    <a:pt x="93" y="173"/>
                    <a:pt x="88" y="179"/>
                  </a:cubicBezTo>
                  <a:cubicBezTo>
                    <a:pt x="88" y="179"/>
                    <a:pt x="88" y="179"/>
                    <a:pt x="88" y="180"/>
                  </a:cubicBezTo>
                  <a:cubicBezTo>
                    <a:pt x="87" y="181"/>
                    <a:pt x="85" y="183"/>
                    <a:pt x="84" y="184"/>
                  </a:cubicBezTo>
                  <a:cubicBezTo>
                    <a:pt x="76" y="191"/>
                    <a:pt x="67" y="193"/>
                    <a:pt x="56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7" name="Freeform 11"/>
            <p:cNvSpPr/>
            <p:nvPr/>
          </p:nvSpPr>
          <p:spPr bwMode="auto">
            <a:xfrm>
              <a:off x="5595938" y="2135188"/>
              <a:ext cx="1071563" cy="1697038"/>
            </a:xfrm>
            <a:custGeom>
              <a:avLst/>
              <a:gdLst>
                <a:gd name="T0" fmla="*/ 193 w 285"/>
                <a:gd name="T1" fmla="*/ 95 h 452"/>
                <a:gd name="T2" fmla="*/ 158 w 285"/>
                <a:gd name="T3" fmla="*/ 66 h 452"/>
                <a:gd name="T4" fmla="*/ 152 w 285"/>
                <a:gd name="T5" fmla="*/ 62 h 452"/>
                <a:gd name="T6" fmla="*/ 143 w 285"/>
                <a:gd name="T7" fmla="*/ 56 h 452"/>
                <a:gd name="T8" fmla="*/ 84 w 285"/>
                <a:gd name="T9" fmla="*/ 9 h 452"/>
                <a:gd name="T10" fmla="*/ 71 w 285"/>
                <a:gd name="T11" fmla="*/ 2 h 452"/>
                <a:gd name="T12" fmla="*/ 74 w 285"/>
                <a:gd name="T13" fmla="*/ 24 h 452"/>
                <a:gd name="T14" fmla="*/ 75 w 285"/>
                <a:gd name="T15" fmla="*/ 34 h 452"/>
                <a:gd name="T16" fmla="*/ 76 w 285"/>
                <a:gd name="T17" fmla="*/ 43 h 452"/>
                <a:gd name="T18" fmla="*/ 76 w 285"/>
                <a:gd name="T19" fmla="*/ 115 h 452"/>
                <a:gd name="T20" fmla="*/ 71 w 285"/>
                <a:gd name="T21" fmla="*/ 143 h 452"/>
                <a:gd name="T22" fmla="*/ 70 w 285"/>
                <a:gd name="T23" fmla="*/ 154 h 452"/>
                <a:gd name="T24" fmla="*/ 68 w 285"/>
                <a:gd name="T25" fmla="*/ 169 h 452"/>
                <a:gd name="T26" fmla="*/ 66 w 285"/>
                <a:gd name="T27" fmla="*/ 177 h 452"/>
                <a:gd name="T28" fmla="*/ 64 w 285"/>
                <a:gd name="T29" fmla="*/ 194 h 452"/>
                <a:gd name="T30" fmla="*/ 37 w 285"/>
                <a:gd name="T31" fmla="*/ 276 h 452"/>
                <a:gd name="T32" fmla="*/ 32 w 285"/>
                <a:gd name="T33" fmla="*/ 285 h 452"/>
                <a:gd name="T34" fmla="*/ 29 w 285"/>
                <a:gd name="T35" fmla="*/ 291 h 452"/>
                <a:gd name="T36" fmla="*/ 10 w 285"/>
                <a:gd name="T37" fmla="*/ 336 h 452"/>
                <a:gd name="T38" fmla="*/ 3 w 285"/>
                <a:gd name="T39" fmla="*/ 362 h 452"/>
                <a:gd name="T40" fmla="*/ 1 w 285"/>
                <a:gd name="T41" fmla="*/ 372 h 452"/>
                <a:gd name="T42" fmla="*/ 1 w 285"/>
                <a:gd name="T43" fmla="*/ 381 h 452"/>
                <a:gd name="T44" fmla="*/ 3 w 285"/>
                <a:gd name="T45" fmla="*/ 406 h 452"/>
                <a:gd name="T46" fmla="*/ 9 w 285"/>
                <a:gd name="T47" fmla="*/ 421 h 452"/>
                <a:gd name="T48" fmla="*/ 31 w 285"/>
                <a:gd name="T49" fmla="*/ 443 h 452"/>
                <a:gd name="T50" fmla="*/ 46 w 285"/>
                <a:gd name="T51" fmla="*/ 449 h 452"/>
                <a:gd name="T52" fmla="*/ 63 w 285"/>
                <a:gd name="T53" fmla="*/ 451 h 452"/>
                <a:gd name="T54" fmla="*/ 64 w 285"/>
                <a:gd name="T55" fmla="*/ 451 h 452"/>
                <a:gd name="T56" fmla="*/ 73 w 285"/>
                <a:gd name="T57" fmla="*/ 451 h 452"/>
                <a:gd name="T58" fmla="*/ 74 w 285"/>
                <a:gd name="T59" fmla="*/ 451 h 452"/>
                <a:gd name="T60" fmla="*/ 156 w 285"/>
                <a:gd name="T61" fmla="*/ 430 h 452"/>
                <a:gd name="T62" fmla="*/ 166 w 285"/>
                <a:gd name="T63" fmla="*/ 427 h 452"/>
                <a:gd name="T64" fmla="*/ 172 w 285"/>
                <a:gd name="T65" fmla="*/ 424 h 452"/>
                <a:gd name="T66" fmla="*/ 179 w 285"/>
                <a:gd name="T67" fmla="*/ 422 h 452"/>
                <a:gd name="T68" fmla="*/ 224 w 285"/>
                <a:gd name="T69" fmla="*/ 419 h 452"/>
                <a:gd name="T70" fmla="*/ 250 w 285"/>
                <a:gd name="T71" fmla="*/ 417 h 452"/>
                <a:gd name="T72" fmla="*/ 261 w 285"/>
                <a:gd name="T73" fmla="*/ 406 h 452"/>
                <a:gd name="T74" fmla="*/ 266 w 285"/>
                <a:gd name="T75" fmla="*/ 399 h 452"/>
                <a:gd name="T76" fmla="*/ 273 w 285"/>
                <a:gd name="T77" fmla="*/ 382 h 452"/>
                <a:gd name="T78" fmla="*/ 275 w 285"/>
                <a:gd name="T79" fmla="*/ 375 h 452"/>
                <a:gd name="T80" fmla="*/ 280 w 285"/>
                <a:gd name="T81" fmla="*/ 353 h 452"/>
                <a:gd name="T82" fmla="*/ 278 w 285"/>
                <a:gd name="T83" fmla="*/ 248 h 452"/>
                <a:gd name="T84" fmla="*/ 276 w 285"/>
                <a:gd name="T85" fmla="*/ 240 h 452"/>
                <a:gd name="T86" fmla="*/ 275 w 285"/>
                <a:gd name="T87" fmla="*/ 233 h 452"/>
                <a:gd name="T88" fmla="*/ 271 w 285"/>
                <a:gd name="T89" fmla="*/ 221 h 452"/>
                <a:gd name="T90" fmla="*/ 233 w 285"/>
                <a:gd name="T91" fmla="*/ 142 h 452"/>
                <a:gd name="T92" fmla="*/ 229 w 285"/>
                <a:gd name="T93" fmla="*/ 137 h 452"/>
                <a:gd name="T94" fmla="*/ 193 w 285"/>
                <a:gd name="T95" fmla="*/ 95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5" h="452">
                  <a:moveTo>
                    <a:pt x="193" y="95"/>
                  </a:moveTo>
                  <a:cubicBezTo>
                    <a:pt x="182" y="84"/>
                    <a:pt x="170" y="75"/>
                    <a:pt x="158" y="66"/>
                  </a:cubicBezTo>
                  <a:cubicBezTo>
                    <a:pt x="156" y="65"/>
                    <a:pt x="154" y="63"/>
                    <a:pt x="152" y="62"/>
                  </a:cubicBezTo>
                  <a:cubicBezTo>
                    <a:pt x="149" y="60"/>
                    <a:pt x="146" y="58"/>
                    <a:pt x="143" y="56"/>
                  </a:cubicBezTo>
                  <a:cubicBezTo>
                    <a:pt x="123" y="42"/>
                    <a:pt x="102" y="28"/>
                    <a:pt x="84" y="9"/>
                  </a:cubicBezTo>
                  <a:cubicBezTo>
                    <a:pt x="80" y="6"/>
                    <a:pt x="78" y="0"/>
                    <a:pt x="71" y="2"/>
                  </a:cubicBezTo>
                  <a:cubicBezTo>
                    <a:pt x="72" y="9"/>
                    <a:pt x="73" y="17"/>
                    <a:pt x="74" y="24"/>
                  </a:cubicBezTo>
                  <a:cubicBezTo>
                    <a:pt x="74" y="27"/>
                    <a:pt x="74" y="31"/>
                    <a:pt x="75" y="34"/>
                  </a:cubicBezTo>
                  <a:cubicBezTo>
                    <a:pt x="75" y="37"/>
                    <a:pt x="76" y="40"/>
                    <a:pt x="76" y="43"/>
                  </a:cubicBezTo>
                  <a:cubicBezTo>
                    <a:pt x="79" y="67"/>
                    <a:pt x="79" y="91"/>
                    <a:pt x="76" y="115"/>
                  </a:cubicBezTo>
                  <a:cubicBezTo>
                    <a:pt x="74" y="124"/>
                    <a:pt x="73" y="134"/>
                    <a:pt x="71" y="143"/>
                  </a:cubicBezTo>
                  <a:cubicBezTo>
                    <a:pt x="71" y="147"/>
                    <a:pt x="70" y="150"/>
                    <a:pt x="70" y="154"/>
                  </a:cubicBezTo>
                  <a:cubicBezTo>
                    <a:pt x="69" y="159"/>
                    <a:pt x="68" y="164"/>
                    <a:pt x="68" y="169"/>
                  </a:cubicBezTo>
                  <a:cubicBezTo>
                    <a:pt x="67" y="171"/>
                    <a:pt x="67" y="174"/>
                    <a:pt x="66" y="177"/>
                  </a:cubicBezTo>
                  <a:cubicBezTo>
                    <a:pt x="65" y="182"/>
                    <a:pt x="65" y="188"/>
                    <a:pt x="64" y="194"/>
                  </a:cubicBezTo>
                  <a:cubicBezTo>
                    <a:pt x="59" y="223"/>
                    <a:pt x="49" y="250"/>
                    <a:pt x="37" y="276"/>
                  </a:cubicBezTo>
                  <a:cubicBezTo>
                    <a:pt x="35" y="279"/>
                    <a:pt x="34" y="282"/>
                    <a:pt x="32" y="285"/>
                  </a:cubicBezTo>
                  <a:cubicBezTo>
                    <a:pt x="31" y="287"/>
                    <a:pt x="30" y="289"/>
                    <a:pt x="29" y="291"/>
                  </a:cubicBezTo>
                  <a:cubicBezTo>
                    <a:pt x="22" y="306"/>
                    <a:pt x="16" y="320"/>
                    <a:pt x="10" y="336"/>
                  </a:cubicBezTo>
                  <a:cubicBezTo>
                    <a:pt x="7" y="344"/>
                    <a:pt x="5" y="353"/>
                    <a:pt x="3" y="362"/>
                  </a:cubicBezTo>
                  <a:cubicBezTo>
                    <a:pt x="2" y="365"/>
                    <a:pt x="2" y="369"/>
                    <a:pt x="1" y="372"/>
                  </a:cubicBezTo>
                  <a:cubicBezTo>
                    <a:pt x="1" y="375"/>
                    <a:pt x="1" y="378"/>
                    <a:pt x="1" y="381"/>
                  </a:cubicBezTo>
                  <a:cubicBezTo>
                    <a:pt x="0" y="390"/>
                    <a:pt x="1" y="398"/>
                    <a:pt x="3" y="406"/>
                  </a:cubicBezTo>
                  <a:cubicBezTo>
                    <a:pt x="4" y="412"/>
                    <a:pt x="6" y="417"/>
                    <a:pt x="9" y="421"/>
                  </a:cubicBezTo>
                  <a:cubicBezTo>
                    <a:pt x="14" y="430"/>
                    <a:pt x="21" y="438"/>
                    <a:pt x="31" y="443"/>
                  </a:cubicBezTo>
                  <a:cubicBezTo>
                    <a:pt x="35" y="446"/>
                    <a:pt x="40" y="447"/>
                    <a:pt x="46" y="449"/>
                  </a:cubicBezTo>
                  <a:cubicBezTo>
                    <a:pt x="51" y="450"/>
                    <a:pt x="57" y="451"/>
                    <a:pt x="63" y="451"/>
                  </a:cubicBezTo>
                  <a:cubicBezTo>
                    <a:pt x="63" y="451"/>
                    <a:pt x="64" y="451"/>
                    <a:pt x="64" y="451"/>
                  </a:cubicBezTo>
                  <a:cubicBezTo>
                    <a:pt x="67" y="452"/>
                    <a:pt x="70" y="452"/>
                    <a:pt x="73" y="451"/>
                  </a:cubicBezTo>
                  <a:cubicBezTo>
                    <a:pt x="73" y="451"/>
                    <a:pt x="74" y="451"/>
                    <a:pt x="74" y="451"/>
                  </a:cubicBezTo>
                  <a:cubicBezTo>
                    <a:pt x="102" y="444"/>
                    <a:pt x="130" y="442"/>
                    <a:pt x="156" y="430"/>
                  </a:cubicBezTo>
                  <a:cubicBezTo>
                    <a:pt x="160" y="429"/>
                    <a:pt x="163" y="428"/>
                    <a:pt x="166" y="427"/>
                  </a:cubicBezTo>
                  <a:cubicBezTo>
                    <a:pt x="168" y="426"/>
                    <a:pt x="170" y="425"/>
                    <a:pt x="172" y="424"/>
                  </a:cubicBezTo>
                  <a:cubicBezTo>
                    <a:pt x="175" y="423"/>
                    <a:pt x="177" y="423"/>
                    <a:pt x="179" y="422"/>
                  </a:cubicBezTo>
                  <a:cubicBezTo>
                    <a:pt x="194" y="417"/>
                    <a:pt x="208" y="415"/>
                    <a:pt x="224" y="419"/>
                  </a:cubicBezTo>
                  <a:cubicBezTo>
                    <a:pt x="236" y="421"/>
                    <a:pt x="244" y="421"/>
                    <a:pt x="250" y="417"/>
                  </a:cubicBezTo>
                  <a:cubicBezTo>
                    <a:pt x="254" y="415"/>
                    <a:pt x="258" y="411"/>
                    <a:pt x="261" y="406"/>
                  </a:cubicBezTo>
                  <a:cubicBezTo>
                    <a:pt x="263" y="404"/>
                    <a:pt x="264" y="402"/>
                    <a:pt x="266" y="399"/>
                  </a:cubicBezTo>
                  <a:cubicBezTo>
                    <a:pt x="269" y="394"/>
                    <a:pt x="271" y="388"/>
                    <a:pt x="273" y="382"/>
                  </a:cubicBezTo>
                  <a:cubicBezTo>
                    <a:pt x="274" y="380"/>
                    <a:pt x="274" y="378"/>
                    <a:pt x="275" y="375"/>
                  </a:cubicBezTo>
                  <a:cubicBezTo>
                    <a:pt x="277" y="368"/>
                    <a:pt x="279" y="360"/>
                    <a:pt x="280" y="353"/>
                  </a:cubicBezTo>
                  <a:cubicBezTo>
                    <a:pt x="285" y="316"/>
                    <a:pt x="284" y="281"/>
                    <a:pt x="278" y="248"/>
                  </a:cubicBezTo>
                  <a:cubicBezTo>
                    <a:pt x="277" y="245"/>
                    <a:pt x="277" y="243"/>
                    <a:pt x="276" y="240"/>
                  </a:cubicBezTo>
                  <a:cubicBezTo>
                    <a:pt x="276" y="238"/>
                    <a:pt x="275" y="236"/>
                    <a:pt x="275" y="233"/>
                  </a:cubicBezTo>
                  <a:cubicBezTo>
                    <a:pt x="274" y="229"/>
                    <a:pt x="273" y="225"/>
                    <a:pt x="271" y="221"/>
                  </a:cubicBezTo>
                  <a:cubicBezTo>
                    <a:pt x="263" y="193"/>
                    <a:pt x="250" y="167"/>
                    <a:pt x="233" y="142"/>
                  </a:cubicBezTo>
                  <a:cubicBezTo>
                    <a:pt x="232" y="140"/>
                    <a:pt x="230" y="139"/>
                    <a:pt x="229" y="137"/>
                  </a:cubicBezTo>
                  <a:cubicBezTo>
                    <a:pt x="219" y="122"/>
                    <a:pt x="207" y="108"/>
                    <a:pt x="193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8" name="Freeform 12"/>
            <p:cNvSpPr/>
            <p:nvPr/>
          </p:nvSpPr>
          <p:spPr bwMode="auto">
            <a:xfrm>
              <a:off x="3749676" y="933450"/>
              <a:ext cx="1122363" cy="2744788"/>
            </a:xfrm>
            <a:custGeom>
              <a:avLst/>
              <a:gdLst>
                <a:gd name="T0" fmla="*/ 240 w 299"/>
                <a:gd name="T1" fmla="*/ 717 h 731"/>
                <a:gd name="T2" fmla="*/ 210 w 299"/>
                <a:gd name="T3" fmla="*/ 663 h 731"/>
                <a:gd name="T4" fmla="*/ 165 w 299"/>
                <a:gd name="T5" fmla="*/ 549 h 731"/>
                <a:gd name="T6" fmla="*/ 147 w 299"/>
                <a:gd name="T7" fmla="*/ 434 h 731"/>
                <a:gd name="T8" fmla="*/ 147 w 299"/>
                <a:gd name="T9" fmla="*/ 424 h 731"/>
                <a:gd name="T10" fmla="*/ 147 w 299"/>
                <a:gd name="T11" fmla="*/ 389 h 731"/>
                <a:gd name="T12" fmla="*/ 124 w 299"/>
                <a:gd name="T13" fmla="*/ 320 h 731"/>
                <a:gd name="T14" fmla="*/ 117 w 299"/>
                <a:gd name="T15" fmla="*/ 304 h 731"/>
                <a:gd name="T16" fmla="*/ 124 w 299"/>
                <a:gd name="T17" fmla="*/ 206 h 731"/>
                <a:gd name="T18" fmla="*/ 159 w 299"/>
                <a:gd name="T19" fmla="*/ 172 h 731"/>
                <a:gd name="T20" fmla="*/ 187 w 299"/>
                <a:gd name="T21" fmla="*/ 127 h 731"/>
                <a:gd name="T22" fmla="*/ 199 w 299"/>
                <a:gd name="T23" fmla="*/ 100 h 731"/>
                <a:gd name="T24" fmla="*/ 260 w 299"/>
                <a:gd name="T25" fmla="*/ 50 h 731"/>
                <a:gd name="T26" fmla="*/ 289 w 299"/>
                <a:gd name="T27" fmla="*/ 52 h 731"/>
                <a:gd name="T28" fmla="*/ 288 w 299"/>
                <a:gd name="T29" fmla="*/ 29 h 731"/>
                <a:gd name="T30" fmla="*/ 261 w 299"/>
                <a:gd name="T31" fmla="*/ 10 h 731"/>
                <a:gd name="T32" fmla="*/ 220 w 299"/>
                <a:gd name="T33" fmla="*/ 2 h 731"/>
                <a:gd name="T34" fmla="*/ 130 w 299"/>
                <a:gd name="T35" fmla="*/ 50 h 731"/>
                <a:gd name="T36" fmla="*/ 120 w 299"/>
                <a:gd name="T37" fmla="*/ 61 h 731"/>
                <a:gd name="T38" fmla="*/ 65 w 299"/>
                <a:gd name="T39" fmla="*/ 63 h 731"/>
                <a:gd name="T40" fmla="*/ 41 w 299"/>
                <a:gd name="T41" fmla="*/ 73 h 731"/>
                <a:gd name="T42" fmla="*/ 40 w 299"/>
                <a:gd name="T43" fmla="*/ 88 h 731"/>
                <a:gd name="T44" fmla="*/ 33 w 299"/>
                <a:gd name="T45" fmla="*/ 115 h 731"/>
                <a:gd name="T46" fmla="*/ 26 w 299"/>
                <a:gd name="T47" fmla="*/ 127 h 731"/>
                <a:gd name="T48" fmla="*/ 15 w 299"/>
                <a:gd name="T49" fmla="*/ 250 h 731"/>
                <a:gd name="T50" fmla="*/ 34 w 299"/>
                <a:gd name="T51" fmla="*/ 300 h 731"/>
                <a:gd name="T52" fmla="*/ 22 w 299"/>
                <a:gd name="T53" fmla="*/ 399 h 731"/>
                <a:gd name="T54" fmla="*/ 23 w 299"/>
                <a:gd name="T55" fmla="*/ 407 h 731"/>
                <a:gd name="T56" fmla="*/ 48 w 299"/>
                <a:gd name="T57" fmla="*/ 487 h 731"/>
                <a:gd name="T58" fmla="*/ 64 w 299"/>
                <a:gd name="T59" fmla="*/ 516 h 731"/>
                <a:gd name="T60" fmla="*/ 114 w 299"/>
                <a:gd name="T61" fmla="*/ 589 h 731"/>
                <a:gd name="T62" fmla="*/ 124 w 299"/>
                <a:gd name="T63" fmla="*/ 608 h 731"/>
                <a:gd name="T64" fmla="*/ 188 w 299"/>
                <a:gd name="T65" fmla="*/ 686 h 731"/>
                <a:gd name="T66" fmla="*/ 219 w 299"/>
                <a:gd name="T67" fmla="*/ 716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9" h="731">
                  <a:moveTo>
                    <a:pt x="245" y="731"/>
                  </a:moveTo>
                  <a:cubicBezTo>
                    <a:pt x="243" y="725"/>
                    <a:pt x="242" y="720"/>
                    <a:pt x="240" y="717"/>
                  </a:cubicBezTo>
                  <a:cubicBezTo>
                    <a:pt x="230" y="701"/>
                    <a:pt x="221" y="686"/>
                    <a:pt x="213" y="670"/>
                  </a:cubicBezTo>
                  <a:cubicBezTo>
                    <a:pt x="212" y="667"/>
                    <a:pt x="211" y="665"/>
                    <a:pt x="210" y="663"/>
                  </a:cubicBezTo>
                  <a:cubicBezTo>
                    <a:pt x="194" y="631"/>
                    <a:pt x="181" y="597"/>
                    <a:pt x="169" y="562"/>
                  </a:cubicBezTo>
                  <a:cubicBezTo>
                    <a:pt x="168" y="558"/>
                    <a:pt x="166" y="553"/>
                    <a:pt x="165" y="549"/>
                  </a:cubicBezTo>
                  <a:cubicBezTo>
                    <a:pt x="163" y="543"/>
                    <a:pt x="161" y="537"/>
                    <a:pt x="160" y="532"/>
                  </a:cubicBezTo>
                  <a:cubicBezTo>
                    <a:pt x="150" y="500"/>
                    <a:pt x="143" y="467"/>
                    <a:pt x="147" y="434"/>
                  </a:cubicBezTo>
                  <a:cubicBezTo>
                    <a:pt x="147" y="434"/>
                    <a:pt x="147" y="433"/>
                    <a:pt x="147" y="432"/>
                  </a:cubicBezTo>
                  <a:cubicBezTo>
                    <a:pt x="147" y="430"/>
                    <a:pt x="147" y="427"/>
                    <a:pt x="147" y="424"/>
                  </a:cubicBezTo>
                  <a:cubicBezTo>
                    <a:pt x="147" y="424"/>
                    <a:pt x="147" y="424"/>
                    <a:pt x="147" y="424"/>
                  </a:cubicBezTo>
                  <a:cubicBezTo>
                    <a:pt x="149" y="412"/>
                    <a:pt x="149" y="401"/>
                    <a:pt x="147" y="389"/>
                  </a:cubicBezTo>
                  <a:cubicBezTo>
                    <a:pt x="147" y="386"/>
                    <a:pt x="146" y="382"/>
                    <a:pt x="146" y="379"/>
                  </a:cubicBezTo>
                  <a:cubicBezTo>
                    <a:pt x="142" y="358"/>
                    <a:pt x="135" y="339"/>
                    <a:pt x="124" y="320"/>
                  </a:cubicBezTo>
                  <a:cubicBezTo>
                    <a:pt x="123" y="317"/>
                    <a:pt x="121" y="314"/>
                    <a:pt x="120" y="310"/>
                  </a:cubicBezTo>
                  <a:cubicBezTo>
                    <a:pt x="119" y="308"/>
                    <a:pt x="118" y="306"/>
                    <a:pt x="117" y="304"/>
                  </a:cubicBezTo>
                  <a:cubicBezTo>
                    <a:pt x="108" y="275"/>
                    <a:pt x="109" y="239"/>
                    <a:pt x="121" y="212"/>
                  </a:cubicBezTo>
                  <a:cubicBezTo>
                    <a:pt x="122" y="210"/>
                    <a:pt x="123" y="208"/>
                    <a:pt x="124" y="206"/>
                  </a:cubicBezTo>
                  <a:cubicBezTo>
                    <a:pt x="126" y="202"/>
                    <a:pt x="128" y="198"/>
                    <a:pt x="130" y="195"/>
                  </a:cubicBezTo>
                  <a:cubicBezTo>
                    <a:pt x="138" y="185"/>
                    <a:pt x="148" y="177"/>
                    <a:pt x="159" y="172"/>
                  </a:cubicBezTo>
                  <a:cubicBezTo>
                    <a:pt x="176" y="165"/>
                    <a:pt x="186" y="152"/>
                    <a:pt x="187" y="131"/>
                  </a:cubicBezTo>
                  <a:cubicBezTo>
                    <a:pt x="187" y="130"/>
                    <a:pt x="187" y="129"/>
                    <a:pt x="187" y="127"/>
                  </a:cubicBezTo>
                  <a:cubicBezTo>
                    <a:pt x="187" y="125"/>
                    <a:pt x="188" y="122"/>
                    <a:pt x="189" y="120"/>
                  </a:cubicBezTo>
                  <a:cubicBezTo>
                    <a:pt x="191" y="112"/>
                    <a:pt x="194" y="106"/>
                    <a:pt x="199" y="100"/>
                  </a:cubicBezTo>
                  <a:cubicBezTo>
                    <a:pt x="208" y="90"/>
                    <a:pt x="216" y="79"/>
                    <a:pt x="225" y="70"/>
                  </a:cubicBezTo>
                  <a:cubicBezTo>
                    <a:pt x="236" y="59"/>
                    <a:pt x="247" y="52"/>
                    <a:pt x="260" y="50"/>
                  </a:cubicBezTo>
                  <a:cubicBezTo>
                    <a:pt x="263" y="49"/>
                    <a:pt x="266" y="49"/>
                    <a:pt x="269" y="49"/>
                  </a:cubicBezTo>
                  <a:cubicBezTo>
                    <a:pt x="275" y="49"/>
                    <a:pt x="282" y="50"/>
                    <a:pt x="289" y="52"/>
                  </a:cubicBezTo>
                  <a:cubicBezTo>
                    <a:pt x="291" y="53"/>
                    <a:pt x="294" y="52"/>
                    <a:pt x="298" y="52"/>
                  </a:cubicBezTo>
                  <a:cubicBezTo>
                    <a:pt x="299" y="41"/>
                    <a:pt x="294" y="34"/>
                    <a:pt x="288" y="29"/>
                  </a:cubicBezTo>
                  <a:cubicBezTo>
                    <a:pt x="281" y="23"/>
                    <a:pt x="275" y="17"/>
                    <a:pt x="267" y="13"/>
                  </a:cubicBezTo>
                  <a:cubicBezTo>
                    <a:pt x="265" y="12"/>
                    <a:pt x="263" y="11"/>
                    <a:pt x="261" y="10"/>
                  </a:cubicBezTo>
                  <a:cubicBezTo>
                    <a:pt x="249" y="3"/>
                    <a:pt x="236" y="0"/>
                    <a:pt x="222" y="2"/>
                  </a:cubicBezTo>
                  <a:cubicBezTo>
                    <a:pt x="221" y="2"/>
                    <a:pt x="221" y="2"/>
                    <a:pt x="220" y="2"/>
                  </a:cubicBezTo>
                  <a:cubicBezTo>
                    <a:pt x="218" y="2"/>
                    <a:pt x="216" y="3"/>
                    <a:pt x="214" y="3"/>
                  </a:cubicBezTo>
                  <a:cubicBezTo>
                    <a:pt x="181" y="9"/>
                    <a:pt x="154" y="26"/>
                    <a:pt x="130" y="50"/>
                  </a:cubicBezTo>
                  <a:cubicBezTo>
                    <a:pt x="128" y="52"/>
                    <a:pt x="126" y="54"/>
                    <a:pt x="124" y="56"/>
                  </a:cubicBezTo>
                  <a:cubicBezTo>
                    <a:pt x="123" y="57"/>
                    <a:pt x="121" y="59"/>
                    <a:pt x="120" y="61"/>
                  </a:cubicBezTo>
                  <a:cubicBezTo>
                    <a:pt x="117" y="64"/>
                    <a:pt x="114" y="67"/>
                    <a:pt x="111" y="70"/>
                  </a:cubicBezTo>
                  <a:cubicBezTo>
                    <a:pt x="95" y="63"/>
                    <a:pt x="80" y="61"/>
                    <a:pt x="65" y="63"/>
                  </a:cubicBezTo>
                  <a:cubicBezTo>
                    <a:pt x="61" y="64"/>
                    <a:pt x="56" y="65"/>
                    <a:pt x="52" y="67"/>
                  </a:cubicBezTo>
                  <a:cubicBezTo>
                    <a:pt x="48" y="68"/>
                    <a:pt x="45" y="70"/>
                    <a:pt x="41" y="73"/>
                  </a:cubicBezTo>
                  <a:cubicBezTo>
                    <a:pt x="41" y="75"/>
                    <a:pt x="41" y="77"/>
                    <a:pt x="40" y="79"/>
                  </a:cubicBezTo>
                  <a:cubicBezTo>
                    <a:pt x="40" y="82"/>
                    <a:pt x="40" y="85"/>
                    <a:pt x="40" y="88"/>
                  </a:cubicBezTo>
                  <a:cubicBezTo>
                    <a:pt x="39" y="93"/>
                    <a:pt x="39" y="97"/>
                    <a:pt x="38" y="102"/>
                  </a:cubicBezTo>
                  <a:cubicBezTo>
                    <a:pt x="36" y="106"/>
                    <a:pt x="35" y="111"/>
                    <a:pt x="33" y="115"/>
                  </a:cubicBezTo>
                  <a:cubicBezTo>
                    <a:pt x="32" y="117"/>
                    <a:pt x="30" y="119"/>
                    <a:pt x="29" y="121"/>
                  </a:cubicBezTo>
                  <a:cubicBezTo>
                    <a:pt x="28" y="123"/>
                    <a:pt x="27" y="125"/>
                    <a:pt x="26" y="127"/>
                  </a:cubicBezTo>
                  <a:cubicBezTo>
                    <a:pt x="0" y="163"/>
                    <a:pt x="2" y="205"/>
                    <a:pt x="14" y="248"/>
                  </a:cubicBezTo>
                  <a:cubicBezTo>
                    <a:pt x="14" y="248"/>
                    <a:pt x="14" y="249"/>
                    <a:pt x="15" y="250"/>
                  </a:cubicBezTo>
                  <a:cubicBezTo>
                    <a:pt x="16" y="254"/>
                    <a:pt x="17" y="257"/>
                    <a:pt x="18" y="261"/>
                  </a:cubicBezTo>
                  <a:cubicBezTo>
                    <a:pt x="23" y="274"/>
                    <a:pt x="29" y="286"/>
                    <a:pt x="34" y="300"/>
                  </a:cubicBezTo>
                  <a:cubicBezTo>
                    <a:pt x="34" y="302"/>
                    <a:pt x="33" y="305"/>
                    <a:pt x="32" y="308"/>
                  </a:cubicBezTo>
                  <a:cubicBezTo>
                    <a:pt x="22" y="339"/>
                    <a:pt x="19" y="369"/>
                    <a:pt x="22" y="399"/>
                  </a:cubicBezTo>
                  <a:cubicBezTo>
                    <a:pt x="22" y="401"/>
                    <a:pt x="22" y="404"/>
                    <a:pt x="23" y="407"/>
                  </a:cubicBezTo>
                  <a:cubicBezTo>
                    <a:pt x="23" y="407"/>
                    <a:pt x="23" y="407"/>
                    <a:pt x="23" y="407"/>
                  </a:cubicBezTo>
                  <a:cubicBezTo>
                    <a:pt x="23" y="411"/>
                    <a:pt x="24" y="415"/>
                    <a:pt x="25" y="418"/>
                  </a:cubicBezTo>
                  <a:cubicBezTo>
                    <a:pt x="29" y="441"/>
                    <a:pt x="37" y="464"/>
                    <a:pt x="48" y="487"/>
                  </a:cubicBezTo>
                  <a:cubicBezTo>
                    <a:pt x="52" y="495"/>
                    <a:pt x="56" y="503"/>
                    <a:pt x="61" y="510"/>
                  </a:cubicBezTo>
                  <a:cubicBezTo>
                    <a:pt x="62" y="512"/>
                    <a:pt x="63" y="514"/>
                    <a:pt x="64" y="516"/>
                  </a:cubicBezTo>
                  <a:cubicBezTo>
                    <a:pt x="72" y="528"/>
                    <a:pt x="80" y="539"/>
                    <a:pt x="89" y="551"/>
                  </a:cubicBezTo>
                  <a:cubicBezTo>
                    <a:pt x="98" y="563"/>
                    <a:pt x="107" y="576"/>
                    <a:pt x="114" y="589"/>
                  </a:cubicBezTo>
                  <a:cubicBezTo>
                    <a:pt x="116" y="594"/>
                    <a:pt x="118" y="598"/>
                    <a:pt x="120" y="602"/>
                  </a:cubicBezTo>
                  <a:cubicBezTo>
                    <a:pt x="122" y="604"/>
                    <a:pt x="123" y="606"/>
                    <a:pt x="124" y="608"/>
                  </a:cubicBezTo>
                  <a:cubicBezTo>
                    <a:pt x="134" y="625"/>
                    <a:pt x="145" y="642"/>
                    <a:pt x="159" y="656"/>
                  </a:cubicBezTo>
                  <a:cubicBezTo>
                    <a:pt x="169" y="666"/>
                    <a:pt x="178" y="676"/>
                    <a:pt x="188" y="686"/>
                  </a:cubicBezTo>
                  <a:cubicBezTo>
                    <a:pt x="189" y="687"/>
                    <a:pt x="191" y="689"/>
                    <a:pt x="192" y="690"/>
                  </a:cubicBezTo>
                  <a:cubicBezTo>
                    <a:pt x="201" y="699"/>
                    <a:pt x="210" y="708"/>
                    <a:pt x="219" y="716"/>
                  </a:cubicBezTo>
                  <a:cubicBezTo>
                    <a:pt x="226" y="723"/>
                    <a:pt x="233" y="730"/>
                    <a:pt x="245" y="7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9" name="Freeform 13"/>
            <p:cNvSpPr/>
            <p:nvPr/>
          </p:nvSpPr>
          <p:spPr bwMode="auto">
            <a:xfrm>
              <a:off x="4383088" y="2473325"/>
              <a:ext cx="1058863" cy="1336675"/>
            </a:xfrm>
            <a:custGeom>
              <a:avLst/>
              <a:gdLst>
                <a:gd name="T0" fmla="*/ 175 w 282"/>
                <a:gd name="T1" fmla="*/ 352 h 356"/>
                <a:gd name="T2" fmla="*/ 205 w 282"/>
                <a:gd name="T3" fmla="*/ 356 h 356"/>
                <a:gd name="T4" fmla="*/ 214 w 282"/>
                <a:gd name="T5" fmla="*/ 356 h 356"/>
                <a:gd name="T6" fmla="*/ 243 w 282"/>
                <a:gd name="T7" fmla="*/ 355 h 356"/>
                <a:gd name="T8" fmla="*/ 253 w 282"/>
                <a:gd name="T9" fmla="*/ 354 h 356"/>
                <a:gd name="T10" fmla="*/ 257 w 282"/>
                <a:gd name="T11" fmla="*/ 353 h 356"/>
                <a:gd name="T12" fmla="*/ 282 w 282"/>
                <a:gd name="T13" fmla="*/ 349 h 356"/>
                <a:gd name="T14" fmla="*/ 278 w 282"/>
                <a:gd name="T15" fmla="*/ 337 h 356"/>
                <a:gd name="T16" fmla="*/ 275 w 282"/>
                <a:gd name="T17" fmla="*/ 331 h 356"/>
                <a:gd name="T18" fmla="*/ 273 w 282"/>
                <a:gd name="T19" fmla="*/ 325 h 356"/>
                <a:gd name="T20" fmla="*/ 253 w 282"/>
                <a:gd name="T21" fmla="*/ 252 h 356"/>
                <a:gd name="T22" fmla="*/ 252 w 282"/>
                <a:gd name="T23" fmla="*/ 242 h 356"/>
                <a:gd name="T24" fmla="*/ 252 w 282"/>
                <a:gd name="T25" fmla="*/ 204 h 356"/>
                <a:gd name="T26" fmla="*/ 253 w 282"/>
                <a:gd name="T27" fmla="*/ 193 h 356"/>
                <a:gd name="T28" fmla="*/ 255 w 282"/>
                <a:gd name="T29" fmla="*/ 183 h 356"/>
                <a:gd name="T30" fmla="*/ 263 w 282"/>
                <a:gd name="T31" fmla="*/ 140 h 356"/>
                <a:gd name="T32" fmla="*/ 266 w 282"/>
                <a:gd name="T33" fmla="*/ 115 h 356"/>
                <a:gd name="T34" fmla="*/ 267 w 282"/>
                <a:gd name="T35" fmla="*/ 110 h 356"/>
                <a:gd name="T36" fmla="*/ 267 w 282"/>
                <a:gd name="T37" fmla="*/ 106 h 356"/>
                <a:gd name="T38" fmla="*/ 240 w 282"/>
                <a:gd name="T39" fmla="*/ 65 h 356"/>
                <a:gd name="T40" fmla="*/ 232 w 282"/>
                <a:gd name="T41" fmla="*/ 64 h 356"/>
                <a:gd name="T42" fmla="*/ 226 w 282"/>
                <a:gd name="T43" fmla="*/ 64 h 356"/>
                <a:gd name="T44" fmla="*/ 224 w 282"/>
                <a:gd name="T45" fmla="*/ 64 h 356"/>
                <a:gd name="T46" fmla="*/ 215 w 282"/>
                <a:gd name="T47" fmla="*/ 65 h 356"/>
                <a:gd name="T48" fmla="*/ 181 w 282"/>
                <a:gd name="T49" fmla="*/ 70 h 356"/>
                <a:gd name="T50" fmla="*/ 141 w 282"/>
                <a:gd name="T51" fmla="*/ 80 h 356"/>
                <a:gd name="T52" fmla="*/ 85 w 282"/>
                <a:gd name="T53" fmla="*/ 76 h 356"/>
                <a:gd name="T54" fmla="*/ 67 w 282"/>
                <a:gd name="T55" fmla="*/ 68 h 356"/>
                <a:gd name="T56" fmla="*/ 23 w 282"/>
                <a:gd name="T57" fmla="*/ 24 h 356"/>
                <a:gd name="T58" fmla="*/ 22 w 282"/>
                <a:gd name="T59" fmla="*/ 22 h 356"/>
                <a:gd name="T60" fmla="*/ 10 w 282"/>
                <a:gd name="T61" fmla="*/ 2 h 356"/>
                <a:gd name="T62" fmla="*/ 9 w 282"/>
                <a:gd name="T63" fmla="*/ 0 h 356"/>
                <a:gd name="T64" fmla="*/ 9 w 282"/>
                <a:gd name="T65" fmla="*/ 1 h 356"/>
                <a:gd name="T66" fmla="*/ 6 w 282"/>
                <a:gd name="T67" fmla="*/ 7 h 356"/>
                <a:gd name="T68" fmla="*/ 0 w 282"/>
                <a:gd name="T69" fmla="*/ 46 h 356"/>
                <a:gd name="T70" fmla="*/ 13 w 282"/>
                <a:gd name="T71" fmla="*/ 125 h 356"/>
                <a:gd name="T72" fmla="*/ 14 w 282"/>
                <a:gd name="T73" fmla="*/ 129 h 356"/>
                <a:gd name="T74" fmla="*/ 17 w 282"/>
                <a:gd name="T75" fmla="*/ 136 h 356"/>
                <a:gd name="T76" fmla="*/ 28 w 282"/>
                <a:gd name="T77" fmla="*/ 170 h 356"/>
                <a:gd name="T78" fmla="*/ 28 w 282"/>
                <a:gd name="T79" fmla="*/ 173 h 356"/>
                <a:gd name="T80" fmla="*/ 32 w 282"/>
                <a:gd name="T81" fmla="*/ 184 h 356"/>
                <a:gd name="T82" fmla="*/ 55 w 282"/>
                <a:gd name="T83" fmla="*/ 240 h 356"/>
                <a:gd name="T84" fmla="*/ 58 w 282"/>
                <a:gd name="T85" fmla="*/ 246 h 356"/>
                <a:gd name="T86" fmla="*/ 75 w 282"/>
                <a:gd name="T87" fmla="*/ 277 h 356"/>
                <a:gd name="T88" fmla="*/ 95 w 282"/>
                <a:gd name="T89" fmla="*/ 304 h 356"/>
                <a:gd name="T90" fmla="*/ 119 w 282"/>
                <a:gd name="T91" fmla="*/ 327 h 356"/>
                <a:gd name="T92" fmla="*/ 124 w 282"/>
                <a:gd name="T93" fmla="*/ 331 h 356"/>
                <a:gd name="T94" fmla="*/ 175 w 282"/>
                <a:gd name="T95" fmla="*/ 35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2" h="356">
                  <a:moveTo>
                    <a:pt x="175" y="352"/>
                  </a:moveTo>
                  <a:cubicBezTo>
                    <a:pt x="185" y="354"/>
                    <a:pt x="195" y="355"/>
                    <a:pt x="205" y="356"/>
                  </a:cubicBezTo>
                  <a:cubicBezTo>
                    <a:pt x="208" y="356"/>
                    <a:pt x="211" y="356"/>
                    <a:pt x="214" y="356"/>
                  </a:cubicBezTo>
                  <a:cubicBezTo>
                    <a:pt x="224" y="356"/>
                    <a:pt x="233" y="355"/>
                    <a:pt x="243" y="355"/>
                  </a:cubicBezTo>
                  <a:cubicBezTo>
                    <a:pt x="246" y="354"/>
                    <a:pt x="250" y="354"/>
                    <a:pt x="253" y="354"/>
                  </a:cubicBezTo>
                  <a:cubicBezTo>
                    <a:pt x="254" y="353"/>
                    <a:pt x="256" y="353"/>
                    <a:pt x="257" y="353"/>
                  </a:cubicBezTo>
                  <a:cubicBezTo>
                    <a:pt x="265" y="352"/>
                    <a:pt x="273" y="351"/>
                    <a:pt x="282" y="349"/>
                  </a:cubicBezTo>
                  <a:cubicBezTo>
                    <a:pt x="281" y="345"/>
                    <a:pt x="280" y="341"/>
                    <a:pt x="278" y="337"/>
                  </a:cubicBezTo>
                  <a:cubicBezTo>
                    <a:pt x="277" y="335"/>
                    <a:pt x="276" y="333"/>
                    <a:pt x="275" y="331"/>
                  </a:cubicBezTo>
                  <a:cubicBezTo>
                    <a:pt x="274" y="329"/>
                    <a:pt x="273" y="327"/>
                    <a:pt x="273" y="325"/>
                  </a:cubicBezTo>
                  <a:cubicBezTo>
                    <a:pt x="263" y="301"/>
                    <a:pt x="256" y="277"/>
                    <a:pt x="253" y="252"/>
                  </a:cubicBezTo>
                  <a:cubicBezTo>
                    <a:pt x="252" y="249"/>
                    <a:pt x="252" y="245"/>
                    <a:pt x="252" y="242"/>
                  </a:cubicBezTo>
                  <a:cubicBezTo>
                    <a:pt x="251" y="229"/>
                    <a:pt x="251" y="217"/>
                    <a:pt x="252" y="204"/>
                  </a:cubicBezTo>
                  <a:cubicBezTo>
                    <a:pt x="252" y="200"/>
                    <a:pt x="253" y="197"/>
                    <a:pt x="253" y="193"/>
                  </a:cubicBezTo>
                  <a:cubicBezTo>
                    <a:pt x="254" y="190"/>
                    <a:pt x="254" y="187"/>
                    <a:pt x="255" y="183"/>
                  </a:cubicBezTo>
                  <a:cubicBezTo>
                    <a:pt x="258" y="169"/>
                    <a:pt x="260" y="155"/>
                    <a:pt x="263" y="140"/>
                  </a:cubicBezTo>
                  <a:cubicBezTo>
                    <a:pt x="264" y="132"/>
                    <a:pt x="265" y="123"/>
                    <a:pt x="266" y="115"/>
                  </a:cubicBezTo>
                  <a:cubicBezTo>
                    <a:pt x="266" y="113"/>
                    <a:pt x="266" y="111"/>
                    <a:pt x="267" y="110"/>
                  </a:cubicBezTo>
                  <a:cubicBezTo>
                    <a:pt x="267" y="108"/>
                    <a:pt x="267" y="107"/>
                    <a:pt x="267" y="106"/>
                  </a:cubicBezTo>
                  <a:cubicBezTo>
                    <a:pt x="269" y="75"/>
                    <a:pt x="263" y="67"/>
                    <a:pt x="240" y="65"/>
                  </a:cubicBezTo>
                  <a:cubicBezTo>
                    <a:pt x="238" y="65"/>
                    <a:pt x="235" y="64"/>
                    <a:pt x="232" y="64"/>
                  </a:cubicBezTo>
                  <a:cubicBezTo>
                    <a:pt x="230" y="64"/>
                    <a:pt x="228" y="64"/>
                    <a:pt x="226" y="64"/>
                  </a:cubicBezTo>
                  <a:cubicBezTo>
                    <a:pt x="225" y="64"/>
                    <a:pt x="225" y="64"/>
                    <a:pt x="224" y="64"/>
                  </a:cubicBezTo>
                  <a:cubicBezTo>
                    <a:pt x="221" y="64"/>
                    <a:pt x="218" y="64"/>
                    <a:pt x="215" y="65"/>
                  </a:cubicBezTo>
                  <a:cubicBezTo>
                    <a:pt x="204" y="66"/>
                    <a:pt x="192" y="68"/>
                    <a:pt x="181" y="70"/>
                  </a:cubicBezTo>
                  <a:cubicBezTo>
                    <a:pt x="167" y="73"/>
                    <a:pt x="154" y="77"/>
                    <a:pt x="141" y="80"/>
                  </a:cubicBezTo>
                  <a:cubicBezTo>
                    <a:pt x="122" y="84"/>
                    <a:pt x="103" y="82"/>
                    <a:pt x="85" y="76"/>
                  </a:cubicBezTo>
                  <a:cubicBezTo>
                    <a:pt x="79" y="74"/>
                    <a:pt x="73" y="71"/>
                    <a:pt x="67" y="68"/>
                  </a:cubicBezTo>
                  <a:cubicBezTo>
                    <a:pt x="49" y="58"/>
                    <a:pt x="34" y="43"/>
                    <a:pt x="23" y="24"/>
                  </a:cubicBezTo>
                  <a:cubicBezTo>
                    <a:pt x="23" y="23"/>
                    <a:pt x="22" y="23"/>
                    <a:pt x="22" y="22"/>
                  </a:cubicBezTo>
                  <a:cubicBezTo>
                    <a:pt x="18" y="15"/>
                    <a:pt x="14" y="9"/>
                    <a:pt x="10" y="2"/>
                  </a:cubicBezTo>
                  <a:cubicBezTo>
                    <a:pt x="10" y="1"/>
                    <a:pt x="9" y="1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8" y="3"/>
                    <a:pt x="7" y="5"/>
                    <a:pt x="6" y="7"/>
                  </a:cubicBezTo>
                  <a:cubicBezTo>
                    <a:pt x="1" y="20"/>
                    <a:pt x="0" y="33"/>
                    <a:pt x="0" y="46"/>
                  </a:cubicBezTo>
                  <a:cubicBezTo>
                    <a:pt x="1" y="73"/>
                    <a:pt x="4" y="100"/>
                    <a:pt x="13" y="125"/>
                  </a:cubicBezTo>
                  <a:cubicBezTo>
                    <a:pt x="14" y="127"/>
                    <a:pt x="14" y="128"/>
                    <a:pt x="14" y="129"/>
                  </a:cubicBezTo>
                  <a:cubicBezTo>
                    <a:pt x="15" y="132"/>
                    <a:pt x="16" y="134"/>
                    <a:pt x="17" y="136"/>
                  </a:cubicBezTo>
                  <a:cubicBezTo>
                    <a:pt x="21" y="147"/>
                    <a:pt x="24" y="159"/>
                    <a:pt x="28" y="170"/>
                  </a:cubicBezTo>
                  <a:cubicBezTo>
                    <a:pt x="28" y="171"/>
                    <a:pt x="28" y="172"/>
                    <a:pt x="28" y="173"/>
                  </a:cubicBezTo>
                  <a:cubicBezTo>
                    <a:pt x="30" y="176"/>
                    <a:pt x="31" y="180"/>
                    <a:pt x="32" y="184"/>
                  </a:cubicBezTo>
                  <a:cubicBezTo>
                    <a:pt x="39" y="203"/>
                    <a:pt x="46" y="222"/>
                    <a:pt x="55" y="240"/>
                  </a:cubicBezTo>
                  <a:cubicBezTo>
                    <a:pt x="56" y="242"/>
                    <a:pt x="57" y="244"/>
                    <a:pt x="58" y="246"/>
                  </a:cubicBezTo>
                  <a:cubicBezTo>
                    <a:pt x="63" y="256"/>
                    <a:pt x="69" y="267"/>
                    <a:pt x="75" y="277"/>
                  </a:cubicBezTo>
                  <a:cubicBezTo>
                    <a:pt x="81" y="286"/>
                    <a:pt x="88" y="295"/>
                    <a:pt x="95" y="304"/>
                  </a:cubicBezTo>
                  <a:cubicBezTo>
                    <a:pt x="102" y="313"/>
                    <a:pt x="110" y="321"/>
                    <a:pt x="119" y="327"/>
                  </a:cubicBezTo>
                  <a:cubicBezTo>
                    <a:pt x="121" y="328"/>
                    <a:pt x="122" y="330"/>
                    <a:pt x="124" y="331"/>
                  </a:cubicBezTo>
                  <a:cubicBezTo>
                    <a:pt x="139" y="341"/>
                    <a:pt x="156" y="348"/>
                    <a:pt x="175" y="3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0" name="Freeform 14"/>
            <p:cNvSpPr/>
            <p:nvPr/>
          </p:nvSpPr>
          <p:spPr bwMode="auto">
            <a:xfrm>
              <a:off x="5438776" y="1181100"/>
              <a:ext cx="1198563" cy="1638300"/>
            </a:xfrm>
            <a:custGeom>
              <a:avLst/>
              <a:gdLst>
                <a:gd name="T0" fmla="*/ 12 w 319"/>
                <a:gd name="T1" fmla="*/ 45 h 436"/>
                <a:gd name="T2" fmla="*/ 15 w 319"/>
                <a:gd name="T3" fmla="*/ 51 h 436"/>
                <a:gd name="T4" fmla="*/ 21 w 319"/>
                <a:gd name="T5" fmla="*/ 62 h 436"/>
                <a:gd name="T6" fmla="*/ 54 w 319"/>
                <a:gd name="T7" fmla="*/ 109 h 436"/>
                <a:gd name="T8" fmla="*/ 73 w 319"/>
                <a:gd name="T9" fmla="*/ 136 h 436"/>
                <a:gd name="T10" fmla="*/ 76 w 319"/>
                <a:gd name="T11" fmla="*/ 141 h 436"/>
                <a:gd name="T12" fmla="*/ 96 w 319"/>
                <a:gd name="T13" fmla="*/ 189 h 436"/>
                <a:gd name="T14" fmla="*/ 124 w 319"/>
                <a:gd name="T15" fmla="*/ 236 h 436"/>
                <a:gd name="T16" fmla="*/ 128 w 319"/>
                <a:gd name="T17" fmla="*/ 241 h 436"/>
                <a:gd name="T18" fmla="*/ 138 w 319"/>
                <a:gd name="T19" fmla="*/ 250 h 436"/>
                <a:gd name="T20" fmla="*/ 138 w 319"/>
                <a:gd name="T21" fmla="*/ 231 h 436"/>
                <a:gd name="T22" fmla="*/ 136 w 319"/>
                <a:gd name="T23" fmla="*/ 224 h 436"/>
                <a:gd name="T24" fmla="*/ 137 w 319"/>
                <a:gd name="T25" fmla="*/ 214 h 436"/>
                <a:gd name="T26" fmla="*/ 142 w 319"/>
                <a:gd name="T27" fmla="*/ 217 h 436"/>
                <a:gd name="T28" fmla="*/ 143 w 319"/>
                <a:gd name="T29" fmla="*/ 219 h 436"/>
                <a:gd name="T30" fmla="*/ 145 w 319"/>
                <a:gd name="T31" fmla="*/ 224 h 436"/>
                <a:gd name="T32" fmla="*/ 204 w 319"/>
                <a:gd name="T33" fmla="*/ 307 h 436"/>
                <a:gd name="T34" fmla="*/ 209 w 319"/>
                <a:gd name="T35" fmla="*/ 311 h 436"/>
                <a:gd name="T36" fmla="*/ 216 w 319"/>
                <a:gd name="T37" fmla="*/ 318 h 436"/>
                <a:gd name="T38" fmla="*/ 242 w 319"/>
                <a:gd name="T39" fmla="*/ 338 h 436"/>
                <a:gd name="T40" fmla="*/ 281 w 319"/>
                <a:gd name="T41" fmla="*/ 380 h 436"/>
                <a:gd name="T42" fmla="*/ 285 w 319"/>
                <a:gd name="T43" fmla="*/ 386 h 436"/>
                <a:gd name="T44" fmla="*/ 298 w 319"/>
                <a:gd name="T45" fmla="*/ 411 h 436"/>
                <a:gd name="T46" fmla="*/ 314 w 319"/>
                <a:gd name="T47" fmla="*/ 436 h 436"/>
                <a:gd name="T48" fmla="*/ 316 w 319"/>
                <a:gd name="T49" fmla="*/ 420 h 436"/>
                <a:gd name="T50" fmla="*/ 316 w 319"/>
                <a:gd name="T51" fmla="*/ 374 h 436"/>
                <a:gd name="T52" fmla="*/ 319 w 319"/>
                <a:gd name="T53" fmla="*/ 353 h 436"/>
                <a:gd name="T54" fmla="*/ 318 w 319"/>
                <a:gd name="T55" fmla="*/ 344 h 436"/>
                <a:gd name="T56" fmla="*/ 318 w 319"/>
                <a:gd name="T57" fmla="*/ 338 h 436"/>
                <a:gd name="T58" fmla="*/ 317 w 319"/>
                <a:gd name="T59" fmla="*/ 328 h 436"/>
                <a:gd name="T60" fmla="*/ 304 w 319"/>
                <a:gd name="T61" fmla="*/ 285 h 436"/>
                <a:gd name="T62" fmla="*/ 281 w 319"/>
                <a:gd name="T63" fmla="*/ 239 h 436"/>
                <a:gd name="T64" fmla="*/ 278 w 319"/>
                <a:gd name="T65" fmla="*/ 233 h 436"/>
                <a:gd name="T66" fmla="*/ 219 w 319"/>
                <a:gd name="T67" fmla="*/ 150 h 436"/>
                <a:gd name="T68" fmla="*/ 215 w 319"/>
                <a:gd name="T69" fmla="*/ 145 h 436"/>
                <a:gd name="T70" fmla="*/ 214 w 319"/>
                <a:gd name="T71" fmla="*/ 144 h 436"/>
                <a:gd name="T72" fmla="*/ 184 w 319"/>
                <a:gd name="T73" fmla="*/ 108 h 436"/>
                <a:gd name="T74" fmla="*/ 147 w 319"/>
                <a:gd name="T75" fmla="*/ 71 h 436"/>
                <a:gd name="T76" fmla="*/ 143 w 319"/>
                <a:gd name="T77" fmla="*/ 66 h 436"/>
                <a:gd name="T78" fmla="*/ 99 w 319"/>
                <a:gd name="T79" fmla="*/ 37 h 436"/>
                <a:gd name="T80" fmla="*/ 50 w 319"/>
                <a:gd name="T81" fmla="*/ 21 h 436"/>
                <a:gd name="T82" fmla="*/ 46 w 319"/>
                <a:gd name="T83" fmla="*/ 20 h 436"/>
                <a:gd name="T84" fmla="*/ 39 w 319"/>
                <a:gd name="T85" fmla="*/ 19 h 436"/>
                <a:gd name="T86" fmla="*/ 0 w 319"/>
                <a:gd name="T87" fmla="*/ 0 h 436"/>
                <a:gd name="T88" fmla="*/ 2 w 319"/>
                <a:gd name="T89" fmla="*/ 15 h 436"/>
                <a:gd name="T90" fmla="*/ 6 w 319"/>
                <a:gd name="T91" fmla="*/ 27 h 436"/>
                <a:gd name="T92" fmla="*/ 12 w 319"/>
                <a:gd name="T93" fmla="*/ 4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9" h="436">
                  <a:moveTo>
                    <a:pt x="12" y="45"/>
                  </a:moveTo>
                  <a:cubicBezTo>
                    <a:pt x="13" y="47"/>
                    <a:pt x="14" y="49"/>
                    <a:pt x="15" y="51"/>
                  </a:cubicBezTo>
                  <a:cubicBezTo>
                    <a:pt x="17" y="55"/>
                    <a:pt x="19" y="59"/>
                    <a:pt x="21" y="62"/>
                  </a:cubicBezTo>
                  <a:cubicBezTo>
                    <a:pt x="32" y="78"/>
                    <a:pt x="42" y="94"/>
                    <a:pt x="54" y="109"/>
                  </a:cubicBezTo>
                  <a:cubicBezTo>
                    <a:pt x="61" y="118"/>
                    <a:pt x="67" y="126"/>
                    <a:pt x="73" y="136"/>
                  </a:cubicBezTo>
                  <a:cubicBezTo>
                    <a:pt x="74" y="138"/>
                    <a:pt x="75" y="139"/>
                    <a:pt x="76" y="141"/>
                  </a:cubicBezTo>
                  <a:cubicBezTo>
                    <a:pt x="85" y="156"/>
                    <a:pt x="91" y="172"/>
                    <a:pt x="96" y="189"/>
                  </a:cubicBezTo>
                  <a:cubicBezTo>
                    <a:pt x="101" y="207"/>
                    <a:pt x="111" y="222"/>
                    <a:pt x="124" y="236"/>
                  </a:cubicBezTo>
                  <a:cubicBezTo>
                    <a:pt x="125" y="238"/>
                    <a:pt x="127" y="239"/>
                    <a:pt x="128" y="241"/>
                  </a:cubicBezTo>
                  <a:cubicBezTo>
                    <a:pt x="131" y="244"/>
                    <a:pt x="135" y="247"/>
                    <a:pt x="138" y="250"/>
                  </a:cubicBezTo>
                  <a:cubicBezTo>
                    <a:pt x="141" y="243"/>
                    <a:pt x="139" y="237"/>
                    <a:pt x="138" y="231"/>
                  </a:cubicBezTo>
                  <a:cubicBezTo>
                    <a:pt x="137" y="229"/>
                    <a:pt x="136" y="226"/>
                    <a:pt x="136" y="224"/>
                  </a:cubicBezTo>
                  <a:cubicBezTo>
                    <a:pt x="136" y="220"/>
                    <a:pt x="136" y="217"/>
                    <a:pt x="137" y="214"/>
                  </a:cubicBezTo>
                  <a:cubicBezTo>
                    <a:pt x="141" y="212"/>
                    <a:pt x="142" y="215"/>
                    <a:pt x="142" y="217"/>
                  </a:cubicBezTo>
                  <a:cubicBezTo>
                    <a:pt x="143" y="218"/>
                    <a:pt x="143" y="219"/>
                    <a:pt x="143" y="219"/>
                  </a:cubicBezTo>
                  <a:cubicBezTo>
                    <a:pt x="144" y="221"/>
                    <a:pt x="144" y="222"/>
                    <a:pt x="145" y="224"/>
                  </a:cubicBezTo>
                  <a:cubicBezTo>
                    <a:pt x="159" y="257"/>
                    <a:pt x="179" y="284"/>
                    <a:pt x="204" y="307"/>
                  </a:cubicBezTo>
                  <a:cubicBezTo>
                    <a:pt x="205" y="308"/>
                    <a:pt x="207" y="310"/>
                    <a:pt x="209" y="311"/>
                  </a:cubicBezTo>
                  <a:cubicBezTo>
                    <a:pt x="211" y="313"/>
                    <a:pt x="214" y="315"/>
                    <a:pt x="216" y="318"/>
                  </a:cubicBezTo>
                  <a:cubicBezTo>
                    <a:pt x="225" y="325"/>
                    <a:pt x="233" y="332"/>
                    <a:pt x="242" y="338"/>
                  </a:cubicBezTo>
                  <a:cubicBezTo>
                    <a:pt x="258" y="350"/>
                    <a:pt x="271" y="364"/>
                    <a:pt x="281" y="380"/>
                  </a:cubicBezTo>
                  <a:cubicBezTo>
                    <a:pt x="283" y="382"/>
                    <a:pt x="284" y="384"/>
                    <a:pt x="285" y="386"/>
                  </a:cubicBezTo>
                  <a:cubicBezTo>
                    <a:pt x="290" y="394"/>
                    <a:pt x="294" y="402"/>
                    <a:pt x="298" y="411"/>
                  </a:cubicBezTo>
                  <a:cubicBezTo>
                    <a:pt x="302" y="419"/>
                    <a:pt x="305" y="428"/>
                    <a:pt x="314" y="436"/>
                  </a:cubicBezTo>
                  <a:cubicBezTo>
                    <a:pt x="315" y="430"/>
                    <a:pt x="316" y="425"/>
                    <a:pt x="316" y="420"/>
                  </a:cubicBezTo>
                  <a:cubicBezTo>
                    <a:pt x="314" y="405"/>
                    <a:pt x="314" y="389"/>
                    <a:pt x="316" y="374"/>
                  </a:cubicBezTo>
                  <a:cubicBezTo>
                    <a:pt x="318" y="367"/>
                    <a:pt x="318" y="360"/>
                    <a:pt x="319" y="353"/>
                  </a:cubicBezTo>
                  <a:cubicBezTo>
                    <a:pt x="319" y="350"/>
                    <a:pt x="319" y="347"/>
                    <a:pt x="318" y="344"/>
                  </a:cubicBezTo>
                  <a:cubicBezTo>
                    <a:pt x="318" y="342"/>
                    <a:pt x="318" y="340"/>
                    <a:pt x="318" y="338"/>
                  </a:cubicBezTo>
                  <a:cubicBezTo>
                    <a:pt x="318" y="335"/>
                    <a:pt x="317" y="331"/>
                    <a:pt x="317" y="328"/>
                  </a:cubicBezTo>
                  <a:cubicBezTo>
                    <a:pt x="314" y="313"/>
                    <a:pt x="310" y="299"/>
                    <a:pt x="304" y="285"/>
                  </a:cubicBezTo>
                  <a:cubicBezTo>
                    <a:pt x="297" y="269"/>
                    <a:pt x="290" y="254"/>
                    <a:pt x="281" y="239"/>
                  </a:cubicBezTo>
                  <a:cubicBezTo>
                    <a:pt x="280" y="237"/>
                    <a:pt x="279" y="235"/>
                    <a:pt x="278" y="233"/>
                  </a:cubicBezTo>
                  <a:cubicBezTo>
                    <a:pt x="261" y="203"/>
                    <a:pt x="242" y="176"/>
                    <a:pt x="219" y="150"/>
                  </a:cubicBezTo>
                  <a:cubicBezTo>
                    <a:pt x="218" y="148"/>
                    <a:pt x="217" y="146"/>
                    <a:pt x="215" y="145"/>
                  </a:cubicBezTo>
                  <a:cubicBezTo>
                    <a:pt x="215" y="144"/>
                    <a:pt x="215" y="144"/>
                    <a:pt x="214" y="144"/>
                  </a:cubicBezTo>
                  <a:cubicBezTo>
                    <a:pt x="204" y="132"/>
                    <a:pt x="194" y="120"/>
                    <a:pt x="184" y="108"/>
                  </a:cubicBezTo>
                  <a:cubicBezTo>
                    <a:pt x="173" y="95"/>
                    <a:pt x="160" y="82"/>
                    <a:pt x="147" y="71"/>
                  </a:cubicBezTo>
                  <a:cubicBezTo>
                    <a:pt x="146" y="69"/>
                    <a:pt x="144" y="68"/>
                    <a:pt x="143" y="66"/>
                  </a:cubicBezTo>
                  <a:cubicBezTo>
                    <a:pt x="129" y="55"/>
                    <a:pt x="115" y="45"/>
                    <a:pt x="99" y="37"/>
                  </a:cubicBezTo>
                  <a:cubicBezTo>
                    <a:pt x="83" y="29"/>
                    <a:pt x="68" y="23"/>
                    <a:pt x="50" y="21"/>
                  </a:cubicBezTo>
                  <a:cubicBezTo>
                    <a:pt x="49" y="21"/>
                    <a:pt x="48" y="21"/>
                    <a:pt x="46" y="20"/>
                  </a:cubicBezTo>
                  <a:cubicBezTo>
                    <a:pt x="44" y="20"/>
                    <a:pt x="41" y="19"/>
                    <a:pt x="39" y="19"/>
                  </a:cubicBezTo>
                  <a:cubicBezTo>
                    <a:pt x="26" y="16"/>
                    <a:pt x="13" y="10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cubicBezTo>
                    <a:pt x="3" y="19"/>
                    <a:pt x="5" y="23"/>
                    <a:pt x="6" y="27"/>
                  </a:cubicBezTo>
                  <a:cubicBezTo>
                    <a:pt x="8" y="34"/>
                    <a:pt x="10" y="39"/>
                    <a:pt x="1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1" name="Freeform 15"/>
            <p:cNvSpPr/>
            <p:nvPr/>
          </p:nvSpPr>
          <p:spPr bwMode="auto">
            <a:xfrm>
              <a:off x="4275138" y="963613"/>
              <a:ext cx="1208088" cy="1760538"/>
            </a:xfrm>
            <a:custGeom>
              <a:avLst/>
              <a:gdLst>
                <a:gd name="T0" fmla="*/ 122 w 322"/>
                <a:gd name="T1" fmla="*/ 74 h 469"/>
                <a:gd name="T2" fmla="*/ 65 w 322"/>
                <a:gd name="T3" fmla="*/ 138 h 469"/>
                <a:gd name="T4" fmla="*/ 52 w 322"/>
                <a:gd name="T5" fmla="*/ 173 h 469"/>
                <a:gd name="T6" fmla="*/ 5 w 322"/>
                <a:gd name="T7" fmla="*/ 219 h 469"/>
                <a:gd name="T8" fmla="*/ 1 w 322"/>
                <a:gd name="T9" fmla="*/ 242 h 469"/>
                <a:gd name="T10" fmla="*/ 2 w 322"/>
                <a:gd name="T11" fmla="*/ 280 h 469"/>
                <a:gd name="T12" fmla="*/ 45 w 322"/>
                <a:gd name="T13" fmla="*/ 379 h 469"/>
                <a:gd name="T14" fmla="*/ 53 w 322"/>
                <a:gd name="T15" fmla="*/ 390 h 469"/>
                <a:gd name="T16" fmla="*/ 123 w 322"/>
                <a:gd name="T17" fmla="*/ 453 h 469"/>
                <a:gd name="T18" fmla="*/ 172 w 322"/>
                <a:gd name="T19" fmla="*/ 456 h 469"/>
                <a:gd name="T20" fmla="*/ 231 w 322"/>
                <a:gd name="T21" fmla="*/ 445 h 469"/>
                <a:gd name="T22" fmla="*/ 272 w 322"/>
                <a:gd name="T23" fmla="*/ 444 h 469"/>
                <a:gd name="T24" fmla="*/ 289 w 322"/>
                <a:gd name="T25" fmla="*/ 447 h 469"/>
                <a:gd name="T26" fmla="*/ 322 w 322"/>
                <a:gd name="T27" fmla="*/ 469 h 469"/>
                <a:gd name="T28" fmla="*/ 296 w 322"/>
                <a:gd name="T29" fmla="*/ 431 h 469"/>
                <a:gd name="T30" fmla="*/ 265 w 322"/>
                <a:gd name="T31" fmla="*/ 420 h 469"/>
                <a:gd name="T32" fmla="*/ 202 w 322"/>
                <a:gd name="T33" fmla="*/ 416 h 469"/>
                <a:gd name="T34" fmla="*/ 173 w 322"/>
                <a:gd name="T35" fmla="*/ 412 h 469"/>
                <a:gd name="T36" fmla="*/ 160 w 322"/>
                <a:gd name="T37" fmla="*/ 409 h 469"/>
                <a:gd name="T38" fmla="*/ 82 w 322"/>
                <a:gd name="T39" fmla="*/ 342 h 469"/>
                <a:gd name="T40" fmla="*/ 71 w 322"/>
                <a:gd name="T41" fmla="*/ 294 h 469"/>
                <a:gd name="T42" fmla="*/ 89 w 322"/>
                <a:gd name="T43" fmla="*/ 193 h 469"/>
                <a:gd name="T44" fmla="*/ 105 w 322"/>
                <a:gd name="T45" fmla="*/ 168 h 469"/>
                <a:gd name="T46" fmla="*/ 123 w 322"/>
                <a:gd name="T47" fmla="*/ 156 h 469"/>
                <a:gd name="T48" fmla="*/ 138 w 322"/>
                <a:gd name="T49" fmla="*/ 149 h 469"/>
                <a:gd name="T50" fmla="*/ 173 w 322"/>
                <a:gd name="T51" fmla="*/ 115 h 469"/>
                <a:gd name="T52" fmla="*/ 190 w 322"/>
                <a:gd name="T53" fmla="*/ 102 h 469"/>
                <a:gd name="T54" fmla="*/ 258 w 322"/>
                <a:gd name="T55" fmla="*/ 110 h 469"/>
                <a:gd name="T56" fmla="*/ 307 w 322"/>
                <a:gd name="T57" fmla="*/ 119 h 469"/>
                <a:gd name="T58" fmla="*/ 311 w 322"/>
                <a:gd name="T59" fmla="*/ 114 h 469"/>
                <a:gd name="T60" fmla="*/ 296 w 322"/>
                <a:gd name="T61" fmla="*/ 65 h 469"/>
                <a:gd name="T62" fmla="*/ 267 w 322"/>
                <a:gd name="T63" fmla="*/ 25 h 469"/>
                <a:gd name="T64" fmla="*/ 258 w 322"/>
                <a:gd name="T65" fmla="*/ 17 h 469"/>
                <a:gd name="T66" fmla="*/ 246 w 322"/>
                <a:gd name="T67" fmla="*/ 9 h 469"/>
                <a:gd name="T68" fmla="*/ 193 w 322"/>
                <a:gd name="T69" fmla="*/ 15 h 469"/>
                <a:gd name="T70" fmla="*/ 163 w 322"/>
                <a:gd name="T71" fmla="*/ 59 h 469"/>
                <a:gd name="T72" fmla="*/ 145 w 322"/>
                <a:gd name="T73" fmla="*/ 66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2" h="469">
                  <a:moveTo>
                    <a:pt x="143" y="67"/>
                  </a:moveTo>
                  <a:cubicBezTo>
                    <a:pt x="136" y="69"/>
                    <a:pt x="129" y="72"/>
                    <a:pt x="122" y="74"/>
                  </a:cubicBezTo>
                  <a:cubicBezTo>
                    <a:pt x="92" y="82"/>
                    <a:pt x="74" y="100"/>
                    <a:pt x="67" y="130"/>
                  </a:cubicBezTo>
                  <a:cubicBezTo>
                    <a:pt x="66" y="133"/>
                    <a:pt x="66" y="135"/>
                    <a:pt x="65" y="138"/>
                  </a:cubicBezTo>
                  <a:cubicBezTo>
                    <a:pt x="65" y="142"/>
                    <a:pt x="64" y="145"/>
                    <a:pt x="64" y="149"/>
                  </a:cubicBezTo>
                  <a:cubicBezTo>
                    <a:pt x="64" y="160"/>
                    <a:pt x="60" y="167"/>
                    <a:pt x="52" y="173"/>
                  </a:cubicBezTo>
                  <a:cubicBezTo>
                    <a:pt x="42" y="180"/>
                    <a:pt x="33" y="188"/>
                    <a:pt x="23" y="196"/>
                  </a:cubicBezTo>
                  <a:cubicBezTo>
                    <a:pt x="15" y="202"/>
                    <a:pt x="9" y="210"/>
                    <a:pt x="5" y="219"/>
                  </a:cubicBezTo>
                  <a:cubicBezTo>
                    <a:pt x="4" y="222"/>
                    <a:pt x="4" y="224"/>
                    <a:pt x="3" y="226"/>
                  </a:cubicBezTo>
                  <a:cubicBezTo>
                    <a:pt x="2" y="231"/>
                    <a:pt x="1" y="237"/>
                    <a:pt x="1" y="242"/>
                  </a:cubicBezTo>
                  <a:cubicBezTo>
                    <a:pt x="0" y="252"/>
                    <a:pt x="1" y="262"/>
                    <a:pt x="1" y="272"/>
                  </a:cubicBezTo>
                  <a:cubicBezTo>
                    <a:pt x="2" y="275"/>
                    <a:pt x="2" y="277"/>
                    <a:pt x="2" y="280"/>
                  </a:cubicBezTo>
                  <a:cubicBezTo>
                    <a:pt x="6" y="314"/>
                    <a:pt x="17" y="345"/>
                    <a:pt x="41" y="373"/>
                  </a:cubicBezTo>
                  <a:cubicBezTo>
                    <a:pt x="43" y="374"/>
                    <a:pt x="44" y="376"/>
                    <a:pt x="45" y="379"/>
                  </a:cubicBezTo>
                  <a:cubicBezTo>
                    <a:pt x="47" y="380"/>
                    <a:pt x="48" y="382"/>
                    <a:pt x="49" y="384"/>
                  </a:cubicBezTo>
                  <a:cubicBezTo>
                    <a:pt x="50" y="386"/>
                    <a:pt x="52" y="388"/>
                    <a:pt x="53" y="390"/>
                  </a:cubicBezTo>
                  <a:cubicBezTo>
                    <a:pt x="57" y="396"/>
                    <a:pt x="61" y="402"/>
                    <a:pt x="65" y="408"/>
                  </a:cubicBezTo>
                  <a:cubicBezTo>
                    <a:pt x="82" y="430"/>
                    <a:pt x="101" y="446"/>
                    <a:pt x="123" y="453"/>
                  </a:cubicBezTo>
                  <a:cubicBezTo>
                    <a:pt x="125" y="453"/>
                    <a:pt x="127" y="454"/>
                    <a:pt x="130" y="455"/>
                  </a:cubicBezTo>
                  <a:cubicBezTo>
                    <a:pt x="143" y="458"/>
                    <a:pt x="157" y="458"/>
                    <a:pt x="172" y="456"/>
                  </a:cubicBezTo>
                  <a:cubicBezTo>
                    <a:pt x="189" y="453"/>
                    <a:pt x="206" y="449"/>
                    <a:pt x="223" y="446"/>
                  </a:cubicBezTo>
                  <a:cubicBezTo>
                    <a:pt x="226" y="445"/>
                    <a:pt x="228" y="445"/>
                    <a:pt x="231" y="445"/>
                  </a:cubicBezTo>
                  <a:cubicBezTo>
                    <a:pt x="231" y="445"/>
                    <a:pt x="231" y="445"/>
                    <a:pt x="231" y="445"/>
                  </a:cubicBezTo>
                  <a:cubicBezTo>
                    <a:pt x="245" y="443"/>
                    <a:pt x="258" y="443"/>
                    <a:pt x="272" y="444"/>
                  </a:cubicBezTo>
                  <a:cubicBezTo>
                    <a:pt x="275" y="444"/>
                    <a:pt x="278" y="444"/>
                    <a:pt x="282" y="445"/>
                  </a:cubicBezTo>
                  <a:cubicBezTo>
                    <a:pt x="284" y="446"/>
                    <a:pt x="286" y="446"/>
                    <a:pt x="289" y="447"/>
                  </a:cubicBezTo>
                  <a:cubicBezTo>
                    <a:pt x="297" y="450"/>
                    <a:pt x="305" y="455"/>
                    <a:pt x="312" y="463"/>
                  </a:cubicBezTo>
                  <a:cubicBezTo>
                    <a:pt x="314" y="465"/>
                    <a:pt x="316" y="465"/>
                    <a:pt x="322" y="469"/>
                  </a:cubicBezTo>
                  <a:cubicBezTo>
                    <a:pt x="319" y="452"/>
                    <a:pt x="311" y="442"/>
                    <a:pt x="302" y="435"/>
                  </a:cubicBezTo>
                  <a:cubicBezTo>
                    <a:pt x="300" y="433"/>
                    <a:pt x="298" y="432"/>
                    <a:pt x="296" y="431"/>
                  </a:cubicBezTo>
                  <a:cubicBezTo>
                    <a:pt x="294" y="429"/>
                    <a:pt x="291" y="428"/>
                    <a:pt x="288" y="427"/>
                  </a:cubicBezTo>
                  <a:cubicBezTo>
                    <a:pt x="281" y="423"/>
                    <a:pt x="273" y="421"/>
                    <a:pt x="265" y="420"/>
                  </a:cubicBezTo>
                  <a:cubicBezTo>
                    <a:pt x="247" y="418"/>
                    <a:pt x="229" y="418"/>
                    <a:pt x="211" y="416"/>
                  </a:cubicBezTo>
                  <a:cubicBezTo>
                    <a:pt x="208" y="416"/>
                    <a:pt x="205" y="416"/>
                    <a:pt x="202" y="416"/>
                  </a:cubicBezTo>
                  <a:cubicBezTo>
                    <a:pt x="199" y="415"/>
                    <a:pt x="195" y="415"/>
                    <a:pt x="192" y="414"/>
                  </a:cubicBezTo>
                  <a:cubicBezTo>
                    <a:pt x="186" y="414"/>
                    <a:pt x="179" y="413"/>
                    <a:pt x="173" y="412"/>
                  </a:cubicBezTo>
                  <a:cubicBezTo>
                    <a:pt x="170" y="411"/>
                    <a:pt x="168" y="411"/>
                    <a:pt x="165" y="410"/>
                  </a:cubicBezTo>
                  <a:cubicBezTo>
                    <a:pt x="163" y="410"/>
                    <a:pt x="162" y="410"/>
                    <a:pt x="160" y="409"/>
                  </a:cubicBezTo>
                  <a:cubicBezTo>
                    <a:pt x="125" y="400"/>
                    <a:pt x="99" y="379"/>
                    <a:pt x="85" y="349"/>
                  </a:cubicBezTo>
                  <a:cubicBezTo>
                    <a:pt x="84" y="346"/>
                    <a:pt x="83" y="344"/>
                    <a:pt x="82" y="342"/>
                  </a:cubicBezTo>
                  <a:cubicBezTo>
                    <a:pt x="77" y="330"/>
                    <a:pt x="73" y="316"/>
                    <a:pt x="72" y="301"/>
                  </a:cubicBezTo>
                  <a:cubicBezTo>
                    <a:pt x="71" y="299"/>
                    <a:pt x="71" y="296"/>
                    <a:pt x="71" y="294"/>
                  </a:cubicBezTo>
                  <a:cubicBezTo>
                    <a:pt x="71" y="291"/>
                    <a:pt x="70" y="288"/>
                    <a:pt x="70" y="284"/>
                  </a:cubicBezTo>
                  <a:cubicBezTo>
                    <a:pt x="69" y="252"/>
                    <a:pt x="75" y="221"/>
                    <a:pt x="89" y="193"/>
                  </a:cubicBezTo>
                  <a:cubicBezTo>
                    <a:pt x="92" y="188"/>
                    <a:pt x="94" y="183"/>
                    <a:pt x="97" y="178"/>
                  </a:cubicBezTo>
                  <a:cubicBezTo>
                    <a:pt x="100" y="174"/>
                    <a:pt x="102" y="171"/>
                    <a:pt x="105" y="168"/>
                  </a:cubicBezTo>
                  <a:cubicBezTo>
                    <a:pt x="108" y="165"/>
                    <a:pt x="111" y="162"/>
                    <a:pt x="114" y="159"/>
                  </a:cubicBezTo>
                  <a:cubicBezTo>
                    <a:pt x="117" y="158"/>
                    <a:pt x="120" y="157"/>
                    <a:pt x="123" y="156"/>
                  </a:cubicBezTo>
                  <a:cubicBezTo>
                    <a:pt x="126" y="155"/>
                    <a:pt x="128" y="153"/>
                    <a:pt x="131" y="152"/>
                  </a:cubicBezTo>
                  <a:cubicBezTo>
                    <a:pt x="133" y="151"/>
                    <a:pt x="136" y="150"/>
                    <a:pt x="138" y="149"/>
                  </a:cubicBezTo>
                  <a:cubicBezTo>
                    <a:pt x="150" y="144"/>
                    <a:pt x="161" y="136"/>
                    <a:pt x="167" y="124"/>
                  </a:cubicBezTo>
                  <a:cubicBezTo>
                    <a:pt x="169" y="121"/>
                    <a:pt x="171" y="118"/>
                    <a:pt x="173" y="115"/>
                  </a:cubicBezTo>
                  <a:cubicBezTo>
                    <a:pt x="176" y="110"/>
                    <a:pt x="179" y="106"/>
                    <a:pt x="183" y="104"/>
                  </a:cubicBezTo>
                  <a:cubicBezTo>
                    <a:pt x="185" y="103"/>
                    <a:pt x="188" y="102"/>
                    <a:pt x="190" y="102"/>
                  </a:cubicBezTo>
                  <a:cubicBezTo>
                    <a:pt x="194" y="102"/>
                    <a:pt x="199" y="103"/>
                    <a:pt x="204" y="106"/>
                  </a:cubicBezTo>
                  <a:cubicBezTo>
                    <a:pt x="222" y="115"/>
                    <a:pt x="240" y="115"/>
                    <a:pt x="258" y="110"/>
                  </a:cubicBezTo>
                  <a:cubicBezTo>
                    <a:pt x="274" y="105"/>
                    <a:pt x="289" y="107"/>
                    <a:pt x="303" y="117"/>
                  </a:cubicBezTo>
                  <a:cubicBezTo>
                    <a:pt x="304" y="118"/>
                    <a:pt x="305" y="118"/>
                    <a:pt x="307" y="119"/>
                  </a:cubicBezTo>
                  <a:cubicBezTo>
                    <a:pt x="308" y="119"/>
                    <a:pt x="309" y="119"/>
                    <a:pt x="310" y="120"/>
                  </a:cubicBezTo>
                  <a:cubicBezTo>
                    <a:pt x="311" y="118"/>
                    <a:pt x="311" y="116"/>
                    <a:pt x="311" y="114"/>
                  </a:cubicBezTo>
                  <a:cubicBezTo>
                    <a:pt x="311" y="114"/>
                    <a:pt x="311" y="113"/>
                    <a:pt x="311" y="112"/>
                  </a:cubicBezTo>
                  <a:cubicBezTo>
                    <a:pt x="308" y="95"/>
                    <a:pt x="303" y="79"/>
                    <a:pt x="296" y="65"/>
                  </a:cubicBezTo>
                  <a:cubicBezTo>
                    <a:pt x="291" y="56"/>
                    <a:pt x="286" y="48"/>
                    <a:pt x="280" y="40"/>
                  </a:cubicBezTo>
                  <a:cubicBezTo>
                    <a:pt x="276" y="35"/>
                    <a:pt x="272" y="30"/>
                    <a:pt x="267" y="25"/>
                  </a:cubicBezTo>
                  <a:cubicBezTo>
                    <a:pt x="266" y="24"/>
                    <a:pt x="265" y="22"/>
                    <a:pt x="263" y="21"/>
                  </a:cubicBezTo>
                  <a:cubicBezTo>
                    <a:pt x="261" y="20"/>
                    <a:pt x="259" y="18"/>
                    <a:pt x="258" y="17"/>
                  </a:cubicBezTo>
                  <a:cubicBezTo>
                    <a:pt x="256" y="16"/>
                    <a:pt x="254" y="14"/>
                    <a:pt x="252" y="13"/>
                  </a:cubicBezTo>
                  <a:cubicBezTo>
                    <a:pt x="250" y="12"/>
                    <a:pt x="247" y="10"/>
                    <a:pt x="246" y="9"/>
                  </a:cubicBezTo>
                  <a:cubicBezTo>
                    <a:pt x="242" y="8"/>
                    <a:pt x="239" y="6"/>
                    <a:pt x="235" y="5"/>
                  </a:cubicBezTo>
                  <a:cubicBezTo>
                    <a:pt x="219" y="0"/>
                    <a:pt x="203" y="1"/>
                    <a:pt x="193" y="15"/>
                  </a:cubicBezTo>
                  <a:cubicBezTo>
                    <a:pt x="190" y="22"/>
                    <a:pt x="187" y="29"/>
                    <a:pt x="184" y="36"/>
                  </a:cubicBezTo>
                  <a:cubicBezTo>
                    <a:pt x="180" y="47"/>
                    <a:pt x="173" y="55"/>
                    <a:pt x="163" y="59"/>
                  </a:cubicBezTo>
                  <a:cubicBezTo>
                    <a:pt x="159" y="60"/>
                    <a:pt x="155" y="62"/>
                    <a:pt x="152" y="63"/>
                  </a:cubicBezTo>
                  <a:cubicBezTo>
                    <a:pt x="149" y="64"/>
                    <a:pt x="147" y="65"/>
                    <a:pt x="145" y="66"/>
                  </a:cubicBezTo>
                  <a:cubicBezTo>
                    <a:pt x="144" y="66"/>
                    <a:pt x="143" y="67"/>
                    <a:pt x="143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2" name="Freeform 16"/>
            <p:cNvSpPr/>
            <p:nvPr/>
          </p:nvSpPr>
          <p:spPr bwMode="auto">
            <a:xfrm>
              <a:off x="5322888" y="1477963"/>
              <a:ext cx="506413" cy="2346325"/>
            </a:xfrm>
            <a:custGeom>
              <a:avLst/>
              <a:gdLst>
                <a:gd name="T0" fmla="*/ 59 w 135"/>
                <a:gd name="T1" fmla="*/ 564 h 625"/>
                <a:gd name="T2" fmla="*/ 59 w 135"/>
                <a:gd name="T3" fmla="*/ 563 h 625"/>
                <a:gd name="T4" fmla="*/ 60 w 135"/>
                <a:gd name="T5" fmla="*/ 552 h 625"/>
                <a:gd name="T6" fmla="*/ 62 w 135"/>
                <a:gd name="T7" fmla="*/ 546 h 625"/>
                <a:gd name="T8" fmla="*/ 78 w 135"/>
                <a:gd name="T9" fmla="*/ 490 h 625"/>
                <a:gd name="T10" fmla="*/ 91 w 135"/>
                <a:gd name="T11" fmla="*/ 454 h 625"/>
                <a:gd name="T12" fmla="*/ 93 w 135"/>
                <a:gd name="T13" fmla="*/ 448 h 625"/>
                <a:gd name="T14" fmla="*/ 110 w 135"/>
                <a:gd name="T15" fmla="*/ 399 h 625"/>
                <a:gd name="T16" fmla="*/ 122 w 135"/>
                <a:gd name="T17" fmla="*/ 349 h 625"/>
                <a:gd name="T18" fmla="*/ 124 w 135"/>
                <a:gd name="T19" fmla="*/ 338 h 625"/>
                <a:gd name="T20" fmla="*/ 124 w 135"/>
                <a:gd name="T21" fmla="*/ 337 h 625"/>
                <a:gd name="T22" fmla="*/ 125 w 135"/>
                <a:gd name="T23" fmla="*/ 329 h 625"/>
                <a:gd name="T24" fmla="*/ 133 w 135"/>
                <a:gd name="T25" fmla="*/ 267 h 625"/>
                <a:gd name="T26" fmla="*/ 129 w 135"/>
                <a:gd name="T27" fmla="*/ 191 h 625"/>
                <a:gd name="T28" fmla="*/ 128 w 135"/>
                <a:gd name="T29" fmla="*/ 181 h 625"/>
                <a:gd name="T30" fmla="*/ 90 w 135"/>
                <a:gd name="T31" fmla="*/ 79 h 625"/>
                <a:gd name="T32" fmla="*/ 87 w 135"/>
                <a:gd name="T33" fmla="*/ 73 h 625"/>
                <a:gd name="T34" fmla="*/ 77 w 135"/>
                <a:gd name="T35" fmla="*/ 57 h 625"/>
                <a:gd name="T36" fmla="*/ 28 w 135"/>
                <a:gd name="T37" fmla="*/ 6 h 625"/>
                <a:gd name="T38" fmla="*/ 18 w 135"/>
                <a:gd name="T39" fmla="*/ 0 h 625"/>
                <a:gd name="T40" fmla="*/ 9 w 135"/>
                <a:gd name="T41" fmla="*/ 0 h 625"/>
                <a:gd name="T42" fmla="*/ 0 w 135"/>
                <a:gd name="T43" fmla="*/ 2 h 625"/>
                <a:gd name="T44" fmla="*/ 3 w 135"/>
                <a:gd name="T45" fmla="*/ 6 h 625"/>
                <a:gd name="T46" fmla="*/ 7 w 135"/>
                <a:gd name="T47" fmla="*/ 11 h 625"/>
                <a:gd name="T48" fmla="*/ 17 w 135"/>
                <a:gd name="T49" fmla="*/ 22 h 625"/>
                <a:gd name="T50" fmla="*/ 62 w 135"/>
                <a:gd name="T51" fmla="*/ 98 h 625"/>
                <a:gd name="T52" fmla="*/ 65 w 135"/>
                <a:gd name="T53" fmla="*/ 105 h 625"/>
                <a:gd name="T54" fmla="*/ 68 w 135"/>
                <a:gd name="T55" fmla="*/ 119 h 625"/>
                <a:gd name="T56" fmla="*/ 69 w 135"/>
                <a:gd name="T57" fmla="*/ 122 h 625"/>
                <a:gd name="T58" fmla="*/ 70 w 135"/>
                <a:gd name="T59" fmla="*/ 132 h 625"/>
                <a:gd name="T60" fmla="*/ 70 w 135"/>
                <a:gd name="T61" fmla="*/ 147 h 625"/>
                <a:gd name="T62" fmla="*/ 67 w 135"/>
                <a:gd name="T63" fmla="*/ 244 h 625"/>
                <a:gd name="T64" fmla="*/ 66 w 135"/>
                <a:gd name="T65" fmla="*/ 254 h 625"/>
                <a:gd name="T66" fmla="*/ 64 w 135"/>
                <a:gd name="T67" fmla="*/ 268 h 625"/>
                <a:gd name="T68" fmla="*/ 63 w 135"/>
                <a:gd name="T69" fmla="*/ 276 h 625"/>
                <a:gd name="T70" fmla="*/ 62 w 135"/>
                <a:gd name="T71" fmla="*/ 286 h 625"/>
                <a:gd name="T72" fmla="*/ 46 w 135"/>
                <a:gd name="T73" fmla="*/ 359 h 625"/>
                <a:gd name="T74" fmla="*/ 37 w 135"/>
                <a:gd name="T75" fmla="*/ 391 h 625"/>
                <a:gd name="T76" fmla="*/ 35 w 135"/>
                <a:gd name="T77" fmla="*/ 399 h 625"/>
                <a:gd name="T78" fmla="*/ 31 w 135"/>
                <a:gd name="T79" fmla="*/ 416 h 625"/>
                <a:gd name="T80" fmla="*/ 27 w 135"/>
                <a:gd name="T81" fmla="*/ 435 h 625"/>
                <a:gd name="T82" fmla="*/ 25 w 135"/>
                <a:gd name="T83" fmla="*/ 446 h 625"/>
                <a:gd name="T84" fmla="*/ 21 w 135"/>
                <a:gd name="T85" fmla="*/ 471 h 625"/>
                <a:gd name="T86" fmla="*/ 23 w 135"/>
                <a:gd name="T87" fmla="*/ 529 h 625"/>
                <a:gd name="T88" fmla="*/ 26 w 135"/>
                <a:gd name="T89" fmla="*/ 540 h 625"/>
                <a:gd name="T90" fmla="*/ 37 w 135"/>
                <a:gd name="T91" fmla="*/ 576 h 625"/>
                <a:gd name="T92" fmla="*/ 39 w 135"/>
                <a:gd name="T93" fmla="*/ 582 h 625"/>
                <a:gd name="T94" fmla="*/ 50 w 135"/>
                <a:gd name="T95" fmla="*/ 607 h 625"/>
                <a:gd name="T96" fmla="*/ 72 w 135"/>
                <a:gd name="T97" fmla="*/ 625 h 625"/>
                <a:gd name="T98" fmla="*/ 68 w 135"/>
                <a:gd name="T99" fmla="*/ 612 h 625"/>
                <a:gd name="T100" fmla="*/ 59 w 135"/>
                <a:gd name="T101" fmla="*/ 573 h 625"/>
                <a:gd name="T102" fmla="*/ 59 w 135"/>
                <a:gd name="T103" fmla="*/ 564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5" h="625">
                  <a:moveTo>
                    <a:pt x="59" y="564"/>
                  </a:moveTo>
                  <a:cubicBezTo>
                    <a:pt x="59" y="564"/>
                    <a:pt x="59" y="563"/>
                    <a:pt x="59" y="563"/>
                  </a:cubicBezTo>
                  <a:cubicBezTo>
                    <a:pt x="59" y="559"/>
                    <a:pt x="60" y="556"/>
                    <a:pt x="60" y="552"/>
                  </a:cubicBezTo>
                  <a:cubicBezTo>
                    <a:pt x="61" y="550"/>
                    <a:pt x="61" y="548"/>
                    <a:pt x="62" y="546"/>
                  </a:cubicBezTo>
                  <a:cubicBezTo>
                    <a:pt x="66" y="527"/>
                    <a:pt x="72" y="508"/>
                    <a:pt x="78" y="490"/>
                  </a:cubicBezTo>
                  <a:cubicBezTo>
                    <a:pt x="82" y="478"/>
                    <a:pt x="86" y="466"/>
                    <a:pt x="91" y="454"/>
                  </a:cubicBezTo>
                  <a:cubicBezTo>
                    <a:pt x="91" y="452"/>
                    <a:pt x="92" y="450"/>
                    <a:pt x="93" y="448"/>
                  </a:cubicBezTo>
                  <a:cubicBezTo>
                    <a:pt x="99" y="431"/>
                    <a:pt x="105" y="415"/>
                    <a:pt x="110" y="399"/>
                  </a:cubicBezTo>
                  <a:cubicBezTo>
                    <a:pt x="114" y="382"/>
                    <a:pt x="119" y="366"/>
                    <a:pt x="122" y="349"/>
                  </a:cubicBezTo>
                  <a:cubicBezTo>
                    <a:pt x="123" y="345"/>
                    <a:pt x="123" y="342"/>
                    <a:pt x="124" y="338"/>
                  </a:cubicBezTo>
                  <a:cubicBezTo>
                    <a:pt x="124" y="338"/>
                    <a:pt x="124" y="337"/>
                    <a:pt x="124" y="337"/>
                  </a:cubicBezTo>
                  <a:cubicBezTo>
                    <a:pt x="125" y="334"/>
                    <a:pt x="125" y="332"/>
                    <a:pt x="125" y="329"/>
                  </a:cubicBezTo>
                  <a:cubicBezTo>
                    <a:pt x="129" y="309"/>
                    <a:pt x="131" y="288"/>
                    <a:pt x="133" y="267"/>
                  </a:cubicBezTo>
                  <a:cubicBezTo>
                    <a:pt x="135" y="241"/>
                    <a:pt x="133" y="216"/>
                    <a:pt x="129" y="191"/>
                  </a:cubicBezTo>
                  <a:cubicBezTo>
                    <a:pt x="129" y="188"/>
                    <a:pt x="128" y="184"/>
                    <a:pt x="128" y="181"/>
                  </a:cubicBezTo>
                  <a:cubicBezTo>
                    <a:pt x="121" y="145"/>
                    <a:pt x="108" y="111"/>
                    <a:pt x="90" y="79"/>
                  </a:cubicBezTo>
                  <a:cubicBezTo>
                    <a:pt x="89" y="77"/>
                    <a:pt x="88" y="75"/>
                    <a:pt x="87" y="73"/>
                  </a:cubicBezTo>
                  <a:cubicBezTo>
                    <a:pt x="84" y="68"/>
                    <a:pt x="81" y="62"/>
                    <a:pt x="77" y="57"/>
                  </a:cubicBezTo>
                  <a:cubicBezTo>
                    <a:pt x="64" y="36"/>
                    <a:pt x="47" y="20"/>
                    <a:pt x="28" y="6"/>
                  </a:cubicBezTo>
                  <a:cubicBezTo>
                    <a:pt x="24" y="3"/>
                    <a:pt x="21" y="1"/>
                    <a:pt x="18" y="0"/>
                  </a:cubicBezTo>
                  <a:cubicBezTo>
                    <a:pt x="16" y="0"/>
                    <a:pt x="13" y="0"/>
                    <a:pt x="9" y="0"/>
                  </a:cubicBezTo>
                  <a:cubicBezTo>
                    <a:pt x="7" y="1"/>
                    <a:pt x="4" y="1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cubicBezTo>
                    <a:pt x="5" y="8"/>
                    <a:pt x="6" y="10"/>
                    <a:pt x="7" y="11"/>
                  </a:cubicBezTo>
                  <a:cubicBezTo>
                    <a:pt x="11" y="15"/>
                    <a:pt x="14" y="19"/>
                    <a:pt x="17" y="22"/>
                  </a:cubicBezTo>
                  <a:cubicBezTo>
                    <a:pt x="40" y="42"/>
                    <a:pt x="53" y="69"/>
                    <a:pt x="62" y="98"/>
                  </a:cubicBezTo>
                  <a:cubicBezTo>
                    <a:pt x="63" y="100"/>
                    <a:pt x="64" y="102"/>
                    <a:pt x="65" y="105"/>
                  </a:cubicBezTo>
                  <a:cubicBezTo>
                    <a:pt x="66" y="109"/>
                    <a:pt x="67" y="114"/>
                    <a:pt x="68" y="119"/>
                  </a:cubicBezTo>
                  <a:cubicBezTo>
                    <a:pt x="69" y="120"/>
                    <a:pt x="69" y="121"/>
                    <a:pt x="69" y="122"/>
                  </a:cubicBezTo>
                  <a:cubicBezTo>
                    <a:pt x="70" y="125"/>
                    <a:pt x="70" y="128"/>
                    <a:pt x="70" y="132"/>
                  </a:cubicBezTo>
                  <a:cubicBezTo>
                    <a:pt x="70" y="137"/>
                    <a:pt x="69" y="142"/>
                    <a:pt x="70" y="147"/>
                  </a:cubicBezTo>
                  <a:cubicBezTo>
                    <a:pt x="73" y="180"/>
                    <a:pt x="71" y="212"/>
                    <a:pt x="67" y="244"/>
                  </a:cubicBezTo>
                  <a:cubicBezTo>
                    <a:pt x="67" y="247"/>
                    <a:pt x="67" y="251"/>
                    <a:pt x="66" y="254"/>
                  </a:cubicBezTo>
                  <a:cubicBezTo>
                    <a:pt x="66" y="259"/>
                    <a:pt x="65" y="263"/>
                    <a:pt x="64" y="268"/>
                  </a:cubicBezTo>
                  <a:cubicBezTo>
                    <a:pt x="64" y="271"/>
                    <a:pt x="64" y="273"/>
                    <a:pt x="63" y="276"/>
                  </a:cubicBezTo>
                  <a:cubicBezTo>
                    <a:pt x="63" y="279"/>
                    <a:pt x="62" y="283"/>
                    <a:pt x="62" y="286"/>
                  </a:cubicBezTo>
                  <a:cubicBezTo>
                    <a:pt x="57" y="311"/>
                    <a:pt x="51" y="335"/>
                    <a:pt x="46" y="359"/>
                  </a:cubicBezTo>
                  <a:cubicBezTo>
                    <a:pt x="43" y="370"/>
                    <a:pt x="40" y="381"/>
                    <a:pt x="37" y="391"/>
                  </a:cubicBezTo>
                  <a:cubicBezTo>
                    <a:pt x="36" y="394"/>
                    <a:pt x="35" y="396"/>
                    <a:pt x="35" y="399"/>
                  </a:cubicBezTo>
                  <a:cubicBezTo>
                    <a:pt x="33" y="404"/>
                    <a:pt x="32" y="410"/>
                    <a:pt x="31" y="416"/>
                  </a:cubicBezTo>
                  <a:cubicBezTo>
                    <a:pt x="29" y="422"/>
                    <a:pt x="28" y="428"/>
                    <a:pt x="27" y="435"/>
                  </a:cubicBezTo>
                  <a:cubicBezTo>
                    <a:pt x="26" y="439"/>
                    <a:pt x="25" y="442"/>
                    <a:pt x="25" y="446"/>
                  </a:cubicBezTo>
                  <a:cubicBezTo>
                    <a:pt x="23" y="454"/>
                    <a:pt x="22" y="463"/>
                    <a:pt x="21" y="471"/>
                  </a:cubicBezTo>
                  <a:cubicBezTo>
                    <a:pt x="19" y="491"/>
                    <a:pt x="20" y="510"/>
                    <a:pt x="23" y="529"/>
                  </a:cubicBezTo>
                  <a:cubicBezTo>
                    <a:pt x="24" y="532"/>
                    <a:pt x="25" y="536"/>
                    <a:pt x="26" y="540"/>
                  </a:cubicBezTo>
                  <a:cubicBezTo>
                    <a:pt x="29" y="552"/>
                    <a:pt x="32" y="564"/>
                    <a:pt x="37" y="576"/>
                  </a:cubicBezTo>
                  <a:cubicBezTo>
                    <a:pt x="38" y="578"/>
                    <a:pt x="39" y="580"/>
                    <a:pt x="39" y="582"/>
                  </a:cubicBezTo>
                  <a:cubicBezTo>
                    <a:pt x="43" y="590"/>
                    <a:pt x="46" y="599"/>
                    <a:pt x="50" y="607"/>
                  </a:cubicBezTo>
                  <a:cubicBezTo>
                    <a:pt x="54" y="615"/>
                    <a:pt x="59" y="624"/>
                    <a:pt x="72" y="625"/>
                  </a:cubicBezTo>
                  <a:cubicBezTo>
                    <a:pt x="70" y="620"/>
                    <a:pt x="70" y="615"/>
                    <a:pt x="68" y="612"/>
                  </a:cubicBezTo>
                  <a:cubicBezTo>
                    <a:pt x="62" y="599"/>
                    <a:pt x="59" y="586"/>
                    <a:pt x="59" y="573"/>
                  </a:cubicBezTo>
                  <a:cubicBezTo>
                    <a:pt x="59" y="570"/>
                    <a:pt x="59" y="567"/>
                    <a:pt x="59" y="5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3" name="Freeform 17"/>
            <p:cNvSpPr/>
            <p:nvPr/>
          </p:nvSpPr>
          <p:spPr bwMode="auto">
            <a:xfrm>
              <a:off x="4583113" y="1647825"/>
              <a:ext cx="960438" cy="885825"/>
            </a:xfrm>
            <a:custGeom>
              <a:avLst/>
              <a:gdLst>
                <a:gd name="T0" fmla="*/ 250 w 256"/>
                <a:gd name="T1" fmla="*/ 212 h 236"/>
                <a:gd name="T2" fmla="*/ 249 w 256"/>
                <a:gd name="T3" fmla="*/ 72 h 236"/>
                <a:gd name="T4" fmla="*/ 246 w 256"/>
                <a:gd name="T5" fmla="*/ 57 h 236"/>
                <a:gd name="T6" fmla="*/ 246 w 256"/>
                <a:gd name="T7" fmla="*/ 54 h 236"/>
                <a:gd name="T8" fmla="*/ 210 w 256"/>
                <a:gd name="T9" fmla="*/ 0 h 236"/>
                <a:gd name="T10" fmla="*/ 207 w 256"/>
                <a:gd name="T11" fmla="*/ 11 h 236"/>
                <a:gd name="T12" fmla="*/ 207 w 256"/>
                <a:gd name="T13" fmla="*/ 19 h 236"/>
                <a:gd name="T14" fmla="*/ 207 w 256"/>
                <a:gd name="T15" fmla="*/ 27 h 236"/>
                <a:gd name="T16" fmla="*/ 188 w 256"/>
                <a:gd name="T17" fmla="*/ 87 h 236"/>
                <a:gd name="T18" fmla="*/ 159 w 256"/>
                <a:gd name="T19" fmla="*/ 121 h 236"/>
                <a:gd name="T20" fmla="*/ 154 w 256"/>
                <a:gd name="T21" fmla="*/ 125 h 236"/>
                <a:gd name="T22" fmla="*/ 127 w 256"/>
                <a:gd name="T23" fmla="*/ 137 h 236"/>
                <a:gd name="T24" fmla="*/ 70 w 256"/>
                <a:gd name="T25" fmla="*/ 143 h 236"/>
                <a:gd name="T26" fmla="*/ 37 w 256"/>
                <a:gd name="T27" fmla="*/ 133 h 236"/>
                <a:gd name="T28" fmla="*/ 31 w 256"/>
                <a:gd name="T29" fmla="*/ 129 h 236"/>
                <a:gd name="T30" fmla="*/ 19 w 256"/>
                <a:gd name="T31" fmla="*/ 119 h 236"/>
                <a:gd name="T32" fmla="*/ 5 w 256"/>
                <a:gd name="T33" fmla="*/ 109 h 236"/>
                <a:gd name="T34" fmla="*/ 2 w 256"/>
                <a:gd name="T35" fmla="*/ 110 h 236"/>
                <a:gd name="T36" fmla="*/ 1 w 256"/>
                <a:gd name="T37" fmla="*/ 115 h 236"/>
                <a:gd name="T38" fmla="*/ 1 w 256"/>
                <a:gd name="T39" fmla="*/ 119 h 236"/>
                <a:gd name="T40" fmla="*/ 4 w 256"/>
                <a:gd name="T41" fmla="*/ 127 h 236"/>
                <a:gd name="T42" fmla="*/ 11 w 256"/>
                <a:gd name="T43" fmla="*/ 142 h 236"/>
                <a:gd name="T44" fmla="*/ 14 w 256"/>
                <a:gd name="T45" fmla="*/ 146 h 236"/>
                <a:gd name="T46" fmla="*/ 17 w 256"/>
                <a:gd name="T47" fmla="*/ 152 h 236"/>
                <a:gd name="T48" fmla="*/ 40 w 256"/>
                <a:gd name="T49" fmla="*/ 182 h 236"/>
                <a:gd name="T50" fmla="*/ 94 w 256"/>
                <a:gd name="T51" fmla="*/ 218 h 236"/>
                <a:gd name="T52" fmla="*/ 96 w 256"/>
                <a:gd name="T53" fmla="*/ 218 h 236"/>
                <a:gd name="T54" fmla="*/ 107 w 256"/>
                <a:gd name="T55" fmla="*/ 220 h 236"/>
                <a:gd name="T56" fmla="*/ 139 w 256"/>
                <a:gd name="T57" fmla="*/ 224 h 236"/>
                <a:gd name="T58" fmla="*/ 200 w 256"/>
                <a:gd name="T59" fmla="*/ 228 h 236"/>
                <a:gd name="T60" fmla="*/ 229 w 256"/>
                <a:gd name="T61" fmla="*/ 234 h 236"/>
                <a:gd name="T62" fmla="*/ 233 w 256"/>
                <a:gd name="T63" fmla="*/ 235 h 236"/>
                <a:gd name="T64" fmla="*/ 236 w 256"/>
                <a:gd name="T65" fmla="*/ 236 h 236"/>
                <a:gd name="T66" fmla="*/ 248 w 256"/>
                <a:gd name="T67" fmla="*/ 226 h 236"/>
                <a:gd name="T68" fmla="*/ 248 w 256"/>
                <a:gd name="T69" fmla="*/ 224 h 236"/>
                <a:gd name="T70" fmla="*/ 249 w 256"/>
                <a:gd name="T71" fmla="*/ 219 h 236"/>
                <a:gd name="T72" fmla="*/ 250 w 256"/>
                <a:gd name="T73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6" h="236">
                  <a:moveTo>
                    <a:pt x="250" y="212"/>
                  </a:moveTo>
                  <a:cubicBezTo>
                    <a:pt x="256" y="166"/>
                    <a:pt x="256" y="119"/>
                    <a:pt x="249" y="72"/>
                  </a:cubicBezTo>
                  <a:cubicBezTo>
                    <a:pt x="248" y="67"/>
                    <a:pt x="247" y="62"/>
                    <a:pt x="246" y="57"/>
                  </a:cubicBezTo>
                  <a:cubicBezTo>
                    <a:pt x="246" y="56"/>
                    <a:pt x="246" y="55"/>
                    <a:pt x="246" y="54"/>
                  </a:cubicBezTo>
                  <a:cubicBezTo>
                    <a:pt x="240" y="28"/>
                    <a:pt x="232" y="15"/>
                    <a:pt x="210" y="0"/>
                  </a:cubicBezTo>
                  <a:cubicBezTo>
                    <a:pt x="209" y="4"/>
                    <a:pt x="207" y="8"/>
                    <a:pt x="207" y="11"/>
                  </a:cubicBezTo>
                  <a:cubicBezTo>
                    <a:pt x="207" y="14"/>
                    <a:pt x="207" y="16"/>
                    <a:pt x="207" y="19"/>
                  </a:cubicBezTo>
                  <a:cubicBezTo>
                    <a:pt x="207" y="22"/>
                    <a:pt x="207" y="24"/>
                    <a:pt x="207" y="27"/>
                  </a:cubicBezTo>
                  <a:cubicBezTo>
                    <a:pt x="205" y="49"/>
                    <a:pt x="197" y="68"/>
                    <a:pt x="188" y="87"/>
                  </a:cubicBezTo>
                  <a:cubicBezTo>
                    <a:pt x="180" y="102"/>
                    <a:pt x="171" y="113"/>
                    <a:pt x="159" y="121"/>
                  </a:cubicBezTo>
                  <a:cubicBezTo>
                    <a:pt x="157" y="123"/>
                    <a:pt x="155" y="124"/>
                    <a:pt x="154" y="125"/>
                  </a:cubicBezTo>
                  <a:cubicBezTo>
                    <a:pt x="146" y="130"/>
                    <a:pt x="137" y="134"/>
                    <a:pt x="127" y="137"/>
                  </a:cubicBezTo>
                  <a:cubicBezTo>
                    <a:pt x="109" y="142"/>
                    <a:pt x="89" y="144"/>
                    <a:pt x="70" y="143"/>
                  </a:cubicBezTo>
                  <a:cubicBezTo>
                    <a:pt x="58" y="142"/>
                    <a:pt x="47" y="138"/>
                    <a:pt x="37" y="133"/>
                  </a:cubicBezTo>
                  <a:cubicBezTo>
                    <a:pt x="35" y="132"/>
                    <a:pt x="33" y="131"/>
                    <a:pt x="31" y="129"/>
                  </a:cubicBezTo>
                  <a:cubicBezTo>
                    <a:pt x="27" y="127"/>
                    <a:pt x="23" y="123"/>
                    <a:pt x="19" y="119"/>
                  </a:cubicBezTo>
                  <a:cubicBezTo>
                    <a:pt x="15" y="115"/>
                    <a:pt x="10" y="112"/>
                    <a:pt x="5" y="109"/>
                  </a:cubicBezTo>
                  <a:cubicBezTo>
                    <a:pt x="5" y="109"/>
                    <a:pt x="4" y="109"/>
                    <a:pt x="2" y="110"/>
                  </a:cubicBezTo>
                  <a:cubicBezTo>
                    <a:pt x="1" y="111"/>
                    <a:pt x="1" y="113"/>
                    <a:pt x="1" y="115"/>
                  </a:cubicBezTo>
                  <a:cubicBezTo>
                    <a:pt x="0" y="116"/>
                    <a:pt x="0" y="117"/>
                    <a:pt x="1" y="119"/>
                  </a:cubicBezTo>
                  <a:cubicBezTo>
                    <a:pt x="2" y="121"/>
                    <a:pt x="3" y="124"/>
                    <a:pt x="4" y="127"/>
                  </a:cubicBezTo>
                  <a:cubicBezTo>
                    <a:pt x="6" y="132"/>
                    <a:pt x="8" y="138"/>
                    <a:pt x="11" y="142"/>
                  </a:cubicBezTo>
                  <a:cubicBezTo>
                    <a:pt x="12" y="144"/>
                    <a:pt x="13" y="145"/>
                    <a:pt x="14" y="146"/>
                  </a:cubicBezTo>
                  <a:cubicBezTo>
                    <a:pt x="15" y="148"/>
                    <a:pt x="16" y="150"/>
                    <a:pt x="17" y="152"/>
                  </a:cubicBezTo>
                  <a:cubicBezTo>
                    <a:pt x="25" y="162"/>
                    <a:pt x="32" y="172"/>
                    <a:pt x="40" y="182"/>
                  </a:cubicBezTo>
                  <a:cubicBezTo>
                    <a:pt x="54" y="201"/>
                    <a:pt x="72" y="213"/>
                    <a:pt x="94" y="218"/>
                  </a:cubicBezTo>
                  <a:cubicBezTo>
                    <a:pt x="94" y="218"/>
                    <a:pt x="95" y="218"/>
                    <a:pt x="96" y="218"/>
                  </a:cubicBezTo>
                  <a:cubicBezTo>
                    <a:pt x="99" y="219"/>
                    <a:pt x="103" y="220"/>
                    <a:pt x="107" y="220"/>
                  </a:cubicBezTo>
                  <a:cubicBezTo>
                    <a:pt x="118" y="222"/>
                    <a:pt x="128" y="223"/>
                    <a:pt x="139" y="224"/>
                  </a:cubicBezTo>
                  <a:cubicBezTo>
                    <a:pt x="159" y="226"/>
                    <a:pt x="179" y="226"/>
                    <a:pt x="200" y="228"/>
                  </a:cubicBezTo>
                  <a:cubicBezTo>
                    <a:pt x="209" y="230"/>
                    <a:pt x="219" y="232"/>
                    <a:pt x="229" y="234"/>
                  </a:cubicBezTo>
                  <a:cubicBezTo>
                    <a:pt x="230" y="235"/>
                    <a:pt x="231" y="235"/>
                    <a:pt x="233" y="235"/>
                  </a:cubicBezTo>
                  <a:cubicBezTo>
                    <a:pt x="234" y="235"/>
                    <a:pt x="235" y="236"/>
                    <a:pt x="236" y="236"/>
                  </a:cubicBezTo>
                  <a:cubicBezTo>
                    <a:pt x="242" y="236"/>
                    <a:pt x="246" y="233"/>
                    <a:pt x="248" y="226"/>
                  </a:cubicBezTo>
                  <a:cubicBezTo>
                    <a:pt x="248" y="225"/>
                    <a:pt x="248" y="225"/>
                    <a:pt x="248" y="224"/>
                  </a:cubicBezTo>
                  <a:cubicBezTo>
                    <a:pt x="249" y="222"/>
                    <a:pt x="249" y="220"/>
                    <a:pt x="249" y="219"/>
                  </a:cubicBezTo>
                  <a:cubicBezTo>
                    <a:pt x="250" y="217"/>
                    <a:pt x="250" y="214"/>
                    <a:pt x="250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4" name="Freeform 18"/>
            <p:cNvSpPr/>
            <p:nvPr/>
          </p:nvSpPr>
          <p:spPr bwMode="auto">
            <a:xfrm>
              <a:off x="4635501" y="1466850"/>
              <a:ext cx="668338" cy="627063"/>
            </a:xfrm>
            <a:custGeom>
              <a:avLst/>
              <a:gdLst>
                <a:gd name="T0" fmla="*/ 38 w 178"/>
                <a:gd name="T1" fmla="*/ 167 h 167"/>
                <a:gd name="T2" fmla="*/ 44 w 178"/>
                <a:gd name="T3" fmla="*/ 159 h 167"/>
                <a:gd name="T4" fmla="*/ 44 w 178"/>
                <a:gd name="T5" fmla="*/ 150 h 167"/>
                <a:gd name="T6" fmla="*/ 44 w 178"/>
                <a:gd name="T7" fmla="*/ 148 h 167"/>
                <a:gd name="T8" fmla="*/ 49 w 178"/>
                <a:gd name="T9" fmla="*/ 105 h 167"/>
                <a:gd name="T10" fmla="*/ 56 w 178"/>
                <a:gd name="T11" fmla="*/ 90 h 167"/>
                <a:gd name="T12" fmla="*/ 60 w 178"/>
                <a:gd name="T13" fmla="*/ 85 h 167"/>
                <a:gd name="T14" fmla="*/ 86 w 178"/>
                <a:gd name="T15" fmla="*/ 79 h 167"/>
                <a:gd name="T16" fmla="*/ 89 w 178"/>
                <a:gd name="T17" fmla="*/ 80 h 167"/>
                <a:gd name="T18" fmla="*/ 115 w 178"/>
                <a:gd name="T19" fmla="*/ 80 h 167"/>
                <a:gd name="T20" fmla="*/ 140 w 178"/>
                <a:gd name="T21" fmla="*/ 63 h 167"/>
                <a:gd name="T22" fmla="*/ 141 w 178"/>
                <a:gd name="T23" fmla="*/ 63 h 167"/>
                <a:gd name="T24" fmla="*/ 149 w 178"/>
                <a:gd name="T25" fmla="*/ 73 h 167"/>
                <a:gd name="T26" fmla="*/ 160 w 178"/>
                <a:gd name="T27" fmla="*/ 99 h 167"/>
                <a:gd name="T28" fmla="*/ 176 w 178"/>
                <a:gd name="T29" fmla="*/ 81 h 167"/>
                <a:gd name="T30" fmla="*/ 178 w 178"/>
                <a:gd name="T31" fmla="*/ 60 h 167"/>
                <a:gd name="T32" fmla="*/ 177 w 178"/>
                <a:gd name="T33" fmla="*/ 50 h 167"/>
                <a:gd name="T34" fmla="*/ 172 w 178"/>
                <a:gd name="T35" fmla="*/ 33 h 167"/>
                <a:gd name="T36" fmla="*/ 169 w 178"/>
                <a:gd name="T37" fmla="*/ 26 h 167"/>
                <a:gd name="T38" fmla="*/ 167 w 178"/>
                <a:gd name="T39" fmla="*/ 23 h 167"/>
                <a:gd name="T40" fmla="*/ 128 w 178"/>
                <a:gd name="T41" fmla="*/ 1 h 167"/>
                <a:gd name="T42" fmla="*/ 127 w 178"/>
                <a:gd name="T43" fmla="*/ 1 h 167"/>
                <a:gd name="T44" fmla="*/ 119 w 178"/>
                <a:gd name="T45" fmla="*/ 2 h 167"/>
                <a:gd name="T46" fmla="*/ 80 w 178"/>
                <a:gd name="T47" fmla="*/ 28 h 167"/>
                <a:gd name="T48" fmla="*/ 55 w 178"/>
                <a:gd name="T49" fmla="*/ 47 h 167"/>
                <a:gd name="T50" fmla="*/ 34 w 178"/>
                <a:gd name="T51" fmla="*/ 57 h 167"/>
                <a:gd name="T52" fmla="*/ 33 w 178"/>
                <a:gd name="T53" fmla="*/ 58 h 167"/>
                <a:gd name="T54" fmla="*/ 28 w 178"/>
                <a:gd name="T55" fmla="*/ 61 h 167"/>
                <a:gd name="T56" fmla="*/ 10 w 178"/>
                <a:gd name="T57" fmla="*/ 129 h 167"/>
                <a:gd name="T58" fmla="*/ 32 w 178"/>
                <a:gd name="T59" fmla="*/ 163 h 167"/>
                <a:gd name="T60" fmla="*/ 38 w 178"/>
                <a:gd name="T61" fmla="*/ 166 h 167"/>
                <a:gd name="T62" fmla="*/ 38 w 178"/>
                <a:gd name="T63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8" h="167">
                  <a:moveTo>
                    <a:pt x="38" y="167"/>
                  </a:moveTo>
                  <a:cubicBezTo>
                    <a:pt x="42" y="165"/>
                    <a:pt x="44" y="162"/>
                    <a:pt x="44" y="159"/>
                  </a:cubicBezTo>
                  <a:cubicBezTo>
                    <a:pt x="45" y="156"/>
                    <a:pt x="45" y="153"/>
                    <a:pt x="44" y="150"/>
                  </a:cubicBezTo>
                  <a:cubicBezTo>
                    <a:pt x="44" y="150"/>
                    <a:pt x="44" y="149"/>
                    <a:pt x="44" y="148"/>
                  </a:cubicBezTo>
                  <a:cubicBezTo>
                    <a:pt x="42" y="133"/>
                    <a:pt x="44" y="119"/>
                    <a:pt x="49" y="105"/>
                  </a:cubicBezTo>
                  <a:cubicBezTo>
                    <a:pt x="51" y="99"/>
                    <a:pt x="53" y="94"/>
                    <a:pt x="56" y="90"/>
                  </a:cubicBezTo>
                  <a:cubicBezTo>
                    <a:pt x="57" y="88"/>
                    <a:pt x="59" y="86"/>
                    <a:pt x="60" y="85"/>
                  </a:cubicBezTo>
                  <a:cubicBezTo>
                    <a:pt x="66" y="80"/>
                    <a:pt x="74" y="78"/>
                    <a:pt x="86" y="79"/>
                  </a:cubicBezTo>
                  <a:cubicBezTo>
                    <a:pt x="87" y="79"/>
                    <a:pt x="88" y="79"/>
                    <a:pt x="89" y="80"/>
                  </a:cubicBezTo>
                  <a:cubicBezTo>
                    <a:pt x="102" y="81"/>
                    <a:pt x="109" y="81"/>
                    <a:pt x="115" y="80"/>
                  </a:cubicBezTo>
                  <a:cubicBezTo>
                    <a:pt x="122" y="78"/>
                    <a:pt x="128" y="74"/>
                    <a:pt x="140" y="63"/>
                  </a:cubicBezTo>
                  <a:cubicBezTo>
                    <a:pt x="140" y="63"/>
                    <a:pt x="140" y="63"/>
                    <a:pt x="141" y="63"/>
                  </a:cubicBezTo>
                  <a:cubicBezTo>
                    <a:pt x="144" y="66"/>
                    <a:pt x="148" y="69"/>
                    <a:pt x="149" y="73"/>
                  </a:cubicBezTo>
                  <a:cubicBezTo>
                    <a:pt x="153" y="81"/>
                    <a:pt x="151" y="92"/>
                    <a:pt x="160" y="99"/>
                  </a:cubicBezTo>
                  <a:cubicBezTo>
                    <a:pt x="170" y="98"/>
                    <a:pt x="174" y="90"/>
                    <a:pt x="176" y="81"/>
                  </a:cubicBezTo>
                  <a:cubicBezTo>
                    <a:pt x="178" y="74"/>
                    <a:pt x="178" y="67"/>
                    <a:pt x="178" y="60"/>
                  </a:cubicBezTo>
                  <a:cubicBezTo>
                    <a:pt x="178" y="57"/>
                    <a:pt x="177" y="53"/>
                    <a:pt x="177" y="50"/>
                  </a:cubicBezTo>
                  <a:cubicBezTo>
                    <a:pt x="176" y="44"/>
                    <a:pt x="174" y="38"/>
                    <a:pt x="172" y="33"/>
                  </a:cubicBezTo>
                  <a:cubicBezTo>
                    <a:pt x="171" y="31"/>
                    <a:pt x="170" y="28"/>
                    <a:pt x="169" y="26"/>
                  </a:cubicBezTo>
                  <a:cubicBezTo>
                    <a:pt x="168" y="25"/>
                    <a:pt x="168" y="24"/>
                    <a:pt x="167" y="23"/>
                  </a:cubicBezTo>
                  <a:cubicBezTo>
                    <a:pt x="158" y="8"/>
                    <a:pt x="146" y="0"/>
                    <a:pt x="128" y="1"/>
                  </a:cubicBezTo>
                  <a:cubicBezTo>
                    <a:pt x="128" y="1"/>
                    <a:pt x="128" y="1"/>
                    <a:pt x="127" y="1"/>
                  </a:cubicBezTo>
                  <a:cubicBezTo>
                    <a:pt x="125" y="1"/>
                    <a:pt x="122" y="2"/>
                    <a:pt x="119" y="2"/>
                  </a:cubicBezTo>
                  <a:cubicBezTo>
                    <a:pt x="103" y="5"/>
                    <a:pt x="89" y="12"/>
                    <a:pt x="80" y="28"/>
                  </a:cubicBezTo>
                  <a:cubicBezTo>
                    <a:pt x="74" y="38"/>
                    <a:pt x="65" y="43"/>
                    <a:pt x="55" y="47"/>
                  </a:cubicBezTo>
                  <a:cubicBezTo>
                    <a:pt x="48" y="50"/>
                    <a:pt x="41" y="53"/>
                    <a:pt x="34" y="57"/>
                  </a:cubicBezTo>
                  <a:cubicBezTo>
                    <a:pt x="33" y="57"/>
                    <a:pt x="33" y="57"/>
                    <a:pt x="33" y="58"/>
                  </a:cubicBezTo>
                  <a:cubicBezTo>
                    <a:pt x="31" y="59"/>
                    <a:pt x="29" y="60"/>
                    <a:pt x="28" y="61"/>
                  </a:cubicBezTo>
                  <a:cubicBezTo>
                    <a:pt x="6" y="78"/>
                    <a:pt x="0" y="101"/>
                    <a:pt x="10" y="129"/>
                  </a:cubicBezTo>
                  <a:cubicBezTo>
                    <a:pt x="15" y="142"/>
                    <a:pt x="20" y="155"/>
                    <a:pt x="32" y="163"/>
                  </a:cubicBezTo>
                  <a:cubicBezTo>
                    <a:pt x="33" y="164"/>
                    <a:pt x="35" y="165"/>
                    <a:pt x="38" y="166"/>
                  </a:cubicBezTo>
                  <a:cubicBezTo>
                    <a:pt x="38" y="166"/>
                    <a:pt x="38" y="166"/>
                    <a:pt x="38" y="1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5" name="Freeform 19"/>
            <p:cNvSpPr/>
            <p:nvPr/>
          </p:nvSpPr>
          <p:spPr bwMode="auto">
            <a:xfrm>
              <a:off x="4852988" y="1816100"/>
              <a:ext cx="357188" cy="319088"/>
            </a:xfrm>
            <a:custGeom>
              <a:avLst/>
              <a:gdLst>
                <a:gd name="T0" fmla="*/ 39 w 95"/>
                <a:gd name="T1" fmla="*/ 4 h 85"/>
                <a:gd name="T2" fmla="*/ 24 w 95"/>
                <a:gd name="T3" fmla="*/ 11 h 85"/>
                <a:gd name="T4" fmla="*/ 22 w 95"/>
                <a:gd name="T5" fmla="*/ 12 h 85"/>
                <a:gd name="T6" fmla="*/ 17 w 95"/>
                <a:gd name="T7" fmla="*/ 16 h 85"/>
                <a:gd name="T8" fmla="*/ 1 w 95"/>
                <a:gd name="T9" fmla="*/ 43 h 85"/>
                <a:gd name="T10" fmla="*/ 0 w 95"/>
                <a:gd name="T11" fmla="*/ 53 h 85"/>
                <a:gd name="T12" fmla="*/ 1 w 95"/>
                <a:gd name="T13" fmla="*/ 70 h 85"/>
                <a:gd name="T14" fmla="*/ 16 w 95"/>
                <a:gd name="T15" fmla="*/ 85 h 85"/>
                <a:gd name="T16" fmla="*/ 23 w 95"/>
                <a:gd name="T17" fmla="*/ 58 h 85"/>
                <a:gd name="T18" fmla="*/ 50 w 95"/>
                <a:gd name="T19" fmla="*/ 65 h 85"/>
                <a:gd name="T20" fmla="*/ 56 w 95"/>
                <a:gd name="T21" fmla="*/ 54 h 85"/>
                <a:gd name="T22" fmla="*/ 58 w 95"/>
                <a:gd name="T23" fmla="*/ 48 h 85"/>
                <a:gd name="T24" fmla="*/ 59 w 95"/>
                <a:gd name="T25" fmla="*/ 46 h 85"/>
                <a:gd name="T26" fmla="*/ 93 w 95"/>
                <a:gd name="T27" fmla="*/ 57 h 85"/>
                <a:gd name="T28" fmla="*/ 95 w 95"/>
                <a:gd name="T29" fmla="*/ 43 h 85"/>
                <a:gd name="T30" fmla="*/ 52 w 95"/>
                <a:gd name="T31" fmla="*/ 1 h 85"/>
                <a:gd name="T32" fmla="*/ 41 w 95"/>
                <a:gd name="T33" fmla="*/ 3 h 85"/>
                <a:gd name="T34" fmla="*/ 39 w 95"/>
                <a:gd name="T35" fmla="*/ 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5" h="85">
                  <a:moveTo>
                    <a:pt x="39" y="4"/>
                  </a:moveTo>
                  <a:cubicBezTo>
                    <a:pt x="34" y="5"/>
                    <a:pt x="29" y="8"/>
                    <a:pt x="24" y="11"/>
                  </a:cubicBezTo>
                  <a:cubicBezTo>
                    <a:pt x="24" y="11"/>
                    <a:pt x="23" y="12"/>
                    <a:pt x="22" y="12"/>
                  </a:cubicBezTo>
                  <a:cubicBezTo>
                    <a:pt x="21" y="13"/>
                    <a:pt x="19" y="15"/>
                    <a:pt x="17" y="16"/>
                  </a:cubicBezTo>
                  <a:cubicBezTo>
                    <a:pt x="8" y="23"/>
                    <a:pt x="3" y="32"/>
                    <a:pt x="1" y="43"/>
                  </a:cubicBezTo>
                  <a:cubicBezTo>
                    <a:pt x="0" y="46"/>
                    <a:pt x="0" y="49"/>
                    <a:pt x="0" y="53"/>
                  </a:cubicBezTo>
                  <a:cubicBezTo>
                    <a:pt x="0" y="58"/>
                    <a:pt x="0" y="64"/>
                    <a:pt x="1" y="70"/>
                  </a:cubicBezTo>
                  <a:cubicBezTo>
                    <a:pt x="2" y="77"/>
                    <a:pt x="5" y="83"/>
                    <a:pt x="16" y="85"/>
                  </a:cubicBezTo>
                  <a:cubicBezTo>
                    <a:pt x="18" y="76"/>
                    <a:pt x="21" y="68"/>
                    <a:pt x="23" y="58"/>
                  </a:cubicBezTo>
                  <a:cubicBezTo>
                    <a:pt x="32" y="61"/>
                    <a:pt x="41" y="63"/>
                    <a:pt x="50" y="65"/>
                  </a:cubicBezTo>
                  <a:cubicBezTo>
                    <a:pt x="52" y="62"/>
                    <a:pt x="54" y="58"/>
                    <a:pt x="56" y="54"/>
                  </a:cubicBezTo>
                  <a:cubicBezTo>
                    <a:pt x="56" y="52"/>
                    <a:pt x="57" y="50"/>
                    <a:pt x="58" y="48"/>
                  </a:cubicBezTo>
                  <a:cubicBezTo>
                    <a:pt x="59" y="47"/>
                    <a:pt x="59" y="46"/>
                    <a:pt x="59" y="46"/>
                  </a:cubicBezTo>
                  <a:cubicBezTo>
                    <a:pt x="72" y="42"/>
                    <a:pt x="80" y="57"/>
                    <a:pt x="93" y="57"/>
                  </a:cubicBezTo>
                  <a:cubicBezTo>
                    <a:pt x="93" y="53"/>
                    <a:pt x="95" y="48"/>
                    <a:pt x="95" y="43"/>
                  </a:cubicBezTo>
                  <a:cubicBezTo>
                    <a:pt x="93" y="17"/>
                    <a:pt x="74" y="0"/>
                    <a:pt x="52" y="1"/>
                  </a:cubicBezTo>
                  <a:cubicBezTo>
                    <a:pt x="48" y="1"/>
                    <a:pt x="44" y="2"/>
                    <a:pt x="41" y="3"/>
                  </a:cubicBezTo>
                  <a:cubicBezTo>
                    <a:pt x="40" y="3"/>
                    <a:pt x="40" y="3"/>
                    <a:pt x="3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6" name="Freeform 20"/>
            <p:cNvSpPr/>
            <p:nvPr/>
          </p:nvSpPr>
          <p:spPr bwMode="auto">
            <a:xfrm>
              <a:off x="2212976" y="2652713"/>
              <a:ext cx="3200400" cy="2622550"/>
            </a:xfrm>
            <a:custGeom>
              <a:avLst/>
              <a:gdLst>
                <a:gd name="T0" fmla="*/ 852 w 852"/>
                <a:gd name="T1" fmla="*/ 485 h 698"/>
                <a:gd name="T2" fmla="*/ 815 w 852"/>
                <a:gd name="T3" fmla="*/ 463 h 698"/>
                <a:gd name="T4" fmla="*/ 769 w 852"/>
                <a:gd name="T5" fmla="*/ 445 h 698"/>
                <a:gd name="T6" fmla="*/ 664 w 852"/>
                <a:gd name="T7" fmla="*/ 452 h 698"/>
                <a:gd name="T8" fmla="*/ 573 w 852"/>
                <a:gd name="T9" fmla="*/ 497 h 698"/>
                <a:gd name="T10" fmla="*/ 605 w 852"/>
                <a:gd name="T11" fmla="*/ 452 h 698"/>
                <a:gd name="T12" fmla="*/ 607 w 852"/>
                <a:gd name="T13" fmla="*/ 435 h 698"/>
                <a:gd name="T14" fmla="*/ 543 w 852"/>
                <a:gd name="T15" fmla="*/ 432 h 698"/>
                <a:gd name="T16" fmla="*/ 468 w 852"/>
                <a:gd name="T17" fmla="*/ 447 h 698"/>
                <a:gd name="T18" fmla="*/ 368 w 852"/>
                <a:gd name="T19" fmla="*/ 491 h 698"/>
                <a:gd name="T20" fmla="*/ 450 w 852"/>
                <a:gd name="T21" fmla="*/ 429 h 698"/>
                <a:gd name="T22" fmla="*/ 574 w 852"/>
                <a:gd name="T23" fmla="*/ 402 h 698"/>
                <a:gd name="T24" fmla="*/ 587 w 852"/>
                <a:gd name="T25" fmla="*/ 397 h 698"/>
                <a:gd name="T26" fmla="*/ 576 w 852"/>
                <a:gd name="T27" fmla="*/ 388 h 698"/>
                <a:gd name="T28" fmla="*/ 486 w 852"/>
                <a:gd name="T29" fmla="*/ 347 h 698"/>
                <a:gd name="T30" fmla="*/ 364 w 852"/>
                <a:gd name="T31" fmla="*/ 334 h 698"/>
                <a:gd name="T32" fmla="*/ 331 w 852"/>
                <a:gd name="T33" fmla="*/ 341 h 698"/>
                <a:gd name="T34" fmla="*/ 253 w 852"/>
                <a:gd name="T35" fmla="*/ 383 h 698"/>
                <a:gd name="T36" fmla="*/ 226 w 852"/>
                <a:gd name="T37" fmla="*/ 400 h 698"/>
                <a:gd name="T38" fmla="*/ 265 w 852"/>
                <a:gd name="T39" fmla="*/ 360 h 698"/>
                <a:gd name="T40" fmla="*/ 361 w 852"/>
                <a:gd name="T41" fmla="*/ 321 h 698"/>
                <a:gd name="T42" fmla="*/ 361 w 852"/>
                <a:gd name="T43" fmla="*/ 312 h 698"/>
                <a:gd name="T44" fmla="*/ 296 w 852"/>
                <a:gd name="T45" fmla="*/ 225 h 698"/>
                <a:gd name="T46" fmla="*/ 249 w 852"/>
                <a:gd name="T47" fmla="*/ 140 h 698"/>
                <a:gd name="T48" fmla="*/ 330 w 852"/>
                <a:gd name="T49" fmla="*/ 110 h 698"/>
                <a:gd name="T50" fmla="*/ 425 w 852"/>
                <a:gd name="T51" fmla="*/ 104 h 698"/>
                <a:gd name="T52" fmla="*/ 368 w 852"/>
                <a:gd name="T53" fmla="*/ 56 h 698"/>
                <a:gd name="T54" fmla="*/ 254 w 852"/>
                <a:gd name="T55" fmla="*/ 7 h 698"/>
                <a:gd name="T56" fmla="*/ 180 w 852"/>
                <a:gd name="T57" fmla="*/ 1 h 698"/>
                <a:gd name="T58" fmla="*/ 59 w 852"/>
                <a:gd name="T59" fmla="*/ 39 h 698"/>
                <a:gd name="T60" fmla="*/ 2 w 852"/>
                <a:gd name="T61" fmla="*/ 75 h 698"/>
                <a:gd name="T62" fmla="*/ 89 w 852"/>
                <a:gd name="T63" fmla="*/ 161 h 698"/>
                <a:gd name="T64" fmla="*/ 141 w 852"/>
                <a:gd name="T65" fmla="*/ 241 h 698"/>
                <a:gd name="T66" fmla="*/ 125 w 852"/>
                <a:gd name="T67" fmla="*/ 256 h 698"/>
                <a:gd name="T68" fmla="*/ 38 w 852"/>
                <a:gd name="T69" fmla="*/ 421 h 698"/>
                <a:gd name="T70" fmla="*/ 31 w 852"/>
                <a:gd name="T71" fmla="*/ 489 h 698"/>
                <a:gd name="T72" fmla="*/ 45 w 852"/>
                <a:gd name="T73" fmla="*/ 620 h 698"/>
                <a:gd name="T74" fmla="*/ 82 w 852"/>
                <a:gd name="T75" fmla="*/ 615 h 698"/>
                <a:gd name="T76" fmla="*/ 193 w 852"/>
                <a:gd name="T77" fmla="*/ 629 h 698"/>
                <a:gd name="T78" fmla="*/ 303 w 852"/>
                <a:gd name="T79" fmla="*/ 671 h 698"/>
                <a:gd name="T80" fmla="*/ 384 w 852"/>
                <a:gd name="T81" fmla="*/ 664 h 698"/>
                <a:gd name="T82" fmla="*/ 452 w 852"/>
                <a:gd name="T83" fmla="*/ 630 h 698"/>
                <a:gd name="T84" fmla="*/ 460 w 852"/>
                <a:gd name="T85" fmla="*/ 675 h 698"/>
                <a:gd name="T86" fmla="*/ 557 w 852"/>
                <a:gd name="T87" fmla="*/ 686 h 698"/>
                <a:gd name="T88" fmla="*/ 618 w 852"/>
                <a:gd name="T89" fmla="*/ 645 h 698"/>
                <a:gd name="T90" fmla="*/ 689 w 852"/>
                <a:gd name="T91" fmla="*/ 578 h 698"/>
                <a:gd name="T92" fmla="*/ 760 w 852"/>
                <a:gd name="T93" fmla="*/ 518 h 698"/>
                <a:gd name="T94" fmla="*/ 814 w 852"/>
                <a:gd name="T95" fmla="*/ 49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2" h="698">
                  <a:moveTo>
                    <a:pt x="817" y="492"/>
                  </a:moveTo>
                  <a:cubicBezTo>
                    <a:pt x="820" y="492"/>
                    <a:pt x="822" y="492"/>
                    <a:pt x="825" y="491"/>
                  </a:cubicBezTo>
                  <a:cubicBezTo>
                    <a:pt x="833" y="489"/>
                    <a:pt x="842" y="487"/>
                    <a:pt x="852" y="485"/>
                  </a:cubicBezTo>
                  <a:cubicBezTo>
                    <a:pt x="847" y="481"/>
                    <a:pt x="844" y="477"/>
                    <a:pt x="841" y="476"/>
                  </a:cubicBezTo>
                  <a:cubicBezTo>
                    <a:pt x="835" y="472"/>
                    <a:pt x="828" y="469"/>
                    <a:pt x="821" y="466"/>
                  </a:cubicBezTo>
                  <a:cubicBezTo>
                    <a:pt x="819" y="465"/>
                    <a:pt x="817" y="464"/>
                    <a:pt x="815" y="463"/>
                  </a:cubicBezTo>
                  <a:cubicBezTo>
                    <a:pt x="809" y="460"/>
                    <a:pt x="803" y="457"/>
                    <a:pt x="796" y="454"/>
                  </a:cubicBezTo>
                  <a:cubicBezTo>
                    <a:pt x="791" y="452"/>
                    <a:pt x="787" y="450"/>
                    <a:pt x="782" y="448"/>
                  </a:cubicBezTo>
                  <a:cubicBezTo>
                    <a:pt x="778" y="447"/>
                    <a:pt x="773" y="446"/>
                    <a:pt x="769" y="445"/>
                  </a:cubicBezTo>
                  <a:cubicBezTo>
                    <a:pt x="743" y="438"/>
                    <a:pt x="717" y="439"/>
                    <a:pt x="691" y="445"/>
                  </a:cubicBezTo>
                  <a:cubicBezTo>
                    <a:pt x="687" y="445"/>
                    <a:pt x="683" y="446"/>
                    <a:pt x="679" y="447"/>
                  </a:cubicBezTo>
                  <a:cubicBezTo>
                    <a:pt x="674" y="449"/>
                    <a:pt x="669" y="450"/>
                    <a:pt x="664" y="452"/>
                  </a:cubicBezTo>
                  <a:cubicBezTo>
                    <a:pt x="656" y="454"/>
                    <a:pt x="649" y="457"/>
                    <a:pt x="642" y="460"/>
                  </a:cubicBezTo>
                  <a:cubicBezTo>
                    <a:pt x="640" y="461"/>
                    <a:pt x="637" y="462"/>
                    <a:pt x="635" y="462"/>
                  </a:cubicBezTo>
                  <a:cubicBezTo>
                    <a:pt x="613" y="472"/>
                    <a:pt x="593" y="483"/>
                    <a:pt x="573" y="497"/>
                  </a:cubicBezTo>
                  <a:cubicBezTo>
                    <a:pt x="567" y="501"/>
                    <a:pt x="561" y="505"/>
                    <a:pt x="553" y="511"/>
                  </a:cubicBezTo>
                  <a:cubicBezTo>
                    <a:pt x="557" y="494"/>
                    <a:pt x="565" y="485"/>
                    <a:pt x="575" y="477"/>
                  </a:cubicBezTo>
                  <a:cubicBezTo>
                    <a:pt x="584" y="468"/>
                    <a:pt x="595" y="460"/>
                    <a:pt x="605" y="452"/>
                  </a:cubicBezTo>
                  <a:cubicBezTo>
                    <a:pt x="608" y="449"/>
                    <a:pt x="611" y="446"/>
                    <a:pt x="615" y="442"/>
                  </a:cubicBezTo>
                  <a:cubicBezTo>
                    <a:pt x="617" y="441"/>
                    <a:pt x="618" y="440"/>
                    <a:pt x="619" y="439"/>
                  </a:cubicBezTo>
                  <a:cubicBezTo>
                    <a:pt x="615" y="437"/>
                    <a:pt x="611" y="436"/>
                    <a:pt x="607" y="435"/>
                  </a:cubicBezTo>
                  <a:cubicBezTo>
                    <a:pt x="606" y="434"/>
                    <a:pt x="604" y="434"/>
                    <a:pt x="602" y="433"/>
                  </a:cubicBezTo>
                  <a:cubicBezTo>
                    <a:pt x="585" y="431"/>
                    <a:pt x="569" y="431"/>
                    <a:pt x="553" y="432"/>
                  </a:cubicBezTo>
                  <a:cubicBezTo>
                    <a:pt x="549" y="432"/>
                    <a:pt x="546" y="432"/>
                    <a:pt x="543" y="432"/>
                  </a:cubicBezTo>
                  <a:cubicBezTo>
                    <a:pt x="523" y="434"/>
                    <a:pt x="502" y="438"/>
                    <a:pt x="483" y="443"/>
                  </a:cubicBezTo>
                  <a:cubicBezTo>
                    <a:pt x="480" y="444"/>
                    <a:pt x="478" y="444"/>
                    <a:pt x="476" y="445"/>
                  </a:cubicBezTo>
                  <a:cubicBezTo>
                    <a:pt x="473" y="446"/>
                    <a:pt x="471" y="446"/>
                    <a:pt x="468" y="447"/>
                  </a:cubicBezTo>
                  <a:cubicBezTo>
                    <a:pt x="435" y="457"/>
                    <a:pt x="404" y="471"/>
                    <a:pt x="375" y="490"/>
                  </a:cubicBezTo>
                  <a:cubicBezTo>
                    <a:pt x="374" y="491"/>
                    <a:pt x="372" y="491"/>
                    <a:pt x="371" y="491"/>
                  </a:cubicBezTo>
                  <a:cubicBezTo>
                    <a:pt x="370" y="491"/>
                    <a:pt x="369" y="491"/>
                    <a:pt x="368" y="491"/>
                  </a:cubicBezTo>
                  <a:cubicBezTo>
                    <a:pt x="368" y="491"/>
                    <a:pt x="369" y="490"/>
                    <a:pt x="369" y="489"/>
                  </a:cubicBezTo>
                  <a:cubicBezTo>
                    <a:pt x="377" y="474"/>
                    <a:pt x="389" y="460"/>
                    <a:pt x="402" y="453"/>
                  </a:cubicBezTo>
                  <a:cubicBezTo>
                    <a:pt x="417" y="444"/>
                    <a:pt x="434" y="436"/>
                    <a:pt x="450" y="429"/>
                  </a:cubicBezTo>
                  <a:cubicBezTo>
                    <a:pt x="452" y="428"/>
                    <a:pt x="454" y="427"/>
                    <a:pt x="457" y="426"/>
                  </a:cubicBezTo>
                  <a:cubicBezTo>
                    <a:pt x="480" y="417"/>
                    <a:pt x="504" y="409"/>
                    <a:pt x="529" y="404"/>
                  </a:cubicBezTo>
                  <a:cubicBezTo>
                    <a:pt x="544" y="401"/>
                    <a:pt x="559" y="400"/>
                    <a:pt x="574" y="402"/>
                  </a:cubicBezTo>
                  <a:cubicBezTo>
                    <a:pt x="578" y="402"/>
                    <a:pt x="582" y="403"/>
                    <a:pt x="585" y="403"/>
                  </a:cubicBezTo>
                  <a:cubicBezTo>
                    <a:pt x="586" y="404"/>
                    <a:pt x="586" y="404"/>
                    <a:pt x="586" y="404"/>
                  </a:cubicBezTo>
                  <a:cubicBezTo>
                    <a:pt x="588" y="401"/>
                    <a:pt x="588" y="399"/>
                    <a:pt x="587" y="397"/>
                  </a:cubicBezTo>
                  <a:cubicBezTo>
                    <a:pt x="586" y="396"/>
                    <a:pt x="585" y="395"/>
                    <a:pt x="584" y="394"/>
                  </a:cubicBezTo>
                  <a:cubicBezTo>
                    <a:pt x="584" y="394"/>
                    <a:pt x="583" y="393"/>
                    <a:pt x="583" y="393"/>
                  </a:cubicBezTo>
                  <a:cubicBezTo>
                    <a:pt x="581" y="391"/>
                    <a:pt x="578" y="389"/>
                    <a:pt x="576" y="388"/>
                  </a:cubicBezTo>
                  <a:cubicBezTo>
                    <a:pt x="571" y="385"/>
                    <a:pt x="566" y="382"/>
                    <a:pt x="561" y="379"/>
                  </a:cubicBezTo>
                  <a:cubicBezTo>
                    <a:pt x="555" y="376"/>
                    <a:pt x="548" y="372"/>
                    <a:pt x="542" y="369"/>
                  </a:cubicBezTo>
                  <a:cubicBezTo>
                    <a:pt x="524" y="360"/>
                    <a:pt x="505" y="352"/>
                    <a:pt x="486" y="347"/>
                  </a:cubicBezTo>
                  <a:cubicBezTo>
                    <a:pt x="484" y="346"/>
                    <a:pt x="482" y="345"/>
                    <a:pt x="479" y="344"/>
                  </a:cubicBezTo>
                  <a:cubicBezTo>
                    <a:pt x="444" y="334"/>
                    <a:pt x="408" y="330"/>
                    <a:pt x="371" y="333"/>
                  </a:cubicBezTo>
                  <a:cubicBezTo>
                    <a:pt x="368" y="333"/>
                    <a:pt x="366" y="334"/>
                    <a:pt x="364" y="334"/>
                  </a:cubicBezTo>
                  <a:cubicBezTo>
                    <a:pt x="362" y="334"/>
                    <a:pt x="359" y="335"/>
                    <a:pt x="356" y="335"/>
                  </a:cubicBezTo>
                  <a:cubicBezTo>
                    <a:pt x="352" y="336"/>
                    <a:pt x="348" y="337"/>
                    <a:pt x="344" y="338"/>
                  </a:cubicBezTo>
                  <a:cubicBezTo>
                    <a:pt x="339" y="339"/>
                    <a:pt x="335" y="340"/>
                    <a:pt x="331" y="341"/>
                  </a:cubicBezTo>
                  <a:cubicBezTo>
                    <a:pt x="322" y="344"/>
                    <a:pt x="314" y="348"/>
                    <a:pt x="306" y="352"/>
                  </a:cubicBezTo>
                  <a:cubicBezTo>
                    <a:pt x="290" y="360"/>
                    <a:pt x="273" y="369"/>
                    <a:pt x="258" y="379"/>
                  </a:cubicBezTo>
                  <a:cubicBezTo>
                    <a:pt x="256" y="381"/>
                    <a:pt x="255" y="382"/>
                    <a:pt x="253" y="383"/>
                  </a:cubicBezTo>
                  <a:cubicBezTo>
                    <a:pt x="247" y="387"/>
                    <a:pt x="242" y="392"/>
                    <a:pt x="237" y="396"/>
                  </a:cubicBezTo>
                  <a:cubicBezTo>
                    <a:pt x="235" y="398"/>
                    <a:pt x="232" y="399"/>
                    <a:pt x="229" y="401"/>
                  </a:cubicBezTo>
                  <a:cubicBezTo>
                    <a:pt x="228" y="401"/>
                    <a:pt x="227" y="400"/>
                    <a:pt x="226" y="400"/>
                  </a:cubicBezTo>
                  <a:cubicBezTo>
                    <a:pt x="231" y="390"/>
                    <a:pt x="238" y="383"/>
                    <a:pt x="246" y="376"/>
                  </a:cubicBezTo>
                  <a:cubicBezTo>
                    <a:pt x="247" y="374"/>
                    <a:pt x="249" y="373"/>
                    <a:pt x="250" y="372"/>
                  </a:cubicBezTo>
                  <a:cubicBezTo>
                    <a:pt x="255" y="368"/>
                    <a:pt x="260" y="364"/>
                    <a:pt x="265" y="360"/>
                  </a:cubicBezTo>
                  <a:cubicBezTo>
                    <a:pt x="279" y="348"/>
                    <a:pt x="294" y="337"/>
                    <a:pt x="312" y="330"/>
                  </a:cubicBezTo>
                  <a:cubicBezTo>
                    <a:pt x="322" y="326"/>
                    <a:pt x="333" y="325"/>
                    <a:pt x="344" y="323"/>
                  </a:cubicBezTo>
                  <a:cubicBezTo>
                    <a:pt x="349" y="323"/>
                    <a:pt x="355" y="322"/>
                    <a:pt x="361" y="321"/>
                  </a:cubicBezTo>
                  <a:cubicBezTo>
                    <a:pt x="363" y="321"/>
                    <a:pt x="365" y="321"/>
                    <a:pt x="367" y="320"/>
                  </a:cubicBezTo>
                  <a:cubicBezTo>
                    <a:pt x="366" y="319"/>
                    <a:pt x="366" y="318"/>
                    <a:pt x="365" y="317"/>
                  </a:cubicBezTo>
                  <a:cubicBezTo>
                    <a:pt x="364" y="315"/>
                    <a:pt x="363" y="313"/>
                    <a:pt x="361" y="312"/>
                  </a:cubicBezTo>
                  <a:cubicBezTo>
                    <a:pt x="358" y="307"/>
                    <a:pt x="353" y="303"/>
                    <a:pt x="349" y="300"/>
                  </a:cubicBezTo>
                  <a:cubicBezTo>
                    <a:pt x="326" y="282"/>
                    <a:pt x="311" y="259"/>
                    <a:pt x="299" y="232"/>
                  </a:cubicBezTo>
                  <a:cubicBezTo>
                    <a:pt x="298" y="230"/>
                    <a:pt x="297" y="228"/>
                    <a:pt x="296" y="225"/>
                  </a:cubicBezTo>
                  <a:cubicBezTo>
                    <a:pt x="296" y="225"/>
                    <a:pt x="296" y="225"/>
                    <a:pt x="296" y="225"/>
                  </a:cubicBezTo>
                  <a:cubicBezTo>
                    <a:pt x="284" y="197"/>
                    <a:pt x="271" y="168"/>
                    <a:pt x="250" y="144"/>
                  </a:cubicBezTo>
                  <a:cubicBezTo>
                    <a:pt x="249" y="143"/>
                    <a:pt x="249" y="141"/>
                    <a:pt x="249" y="140"/>
                  </a:cubicBezTo>
                  <a:cubicBezTo>
                    <a:pt x="264" y="134"/>
                    <a:pt x="279" y="128"/>
                    <a:pt x="294" y="123"/>
                  </a:cubicBezTo>
                  <a:cubicBezTo>
                    <a:pt x="296" y="122"/>
                    <a:pt x="298" y="121"/>
                    <a:pt x="301" y="120"/>
                  </a:cubicBezTo>
                  <a:cubicBezTo>
                    <a:pt x="310" y="117"/>
                    <a:pt x="320" y="113"/>
                    <a:pt x="330" y="110"/>
                  </a:cubicBezTo>
                  <a:cubicBezTo>
                    <a:pt x="355" y="101"/>
                    <a:pt x="381" y="99"/>
                    <a:pt x="408" y="108"/>
                  </a:cubicBezTo>
                  <a:cubicBezTo>
                    <a:pt x="410" y="109"/>
                    <a:pt x="412" y="109"/>
                    <a:pt x="413" y="109"/>
                  </a:cubicBezTo>
                  <a:cubicBezTo>
                    <a:pt x="417" y="110"/>
                    <a:pt x="419" y="109"/>
                    <a:pt x="425" y="104"/>
                  </a:cubicBezTo>
                  <a:cubicBezTo>
                    <a:pt x="418" y="91"/>
                    <a:pt x="408" y="82"/>
                    <a:pt x="397" y="74"/>
                  </a:cubicBezTo>
                  <a:cubicBezTo>
                    <a:pt x="396" y="74"/>
                    <a:pt x="396" y="73"/>
                    <a:pt x="395" y="73"/>
                  </a:cubicBezTo>
                  <a:cubicBezTo>
                    <a:pt x="386" y="67"/>
                    <a:pt x="377" y="61"/>
                    <a:pt x="368" y="56"/>
                  </a:cubicBezTo>
                  <a:cubicBezTo>
                    <a:pt x="360" y="50"/>
                    <a:pt x="350" y="44"/>
                    <a:pt x="341" y="39"/>
                  </a:cubicBezTo>
                  <a:cubicBezTo>
                    <a:pt x="339" y="38"/>
                    <a:pt x="337" y="37"/>
                    <a:pt x="335" y="36"/>
                  </a:cubicBezTo>
                  <a:cubicBezTo>
                    <a:pt x="308" y="22"/>
                    <a:pt x="278" y="12"/>
                    <a:pt x="254" y="7"/>
                  </a:cubicBezTo>
                  <a:cubicBezTo>
                    <a:pt x="245" y="4"/>
                    <a:pt x="236" y="3"/>
                    <a:pt x="227" y="2"/>
                  </a:cubicBezTo>
                  <a:cubicBezTo>
                    <a:pt x="224" y="1"/>
                    <a:pt x="222" y="1"/>
                    <a:pt x="219" y="1"/>
                  </a:cubicBezTo>
                  <a:cubicBezTo>
                    <a:pt x="206" y="0"/>
                    <a:pt x="193" y="0"/>
                    <a:pt x="180" y="1"/>
                  </a:cubicBezTo>
                  <a:cubicBezTo>
                    <a:pt x="178" y="1"/>
                    <a:pt x="175" y="1"/>
                    <a:pt x="172" y="1"/>
                  </a:cubicBezTo>
                  <a:cubicBezTo>
                    <a:pt x="134" y="6"/>
                    <a:pt x="99" y="19"/>
                    <a:pt x="65" y="36"/>
                  </a:cubicBezTo>
                  <a:cubicBezTo>
                    <a:pt x="63" y="37"/>
                    <a:pt x="61" y="38"/>
                    <a:pt x="59" y="39"/>
                  </a:cubicBezTo>
                  <a:cubicBezTo>
                    <a:pt x="41" y="49"/>
                    <a:pt x="24" y="59"/>
                    <a:pt x="6" y="70"/>
                  </a:cubicBezTo>
                  <a:cubicBezTo>
                    <a:pt x="4" y="72"/>
                    <a:pt x="2" y="73"/>
                    <a:pt x="0" y="75"/>
                  </a:cubicBezTo>
                  <a:cubicBezTo>
                    <a:pt x="0" y="75"/>
                    <a:pt x="1" y="75"/>
                    <a:pt x="2" y="75"/>
                  </a:cubicBezTo>
                  <a:cubicBezTo>
                    <a:pt x="45" y="77"/>
                    <a:pt x="64" y="105"/>
                    <a:pt x="80" y="139"/>
                  </a:cubicBezTo>
                  <a:cubicBezTo>
                    <a:pt x="81" y="142"/>
                    <a:pt x="82" y="144"/>
                    <a:pt x="82" y="146"/>
                  </a:cubicBezTo>
                  <a:cubicBezTo>
                    <a:pt x="85" y="151"/>
                    <a:pt x="87" y="156"/>
                    <a:pt x="89" y="161"/>
                  </a:cubicBezTo>
                  <a:cubicBezTo>
                    <a:pt x="97" y="182"/>
                    <a:pt x="109" y="224"/>
                    <a:pt x="132" y="238"/>
                  </a:cubicBezTo>
                  <a:cubicBezTo>
                    <a:pt x="134" y="239"/>
                    <a:pt x="136" y="240"/>
                    <a:pt x="139" y="241"/>
                  </a:cubicBezTo>
                  <a:cubicBezTo>
                    <a:pt x="139" y="241"/>
                    <a:pt x="140" y="241"/>
                    <a:pt x="141" y="241"/>
                  </a:cubicBezTo>
                  <a:cubicBezTo>
                    <a:pt x="139" y="244"/>
                    <a:pt x="137" y="246"/>
                    <a:pt x="135" y="248"/>
                  </a:cubicBezTo>
                  <a:cubicBezTo>
                    <a:pt x="133" y="249"/>
                    <a:pt x="132" y="251"/>
                    <a:pt x="130" y="252"/>
                  </a:cubicBezTo>
                  <a:cubicBezTo>
                    <a:pt x="129" y="253"/>
                    <a:pt x="127" y="255"/>
                    <a:pt x="125" y="256"/>
                  </a:cubicBezTo>
                  <a:cubicBezTo>
                    <a:pt x="100" y="280"/>
                    <a:pt x="80" y="307"/>
                    <a:pt x="65" y="337"/>
                  </a:cubicBezTo>
                  <a:cubicBezTo>
                    <a:pt x="64" y="339"/>
                    <a:pt x="63" y="342"/>
                    <a:pt x="62" y="344"/>
                  </a:cubicBezTo>
                  <a:cubicBezTo>
                    <a:pt x="51" y="367"/>
                    <a:pt x="42" y="393"/>
                    <a:pt x="38" y="421"/>
                  </a:cubicBezTo>
                  <a:cubicBezTo>
                    <a:pt x="36" y="433"/>
                    <a:pt x="34" y="445"/>
                    <a:pt x="33" y="457"/>
                  </a:cubicBezTo>
                  <a:cubicBezTo>
                    <a:pt x="33" y="460"/>
                    <a:pt x="32" y="463"/>
                    <a:pt x="32" y="465"/>
                  </a:cubicBezTo>
                  <a:cubicBezTo>
                    <a:pt x="32" y="473"/>
                    <a:pt x="31" y="481"/>
                    <a:pt x="31" y="489"/>
                  </a:cubicBezTo>
                  <a:cubicBezTo>
                    <a:pt x="31" y="492"/>
                    <a:pt x="31" y="495"/>
                    <a:pt x="31" y="498"/>
                  </a:cubicBezTo>
                  <a:cubicBezTo>
                    <a:pt x="31" y="534"/>
                    <a:pt x="35" y="571"/>
                    <a:pt x="41" y="607"/>
                  </a:cubicBezTo>
                  <a:cubicBezTo>
                    <a:pt x="42" y="611"/>
                    <a:pt x="44" y="615"/>
                    <a:pt x="45" y="620"/>
                  </a:cubicBezTo>
                  <a:cubicBezTo>
                    <a:pt x="46" y="623"/>
                    <a:pt x="47" y="625"/>
                    <a:pt x="48" y="629"/>
                  </a:cubicBezTo>
                  <a:cubicBezTo>
                    <a:pt x="50" y="628"/>
                    <a:pt x="52" y="627"/>
                    <a:pt x="54" y="626"/>
                  </a:cubicBezTo>
                  <a:cubicBezTo>
                    <a:pt x="65" y="622"/>
                    <a:pt x="74" y="619"/>
                    <a:pt x="82" y="615"/>
                  </a:cubicBezTo>
                  <a:cubicBezTo>
                    <a:pt x="101" y="605"/>
                    <a:pt x="121" y="603"/>
                    <a:pt x="141" y="610"/>
                  </a:cubicBezTo>
                  <a:cubicBezTo>
                    <a:pt x="157" y="615"/>
                    <a:pt x="172" y="620"/>
                    <a:pt x="187" y="626"/>
                  </a:cubicBezTo>
                  <a:cubicBezTo>
                    <a:pt x="189" y="627"/>
                    <a:pt x="191" y="628"/>
                    <a:pt x="193" y="629"/>
                  </a:cubicBezTo>
                  <a:cubicBezTo>
                    <a:pt x="201" y="632"/>
                    <a:pt x="209" y="636"/>
                    <a:pt x="217" y="639"/>
                  </a:cubicBezTo>
                  <a:cubicBezTo>
                    <a:pt x="227" y="644"/>
                    <a:pt x="238" y="649"/>
                    <a:pt x="249" y="653"/>
                  </a:cubicBezTo>
                  <a:cubicBezTo>
                    <a:pt x="266" y="660"/>
                    <a:pt x="285" y="666"/>
                    <a:pt x="303" y="671"/>
                  </a:cubicBezTo>
                  <a:cubicBezTo>
                    <a:pt x="304" y="671"/>
                    <a:pt x="306" y="672"/>
                    <a:pt x="307" y="672"/>
                  </a:cubicBezTo>
                  <a:cubicBezTo>
                    <a:pt x="308" y="672"/>
                    <a:pt x="309" y="672"/>
                    <a:pt x="310" y="672"/>
                  </a:cubicBezTo>
                  <a:cubicBezTo>
                    <a:pt x="336" y="677"/>
                    <a:pt x="360" y="674"/>
                    <a:pt x="384" y="664"/>
                  </a:cubicBezTo>
                  <a:cubicBezTo>
                    <a:pt x="386" y="663"/>
                    <a:pt x="388" y="662"/>
                    <a:pt x="390" y="661"/>
                  </a:cubicBezTo>
                  <a:cubicBezTo>
                    <a:pt x="391" y="661"/>
                    <a:pt x="393" y="660"/>
                    <a:pt x="394" y="659"/>
                  </a:cubicBezTo>
                  <a:cubicBezTo>
                    <a:pt x="413" y="650"/>
                    <a:pt x="431" y="641"/>
                    <a:pt x="452" y="630"/>
                  </a:cubicBezTo>
                  <a:cubicBezTo>
                    <a:pt x="452" y="637"/>
                    <a:pt x="452" y="642"/>
                    <a:pt x="451" y="646"/>
                  </a:cubicBezTo>
                  <a:cubicBezTo>
                    <a:pt x="450" y="655"/>
                    <a:pt x="452" y="663"/>
                    <a:pt x="456" y="670"/>
                  </a:cubicBezTo>
                  <a:cubicBezTo>
                    <a:pt x="457" y="671"/>
                    <a:pt x="458" y="673"/>
                    <a:pt x="460" y="675"/>
                  </a:cubicBezTo>
                  <a:cubicBezTo>
                    <a:pt x="461" y="676"/>
                    <a:pt x="462" y="678"/>
                    <a:pt x="463" y="679"/>
                  </a:cubicBezTo>
                  <a:cubicBezTo>
                    <a:pt x="474" y="689"/>
                    <a:pt x="486" y="693"/>
                    <a:pt x="499" y="695"/>
                  </a:cubicBezTo>
                  <a:cubicBezTo>
                    <a:pt x="519" y="698"/>
                    <a:pt x="538" y="694"/>
                    <a:pt x="557" y="686"/>
                  </a:cubicBezTo>
                  <a:cubicBezTo>
                    <a:pt x="558" y="685"/>
                    <a:pt x="559" y="685"/>
                    <a:pt x="560" y="684"/>
                  </a:cubicBezTo>
                  <a:cubicBezTo>
                    <a:pt x="561" y="684"/>
                    <a:pt x="562" y="683"/>
                    <a:pt x="563" y="683"/>
                  </a:cubicBezTo>
                  <a:cubicBezTo>
                    <a:pt x="583" y="673"/>
                    <a:pt x="601" y="660"/>
                    <a:pt x="618" y="645"/>
                  </a:cubicBezTo>
                  <a:cubicBezTo>
                    <a:pt x="626" y="637"/>
                    <a:pt x="635" y="629"/>
                    <a:pt x="643" y="621"/>
                  </a:cubicBezTo>
                  <a:cubicBezTo>
                    <a:pt x="645" y="620"/>
                    <a:pt x="647" y="618"/>
                    <a:pt x="648" y="617"/>
                  </a:cubicBezTo>
                  <a:cubicBezTo>
                    <a:pt x="662" y="604"/>
                    <a:pt x="676" y="591"/>
                    <a:pt x="689" y="578"/>
                  </a:cubicBezTo>
                  <a:cubicBezTo>
                    <a:pt x="700" y="568"/>
                    <a:pt x="711" y="558"/>
                    <a:pt x="722" y="548"/>
                  </a:cubicBezTo>
                  <a:cubicBezTo>
                    <a:pt x="723" y="547"/>
                    <a:pt x="725" y="545"/>
                    <a:pt x="727" y="544"/>
                  </a:cubicBezTo>
                  <a:cubicBezTo>
                    <a:pt x="737" y="535"/>
                    <a:pt x="748" y="526"/>
                    <a:pt x="760" y="518"/>
                  </a:cubicBezTo>
                  <a:cubicBezTo>
                    <a:pt x="765" y="514"/>
                    <a:pt x="770" y="511"/>
                    <a:pt x="776" y="507"/>
                  </a:cubicBezTo>
                  <a:cubicBezTo>
                    <a:pt x="779" y="505"/>
                    <a:pt x="781" y="504"/>
                    <a:pt x="784" y="502"/>
                  </a:cubicBezTo>
                  <a:cubicBezTo>
                    <a:pt x="794" y="498"/>
                    <a:pt x="803" y="494"/>
                    <a:pt x="814" y="493"/>
                  </a:cubicBezTo>
                  <a:cubicBezTo>
                    <a:pt x="815" y="493"/>
                    <a:pt x="816" y="493"/>
                    <a:pt x="817" y="4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7" name="Freeform 21"/>
            <p:cNvSpPr/>
            <p:nvPr/>
          </p:nvSpPr>
          <p:spPr bwMode="auto">
            <a:xfrm>
              <a:off x="8164513" y="3014663"/>
              <a:ext cx="2482850" cy="1689100"/>
            </a:xfrm>
            <a:custGeom>
              <a:avLst/>
              <a:gdLst>
                <a:gd name="T0" fmla="*/ 590 w 661"/>
                <a:gd name="T1" fmla="*/ 69 h 450"/>
                <a:gd name="T2" fmla="*/ 539 w 661"/>
                <a:gd name="T3" fmla="*/ 31 h 450"/>
                <a:gd name="T4" fmla="*/ 502 w 661"/>
                <a:gd name="T5" fmla="*/ 15 h 450"/>
                <a:gd name="T6" fmla="*/ 433 w 661"/>
                <a:gd name="T7" fmla="*/ 1 h 450"/>
                <a:gd name="T8" fmla="*/ 350 w 661"/>
                <a:gd name="T9" fmla="*/ 6 h 450"/>
                <a:gd name="T10" fmla="*/ 273 w 661"/>
                <a:gd name="T11" fmla="*/ 51 h 450"/>
                <a:gd name="T12" fmla="*/ 205 w 661"/>
                <a:gd name="T13" fmla="*/ 72 h 450"/>
                <a:gd name="T14" fmla="*/ 221 w 661"/>
                <a:gd name="T15" fmla="*/ 59 h 450"/>
                <a:gd name="T16" fmla="*/ 246 w 661"/>
                <a:gd name="T17" fmla="*/ 40 h 450"/>
                <a:gd name="T18" fmla="*/ 153 w 661"/>
                <a:gd name="T19" fmla="*/ 97 h 450"/>
                <a:gd name="T20" fmla="*/ 77 w 661"/>
                <a:gd name="T21" fmla="*/ 173 h 450"/>
                <a:gd name="T22" fmla="*/ 38 w 661"/>
                <a:gd name="T23" fmla="*/ 228 h 450"/>
                <a:gd name="T24" fmla="*/ 16 w 661"/>
                <a:gd name="T25" fmla="*/ 272 h 450"/>
                <a:gd name="T26" fmla="*/ 0 w 661"/>
                <a:gd name="T27" fmla="*/ 316 h 450"/>
                <a:gd name="T28" fmla="*/ 7 w 661"/>
                <a:gd name="T29" fmla="*/ 319 h 450"/>
                <a:gd name="T30" fmla="*/ 25 w 661"/>
                <a:gd name="T31" fmla="*/ 281 h 450"/>
                <a:gd name="T32" fmla="*/ 76 w 661"/>
                <a:gd name="T33" fmla="*/ 208 h 450"/>
                <a:gd name="T34" fmla="*/ 140 w 661"/>
                <a:gd name="T35" fmla="*/ 146 h 450"/>
                <a:gd name="T36" fmla="*/ 229 w 661"/>
                <a:gd name="T37" fmla="*/ 90 h 450"/>
                <a:gd name="T38" fmla="*/ 289 w 661"/>
                <a:gd name="T39" fmla="*/ 67 h 450"/>
                <a:gd name="T40" fmla="*/ 400 w 661"/>
                <a:gd name="T41" fmla="*/ 51 h 450"/>
                <a:gd name="T42" fmla="*/ 457 w 661"/>
                <a:gd name="T43" fmla="*/ 59 h 450"/>
                <a:gd name="T44" fmla="*/ 550 w 661"/>
                <a:gd name="T45" fmla="*/ 118 h 450"/>
                <a:gd name="T46" fmla="*/ 571 w 661"/>
                <a:gd name="T47" fmla="*/ 150 h 450"/>
                <a:gd name="T48" fmla="*/ 578 w 661"/>
                <a:gd name="T49" fmla="*/ 168 h 450"/>
                <a:gd name="T50" fmla="*/ 586 w 661"/>
                <a:gd name="T51" fmla="*/ 236 h 450"/>
                <a:gd name="T52" fmla="*/ 554 w 661"/>
                <a:gd name="T53" fmla="*/ 345 h 450"/>
                <a:gd name="T54" fmla="*/ 507 w 661"/>
                <a:gd name="T55" fmla="*/ 371 h 450"/>
                <a:gd name="T56" fmla="*/ 498 w 661"/>
                <a:gd name="T57" fmla="*/ 371 h 450"/>
                <a:gd name="T58" fmla="*/ 498 w 661"/>
                <a:gd name="T59" fmla="*/ 371 h 450"/>
                <a:gd name="T60" fmla="*/ 493 w 661"/>
                <a:gd name="T61" fmla="*/ 370 h 450"/>
                <a:gd name="T62" fmla="*/ 490 w 661"/>
                <a:gd name="T63" fmla="*/ 369 h 450"/>
                <a:gd name="T64" fmla="*/ 460 w 661"/>
                <a:gd name="T65" fmla="*/ 349 h 450"/>
                <a:gd name="T66" fmla="*/ 439 w 661"/>
                <a:gd name="T67" fmla="*/ 301 h 450"/>
                <a:gd name="T68" fmla="*/ 448 w 661"/>
                <a:gd name="T69" fmla="*/ 243 h 450"/>
                <a:gd name="T70" fmla="*/ 489 w 661"/>
                <a:gd name="T71" fmla="*/ 228 h 450"/>
                <a:gd name="T72" fmla="*/ 522 w 661"/>
                <a:gd name="T73" fmla="*/ 235 h 450"/>
                <a:gd name="T74" fmla="*/ 513 w 661"/>
                <a:gd name="T75" fmla="*/ 218 h 450"/>
                <a:gd name="T76" fmla="*/ 464 w 661"/>
                <a:gd name="T77" fmla="*/ 201 h 450"/>
                <a:gd name="T78" fmla="*/ 422 w 661"/>
                <a:gd name="T79" fmla="*/ 214 h 450"/>
                <a:gd name="T80" fmla="*/ 393 w 661"/>
                <a:gd name="T81" fmla="*/ 252 h 450"/>
                <a:gd name="T82" fmla="*/ 382 w 661"/>
                <a:gd name="T83" fmla="*/ 305 h 450"/>
                <a:gd name="T84" fmla="*/ 392 w 661"/>
                <a:gd name="T85" fmla="*/ 363 h 450"/>
                <a:gd name="T86" fmla="*/ 414 w 661"/>
                <a:gd name="T87" fmla="*/ 403 h 450"/>
                <a:gd name="T88" fmla="*/ 483 w 661"/>
                <a:gd name="T89" fmla="*/ 446 h 450"/>
                <a:gd name="T90" fmla="*/ 486 w 661"/>
                <a:gd name="T91" fmla="*/ 447 h 450"/>
                <a:gd name="T92" fmla="*/ 497 w 661"/>
                <a:gd name="T93" fmla="*/ 449 h 450"/>
                <a:gd name="T94" fmla="*/ 510 w 661"/>
                <a:gd name="T95" fmla="*/ 450 h 450"/>
                <a:gd name="T96" fmla="*/ 564 w 661"/>
                <a:gd name="T97" fmla="*/ 440 h 450"/>
                <a:gd name="T98" fmla="*/ 609 w 661"/>
                <a:gd name="T99" fmla="*/ 409 h 450"/>
                <a:gd name="T100" fmla="*/ 637 w 661"/>
                <a:gd name="T101" fmla="*/ 367 h 450"/>
                <a:gd name="T102" fmla="*/ 658 w 661"/>
                <a:gd name="T103" fmla="*/ 294 h 450"/>
                <a:gd name="T104" fmla="*/ 647 w 661"/>
                <a:gd name="T105" fmla="*/ 163 h 450"/>
                <a:gd name="T106" fmla="*/ 638 w 661"/>
                <a:gd name="T107" fmla="*/ 136 h 450"/>
                <a:gd name="T108" fmla="*/ 628 w 661"/>
                <a:gd name="T109" fmla="*/ 117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61" h="450">
                  <a:moveTo>
                    <a:pt x="600" y="79"/>
                  </a:moveTo>
                  <a:cubicBezTo>
                    <a:pt x="598" y="77"/>
                    <a:pt x="596" y="76"/>
                    <a:pt x="595" y="74"/>
                  </a:cubicBezTo>
                  <a:cubicBezTo>
                    <a:pt x="593" y="72"/>
                    <a:pt x="592" y="71"/>
                    <a:pt x="590" y="69"/>
                  </a:cubicBezTo>
                  <a:cubicBezTo>
                    <a:pt x="584" y="63"/>
                    <a:pt x="578" y="58"/>
                    <a:pt x="572" y="52"/>
                  </a:cubicBezTo>
                  <a:cubicBezTo>
                    <a:pt x="562" y="45"/>
                    <a:pt x="553" y="39"/>
                    <a:pt x="542" y="33"/>
                  </a:cubicBezTo>
                  <a:cubicBezTo>
                    <a:pt x="541" y="32"/>
                    <a:pt x="540" y="32"/>
                    <a:pt x="539" y="31"/>
                  </a:cubicBezTo>
                  <a:cubicBezTo>
                    <a:pt x="534" y="28"/>
                    <a:pt x="529" y="25"/>
                    <a:pt x="523" y="23"/>
                  </a:cubicBezTo>
                  <a:cubicBezTo>
                    <a:pt x="517" y="20"/>
                    <a:pt x="511" y="18"/>
                    <a:pt x="505" y="15"/>
                  </a:cubicBezTo>
                  <a:cubicBezTo>
                    <a:pt x="504" y="15"/>
                    <a:pt x="503" y="15"/>
                    <a:pt x="502" y="15"/>
                  </a:cubicBezTo>
                  <a:cubicBezTo>
                    <a:pt x="500" y="14"/>
                    <a:pt x="498" y="13"/>
                    <a:pt x="495" y="12"/>
                  </a:cubicBezTo>
                  <a:cubicBezTo>
                    <a:pt x="487" y="9"/>
                    <a:pt x="478" y="7"/>
                    <a:pt x="469" y="5"/>
                  </a:cubicBezTo>
                  <a:cubicBezTo>
                    <a:pt x="457" y="3"/>
                    <a:pt x="445" y="1"/>
                    <a:pt x="433" y="1"/>
                  </a:cubicBezTo>
                  <a:cubicBezTo>
                    <a:pt x="421" y="0"/>
                    <a:pt x="409" y="0"/>
                    <a:pt x="397" y="0"/>
                  </a:cubicBezTo>
                  <a:cubicBezTo>
                    <a:pt x="385" y="1"/>
                    <a:pt x="374" y="2"/>
                    <a:pt x="362" y="4"/>
                  </a:cubicBezTo>
                  <a:cubicBezTo>
                    <a:pt x="358" y="4"/>
                    <a:pt x="354" y="5"/>
                    <a:pt x="350" y="6"/>
                  </a:cubicBezTo>
                  <a:cubicBezTo>
                    <a:pt x="349" y="6"/>
                    <a:pt x="347" y="6"/>
                    <a:pt x="346" y="7"/>
                  </a:cubicBezTo>
                  <a:cubicBezTo>
                    <a:pt x="345" y="7"/>
                    <a:pt x="344" y="8"/>
                    <a:pt x="344" y="8"/>
                  </a:cubicBezTo>
                  <a:cubicBezTo>
                    <a:pt x="318" y="27"/>
                    <a:pt x="294" y="41"/>
                    <a:pt x="273" y="51"/>
                  </a:cubicBezTo>
                  <a:cubicBezTo>
                    <a:pt x="253" y="60"/>
                    <a:pt x="235" y="66"/>
                    <a:pt x="223" y="68"/>
                  </a:cubicBezTo>
                  <a:cubicBezTo>
                    <a:pt x="217" y="70"/>
                    <a:pt x="213" y="71"/>
                    <a:pt x="210" y="71"/>
                  </a:cubicBezTo>
                  <a:cubicBezTo>
                    <a:pt x="207" y="72"/>
                    <a:pt x="205" y="72"/>
                    <a:pt x="205" y="72"/>
                  </a:cubicBezTo>
                  <a:cubicBezTo>
                    <a:pt x="203" y="64"/>
                    <a:pt x="203" y="64"/>
                    <a:pt x="203" y="64"/>
                  </a:cubicBezTo>
                  <a:cubicBezTo>
                    <a:pt x="203" y="64"/>
                    <a:pt x="205" y="64"/>
                    <a:pt x="208" y="63"/>
                  </a:cubicBezTo>
                  <a:cubicBezTo>
                    <a:pt x="211" y="62"/>
                    <a:pt x="215" y="61"/>
                    <a:pt x="221" y="59"/>
                  </a:cubicBezTo>
                  <a:cubicBezTo>
                    <a:pt x="232" y="55"/>
                    <a:pt x="248" y="49"/>
                    <a:pt x="267" y="38"/>
                  </a:cubicBezTo>
                  <a:cubicBezTo>
                    <a:pt x="276" y="33"/>
                    <a:pt x="285" y="27"/>
                    <a:pt x="295" y="20"/>
                  </a:cubicBezTo>
                  <a:cubicBezTo>
                    <a:pt x="278" y="26"/>
                    <a:pt x="262" y="32"/>
                    <a:pt x="246" y="40"/>
                  </a:cubicBezTo>
                  <a:cubicBezTo>
                    <a:pt x="244" y="41"/>
                    <a:pt x="242" y="42"/>
                    <a:pt x="240" y="43"/>
                  </a:cubicBezTo>
                  <a:cubicBezTo>
                    <a:pt x="230" y="47"/>
                    <a:pt x="221" y="52"/>
                    <a:pt x="212" y="58"/>
                  </a:cubicBezTo>
                  <a:cubicBezTo>
                    <a:pt x="190" y="70"/>
                    <a:pt x="171" y="83"/>
                    <a:pt x="153" y="97"/>
                  </a:cubicBezTo>
                  <a:cubicBezTo>
                    <a:pt x="151" y="99"/>
                    <a:pt x="150" y="100"/>
                    <a:pt x="148" y="102"/>
                  </a:cubicBezTo>
                  <a:cubicBezTo>
                    <a:pt x="139" y="109"/>
                    <a:pt x="130" y="117"/>
                    <a:pt x="122" y="125"/>
                  </a:cubicBezTo>
                  <a:cubicBezTo>
                    <a:pt x="105" y="141"/>
                    <a:pt x="90" y="157"/>
                    <a:pt x="77" y="173"/>
                  </a:cubicBezTo>
                  <a:cubicBezTo>
                    <a:pt x="76" y="174"/>
                    <a:pt x="74" y="176"/>
                    <a:pt x="73" y="178"/>
                  </a:cubicBezTo>
                  <a:cubicBezTo>
                    <a:pt x="68" y="184"/>
                    <a:pt x="64" y="190"/>
                    <a:pt x="60" y="195"/>
                  </a:cubicBezTo>
                  <a:cubicBezTo>
                    <a:pt x="51" y="207"/>
                    <a:pt x="44" y="218"/>
                    <a:pt x="38" y="228"/>
                  </a:cubicBezTo>
                  <a:cubicBezTo>
                    <a:pt x="32" y="239"/>
                    <a:pt x="27" y="249"/>
                    <a:pt x="23" y="258"/>
                  </a:cubicBezTo>
                  <a:cubicBezTo>
                    <a:pt x="21" y="260"/>
                    <a:pt x="20" y="263"/>
                    <a:pt x="19" y="266"/>
                  </a:cubicBezTo>
                  <a:cubicBezTo>
                    <a:pt x="18" y="268"/>
                    <a:pt x="17" y="270"/>
                    <a:pt x="16" y="272"/>
                  </a:cubicBezTo>
                  <a:cubicBezTo>
                    <a:pt x="11" y="283"/>
                    <a:pt x="7" y="293"/>
                    <a:pt x="5" y="300"/>
                  </a:cubicBezTo>
                  <a:cubicBezTo>
                    <a:pt x="3" y="305"/>
                    <a:pt x="2" y="309"/>
                    <a:pt x="1" y="312"/>
                  </a:cubicBezTo>
                  <a:cubicBezTo>
                    <a:pt x="0" y="314"/>
                    <a:pt x="0" y="316"/>
                    <a:pt x="0" y="316"/>
                  </a:cubicBezTo>
                  <a:cubicBezTo>
                    <a:pt x="2" y="317"/>
                    <a:pt x="2" y="317"/>
                    <a:pt x="2" y="317"/>
                  </a:cubicBezTo>
                  <a:cubicBezTo>
                    <a:pt x="4" y="317"/>
                    <a:pt x="4" y="317"/>
                    <a:pt x="4" y="317"/>
                  </a:cubicBezTo>
                  <a:cubicBezTo>
                    <a:pt x="7" y="319"/>
                    <a:pt x="7" y="319"/>
                    <a:pt x="7" y="319"/>
                  </a:cubicBezTo>
                  <a:cubicBezTo>
                    <a:pt x="7" y="319"/>
                    <a:pt x="8" y="317"/>
                    <a:pt x="9" y="315"/>
                  </a:cubicBezTo>
                  <a:cubicBezTo>
                    <a:pt x="10" y="312"/>
                    <a:pt x="12" y="309"/>
                    <a:pt x="14" y="304"/>
                  </a:cubicBezTo>
                  <a:cubicBezTo>
                    <a:pt x="17" y="298"/>
                    <a:pt x="20" y="290"/>
                    <a:pt x="25" y="281"/>
                  </a:cubicBezTo>
                  <a:cubicBezTo>
                    <a:pt x="26" y="279"/>
                    <a:pt x="27" y="277"/>
                    <a:pt x="29" y="275"/>
                  </a:cubicBezTo>
                  <a:cubicBezTo>
                    <a:pt x="31" y="272"/>
                    <a:pt x="33" y="268"/>
                    <a:pt x="35" y="264"/>
                  </a:cubicBezTo>
                  <a:cubicBezTo>
                    <a:pt x="45" y="248"/>
                    <a:pt x="58" y="228"/>
                    <a:pt x="76" y="208"/>
                  </a:cubicBezTo>
                  <a:cubicBezTo>
                    <a:pt x="80" y="203"/>
                    <a:pt x="84" y="198"/>
                    <a:pt x="89" y="193"/>
                  </a:cubicBezTo>
                  <a:cubicBezTo>
                    <a:pt x="90" y="192"/>
                    <a:pt x="92" y="190"/>
                    <a:pt x="93" y="189"/>
                  </a:cubicBezTo>
                  <a:cubicBezTo>
                    <a:pt x="107" y="174"/>
                    <a:pt x="122" y="160"/>
                    <a:pt x="140" y="146"/>
                  </a:cubicBezTo>
                  <a:cubicBezTo>
                    <a:pt x="150" y="138"/>
                    <a:pt x="160" y="131"/>
                    <a:pt x="170" y="124"/>
                  </a:cubicBezTo>
                  <a:cubicBezTo>
                    <a:pt x="172" y="123"/>
                    <a:pt x="174" y="121"/>
                    <a:pt x="176" y="120"/>
                  </a:cubicBezTo>
                  <a:cubicBezTo>
                    <a:pt x="192" y="110"/>
                    <a:pt x="210" y="99"/>
                    <a:pt x="229" y="90"/>
                  </a:cubicBezTo>
                  <a:cubicBezTo>
                    <a:pt x="242" y="84"/>
                    <a:pt x="256" y="78"/>
                    <a:pt x="271" y="73"/>
                  </a:cubicBezTo>
                  <a:cubicBezTo>
                    <a:pt x="273" y="72"/>
                    <a:pt x="275" y="72"/>
                    <a:pt x="277" y="71"/>
                  </a:cubicBezTo>
                  <a:cubicBezTo>
                    <a:pt x="281" y="69"/>
                    <a:pt x="285" y="68"/>
                    <a:pt x="289" y="67"/>
                  </a:cubicBezTo>
                  <a:cubicBezTo>
                    <a:pt x="293" y="66"/>
                    <a:pt x="298" y="64"/>
                    <a:pt x="302" y="63"/>
                  </a:cubicBezTo>
                  <a:cubicBezTo>
                    <a:pt x="314" y="60"/>
                    <a:pt x="326" y="57"/>
                    <a:pt x="339" y="55"/>
                  </a:cubicBezTo>
                  <a:cubicBezTo>
                    <a:pt x="359" y="52"/>
                    <a:pt x="379" y="50"/>
                    <a:pt x="400" y="51"/>
                  </a:cubicBezTo>
                  <a:cubicBezTo>
                    <a:pt x="403" y="51"/>
                    <a:pt x="406" y="51"/>
                    <a:pt x="409" y="51"/>
                  </a:cubicBezTo>
                  <a:cubicBezTo>
                    <a:pt x="423" y="52"/>
                    <a:pt x="437" y="54"/>
                    <a:pt x="450" y="57"/>
                  </a:cubicBezTo>
                  <a:cubicBezTo>
                    <a:pt x="452" y="58"/>
                    <a:pt x="455" y="58"/>
                    <a:pt x="457" y="59"/>
                  </a:cubicBezTo>
                  <a:cubicBezTo>
                    <a:pt x="457" y="59"/>
                    <a:pt x="457" y="59"/>
                    <a:pt x="458" y="59"/>
                  </a:cubicBezTo>
                  <a:cubicBezTo>
                    <a:pt x="492" y="68"/>
                    <a:pt x="523" y="87"/>
                    <a:pt x="546" y="113"/>
                  </a:cubicBezTo>
                  <a:cubicBezTo>
                    <a:pt x="548" y="114"/>
                    <a:pt x="549" y="116"/>
                    <a:pt x="550" y="118"/>
                  </a:cubicBezTo>
                  <a:cubicBezTo>
                    <a:pt x="551" y="118"/>
                    <a:pt x="551" y="119"/>
                    <a:pt x="552" y="120"/>
                  </a:cubicBezTo>
                  <a:cubicBezTo>
                    <a:pt x="558" y="127"/>
                    <a:pt x="563" y="135"/>
                    <a:pt x="568" y="143"/>
                  </a:cubicBezTo>
                  <a:cubicBezTo>
                    <a:pt x="571" y="150"/>
                    <a:pt x="571" y="150"/>
                    <a:pt x="571" y="150"/>
                  </a:cubicBezTo>
                  <a:cubicBezTo>
                    <a:pt x="572" y="150"/>
                    <a:pt x="574" y="155"/>
                    <a:pt x="574" y="156"/>
                  </a:cubicBezTo>
                  <a:cubicBezTo>
                    <a:pt x="575" y="157"/>
                    <a:pt x="576" y="160"/>
                    <a:pt x="576" y="162"/>
                  </a:cubicBezTo>
                  <a:cubicBezTo>
                    <a:pt x="577" y="164"/>
                    <a:pt x="578" y="166"/>
                    <a:pt x="578" y="168"/>
                  </a:cubicBezTo>
                  <a:cubicBezTo>
                    <a:pt x="584" y="185"/>
                    <a:pt x="586" y="205"/>
                    <a:pt x="586" y="224"/>
                  </a:cubicBezTo>
                  <a:cubicBezTo>
                    <a:pt x="586" y="224"/>
                    <a:pt x="586" y="224"/>
                    <a:pt x="586" y="224"/>
                  </a:cubicBezTo>
                  <a:cubicBezTo>
                    <a:pt x="586" y="228"/>
                    <a:pt x="586" y="232"/>
                    <a:pt x="586" y="236"/>
                  </a:cubicBezTo>
                  <a:cubicBezTo>
                    <a:pt x="585" y="251"/>
                    <a:pt x="583" y="267"/>
                    <a:pt x="580" y="281"/>
                  </a:cubicBezTo>
                  <a:cubicBezTo>
                    <a:pt x="576" y="299"/>
                    <a:pt x="570" y="316"/>
                    <a:pt x="563" y="330"/>
                  </a:cubicBezTo>
                  <a:cubicBezTo>
                    <a:pt x="560" y="336"/>
                    <a:pt x="557" y="341"/>
                    <a:pt x="554" y="345"/>
                  </a:cubicBezTo>
                  <a:cubicBezTo>
                    <a:pt x="552" y="347"/>
                    <a:pt x="551" y="349"/>
                    <a:pt x="550" y="351"/>
                  </a:cubicBezTo>
                  <a:cubicBezTo>
                    <a:pt x="546" y="355"/>
                    <a:pt x="542" y="358"/>
                    <a:pt x="538" y="361"/>
                  </a:cubicBezTo>
                  <a:cubicBezTo>
                    <a:pt x="529" y="368"/>
                    <a:pt x="520" y="371"/>
                    <a:pt x="507" y="371"/>
                  </a:cubicBezTo>
                  <a:cubicBezTo>
                    <a:pt x="505" y="371"/>
                    <a:pt x="504" y="371"/>
                    <a:pt x="502" y="371"/>
                  </a:cubicBezTo>
                  <a:cubicBezTo>
                    <a:pt x="500" y="371"/>
                    <a:pt x="500" y="371"/>
                    <a:pt x="500" y="371"/>
                  </a:cubicBezTo>
                  <a:cubicBezTo>
                    <a:pt x="498" y="371"/>
                    <a:pt x="498" y="371"/>
                    <a:pt x="498" y="371"/>
                  </a:cubicBezTo>
                  <a:cubicBezTo>
                    <a:pt x="498" y="370"/>
                    <a:pt x="498" y="370"/>
                    <a:pt x="498" y="370"/>
                  </a:cubicBezTo>
                  <a:cubicBezTo>
                    <a:pt x="500" y="371"/>
                    <a:pt x="498" y="371"/>
                    <a:pt x="499" y="371"/>
                  </a:cubicBezTo>
                  <a:cubicBezTo>
                    <a:pt x="498" y="371"/>
                    <a:pt x="498" y="371"/>
                    <a:pt x="498" y="371"/>
                  </a:cubicBezTo>
                  <a:cubicBezTo>
                    <a:pt x="495" y="370"/>
                    <a:pt x="495" y="370"/>
                    <a:pt x="495" y="370"/>
                  </a:cubicBezTo>
                  <a:cubicBezTo>
                    <a:pt x="494" y="370"/>
                    <a:pt x="494" y="370"/>
                    <a:pt x="494" y="370"/>
                  </a:cubicBezTo>
                  <a:cubicBezTo>
                    <a:pt x="493" y="370"/>
                    <a:pt x="494" y="370"/>
                    <a:pt x="493" y="370"/>
                  </a:cubicBezTo>
                  <a:cubicBezTo>
                    <a:pt x="493" y="370"/>
                    <a:pt x="493" y="370"/>
                    <a:pt x="493" y="370"/>
                  </a:cubicBezTo>
                  <a:cubicBezTo>
                    <a:pt x="492" y="370"/>
                    <a:pt x="492" y="370"/>
                    <a:pt x="492" y="369"/>
                  </a:cubicBezTo>
                  <a:cubicBezTo>
                    <a:pt x="491" y="369"/>
                    <a:pt x="490" y="369"/>
                    <a:pt x="490" y="369"/>
                  </a:cubicBezTo>
                  <a:cubicBezTo>
                    <a:pt x="485" y="368"/>
                    <a:pt x="480" y="366"/>
                    <a:pt x="475" y="363"/>
                  </a:cubicBezTo>
                  <a:cubicBezTo>
                    <a:pt x="472" y="360"/>
                    <a:pt x="468" y="357"/>
                    <a:pt x="465" y="354"/>
                  </a:cubicBezTo>
                  <a:cubicBezTo>
                    <a:pt x="463" y="352"/>
                    <a:pt x="462" y="351"/>
                    <a:pt x="460" y="349"/>
                  </a:cubicBezTo>
                  <a:cubicBezTo>
                    <a:pt x="457" y="345"/>
                    <a:pt x="454" y="341"/>
                    <a:pt x="452" y="337"/>
                  </a:cubicBezTo>
                  <a:cubicBezTo>
                    <a:pt x="449" y="331"/>
                    <a:pt x="446" y="325"/>
                    <a:pt x="444" y="319"/>
                  </a:cubicBezTo>
                  <a:cubicBezTo>
                    <a:pt x="442" y="313"/>
                    <a:pt x="440" y="307"/>
                    <a:pt x="439" y="301"/>
                  </a:cubicBezTo>
                  <a:cubicBezTo>
                    <a:pt x="437" y="289"/>
                    <a:pt x="437" y="277"/>
                    <a:pt x="438" y="267"/>
                  </a:cubicBezTo>
                  <a:cubicBezTo>
                    <a:pt x="440" y="259"/>
                    <a:pt x="442" y="252"/>
                    <a:pt x="446" y="247"/>
                  </a:cubicBezTo>
                  <a:cubicBezTo>
                    <a:pt x="446" y="245"/>
                    <a:pt x="447" y="244"/>
                    <a:pt x="448" y="243"/>
                  </a:cubicBezTo>
                  <a:cubicBezTo>
                    <a:pt x="449" y="242"/>
                    <a:pt x="449" y="242"/>
                    <a:pt x="449" y="241"/>
                  </a:cubicBezTo>
                  <a:cubicBezTo>
                    <a:pt x="454" y="236"/>
                    <a:pt x="460" y="232"/>
                    <a:pt x="467" y="230"/>
                  </a:cubicBezTo>
                  <a:cubicBezTo>
                    <a:pt x="474" y="228"/>
                    <a:pt x="482" y="228"/>
                    <a:pt x="489" y="228"/>
                  </a:cubicBezTo>
                  <a:cubicBezTo>
                    <a:pt x="496" y="229"/>
                    <a:pt x="502" y="230"/>
                    <a:pt x="507" y="231"/>
                  </a:cubicBezTo>
                  <a:cubicBezTo>
                    <a:pt x="512" y="232"/>
                    <a:pt x="516" y="233"/>
                    <a:pt x="518" y="234"/>
                  </a:cubicBezTo>
                  <a:cubicBezTo>
                    <a:pt x="521" y="235"/>
                    <a:pt x="522" y="235"/>
                    <a:pt x="522" y="235"/>
                  </a:cubicBezTo>
                  <a:cubicBezTo>
                    <a:pt x="526" y="228"/>
                    <a:pt x="526" y="228"/>
                    <a:pt x="526" y="228"/>
                  </a:cubicBezTo>
                  <a:cubicBezTo>
                    <a:pt x="526" y="228"/>
                    <a:pt x="525" y="227"/>
                    <a:pt x="523" y="226"/>
                  </a:cubicBezTo>
                  <a:cubicBezTo>
                    <a:pt x="521" y="224"/>
                    <a:pt x="517" y="221"/>
                    <a:pt x="513" y="218"/>
                  </a:cubicBezTo>
                  <a:cubicBezTo>
                    <a:pt x="508" y="215"/>
                    <a:pt x="502" y="211"/>
                    <a:pt x="494" y="208"/>
                  </a:cubicBezTo>
                  <a:cubicBezTo>
                    <a:pt x="487" y="205"/>
                    <a:pt x="478" y="202"/>
                    <a:pt x="466" y="201"/>
                  </a:cubicBezTo>
                  <a:cubicBezTo>
                    <a:pt x="466" y="201"/>
                    <a:pt x="465" y="201"/>
                    <a:pt x="464" y="201"/>
                  </a:cubicBezTo>
                  <a:cubicBezTo>
                    <a:pt x="462" y="201"/>
                    <a:pt x="460" y="201"/>
                    <a:pt x="457" y="201"/>
                  </a:cubicBezTo>
                  <a:cubicBezTo>
                    <a:pt x="447" y="202"/>
                    <a:pt x="434" y="205"/>
                    <a:pt x="423" y="213"/>
                  </a:cubicBezTo>
                  <a:cubicBezTo>
                    <a:pt x="423" y="214"/>
                    <a:pt x="422" y="214"/>
                    <a:pt x="422" y="214"/>
                  </a:cubicBezTo>
                  <a:cubicBezTo>
                    <a:pt x="420" y="216"/>
                    <a:pt x="418" y="217"/>
                    <a:pt x="417" y="219"/>
                  </a:cubicBezTo>
                  <a:cubicBezTo>
                    <a:pt x="413" y="222"/>
                    <a:pt x="409" y="226"/>
                    <a:pt x="406" y="230"/>
                  </a:cubicBezTo>
                  <a:cubicBezTo>
                    <a:pt x="401" y="237"/>
                    <a:pt x="396" y="245"/>
                    <a:pt x="393" y="252"/>
                  </a:cubicBezTo>
                  <a:cubicBezTo>
                    <a:pt x="390" y="259"/>
                    <a:pt x="388" y="265"/>
                    <a:pt x="387" y="271"/>
                  </a:cubicBezTo>
                  <a:cubicBezTo>
                    <a:pt x="386" y="275"/>
                    <a:pt x="385" y="279"/>
                    <a:pt x="384" y="283"/>
                  </a:cubicBezTo>
                  <a:cubicBezTo>
                    <a:pt x="383" y="290"/>
                    <a:pt x="382" y="297"/>
                    <a:pt x="382" y="305"/>
                  </a:cubicBezTo>
                  <a:cubicBezTo>
                    <a:pt x="382" y="312"/>
                    <a:pt x="382" y="319"/>
                    <a:pt x="383" y="327"/>
                  </a:cubicBezTo>
                  <a:cubicBezTo>
                    <a:pt x="384" y="330"/>
                    <a:pt x="384" y="334"/>
                    <a:pt x="385" y="337"/>
                  </a:cubicBezTo>
                  <a:cubicBezTo>
                    <a:pt x="386" y="346"/>
                    <a:pt x="389" y="354"/>
                    <a:pt x="392" y="363"/>
                  </a:cubicBezTo>
                  <a:cubicBezTo>
                    <a:pt x="395" y="373"/>
                    <a:pt x="400" y="383"/>
                    <a:pt x="406" y="392"/>
                  </a:cubicBezTo>
                  <a:cubicBezTo>
                    <a:pt x="408" y="394"/>
                    <a:pt x="409" y="396"/>
                    <a:pt x="410" y="398"/>
                  </a:cubicBezTo>
                  <a:cubicBezTo>
                    <a:pt x="412" y="400"/>
                    <a:pt x="413" y="402"/>
                    <a:pt x="414" y="403"/>
                  </a:cubicBezTo>
                  <a:cubicBezTo>
                    <a:pt x="419" y="409"/>
                    <a:pt x="424" y="415"/>
                    <a:pt x="430" y="420"/>
                  </a:cubicBezTo>
                  <a:cubicBezTo>
                    <a:pt x="440" y="428"/>
                    <a:pt x="451" y="435"/>
                    <a:pt x="464" y="441"/>
                  </a:cubicBezTo>
                  <a:cubicBezTo>
                    <a:pt x="469" y="443"/>
                    <a:pt x="480" y="446"/>
                    <a:pt x="483" y="446"/>
                  </a:cubicBezTo>
                  <a:cubicBezTo>
                    <a:pt x="483" y="447"/>
                    <a:pt x="483" y="447"/>
                    <a:pt x="483" y="447"/>
                  </a:cubicBezTo>
                  <a:cubicBezTo>
                    <a:pt x="484" y="447"/>
                    <a:pt x="482" y="446"/>
                    <a:pt x="485" y="447"/>
                  </a:cubicBezTo>
                  <a:cubicBezTo>
                    <a:pt x="486" y="447"/>
                    <a:pt x="486" y="447"/>
                    <a:pt x="486" y="447"/>
                  </a:cubicBezTo>
                  <a:cubicBezTo>
                    <a:pt x="488" y="448"/>
                    <a:pt x="488" y="448"/>
                    <a:pt x="488" y="448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9"/>
                    <a:pt x="496" y="449"/>
                    <a:pt x="497" y="449"/>
                  </a:cubicBezTo>
                  <a:cubicBezTo>
                    <a:pt x="499" y="449"/>
                    <a:pt x="501" y="449"/>
                    <a:pt x="502" y="450"/>
                  </a:cubicBezTo>
                  <a:cubicBezTo>
                    <a:pt x="504" y="450"/>
                    <a:pt x="506" y="450"/>
                    <a:pt x="507" y="450"/>
                  </a:cubicBezTo>
                  <a:cubicBezTo>
                    <a:pt x="508" y="450"/>
                    <a:pt x="509" y="450"/>
                    <a:pt x="510" y="450"/>
                  </a:cubicBezTo>
                  <a:cubicBezTo>
                    <a:pt x="513" y="450"/>
                    <a:pt x="516" y="450"/>
                    <a:pt x="519" y="450"/>
                  </a:cubicBezTo>
                  <a:cubicBezTo>
                    <a:pt x="527" y="450"/>
                    <a:pt x="535" y="449"/>
                    <a:pt x="544" y="447"/>
                  </a:cubicBezTo>
                  <a:cubicBezTo>
                    <a:pt x="551" y="446"/>
                    <a:pt x="558" y="443"/>
                    <a:pt x="564" y="440"/>
                  </a:cubicBezTo>
                  <a:cubicBezTo>
                    <a:pt x="571" y="438"/>
                    <a:pt x="578" y="434"/>
                    <a:pt x="584" y="430"/>
                  </a:cubicBezTo>
                  <a:cubicBezTo>
                    <a:pt x="590" y="426"/>
                    <a:pt x="596" y="422"/>
                    <a:pt x="601" y="417"/>
                  </a:cubicBezTo>
                  <a:cubicBezTo>
                    <a:pt x="604" y="414"/>
                    <a:pt x="606" y="412"/>
                    <a:pt x="609" y="409"/>
                  </a:cubicBezTo>
                  <a:cubicBezTo>
                    <a:pt x="610" y="408"/>
                    <a:pt x="612" y="406"/>
                    <a:pt x="613" y="404"/>
                  </a:cubicBezTo>
                  <a:cubicBezTo>
                    <a:pt x="614" y="403"/>
                    <a:pt x="615" y="402"/>
                    <a:pt x="616" y="401"/>
                  </a:cubicBezTo>
                  <a:cubicBezTo>
                    <a:pt x="625" y="390"/>
                    <a:pt x="632" y="379"/>
                    <a:pt x="637" y="367"/>
                  </a:cubicBezTo>
                  <a:cubicBezTo>
                    <a:pt x="646" y="350"/>
                    <a:pt x="651" y="333"/>
                    <a:pt x="655" y="315"/>
                  </a:cubicBezTo>
                  <a:cubicBezTo>
                    <a:pt x="656" y="310"/>
                    <a:pt x="657" y="304"/>
                    <a:pt x="658" y="298"/>
                  </a:cubicBezTo>
                  <a:cubicBezTo>
                    <a:pt x="658" y="297"/>
                    <a:pt x="658" y="295"/>
                    <a:pt x="658" y="294"/>
                  </a:cubicBezTo>
                  <a:cubicBezTo>
                    <a:pt x="661" y="269"/>
                    <a:pt x="661" y="245"/>
                    <a:pt x="659" y="220"/>
                  </a:cubicBezTo>
                  <a:cubicBezTo>
                    <a:pt x="657" y="203"/>
                    <a:pt x="654" y="186"/>
                    <a:pt x="649" y="170"/>
                  </a:cubicBezTo>
                  <a:cubicBezTo>
                    <a:pt x="649" y="167"/>
                    <a:pt x="648" y="165"/>
                    <a:pt x="647" y="163"/>
                  </a:cubicBezTo>
                  <a:cubicBezTo>
                    <a:pt x="646" y="157"/>
                    <a:pt x="644" y="151"/>
                    <a:pt x="641" y="146"/>
                  </a:cubicBezTo>
                  <a:cubicBezTo>
                    <a:pt x="640" y="143"/>
                    <a:pt x="639" y="140"/>
                    <a:pt x="638" y="137"/>
                  </a:cubicBezTo>
                  <a:cubicBezTo>
                    <a:pt x="638" y="137"/>
                    <a:pt x="638" y="136"/>
                    <a:pt x="638" y="136"/>
                  </a:cubicBezTo>
                  <a:cubicBezTo>
                    <a:pt x="636" y="133"/>
                    <a:pt x="635" y="130"/>
                    <a:pt x="633" y="127"/>
                  </a:cubicBezTo>
                  <a:cubicBezTo>
                    <a:pt x="631" y="123"/>
                    <a:pt x="631" y="122"/>
                    <a:pt x="628" y="118"/>
                  </a:cubicBezTo>
                  <a:cubicBezTo>
                    <a:pt x="628" y="117"/>
                    <a:pt x="628" y="117"/>
                    <a:pt x="628" y="117"/>
                  </a:cubicBezTo>
                  <a:cubicBezTo>
                    <a:pt x="623" y="110"/>
                    <a:pt x="623" y="110"/>
                    <a:pt x="623" y="110"/>
                  </a:cubicBezTo>
                  <a:cubicBezTo>
                    <a:pt x="616" y="99"/>
                    <a:pt x="608" y="89"/>
                    <a:pt x="60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8" name="Freeform 22"/>
            <p:cNvSpPr/>
            <p:nvPr/>
          </p:nvSpPr>
          <p:spPr bwMode="auto">
            <a:xfrm>
              <a:off x="8848726" y="257175"/>
              <a:ext cx="1600200" cy="3027363"/>
            </a:xfrm>
            <a:custGeom>
              <a:avLst/>
              <a:gdLst>
                <a:gd name="T0" fmla="*/ 270 w 426"/>
                <a:gd name="T1" fmla="*/ 639 h 806"/>
                <a:gd name="T2" fmla="*/ 370 w 426"/>
                <a:gd name="T3" fmla="*/ 484 h 806"/>
                <a:gd name="T4" fmla="*/ 413 w 426"/>
                <a:gd name="T5" fmla="*/ 367 h 806"/>
                <a:gd name="T6" fmla="*/ 426 w 426"/>
                <a:gd name="T7" fmla="*/ 257 h 806"/>
                <a:gd name="T8" fmla="*/ 419 w 426"/>
                <a:gd name="T9" fmla="*/ 198 h 806"/>
                <a:gd name="T10" fmla="*/ 397 w 426"/>
                <a:gd name="T11" fmla="*/ 133 h 806"/>
                <a:gd name="T12" fmla="*/ 327 w 426"/>
                <a:gd name="T13" fmla="*/ 49 h 806"/>
                <a:gd name="T14" fmla="*/ 307 w 426"/>
                <a:gd name="T15" fmla="*/ 34 h 806"/>
                <a:gd name="T16" fmla="*/ 296 w 426"/>
                <a:gd name="T17" fmla="*/ 27 h 806"/>
                <a:gd name="T18" fmla="*/ 285 w 426"/>
                <a:gd name="T19" fmla="*/ 21 h 806"/>
                <a:gd name="T20" fmla="*/ 187 w 426"/>
                <a:gd name="T21" fmla="*/ 1 h 806"/>
                <a:gd name="T22" fmla="*/ 94 w 426"/>
                <a:gd name="T23" fmla="*/ 26 h 806"/>
                <a:gd name="T24" fmla="*/ 28 w 426"/>
                <a:gd name="T25" fmla="*/ 85 h 806"/>
                <a:gd name="T26" fmla="*/ 2 w 426"/>
                <a:gd name="T27" fmla="*/ 151 h 806"/>
                <a:gd name="T28" fmla="*/ 3 w 426"/>
                <a:gd name="T29" fmla="*/ 213 h 806"/>
                <a:gd name="T30" fmla="*/ 4 w 426"/>
                <a:gd name="T31" fmla="*/ 219 h 806"/>
                <a:gd name="T32" fmla="*/ 9 w 426"/>
                <a:gd name="T33" fmla="*/ 236 h 806"/>
                <a:gd name="T34" fmla="*/ 58 w 426"/>
                <a:gd name="T35" fmla="*/ 307 h 806"/>
                <a:gd name="T36" fmla="*/ 138 w 426"/>
                <a:gd name="T37" fmla="*/ 336 h 806"/>
                <a:gd name="T38" fmla="*/ 182 w 426"/>
                <a:gd name="T39" fmla="*/ 330 h 806"/>
                <a:gd name="T40" fmla="*/ 254 w 426"/>
                <a:gd name="T41" fmla="*/ 270 h 806"/>
                <a:gd name="T42" fmla="*/ 266 w 426"/>
                <a:gd name="T43" fmla="*/ 230 h 806"/>
                <a:gd name="T44" fmla="*/ 267 w 426"/>
                <a:gd name="T45" fmla="*/ 201 h 806"/>
                <a:gd name="T46" fmla="*/ 258 w 426"/>
                <a:gd name="T47" fmla="*/ 196 h 806"/>
                <a:gd name="T48" fmla="*/ 252 w 426"/>
                <a:gd name="T49" fmla="*/ 216 h 806"/>
                <a:gd name="T50" fmla="*/ 230 w 426"/>
                <a:gd name="T51" fmla="*/ 254 h 806"/>
                <a:gd name="T52" fmla="*/ 169 w 426"/>
                <a:gd name="T53" fmla="*/ 284 h 806"/>
                <a:gd name="T54" fmla="*/ 112 w 426"/>
                <a:gd name="T55" fmla="*/ 269 h 806"/>
                <a:gd name="T56" fmla="*/ 81 w 426"/>
                <a:gd name="T57" fmla="*/ 224 h 806"/>
                <a:gd name="T58" fmla="*/ 79 w 426"/>
                <a:gd name="T59" fmla="*/ 214 h 806"/>
                <a:gd name="T60" fmla="*/ 77 w 426"/>
                <a:gd name="T61" fmla="*/ 201 h 806"/>
                <a:gd name="T62" fmla="*/ 76 w 426"/>
                <a:gd name="T63" fmla="*/ 193 h 806"/>
                <a:gd name="T64" fmla="*/ 77 w 426"/>
                <a:gd name="T65" fmla="*/ 181 h 806"/>
                <a:gd name="T66" fmla="*/ 134 w 426"/>
                <a:gd name="T67" fmla="*/ 99 h 806"/>
                <a:gd name="T68" fmla="*/ 232 w 426"/>
                <a:gd name="T69" fmla="*/ 82 h 806"/>
                <a:gd name="T70" fmla="*/ 259 w 426"/>
                <a:gd name="T71" fmla="*/ 90 h 806"/>
                <a:gd name="T72" fmla="*/ 269 w 426"/>
                <a:gd name="T73" fmla="*/ 95 h 806"/>
                <a:gd name="T74" fmla="*/ 279 w 426"/>
                <a:gd name="T75" fmla="*/ 101 h 806"/>
                <a:gd name="T76" fmla="*/ 322 w 426"/>
                <a:gd name="T77" fmla="*/ 137 h 806"/>
                <a:gd name="T78" fmla="*/ 367 w 426"/>
                <a:gd name="T79" fmla="*/ 249 h 806"/>
                <a:gd name="T80" fmla="*/ 349 w 426"/>
                <a:gd name="T81" fmla="*/ 409 h 806"/>
                <a:gd name="T82" fmla="*/ 336 w 426"/>
                <a:gd name="T83" fmla="*/ 450 h 806"/>
                <a:gd name="T84" fmla="*/ 231 w 426"/>
                <a:gd name="T85" fmla="*/ 638 h 806"/>
                <a:gd name="T86" fmla="*/ 159 w 426"/>
                <a:gd name="T87" fmla="*/ 717 h 806"/>
                <a:gd name="T88" fmla="*/ 113 w 426"/>
                <a:gd name="T89" fmla="*/ 754 h 806"/>
                <a:gd name="T90" fmla="*/ 21 w 426"/>
                <a:gd name="T91" fmla="*/ 798 h 806"/>
                <a:gd name="T92" fmla="*/ 91 w 426"/>
                <a:gd name="T93" fmla="*/ 785 h 806"/>
                <a:gd name="T94" fmla="*/ 175 w 426"/>
                <a:gd name="T95" fmla="*/ 733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6" h="806">
                  <a:moveTo>
                    <a:pt x="175" y="733"/>
                  </a:moveTo>
                  <a:cubicBezTo>
                    <a:pt x="177" y="731"/>
                    <a:pt x="179" y="729"/>
                    <a:pt x="181" y="728"/>
                  </a:cubicBezTo>
                  <a:cubicBezTo>
                    <a:pt x="201" y="712"/>
                    <a:pt x="221" y="693"/>
                    <a:pt x="241" y="671"/>
                  </a:cubicBezTo>
                  <a:cubicBezTo>
                    <a:pt x="251" y="661"/>
                    <a:pt x="260" y="651"/>
                    <a:pt x="270" y="639"/>
                  </a:cubicBezTo>
                  <a:cubicBezTo>
                    <a:pt x="285" y="621"/>
                    <a:pt x="300" y="601"/>
                    <a:pt x="315" y="580"/>
                  </a:cubicBezTo>
                  <a:cubicBezTo>
                    <a:pt x="316" y="578"/>
                    <a:pt x="317" y="576"/>
                    <a:pt x="319" y="574"/>
                  </a:cubicBezTo>
                  <a:cubicBezTo>
                    <a:pt x="319" y="574"/>
                    <a:pt x="319" y="573"/>
                    <a:pt x="320" y="573"/>
                  </a:cubicBezTo>
                  <a:cubicBezTo>
                    <a:pt x="338" y="545"/>
                    <a:pt x="355" y="516"/>
                    <a:pt x="370" y="484"/>
                  </a:cubicBezTo>
                  <a:cubicBezTo>
                    <a:pt x="371" y="482"/>
                    <a:pt x="372" y="480"/>
                    <a:pt x="373" y="478"/>
                  </a:cubicBezTo>
                  <a:cubicBezTo>
                    <a:pt x="378" y="468"/>
                    <a:pt x="382" y="458"/>
                    <a:pt x="387" y="447"/>
                  </a:cubicBezTo>
                  <a:cubicBezTo>
                    <a:pt x="396" y="424"/>
                    <a:pt x="405" y="400"/>
                    <a:pt x="411" y="374"/>
                  </a:cubicBezTo>
                  <a:cubicBezTo>
                    <a:pt x="412" y="372"/>
                    <a:pt x="413" y="369"/>
                    <a:pt x="413" y="367"/>
                  </a:cubicBezTo>
                  <a:cubicBezTo>
                    <a:pt x="415" y="362"/>
                    <a:pt x="416" y="357"/>
                    <a:pt x="417" y="351"/>
                  </a:cubicBezTo>
                  <a:cubicBezTo>
                    <a:pt x="418" y="348"/>
                    <a:pt x="418" y="344"/>
                    <a:pt x="419" y="340"/>
                  </a:cubicBezTo>
                  <a:cubicBezTo>
                    <a:pt x="422" y="326"/>
                    <a:pt x="424" y="312"/>
                    <a:pt x="425" y="298"/>
                  </a:cubicBezTo>
                  <a:cubicBezTo>
                    <a:pt x="426" y="284"/>
                    <a:pt x="426" y="271"/>
                    <a:pt x="426" y="257"/>
                  </a:cubicBezTo>
                  <a:cubicBezTo>
                    <a:pt x="426" y="250"/>
                    <a:pt x="426" y="244"/>
                    <a:pt x="425" y="237"/>
                  </a:cubicBezTo>
                  <a:cubicBezTo>
                    <a:pt x="425" y="234"/>
                    <a:pt x="425" y="230"/>
                    <a:pt x="424" y="227"/>
                  </a:cubicBezTo>
                  <a:cubicBezTo>
                    <a:pt x="424" y="223"/>
                    <a:pt x="423" y="219"/>
                    <a:pt x="423" y="215"/>
                  </a:cubicBezTo>
                  <a:cubicBezTo>
                    <a:pt x="422" y="209"/>
                    <a:pt x="421" y="204"/>
                    <a:pt x="419" y="198"/>
                  </a:cubicBezTo>
                  <a:cubicBezTo>
                    <a:pt x="419" y="195"/>
                    <a:pt x="418" y="193"/>
                    <a:pt x="418" y="191"/>
                  </a:cubicBezTo>
                  <a:cubicBezTo>
                    <a:pt x="416" y="185"/>
                    <a:pt x="415" y="179"/>
                    <a:pt x="413" y="174"/>
                  </a:cubicBezTo>
                  <a:cubicBezTo>
                    <a:pt x="411" y="167"/>
                    <a:pt x="408" y="160"/>
                    <a:pt x="406" y="153"/>
                  </a:cubicBezTo>
                  <a:cubicBezTo>
                    <a:pt x="403" y="146"/>
                    <a:pt x="400" y="140"/>
                    <a:pt x="397" y="133"/>
                  </a:cubicBezTo>
                  <a:cubicBezTo>
                    <a:pt x="390" y="119"/>
                    <a:pt x="381" y="106"/>
                    <a:pt x="372" y="94"/>
                  </a:cubicBezTo>
                  <a:cubicBezTo>
                    <a:pt x="371" y="92"/>
                    <a:pt x="369" y="91"/>
                    <a:pt x="368" y="89"/>
                  </a:cubicBezTo>
                  <a:cubicBezTo>
                    <a:pt x="360" y="80"/>
                    <a:pt x="352" y="71"/>
                    <a:pt x="344" y="63"/>
                  </a:cubicBezTo>
                  <a:cubicBezTo>
                    <a:pt x="338" y="58"/>
                    <a:pt x="333" y="53"/>
                    <a:pt x="327" y="49"/>
                  </a:cubicBezTo>
                  <a:cubicBezTo>
                    <a:pt x="324" y="47"/>
                    <a:pt x="322" y="44"/>
                    <a:pt x="319" y="42"/>
                  </a:cubicBezTo>
                  <a:cubicBezTo>
                    <a:pt x="310" y="36"/>
                    <a:pt x="310" y="36"/>
                    <a:pt x="310" y="36"/>
                  </a:cubicBezTo>
                  <a:cubicBezTo>
                    <a:pt x="308" y="34"/>
                    <a:pt x="308" y="34"/>
                    <a:pt x="308" y="34"/>
                  </a:cubicBezTo>
                  <a:cubicBezTo>
                    <a:pt x="307" y="34"/>
                    <a:pt x="307" y="34"/>
                    <a:pt x="307" y="34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305" y="33"/>
                    <a:pt x="307" y="34"/>
                    <a:pt x="304" y="32"/>
                  </a:cubicBezTo>
                  <a:cubicBezTo>
                    <a:pt x="300" y="30"/>
                    <a:pt x="300" y="30"/>
                    <a:pt x="300" y="30"/>
                  </a:cubicBezTo>
                  <a:cubicBezTo>
                    <a:pt x="296" y="27"/>
                    <a:pt x="296" y="27"/>
                    <a:pt x="296" y="27"/>
                  </a:cubicBezTo>
                  <a:cubicBezTo>
                    <a:pt x="295" y="27"/>
                    <a:pt x="295" y="27"/>
                    <a:pt x="294" y="26"/>
                  </a:cubicBezTo>
                  <a:cubicBezTo>
                    <a:pt x="291" y="25"/>
                    <a:pt x="291" y="25"/>
                    <a:pt x="291" y="25"/>
                  </a:cubicBezTo>
                  <a:cubicBezTo>
                    <a:pt x="291" y="24"/>
                    <a:pt x="291" y="24"/>
                    <a:pt x="291" y="24"/>
                  </a:cubicBezTo>
                  <a:cubicBezTo>
                    <a:pt x="289" y="23"/>
                    <a:pt x="287" y="22"/>
                    <a:pt x="285" y="21"/>
                  </a:cubicBezTo>
                  <a:cubicBezTo>
                    <a:pt x="283" y="20"/>
                    <a:pt x="282" y="20"/>
                    <a:pt x="280" y="19"/>
                  </a:cubicBezTo>
                  <a:cubicBezTo>
                    <a:pt x="269" y="14"/>
                    <a:pt x="269" y="14"/>
                    <a:pt x="269" y="14"/>
                  </a:cubicBezTo>
                  <a:cubicBezTo>
                    <a:pt x="246" y="5"/>
                    <a:pt x="221" y="1"/>
                    <a:pt x="196" y="0"/>
                  </a:cubicBezTo>
                  <a:cubicBezTo>
                    <a:pt x="193" y="0"/>
                    <a:pt x="190" y="0"/>
                    <a:pt x="187" y="1"/>
                  </a:cubicBezTo>
                  <a:cubicBezTo>
                    <a:pt x="185" y="1"/>
                    <a:pt x="182" y="1"/>
                    <a:pt x="180" y="1"/>
                  </a:cubicBezTo>
                  <a:cubicBezTo>
                    <a:pt x="173" y="1"/>
                    <a:pt x="167" y="2"/>
                    <a:pt x="161" y="3"/>
                  </a:cubicBezTo>
                  <a:cubicBezTo>
                    <a:pt x="157" y="4"/>
                    <a:pt x="153" y="4"/>
                    <a:pt x="149" y="5"/>
                  </a:cubicBezTo>
                  <a:cubicBezTo>
                    <a:pt x="130" y="9"/>
                    <a:pt x="111" y="16"/>
                    <a:pt x="94" y="26"/>
                  </a:cubicBezTo>
                  <a:cubicBezTo>
                    <a:pt x="89" y="28"/>
                    <a:pt x="84" y="31"/>
                    <a:pt x="79" y="35"/>
                  </a:cubicBezTo>
                  <a:cubicBezTo>
                    <a:pt x="77" y="36"/>
                    <a:pt x="75" y="37"/>
                    <a:pt x="74" y="38"/>
                  </a:cubicBezTo>
                  <a:cubicBezTo>
                    <a:pt x="68" y="42"/>
                    <a:pt x="63" y="47"/>
                    <a:pt x="58" y="51"/>
                  </a:cubicBezTo>
                  <a:cubicBezTo>
                    <a:pt x="46" y="61"/>
                    <a:pt x="36" y="73"/>
                    <a:pt x="28" y="85"/>
                  </a:cubicBezTo>
                  <a:cubicBezTo>
                    <a:pt x="21" y="95"/>
                    <a:pt x="16" y="106"/>
                    <a:pt x="11" y="118"/>
                  </a:cubicBezTo>
                  <a:cubicBezTo>
                    <a:pt x="10" y="120"/>
                    <a:pt x="10" y="122"/>
                    <a:pt x="9" y="124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6" y="134"/>
                    <a:pt x="4" y="143"/>
                    <a:pt x="2" y="151"/>
                  </a:cubicBezTo>
                  <a:cubicBezTo>
                    <a:pt x="2" y="155"/>
                    <a:pt x="1" y="158"/>
                    <a:pt x="1" y="162"/>
                  </a:cubicBezTo>
                  <a:cubicBezTo>
                    <a:pt x="1" y="164"/>
                    <a:pt x="0" y="166"/>
                    <a:pt x="0" y="167"/>
                  </a:cubicBezTo>
                  <a:cubicBezTo>
                    <a:pt x="0" y="181"/>
                    <a:pt x="0" y="195"/>
                    <a:pt x="2" y="208"/>
                  </a:cubicBezTo>
                  <a:cubicBezTo>
                    <a:pt x="3" y="213"/>
                    <a:pt x="3" y="213"/>
                    <a:pt x="3" y="213"/>
                  </a:cubicBezTo>
                  <a:cubicBezTo>
                    <a:pt x="3" y="214"/>
                    <a:pt x="3" y="214"/>
                    <a:pt x="3" y="214"/>
                  </a:cubicBezTo>
                  <a:cubicBezTo>
                    <a:pt x="3" y="213"/>
                    <a:pt x="4" y="216"/>
                    <a:pt x="4" y="216"/>
                  </a:cubicBezTo>
                  <a:cubicBezTo>
                    <a:pt x="4" y="217"/>
                    <a:pt x="4" y="217"/>
                    <a:pt x="4" y="217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5" y="221"/>
                    <a:pt x="6" y="224"/>
                    <a:pt x="6" y="226"/>
                  </a:cubicBezTo>
                  <a:cubicBezTo>
                    <a:pt x="7" y="228"/>
                    <a:pt x="7" y="228"/>
                    <a:pt x="7" y="228"/>
                  </a:cubicBezTo>
                  <a:cubicBezTo>
                    <a:pt x="7" y="229"/>
                    <a:pt x="7" y="230"/>
                    <a:pt x="8" y="231"/>
                  </a:cubicBezTo>
                  <a:cubicBezTo>
                    <a:pt x="9" y="236"/>
                    <a:pt x="9" y="236"/>
                    <a:pt x="9" y="236"/>
                  </a:cubicBezTo>
                  <a:cubicBezTo>
                    <a:pt x="10" y="239"/>
                    <a:pt x="12" y="243"/>
                    <a:pt x="13" y="246"/>
                  </a:cubicBezTo>
                  <a:cubicBezTo>
                    <a:pt x="17" y="256"/>
                    <a:pt x="23" y="266"/>
                    <a:pt x="29" y="276"/>
                  </a:cubicBezTo>
                  <a:cubicBezTo>
                    <a:pt x="30" y="278"/>
                    <a:pt x="31" y="279"/>
                    <a:pt x="33" y="281"/>
                  </a:cubicBezTo>
                  <a:cubicBezTo>
                    <a:pt x="40" y="291"/>
                    <a:pt x="49" y="300"/>
                    <a:pt x="58" y="307"/>
                  </a:cubicBezTo>
                  <a:cubicBezTo>
                    <a:pt x="78" y="323"/>
                    <a:pt x="100" y="331"/>
                    <a:pt x="121" y="335"/>
                  </a:cubicBezTo>
                  <a:cubicBezTo>
                    <a:pt x="122" y="335"/>
                    <a:pt x="122" y="335"/>
                    <a:pt x="122" y="335"/>
                  </a:cubicBezTo>
                  <a:cubicBezTo>
                    <a:pt x="125" y="335"/>
                    <a:pt x="127" y="335"/>
                    <a:pt x="130" y="336"/>
                  </a:cubicBezTo>
                  <a:cubicBezTo>
                    <a:pt x="132" y="336"/>
                    <a:pt x="135" y="336"/>
                    <a:pt x="138" y="336"/>
                  </a:cubicBezTo>
                  <a:cubicBezTo>
                    <a:pt x="141" y="336"/>
                    <a:pt x="143" y="336"/>
                    <a:pt x="146" y="336"/>
                  </a:cubicBezTo>
                  <a:cubicBezTo>
                    <a:pt x="148" y="336"/>
                    <a:pt x="151" y="336"/>
                    <a:pt x="154" y="336"/>
                  </a:cubicBezTo>
                  <a:cubicBezTo>
                    <a:pt x="159" y="335"/>
                    <a:pt x="164" y="334"/>
                    <a:pt x="168" y="334"/>
                  </a:cubicBezTo>
                  <a:cubicBezTo>
                    <a:pt x="173" y="332"/>
                    <a:pt x="178" y="331"/>
                    <a:pt x="182" y="330"/>
                  </a:cubicBezTo>
                  <a:cubicBezTo>
                    <a:pt x="191" y="327"/>
                    <a:pt x="198" y="324"/>
                    <a:pt x="205" y="320"/>
                  </a:cubicBezTo>
                  <a:cubicBezTo>
                    <a:pt x="207" y="319"/>
                    <a:pt x="209" y="318"/>
                    <a:pt x="211" y="317"/>
                  </a:cubicBezTo>
                  <a:cubicBezTo>
                    <a:pt x="217" y="313"/>
                    <a:pt x="223" y="309"/>
                    <a:pt x="228" y="304"/>
                  </a:cubicBezTo>
                  <a:cubicBezTo>
                    <a:pt x="239" y="294"/>
                    <a:pt x="248" y="282"/>
                    <a:pt x="254" y="270"/>
                  </a:cubicBezTo>
                  <a:cubicBezTo>
                    <a:pt x="255" y="268"/>
                    <a:pt x="256" y="265"/>
                    <a:pt x="258" y="262"/>
                  </a:cubicBezTo>
                  <a:cubicBezTo>
                    <a:pt x="259" y="259"/>
                    <a:pt x="260" y="257"/>
                    <a:pt x="261" y="254"/>
                  </a:cubicBezTo>
                  <a:cubicBezTo>
                    <a:pt x="263" y="249"/>
                    <a:pt x="263" y="244"/>
                    <a:pt x="265" y="239"/>
                  </a:cubicBezTo>
                  <a:cubicBezTo>
                    <a:pt x="265" y="236"/>
                    <a:pt x="266" y="233"/>
                    <a:pt x="266" y="230"/>
                  </a:cubicBezTo>
                  <a:cubicBezTo>
                    <a:pt x="266" y="228"/>
                    <a:pt x="266" y="227"/>
                    <a:pt x="267" y="226"/>
                  </a:cubicBezTo>
                  <a:cubicBezTo>
                    <a:pt x="267" y="225"/>
                    <a:pt x="267" y="223"/>
                    <a:pt x="267" y="221"/>
                  </a:cubicBezTo>
                  <a:cubicBezTo>
                    <a:pt x="267" y="219"/>
                    <a:pt x="267" y="217"/>
                    <a:pt x="267" y="216"/>
                  </a:cubicBezTo>
                  <a:cubicBezTo>
                    <a:pt x="267" y="209"/>
                    <a:pt x="267" y="205"/>
                    <a:pt x="267" y="201"/>
                  </a:cubicBezTo>
                  <a:cubicBezTo>
                    <a:pt x="267" y="201"/>
                    <a:pt x="267" y="200"/>
                    <a:pt x="267" y="199"/>
                  </a:cubicBezTo>
                  <a:cubicBezTo>
                    <a:pt x="266" y="197"/>
                    <a:pt x="266" y="197"/>
                    <a:pt x="266" y="197"/>
                  </a:cubicBezTo>
                  <a:cubicBezTo>
                    <a:pt x="261" y="196"/>
                    <a:pt x="261" y="196"/>
                    <a:pt x="261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8" y="196"/>
                    <a:pt x="258" y="197"/>
                    <a:pt x="257" y="199"/>
                  </a:cubicBezTo>
                  <a:cubicBezTo>
                    <a:pt x="257" y="200"/>
                    <a:pt x="257" y="200"/>
                    <a:pt x="257" y="201"/>
                  </a:cubicBezTo>
                  <a:cubicBezTo>
                    <a:pt x="256" y="203"/>
                    <a:pt x="255" y="208"/>
                    <a:pt x="253" y="213"/>
                  </a:cubicBezTo>
                  <a:cubicBezTo>
                    <a:pt x="253" y="214"/>
                    <a:pt x="253" y="215"/>
                    <a:pt x="252" y="216"/>
                  </a:cubicBezTo>
                  <a:cubicBezTo>
                    <a:pt x="251" y="221"/>
                    <a:pt x="248" y="226"/>
                    <a:pt x="245" y="232"/>
                  </a:cubicBezTo>
                  <a:cubicBezTo>
                    <a:pt x="243" y="236"/>
                    <a:pt x="241" y="240"/>
                    <a:pt x="238" y="243"/>
                  </a:cubicBezTo>
                  <a:cubicBezTo>
                    <a:pt x="237" y="245"/>
                    <a:pt x="236" y="247"/>
                    <a:pt x="234" y="249"/>
                  </a:cubicBezTo>
                  <a:cubicBezTo>
                    <a:pt x="233" y="251"/>
                    <a:pt x="231" y="253"/>
                    <a:pt x="230" y="254"/>
                  </a:cubicBezTo>
                  <a:cubicBezTo>
                    <a:pt x="223" y="262"/>
                    <a:pt x="215" y="269"/>
                    <a:pt x="205" y="274"/>
                  </a:cubicBezTo>
                  <a:cubicBezTo>
                    <a:pt x="199" y="277"/>
                    <a:pt x="191" y="280"/>
                    <a:pt x="183" y="282"/>
                  </a:cubicBezTo>
                  <a:cubicBezTo>
                    <a:pt x="179" y="283"/>
                    <a:pt x="176" y="284"/>
                    <a:pt x="172" y="284"/>
                  </a:cubicBezTo>
                  <a:cubicBezTo>
                    <a:pt x="171" y="284"/>
                    <a:pt x="170" y="284"/>
                    <a:pt x="169" y="284"/>
                  </a:cubicBezTo>
                  <a:cubicBezTo>
                    <a:pt x="158" y="285"/>
                    <a:pt x="146" y="284"/>
                    <a:pt x="134" y="280"/>
                  </a:cubicBezTo>
                  <a:cubicBezTo>
                    <a:pt x="128" y="278"/>
                    <a:pt x="122" y="275"/>
                    <a:pt x="116" y="271"/>
                  </a:cubicBezTo>
                  <a:cubicBezTo>
                    <a:pt x="114" y="270"/>
                    <a:pt x="114" y="270"/>
                    <a:pt x="114" y="270"/>
                  </a:cubicBezTo>
                  <a:cubicBezTo>
                    <a:pt x="112" y="269"/>
                    <a:pt x="112" y="269"/>
                    <a:pt x="112" y="269"/>
                  </a:cubicBezTo>
                  <a:cubicBezTo>
                    <a:pt x="111" y="268"/>
                    <a:pt x="109" y="267"/>
                    <a:pt x="108" y="266"/>
                  </a:cubicBezTo>
                  <a:cubicBezTo>
                    <a:pt x="105" y="263"/>
                    <a:pt x="103" y="261"/>
                    <a:pt x="101" y="259"/>
                  </a:cubicBezTo>
                  <a:cubicBezTo>
                    <a:pt x="93" y="251"/>
                    <a:pt x="87" y="241"/>
                    <a:pt x="83" y="231"/>
                  </a:cubicBezTo>
                  <a:cubicBezTo>
                    <a:pt x="82" y="228"/>
                    <a:pt x="82" y="226"/>
                    <a:pt x="81" y="224"/>
                  </a:cubicBezTo>
                  <a:cubicBezTo>
                    <a:pt x="81" y="223"/>
                    <a:pt x="81" y="223"/>
                    <a:pt x="80" y="222"/>
                  </a:cubicBezTo>
                  <a:cubicBezTo>
                    <a:pt x="80" y="220"/>
                    <a:pt x="80" y="219"/>
                    <a:pt x="79" y="217"/>
                  </a:cubicBezTo>
                  <a:cubicBezTo>
                    <a:pt x="79" y="215"/>
                    <a:pt x="79" y="215"/>
                    <a:pt x="79" y="215"/>
                  </a:cubicBezTo>
                  <a:cubicBezTo>
                    <a:pt x="79" y="215"/>
                    <a:pt x="79" y="214"/>
                    <a:pt x="79" y="214"/>
                  </a:cubicBezTo>
                  <a:cubicBezTo>
                    <a:pt x="78" y="212"/>
                    <a:pt x="78" y="212"/>
                    <a:pt x="78" y="212"/>
                  </a:cubicBezTo>
                  <a:cubicBezTo>
                    <a:pt x="78" y="209"/>
                    <a:pt x="77" y="207"/>
                    <a:pt x="77" y="204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7" y="201"/>
                    <a:pt x="77" y="201"/>
                    <a:pt x="77" y="201"/>
                  </a:cubicBezTo>
                  <a:cubicBezTo>
                    <a:pt x="77" y="201"/>
                    <a:pt x="77" y="204"/>
                    <a:pt x="77" y="203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7" y="199"/>
                    <a:pt x="77" y="199"/>
                    <a:pt x="77" y="199"/>
                  </a:cubicBezTo>
                  <a:cubicBezTo>
                    <a:pt x="77" y="197"/>
                    <a:pt x="76" y="195"/>
                    <a:pt x="76" y="193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77" y="190"/>
                    <a:pt x="77" y="188"/>
                    <a:pt x="77" y="187"/>
                  </a:cubicBezTo>
                  <a:cubicBezTo>
                    <a:pt x="77" y="185"/>
                    <a:pt x="77" y="184"/>
                    <a:pt x="77" y="183"/>
                  </a:cubicBezTo>
                  <a:cubicBezTo>
                    <a:pt x="77" y="182"/>
                    <a:pt x="77" y="182"/>
                    <a:pt x="77" y="181"/>
                  </a:cubicBezTo>
                  <a:cubicBezTo>
                    <a:pt x="77" y="179"/>
                    <a:pt x="77" y="177"/>
                    <a:pt x="78" y="175"/>
                  </a:cubicBezTo>
                  <a:cubicBezTo>
                    <a:pt x="79" y="167"/>
                    <a:pt x="81" y="160"/>
                    <a:pt x="84" y="152"/>
                  </a:cubicBezTo>
                  <a:cubicBezTo>
                    <a:pt x="87" y="145"/>
                    <a:pt x="91" y="138"/>
                    <a:pt x="96" y="132"/>
                  </a:cubicBezTo>
                  <a:cubicBezTo>
                    <a:pt x="105" y="119"/>
                    <a:pt x="119" y="107"/>
                    <a:pt x="134" y="99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6" y="97"/>
                    <a:pt x="138" y="96"/>
                    <a:pt x="140" y="95"/>
                  </a:cubicBezTo>
                  <a:cubicBezTo>
                    <a:pt x="165" y="83"/>
                    <a:pt x="195" y="77"/>
                    <a:pt x="224" y="81"/>
                  </a:cubicBezTo>
                  <a:cubicBezTo>
                    <a:pt x="227" y="81"/>
                    <a:pt x="230" y="82"/>
                    <a:pt x="232" y="82"/>
                  </a:cubicBezTo>
                  <a:cubicBezTo>
                    <a:pt x="236" y="83"/>
                    <a:pt x="240" y="84"/>
                    <a:pt x="244" y="85"/>
                  </a:cubicBezTo>
                  <a:cubicBezTo>
                    <a:pt x="251" y="87"/>
                    <a:pt x="251" y="87"/>
                    <a:pt x="251" y="87"/>
                  </a:cubicBezTo>
                  <a:cubicBezTo>
                    <a:pt x="257" y="90"/>
                    <a:pt x="257" y="90"/>
                    <a:pt x="257" y="90"/>
                  </a:cubicBezTo>
                  <a:cubicBezTo>
                    <a:pt x="259" y="90"/>
                    <a:pt x="259" y="90"/>
                    <a:pt x="259" y="90"/>
                  </a:cubicBezTo>
                  <a:cubicBezTo>
                    <a:pt x="259" y="90"/>
                    <a:pt x="260" y="91"/>
                    <a:pt x="261" y="91"/>
                  </a:cubicBezTo>
                  <a:cubicBezTo>
                    <a:pt x="265" y="93"/>
                    <a:pt x="265" y="93"/>
                    <a:pt x="265" y="93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70" y="96"/>
                    <a:pt x="270" y="96"/>
                    <a:pt x="270" y="96"/>
                  </a:cubicBezTo>
                  <a:cubicBezTo>
                    <a:pt x="272" y="97"/>
                    <a:pt x="272" y="97"/>
                    <a:pt x="272" y="97"/>
                  </a:cubicBezTo>
                  <a:cubicBezTo>
                    <a:pt x="279" y="101"/>
                    <a:pt x="279" y="101"/>
                    <a:pt x="279" y="101"/>
                  </a:cubicBezTo>
                  <a:cubicBezTo>
                    <a:pt x="281" y="102"/>
                    <a:pt x="283" y="104"/>
                    <a:pt x="285" y="105"/>
                  </a:cubicBezTo>
                  <a:cubicBezTo>
                    <a:pt x="290" y="108"/>
                    <a:pt x="294" y="112"/>
                    <a:pt x="298" y="115"/>
                  </a:cubicBezTo>
                  <a:cubicBezTo>
                    <a:pt x="306" y="121"/>
                    <a:pt x="314" y="128"/>
                    <a:pt x="321" y="136"/>
                  </a:cubicBezTo>
                  <a:cubicBezTo>
                    <a:pt x="321" y="137"/>
                    <a:pt x="321" y="137"/>
                    <a:pt x="322" y="137"/>
                  </a:cubicBezTo>
                  <a:cubicBezTo>
                    <a:pt x="323" y="139"/>
                    <a:pt x="324" y="140"/>
                    <a:pt x="325" y="141"/>
                  </a:cubicBezTo>
                  <a:cubicBezTo>
                    <a:pt x="330" y="148"/>
                    <a:pt x="336" y="156"/>
                    <a:pt x="340" y="164"/>
                  </a:cubicBezTo>
                  <a:cubicBezTo>
                    <a:pt x="354" y="187"/>
                    <a:pt x="362" y="213"/>
                    <a:pt x="366" y="241"/>
                  </a:cubicBezTo>
                  <a:cubicBezTo>
                    <a:pt x="367" y="244"/>
                    <a:pt x="367" y="247"/>
                    <a:pt x="367" y="249"/>
                  </a:cubicBezTo>
                  <a:cubicBezTo>
                    <a:pt x="369" y="264"/>
                    <a:pt x="370" y="279"/>
                    <a:pt x="369" y="294"/>
                  </a:cubicBezTo>
                  <a:cubicBezTo>
                    <a:pt x="369" y="303"/>
                    <a:pt x="368" y="312"/>
                    <a:pt x="367" y="321"/>
                  </a:cubicBezTo>
                  <a:cubicBezTo>
                    <a:pt x="367" y="324"/>
                    <a:pt x="367" y="327"/>
                    <a:pt x="366" y="329"/>
                  </a:cubicBezTo>
                  <a:cubicBezTo>
                    <a:pt x="363" y="356"/>
                    <a:pt x="357" y="383"/>
                    <a:pt x="349" y="409"/>
                  </a:cubicBezTo>
                  <a:cubicBezTo>
                    <a:pt x="348" y="413"/>
                    <a:pt x="347" y="418"/>
                    <a:pt x="345" y="422"/>
                  </a:cubicBezTo>
                  <a:cubicBezTo>
                    <a:pt x="344" y="425"/>
                    <a:pt x="343" y="428"/>
                    <a:pt x="343" y="431"/>
                  </a:cubicBezTo>
                  <a:cubicBezTo>
                    <a:pt x="341" y="435"/>
                    <a:pt x="340" y="439"/>
                    <a:pt x="338" y="443"/>
                  </a:cubicBezTo>
                  <a:cubicBezTo>
                    <a:pt x="337" y="445"/>
                    <a:pt x="337" y="448"/>
                    <a:pt x="336" y="450"/>
                  </a:cubicBezTo>
                  <a:cubicBezTo>
                    <a:pt x="323" y="484"/>
                    <a:pt x="308" y="516"/>
                    <a:pt x="291" y="547"/>
                  </a:cubicBezTo>
                  <a:cubicBezTo>
                    <a:pt x="290" y="549"/>
                    <a:pt x="289" y="551"/>
                    <a:pt x="288" y="552"/>
                  </a:cubicBezTo>
                  <a:cubicBezTo>
                    <a:pt x="288" y="553"/>
                    <a:pt x="287" y="553"/>
                    <a:pt x="287" y="553"/>
                  </a:cubicBezTo>
                  <a:cubicBezTo>
                    <a:pt x="270" y="584"/>
                    <a:pt x="251" y="612"/>
                    <a:pt x="231" y="638"/>
                  </a:cubicBezTo>
                  <a:cubicBezTo>
                    <a:pt x="229" y="640"/>
                    <a:pt x="228" y="641"/>
                    <a:pt x="227" y="643"/>
                  </a:cubicBezTo>
                  <a:cubicBezTo>
                    <a:pt x="224" y="646"/>
                    <a:pt x="222" y="649"/>
                    <a:pt x="219" y="652"/>
                  </a:cubicBezTo>
                  <a:cubicBezTo>
                    <a:pt x="208" y="667"/>
                    <a:pt x="196" y="680"/>
                    <a:pt x="184" y="693"/>
                  </a:cubicBezTo>
                  <a:cubicBezTo>
                    <a:pt x="175" y="701"/>
                    <a:pt x="167" y="709"/>
                    <a:pt x="159" y="717"/>
                  </a:cubicBezTo>
                  <a:cubicBezTo>
                    <a:pt x="157" y="718"/>
                    <a:pt x="156" y="720"/>
                    <a:pt x="154" y="721"/>
                  </a:cubicBezTo>
                  <a:cubicBezTo>
                    <a:pt x="152" y="723"/>
                    <a:pt x="150" y="725"/>
                    <a:pt x="149" y="726"/>
                  </a:cubicBezTo>
                  <a:cubicBezTo>
                    <a:pt x="137" y="736"/>
                    <a:pt x="126" y="745"/>
                    <a:pt x="115" y="753"/>
                  </a:cubicBezTo>
                  <a:cubicBezTo>
                    <a:pt x="114" y="753"/>
                    <a:pt x="114" y="754"/>
                    <a:pt x="113" y="754"/>
                  </a:cubicBezTo>
                  <a:cubicBezTo>
                    <a:pt x="103" y="761"/>
                    <a:pt x="94" y="767"/>
                    <a:pt x="85" y="772"/>
                  </a:cubicBezTo>
                  <a:cubicBezTo>
                    <a:pt x="66" y="783"/>
                    <a:pt x="50" y="789"/>
                    <a:pt x="39" y="793"/>
                  </a:cubicBezTo>
                  <a:cubicBezTo>
                    <a:pt x="33" y="795"/>
                    <a:pt x="29" y="796"/>
                    <a:pt x="26" y="797"/>
                  </a:cubicBezTo>
                  <a:cubicBezTo>
                    <a:pt x="23" y="798"/>
                    <a:pt x="21" y="798"/>
                    <a:pt x="21" y="798"/>
                  </a:cubicBezTo>
                  <a:cubicBezTo>
                    <a:pt x="23" y="806"/>
                    <a:pt x="23" y="806"/>
                    <a:pt x="23" y="806"/>
                  </a:cubicBezTo>
                  <a:cubicBezTo>
                    <a:pt x="23" y="806"/>
                    <a:pt x="25" y="806"/>
                    <a:pt x="28" y="805"/>
                  </a:cubicBezTo>
                  <a:cubicBezTo>
                    <a:pt x="31" y="805"/>
                    <a:pt x="35" y="804"/>
                    <a:pt x="41" y="802"/>
                  </a:cubicBezTo>
                  <a:cubicBezTo>
                    <a:pt x="53" y="800"/>
                    <a:pt x="71" y="794"/>
                    <a:pt x="91" y="785"/>
                  </a:cubicBezTo>
                  <a:cubicBezTo>
                    <a:pt x="112" y="775"/>
                    <a:pt x="136" y="761"/>
                    <a:pt x="162" y="742"/>
                  </a:cubicBezTo>
                  <a:cubicBezTo>
                    <a:pt x="162" y="742"/>
                    <a:pt x="163" y="741"/>
                    <a:pt x="164" y="741"/>
                  </a:cubicBezTo>
                  <a:cubicBezTo>
                    <a:pt x="166" y="739"/>
                    <a:pt x="168" y="738"/>
                    <a:pt x="169" y="737"/>
                  </a:cubicBezTo>
                  <a:cubicBezTo>
                    <a:pt x="171" y="735"/>
                    <a:pt x="173" y="734"/>
                    <a:pt x="175" y="7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9" name="Freeform 23"/>
            <p:cNvSpPr/>
            <p:nvPr/>
          </p:nvSpPr>
          <p:spPr bwMode="auto">
            <a:xfrm>
              <a:off x="1544638" y="268288"/>
              <a:ext cx="1773238" cy="2366963"/>
            </a:xfrm>
            <a:custGeom>
              <a:avLst/>
              <a:gdLst>
                <a:gd name="T0" fmla="*/ 433 w 472"/>
                <a:gd name="T1" fmla="*/ 623 h 630"/>
                <a:gd name="T2" fmla="*/ 456 w 472"/>
                <a:gd name="T3" fmla="*/ 618 h 630"/>
                <a:gd name="T4" fmla="*/ 410 w 472"/>
                <a:gd name="T5" fmla="*/ 604 h 630"/>
                <a:gd name="T6" fmla="*/ 320 w 472"/>
                <a:gd name="T7" fmla="*/ 570 h 630"/>
                <a:gd name="T8" fmla="*/ 244 w 472"/>
                <a:gd name="T9" fmla="*/ 531 h 630"/>
                <a:gd name="T10" fmla="*/ 141 w 472"/>
                <a:gd name="T11" fmla="*/ 447 h 630"/>
                <a:gd name="T12" fmla="*/ 105 w 472"/>
                <a:gd name="T13" fmla="*/ 403 h 630"/>
                <a:gd name="T14" fmla="*/ 93 w 472"/>
                <a:gd name="T15" fmla="*/ 383 h 630"/>
                <a:gd name="T16" fmla="*/ 81 w 472"/>
                <a:gd name="T17" fmla="*/ 357 h 630"/>
                <a:gd name="T18" fmla="*/ 60 w 472"/>
                <a:gd name="T19" fmla="*/ 217 h 630"/>
                <a:gd name="T20" fmla="*/ 109 w 472"/>
                <a:gd name="T21" fmla="*/ 117 h 630"/>
                <a:gd name="T22" fmla="*/ 135 w 472"/>
                <a:gd name="T23" fmla="*/ 99 h 630"/>
                <a:gd name="T24" fmla="*/ 155 w 472"/>
                <a:gd name="T25" fmla="*/ 89 h 630"/>
                <a:gd name="T26" fmla="*/ 158 w 472"/>
                <a:gd name="T27" fmla="*/ 88 h 630"/>
                <a:gd name="T28" fmla="*/ 186 w 472"/>
                <a:gd name="T29" fmla="*/ 82 h 630"/>
                <a:gd name="T30" fmla="*/ 270 w 472"/>
                <a:gd name="T31" fmla="*/ 95 h 630"/>
                <a:gd name="T32" fmla="*/ 327 w 472"/>
                <a:gd name="T33" fmla="*/ 152 h 630"/>
                <a:gd name="T34" fmla="*/ 338 w 472"/>
                <a:gd name="T35" fmla="*/ 192 h 630"/>
                <a:gd name="T36" fmla="*/ 338 w 472"/>
                <a:gd name="T37" fmla="*/ 209 h 630"/>
                <a:gd name="T38" fmla="*/ 337 w 472"/>
                <a:gd name="T39" fmla="*/ 219 h 630"/>
                <a:gd name="T40" fmla="*/ 335 w 472"/>
                <a:gd name="T41" fmla="*/ 228 h 630"/>
                <a:gd name="T42" fmla="*/ 331 w 472"/>
                <a:gd name="T43" fmla="*/ 242 h 630"/>
                <a:gd name="T44" fmla="*/ 323 w 472"/>
                <a:gd name="T45" fmla="*/ 255 h 630"/>
                <a:gd name="T46" fmla="*/ 293 w 472"/>
                <a:gd name="T47" fmla="*/ 275 h 630"/>
                <a:gd name="T48" fmla="*/ 212 w 472"/>
                <a:gd name="T49" fmla="*/ 240 h 630"/>
                <a:gd name="T50" fmla="*/ 205 w 472"/>
                <a:gd name="T51" fmla="*/ 226 h 630"/>
                <a:gd name="T52" fmla="*/ 200 w 472"/>
                <a:gd name="T53" fmla="*/ 207 h 630"/>
                <a:gd name="T54" fmla="*/ 197 w 472"/>
                <a:gd name="T55" fmla="*/ 182 h 630"/>
                <a:gd name="T56" fmla="*/ 186 w 472"/>
                <a:gd name="T57" fmla="*/ 190 h 630"/>
                <a:gd name="T58" fmla="*/ 182 w 472"/>
                <a:gd name="T59" fmla="*/ 227 h 630"/>
                <a:gd name="T60" fmla="*/ 184 w 472"/>
                <a:gd name="T61" fmla="*/ 245 h 630"/>
                <a:gd name="T62" fmla="*/ 242 w 472"/>
                <a:gd name="T63" fmla="*/ 319 h 630"/>
                <a:gd name="T64" fmla="*/ 269 w 472"/>
                <a:gd name="T65" fmla="*/ 328 h 630"/>
                <a:gd name="T66" fmla="*/ 343 w 472"/>
                <a:gd name="T67" fmla="*/ 319 h 630"/>
                <a:gd name="T68" fmla="*/ 383 w 472"/>
                <a:gd name="T69" fmla="*/ 287 h 630"/>
                <a:gd name="T70" fmla="*/ 398 w 472"/>
                <a:gd name="T71" fmla="*/ 263 h 630"/>
                <a:gd name="T72" fmla="*/ 406 w 472"/>
                <a:gd name="T73" fmla="*/ 240 h 630"/>
                <a:gd name="T74" fmla="*/ 409 w 472"/>
                <a:gd name="T75" fmla="*/ 231 h 630"/>
                <a:gd name="T76" fmla="*/ 411 w 472"/>
                <a:gd name="T77" fmla="*/ 221 h 630"/>
                <a:gd name="T78" fmla="*/ 414 w 472"/>
                <a:gd name="T79" fmla="*/ 191 h 630"/>
                <a:gd name="T80" fmla="*/ 413 w 472"/>
                <a:gd name="T81" fmla="*/ 168 h 630"/>
                <a:gd name="T82" fmla="*/ 406 w 472"/>
                <a:gd name="T83" fmla="*/ 133 h 630"/>
                <a:gd name="T84" fmla="*/ 365 w 472"/>
                <a:gd name="T85" fmla="*/ 63 h 630"/>
                <a:gd name="T86" fmla="*/ 180 w 472"/>
                <a:gd name="T87" fmla="*/ 6 h 630"/>
                <a:gd name="T88" fmla="*/ 150 w 472"/>
                <a:gd name="T89" fmla="*/ 14 h 630"/>
                <a:gd name="T90" fmla="*/ 129 w 472"/>
                <a:gd name="T91" fmla="*/ 23 h 630"/>
                <a:gd name="T92" fmla="*/ 112 w 472"/>
                <a:gd name="T93" fmla="*/ 31 h 630"/>
                <a:gd name="T94" fmla="*/ 90 w 472"/>
                <a:gd name="T95" fmla="*/ 46 h 630"/>
                <a:gd name="T96" fmla="*/ 46 w 472"/>
                <a:gd name="T97" fmla="*/ 89 h 630"/>
                <a:gd name="T98" fmla="*/ 14 w 472"/>
                <a:gd name="T99" fmla="*/ 151 h 630"/>
                <a:gd name="T100" fmla="*/ 4 w 472"/>
                <a:gd name="T101" fmla="*/ 273 h 630"/>
                <a:gd name="T102" fmla="*/ 41 w 472"/>
                <a:gd name="T103" fmla="*/ 387 h 630"/>
                <a:gd name="T104" fmla="*/ 58 w 472"/>
                <a:gd name="T105" fmla="*/ 415 h 630"/>
                <a:gd name="T106" fmla="*/ 69 w 472"/>
                <a:gd name="T107" fmla="*/ 429 h 630"/>
                <a:gd name="T108" fmla="*/ 74 w 472"/>
                <a:gd name="T109" fmla="*/ 435 h 630"/>
                <a:gd name="T110" fmla="*/ 108 w 472"/>
                <a:gd name="T111" fmla="*/ 471 h 630"/>
                <a:gd name="T112" fmla="*/ 139 w 472"/>
                <a:gd name="T113" fmla="*/ 499 h 630"/>
                <a:gd name="T114" fmla="*/ 296 w 472"/>
                <a:gd name="T115" fmla="*/ 585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2" h="630">
                  <a:moveTo>
                    <a:pt x="406" y="617"/>
                  </a:moveTo>
                  <a:cubicBezTo>
                    <a:pt x="408" y="618"/>
                    <a:pt x="411" y="619"/>
                    <a:pt x="414" y="619"/>
                  </a:cubicBezTo>
                  <a:cubicBezTo>
                    <a:pt x="416" y="620"/>
                    <a:pt x="419" y="620"/>
                    <a:pt x="421" y="621"/>
                  </a:cubicBezTo>
                  <a:cubicBezTo>
                    <a:pt x="425" y="622"/>
                    <a:pt x="429" y="622"/>
                    <a:pt x="433" y="623"/>
                  </a:cubicBezTo>
                  <a:cubicBezTo>
                    <a:pt x="441" y="625"/>
                    <a:pt x="448" y="626"/>
                    <a:pt x="453" y="627"/>
                  </a:cubicBezTo>
                  <a:cubicBezTo>
                    <a:pt x="464" y="629"/>
                    <a:pt x="470" y="630"/>
                    <a:pt x="470" y="630"/>
                  </a:cubicBezTo>
                  <a:cubicBezTo>
                    <a:pt x="472" y="622"/>
                    <a:pt x="472" y="622"/>
                    <a:pt x="472" y="622"/>
                  </a:cubicBezTo>
                  <a:cubicBezTo>
                    <a:pt x="472" y="622"/>
                    <a:pt x="466" y="621"/>
                    <a:pt x="456" y="618"/>
                  </a:cubicBezTo>
                  <a:cubicBezTo>
                    <a:pt x="450" y="616"/>
                    <a:pt x="444" y="614"/>
                    <a:pt x="436" y="612"/>
                  </a:cubicBezTo>
                  <a:cubicBezTo>
                    <a:pt x="434" y="612"/>
                    <a:pt x="433" y="611"/>
                    <a:pt x="431" y="611"/>
                  </a:cubicBezTo>
                  <a:cubicBezTo>
                    <a:pt x="429" y="610"/>
                    <a:pt x="427" y="609"/>
                    <a:pt x="424" y="608"/>
                  </a:cubicBezTo>
                  <a:cubicBezTo>
                    <a:pt x="420" y="607"/>
                    <a:pt x="415" y="606"/>
                    <a:pt x="410" y="604"/>
                  </a:cubicBezTo>
                  <a:cubicBezTo>
                    <a:pt x="405" y="602"/>
                    <a:pt x="399" y="600"/>
                    <a:pt x="394" y="599"/>
                  </a:cubicBezTo>
                  <a:cubicBezTo>
                    <a:pt x="389" y="597"/>
                    <a:pt x="383" y="595"/>
                    <a:pt x="377" y="593"/>
                  </a:cubicBezTo>
                  <a:cubicBezTo>
                    <a:pt x="365" y="589"/>
                    <a:pt x="353" y="584"/>
                    <a:pt x="340" y="578"/>
                  </a:cubicBezTo>
                  <a:cubicBezTo>
                    <a:pt x="333" y="576"/>
                    <a:pt x="327" y="573"/>
                    <a:pt x="320" y="570"/>
                  </a:cubicBezTo>
                  <a:cubicBezTo>
                    <a:pt x="318" y="569"/>
                    <a:pt x="316" y="568"/>
                    <a:pt x="314" y="567"/>
                  </a:cubicBezTo>
                  <a:cubicBezTo>
                    <a:pt x="299" y="560"/>
                    <a:pt x="282" y="552"/>
                    <a:pt x="266" y="543"/>
                  </a:cubicBezTo>
                  <a:cubicBezTo>
                    <a:pt x="262" y="541"/>
                    <a:pt x="258" y="539"/>
                    <a:pt x="254" y="536"/>
                  </a:cubicBezTo>
                  <a:cubicBezTo>
                    <a:pt x="250" y="535"/>
                    <a:pt x="247" y="533"/>
                    <a:pt x="244" y="531"/>
                  </a:cubicBezTo>
                  <a:cubicBezTo>
                    <a:pt x="237" y="526"/>
                    <a:pt x="230" y="522"/>
                    <a:pt x="222" y="517"/>
                  </a:cubicBezTo>
                  <a:cubicBezTo>
                    <a:pt x="221" y="516"/>
                    <a:pt x="219" y="514"/>
                    <a:pt x="217" y="513"/>
                  </a:cubicBezTo>
                  <a:cubicBezTo>
                    <a:pt x="199" y="501"/>
                    <a:pt x="181" y="487"/>
                    <a:pt x="164" y="471"/>
                  </a:cubicBezTo>
                  <a:cubicBezTo>
                    <a:pt x="156" y="463"/>
                    <a:pt x="148" y="455"/>
                    <a:pt x="141" y="447"/>
                  </a:cubicBezTo>
                  <a:cubicBezTo>
                    <a:pt x="140" y="446"/>
                    <a:pt x="138" y="444"/>
                    <a:pt x="137" y="442"/>
                  </a:cubicBezTo>
                  <a:cubicBezTo>
                    <a:pt x="132" y="437"/>
                    <a:pt x="128" y="432"/>
                    <a:pt x="123" y="427"/>
                  </a:cubicBezTo>
                  <a:cubicBezTo>
                    <a:pt x="120" y="423"/>
                    <a:pt x="117" y="419"/>
                    <a:pt x="114" y="415"/>
                  </a:cubicBezTo>
                  <a:cubicBezTo>
                    <a:pt x="111" y="411"/>
                    <a:pt x="108" y="407"/>
                    <a:pt x="105" y="403"/>
                  </a:cubicBezTo>
                  <a:cubicBezTo>
                    <a:pt x="101" y="396"/>
                    <a:pt x="101" y="396"/>
                    <a:pt x="101" y="396"/>
                  </a:cubicBezTo>
                  <a:cubicBezTo>
                    <a:pt x="98" y="392"/>
                    <a:pt x="98" y="392"/>
                    <a:pt x="98" y="392"/>
                  </a:cubicBezTo>
                  <a:cubicBezTo>
                    <a:pt x="97" y="389"/>
                    <a:pt x="97" y="389"/>
                    <a:pt x="97" y="389"/>
                  </a:cubicBezTo>
                  <a:cubicBezTo>
                    <a:pt x="93" y="383"/>
                    <a:pt x="93" y="383"/>
                    <a:pt x="93" y="383"/>
                  </a:cubicBezTo>
                  <a:cubicBezTo>
                    <a:pt x="90" y="378"/>
                    <a:pt x="90" y="378"/>
                    <a:pt x="90" y="378"/>
                  </a:cubicBezTo>
                  <a:cubicBezTo>
                    <a:pt x="89" y="376"/>
                    <a:pt x="89" y="376"/>
                    <a:pt x="89" y="376"/>
                  </a:cubicBezTo>
                  <a:cubicBezTo>
                    <a:pt x="87" y="371"/>
                    <a:pt x="84" y="366"/>
                    <a:pt x="82" y="360"/>
                  </a:cubicBezTo>
                  <a:cubicBezTo>
                    <a:pt x="81" y="359"/>
                    <a:pt x="81" y="358"/>
                    <a:pt x="81" y="357"/>
                  </a:cubicBezTo>
                  <a:cubicBezTo>
                    <a:pt x="80" y="355"/>
                    <a:pt x="79" y="353"/>
                    <a:pt x="78" y="350"/>
                  </a:cubicBezTo>
                  <a:cubicBezTo>
                    <a:pt x="66" y="320"/>
                    <a:pt x="59" y="288"/>
                    <a:pt x="58" y="255"/>
                  </a:cubicBezTo>
                  <a:cubicBezTo>
                    <a:pt x="58" y="246"/>
                    <a:pt x="58" y="236"/>
                    <a:pt x="59" y="227"/>
                  </a:cubicBezTo>
                  <a:cubicBezTo>
                    <a:pt x="59" y="224"/>
                    <a:pt x="60" y="220"/>
                    <a:pt x="60" y="217"/>
                  </a:cubicBezTo>
                  <a:cubicBezTo>
                    <a:pt x="61" y="211"/>
                    <a:pt x="62" y="206"/>
                    <a:pt x="63" y="200"/>
                  </a:cubicBezTo>
                  <a:cubicBezTo>
                    <a:pt x="64" y="198"/>
                    <a:pt x="64" y="195"/>
                    <a:pt x="65" y="193"/>
                  </a:cubicBezTo>
                  <a:cubicBezTo>
                    <a:pt x="70" y="173"/>
                    <a:pt x="78" y="155"/>
                    <a:pt x="90" y="139"/>
                  </a:cubicBezTo>
                  <a:cubicBezTo>
                    <a:pt x="95" y="131"/>
                    <a:pt x="102" y="124"/>
                    <a:pt x="109" y="117"/>
                  </a:cubicBezTo>
                  <a:cubicBezTo>
                    <a:pt x="113" y="114"/>
                    <a:pt x="117" y="110"/>
                    <a:pt x="121" y="107"/>
                  </a:cubicBezTo>
                  <a:cubicBezTo>
                    <a:pt x="123" y="106"/>
                    <a:pt x="125" y="105"/>
                    <a:pt x="127" y="103"/>
                  </a:cubicBezTo>
                  <a:cubicBezTo>
                    <a:pt x="128" y="102"/>
                    <a:pt x="130" y="101"/>
                    <a:pt x="132" y="100"/>
                  </a:cubicBezTo>
                  <a:cubicBezTo>
                    <a:pt x="133" y="100"/>
                    <a:pt x="134" y="99"/>
                    <a:pt x="135" y="99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4" y="84"/>
                    <a:pt x="177" y="83"/>
                    <a:pt x="179" y="83"/>
                  </a:cubicBezTo>
                  <a:cubicBezTo>
                    <a:pt x="181" y="82"/>
                    <a:pt x="183" y="82"/>
                    <a:pt x="186" y="82"/>
                  </a:cubicBezTo>
                  <a:cubicBezTo>
                    <a:pt x="190" y="81"/>
                    <a:pt x="193" y="81"/>
                    <a:pt x="197" y="80"/>
                  </a:cubicBezTo>
                  <a:cubicBezTo>
                    <a:pt x="200" y="80"/>
                    <a:pt x="204" y="80"/>
                    <a:pt x="207" y="80"/>
                  </a:cubicBezTo>
                  <a:cubicBezTo>
                    <a:pt x="223" y="80"/>
                    <a:pt x="239" y="83"/>
                    <a:pt x="254" y="88"/>
                  </a:cubicBezTo>
                  <a:cubicBezTo>
                    <a:pt x="259" y="90"/>
                    <a:pt x="265" y="92"/>
                    <a:pt x="270" y="95"/>
                  </a:cubicBezTo>
                  <a:cubicBezTo>
                    <a:pt x="276" y="98"/>
                    <a:pt x="281" y="101"/>
                    <a:pt x="286" y="105"/>
                  </a:cubicBezTo>
                  <a:cubicBezTo>
                    <a:pt x="294" y="110"/>
                    <a:pt x="301" y="116"/>
                    <a:pt x="307" y="122"/>
                  </a:cubicBezTo>
                  <a:cubicBezTo>
                    <a:pt x="308" y="124"/>
                    <a:pt x="310" y="126"/>
                    <a:pt x="311" y="127"/>
                  </a:cubicBezTo>
                  <a:cubicBezTo>
                    <a:pt x="318" y="135"/>
                    <a:pt x="323" y="143"/>
                    <a:pt x="327" y="152"/>
                  </a:cubicBezTo>
                  <a:cubicBezTo>
                    <a:pt x="329" y="157"/>
                    <a:pt x="331" y="162"/>
                    <a:pt x="333" y="167"/>
                  </a:cubicBezTo>
                  <a:cubicBezTo>
                    <a:pt x="334" y="172"/>
                    <a:pt x="335" y="176"/>
                    <a:pt x="336" y="181"/>
                  </a:cubicBezTo>
                  <a:cubicBezTo>
                    <a:pt x="337" y="183"/>
                    <a:pt x="337" y="185"/>
                    <a:pt x="337" y="186"/>
                  </a:cubicBezTo>
                  <a:cubicBezTo>
                    <a:pt x="337" y="188"/>
                    <a:pt x="337" y="190"/>
                    <a:pt x="338" y="192"/>
                  </a:cubicBezTo>
                  <a:cubicBezTo>
                    <a:pt x="338" y="196"/>
                    <a:pt x="338" y="200"/>
                    <a:pt x="338" y="204"/>
                  </a:cubicBezTo>
                  <a:cubicBezTo>
                    <a:pt x="338" y="206"/>
                    <a:pt x="338" y="208"/>
                    <a:pt x="338" y="210"/>
                  </a:cubicBezTo>
                  <a:cubicBezTo>
                    <a:pt x="338" y="209"/>
                    <a:pt x="338" y="211"/>
                    <a:pt x="338" y="208"/>
                  </a:cubicBezTo>
                  <a:cubicBezTo>
                    <a:pt x="338" y="209"/>
                    <a:pt x="338" y="209"/>
                    <a:pt x="338" y="209"/>
                  </a:cubicBezTo>
                  <a:cubicBezTo>
                    <a:pt x="338" y="210"/>
                    <a:pt x="338" y="210"/>
                    <a:pt x="338" y="210"/>
                  </a:cubicBezTo>
                  <a:cubicBezTo>
                    <a:pt x="338" y="212"/>
                    <a:pt x="338" y="212"/>
                    <a:pt x="338" y="212"/>
                  </a:cubicBezTo>
                  <a:cubicBezTo>
                    <a:pt x="337" y="215"/>
                    <a:pt x="337" y="215"/>
                    <a:pt x="337" y="215"/>
                  </a:cubicBezTo>
                  <a:cubicBezTo>
                    <a:pt x="337" y="219"/>
                    <a:pt x="337" y="219"/>
                    <a:pt x="337" y="219"/>
                  </a:cubicBezTo>
                  <a:cubicBezTo>
                    <a:pt x="337" y="221"/>
                    <a:pt x="337" y="221"/>
                    <a:pt x="337" y="221"/>
                  </a:cubicBezTo>
                  <a:cubicBezTo>
                    <a:pt x="337" y="221"/>
                    <a:pt x="337" y="221"/>
                    <a:pt x="336" y="222"/>
                  </a:cubicBezTo>
                  <a:cubicBezTo>
                    <a:pt x="336" y="223"/>
                    <a:pt x="336" y="225"/>
                    <a:pt x="336" y="226"/>
                  </a:cubicBezTo>
                  <a:cubicBezTo>
                    <a:pt x="336" y="227"/>
                    <a:pt x="336" y="227"/>
                    <a:pt x="335" y="228"/>
                  </a:cubicBezTo>
                  <a:cubicBezTo>
                    <a:pt x="335" y="231"/>
                    <a:pt x="335" y="231"/>
                    <a:pt x="335" y="231"/>
                  </a:cubicBezTo>
                  <a:cubicBezTo>
                    <a:pt x="334" y="232"/>
                    <a:pt x="334" y="234"/>
                    <a:pt x="333" y="235"/>
                  </a:cubicBezTo>
                  <a:cubicBezTo>
                    <a:pt x="332" y="240"/>
                    <a:pt x="332" y="240"/>
                    <a:pt x="332" y="240"/>
                  </a:cubicBezTo>
                  <a:cubicBezTo>
                    <a:pt x="331" y="242"/>
                    <a:pt x="331" y="242"/>
                    <a:pt x="331" y="242"/>
                  </a:cubicBezTo>
                  <a:cubicBezTo>
                    <a:pt x="330" y="244"/>
                    <a:pt x="330" y="244"/>
                    <a:pt x="330" y="244"/>
                  </a:cubicBezTo>
                  <a:cubicBezTo>
                    <a:pt x="328" y="248"/>
                    <a:pt x="328" y="248"/>
                    <a:pt x="328" y="248"/>
                  </a:cubicBezTo>
                  <a:cubicBezTo>
                    <a:pt x="327" y="249"/>
                    <a:pt x="326" y="250"/>
                    <a:pt x="326" y="252"/>
                  </a:cubicBezTo>
                  <a:cubicBezTo>
                    <a:pt x="325" y="253"/>
                    <a:pt x="324" y="254"/>
                    <a:pt x="323" y="255"/>
                  </a:cubicBezTo>
                  <a:cubicBezTo>
                    <a:pt x="322" y="256"/>
                    <a:pt x="322" y="257"/>
                    <a:pt x="321" y="258"/>
                  </a:cubicBezTo>
                  <a:cubicBezTo>
                    <a:pt x="317" y="263"/>
                    <a:pt x="313" y="266"/>
                    <a:pt x="308" y="269"/>
                  </a:cubicBezTo>
                  <a:cubicBezTo>
                    <a:pt x="305" y="271"/>
                    <a:pt x="301" y="272"/>
                    <a:pt x="298" y="274"/>
                  </a:cubicBezTo>
                  <a:cubicBezTo>
                    <a:pt x="296" y="274"/>
                    <a:pt x="294" y="275"/>
                    <a:pt x="293" y="275"/>
                  </a:cubicBezTo>
                  <a:cubicBezTo>
                    <a:pt x="292" y="275"/>
                    <a:pt x="291" y="275"/>
                    <a:pt x="290" y="276"/>
                  </a:cubicBezTo>
                  <a:cubicBezTo>
                    <a:pt x="280" y="278"/>
                    <a:pt x="269" y="278"/>
                    <a:pt x="259" y="275"/>
                  </a:cubicBezTo>
                  <a:cubicBezTo>
                    <a:pt x="249" y="272"/>
                    <a:pt x="239" y="268"/>
                    <a:pt x="231" y="261"/>
                  </a:cubicBezTo>
                  <a:cubicBezTo>
                    <a:pt x="223" y="255"/>
                    <a:pt x="217" y="248"/>
                    <a:pt x="212" y="240"/>
                  </a:cubicBezTo>
                  <a:cubicBezTo>
                    <a:pt x="211" y="238"/>
                    <a:pt x="210" y="236"/>
                    <a:pt x="209" y="234"/>
                  </a:cubicBezTo>
                  <a:cubicBezTo>
                    <a:pt x="208" y="233"/>
                    <a:pt x="208" y="232"/>
                    <a:pt x="207" y="231"/>
                  </a:cubicBezTo>
                  <a:cubicBezTo>
                    <a:pt x="207" y="230"/>
                    <a:pt x="207" y="229"/>
                    <a:pt x="206" y="229"/>
                  </a:cubicBezTo>
                  <a:cubicBezTo>
                    <a:pt x="206" y="228"/>
                    <a:pt x="205" y="227"/>
                    <a:pt x="205" y="226"/>
                  </a:cubicBezTo>
                  <a:cubicBezTo>
                    <a:pt x="205" y="225"/>
                    <a:pt x="205" y="225"/>
                    <a:pt x="204" y="224"/>
                  </a:cubicBezTo>
                  <a:cubicBezTo>
                    <a:pt x="204" y="224"/>
                    <a:pt x="204" y="223"/>
                    <a:pt x="204" y="223"/>
                  </a:cubicBezTo>
                  <a:cubicBezTo>
                    <a:pt x="203" y="221"/>
                    <a:pt x="203" y="219"/>
                    <a:pt x="202" y="218"/>
                  </a:cubicBezTo>
                  <a:cubicBezTo>
                    <a:pt x="201" y="214"/>
                    <a:pt x="201" y="211"/>
                    <a:pt x="200" y="207"/>
                  </a:cubicBezTo>
                  <a:cubicBezTo>
                    <a:pt x="199" y="204"/>
                    <a:pt x="199" y="201"/>
                    <a:pt x="198" y="199"/>
                  </a:cubicBezTo>
                  <a:cubicBezTo>
                    <a:pt x="197" y="193"/>
                    <a:pt x="198" y="189"/>
                    <a:pt x="197" y="186"/>
                  </a:cubicBezTo>
                  <a:cubicBezTo>
                    <a:pt x="197" y="185"/>
                    <a:pt x="197" y="183"/>
                    <a:pt x="197" y="183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6" y="182"/>
                    <a:pt x="196" y="182"/>
                    <a:pt x="196" y="182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89" y="181"/>
                    <a:pt x="189" y="182"/>
                    <a:pt x="188" y="185"/>
                  </a:cubicBezTo>
                  <a:cubicBezTo>
                    <a:pt x="187" y="186"/>
                    <a:pt x="187" y="188"/>
                    <a:pt x="186" y="190"/>
                  </a:cubicBezTo>
                  <a:cubicBezTo>
                    <a:pt x="185" y="193"/>
                    <a:pt x="185" y="195"/>
                    <a:pt x="184" y="198"/>
                  </a:cubicBezTo>
                  <a:cubicBezTo>
                    <a:pt x="184" y="201"/>
                    <a:pt x="183" y="204"/>
                    <a:pt x="183" y="208"/>
                  </a:cubicBezTo>
                  <a:cubicBezTo>
                    <a:pt x="182" y="212"/>
                    <a:pt x="182" y="216"/>
                    <a:pt x="182" y="220"/>
                  </a:cubicBezTo>
                  <a:cubicBezTo>
                    <a:pt x="182" y="222"/>
                    <a:pt x="182" y="225"/>
                    <a:pt x="182" y="227"/>
                  </a:cubicBezTo>
                  <a:cubicBezTo>
                    <a:pt x="182" y="228"/>
                    <a:pt x="182" y="229"/>
                    <a:pt x="182" y="231"/>
                  </a:cubicBezTo>
                  <a:cubicBezTo>
                    <a:pt x="182" y="232"/>
                    <a:pt x="182" y="233"/>
                    <a:pt x="182" y="235"/>
                  </a:cubicBezTo>
                  <a:cubicBezTo>
                    <a:pt x="183" y="237"/>
                    <a:pt x="183" y="240"/>
                    <a:pt x="183" y="243"/>
                  </a:cubicBezTo>
                  <a:cubicBezTo>
                    <a:pt x="184" y="243"/>
                    <a:pt x="184" y="244"/>
                    <a:pt x="184" y="245"/>
                  </a:cubicBezTo>
                  <a:cubicBezTo>
                    <a:pt x="184" y="247"/>
                    <a:pt x="185" y="249"/>
                    <a:pt x="185" y="251"/>
                  </a:cubicBezTo>
                  <a:cubicBezTo>
                    <a:pt x="186" y="251"/>
                    <a:pt x="186" y="252"/>
                    <a:pt x="186" y="252"/>
                  </a:cubicBezTo>
                  <a:cubicBezTo>
                    <a:pt x="189" y="263"/>
                    <a:pt x="195" y="276"/>
                    <a:pt x="204" y="287"/>
                  </a:cubicBezTo>
                  <a:cubicBezTo>
                    <a:pt x="213" y="299"/>
                    <a:pt x="226" y="311"/>
                    <a:pt x="242" y="319"/>
                  </a:cubicBezTo>
                  <a:cubicBezTo>
                    <a:pt x="246" y="321"/>
                    <a:pt x="250" y="323"/>
                    <a:pt x="255" y="324"/>
                  </a:cubicBezTo>
                  <a:cubicBezTo>
                    <a:pt x="255" y="324"/>
                    <a:pt x="255" y="324"/>
                    <a:pt x="255" y="324"/>
                  </a:cubicBezTo>
                  <a:cubicBezTo>
                    <a:pt x="258" y="325"/>
                    <a:pt x="260" y="326"/>
                    <a:pt x="262" y="327"/>
                  </a:cubicBezTo>
                  <a:cubicBezTo>
                    <a:pt x="264" y="327"/>
                    <a:pt x="267" y="328"/>
                    <a:pt x="269" y="328"/>
                  </a:cubicBezTo>
                  <a:cubicBezTo>
                    <a:pt x="278" y="330"/>
                    <a:pt x="289" y="331"/>
                    <a:pt x="299" y="331"/>
                  </a:cubicBezTo>
                  <a:cubicBezTo>
                    <a:pt x="310" y="330"/>
                    <a:pt x="321" y="328"/>
                    <a:pt x="332" y="324"/>
                  </a:cubicBezTo>
                  <a:cubicBezTo>
                    <a:pt x="334" y="323"/>
                    <a:pt x="335" y="323"/>
                    <a:pt x="337" y="322"/>
                  </a:cubicBezTo>
                  <a:cubicBezTo>
                    <a:pt x="339" y="321"/>
                    <a:pt x="341" y="320"/>
                    <a:pt x="343" y="319"/>
                  </a:cubicBezTo>
                  <a:cubicBezTo>
                    <a:pt x="350" y="316"/>
                    <a:pt x="357" y="311"/>
                    <a:pt x="363" y="306"/>
                  </a:cubicBezTo>
                  <a:cubicBezTo>
                    <a:pt x="366" y="305"/>
                    <a:pt x="368" y="302"/>
                    <a:pt x="370" y="300"/>
                  </a:cubicBezTo>
                  <a:cubicBezTo>
                    <a:pt x="373" y="298"/>
                    <a:pt x="375" y="296"/>
                    <a:pt x="377" y="294"/>
                  </a:cubicBezTo>
                  <a:cubicBezTo>
                    <a:pt x="379" y="291"/>
                    <a:pt x="381" y="289"/>
                    <a:pt x="383" y="287"/>
                  </a:cubicBezTo>
                  <a:cubicBezTo>
                    <a:pt x="385" y="284"/>
                    <a:pt x="387" y="281"/>
                    <a:pt x="388" y="279"/>
                  </a:cubicBezTo>
                  <a:cubicBezTo>
                    <a:pt x="389" y="278"/>
                    <a:pt x="390" y="276"/>
                    <a:pt x="391" y="275"/>
                  </a:cubicBezTo>
                  <a:cubicBezTo>
                    <a:pt x="393" y="271"/>
                    <a:pt x="393" y="271"/>
                    <a:pt x="393" y="271"/>
                  </a:cubicBezTo>
                  <a:cubicBezTo>
                    <a:pt x="395" y="268"/>
                    <a:pt x="396" y="265"/>
                    <a:pt x="398" y="263"/>
                  </a:cubicBezTo>
                  <a:cubicBezTo>
                    <a:pt x="399" y="260"/>
                    <a:pt x="400" y="257"/>
                    <a:pt x="402" y="254"/>
                  </a:cubicBezTo>
                  <a:cubicBezTo>
                    <a:pt x="403" y="250"/>
                    <a:pt x="403" y="250"/>
                    <a:pt x="403" y="250"/>
                  </a:cubicBezTo>
                  <a:cubicBezTo>
                    <a:pt x="404" y="248"/>
                    <a:pt x="404" y="246"/>
                    <a:pt x="405" y="245"/>
                  </a:cubicBezTo>
                  <a:cubicBezTo>
                    <a:pt x="405" y="243"/>
                    <a:pt x="406" y="242"/>
                    <a:pt x="406" y="240"/>
                  </a:cubicBezTo>
                  <a:cubicBezTo>
                    <a:pt x="407" y="238"/>
                    <a:pt x="407" y="237"/>
                    <a:pt x="408" y="235"/>
                  </a:cubicBezTo>
                  <a:cubicBezTo>
                    <a:pt x="408" y="233"/>
                    <a:pt x="408" y="233"/>
                    <a:pt x="408" y="233"/>
                  </a:cubicBezTo>
                  <a:cubicBezTo>
                    <a:pt x="408" y="233"/>
                    <a:pt x="408" y="233"/>
                    <a:pt x="408" y="233"/>
                  </a:cubicBezTo>
                  <a:cubicBezTo>
                    <a:pt x="409" y="231"/>
                    <a:pt x="409" y="231"/>
                    <a:pt x="409" y="231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410" y="224"/>
                    <a:pt x="410" y="224"/>
                    <a:pt x="410" y="224"/>
                  </a:cubicBezTo>
                  <a:cubicBezTo>
                    <a:pt x="411" y="222"/>
                    <a:pt x="411" y="222"/>
                    <a:pt x="411" y="222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1" y="220"/>
                    <a:pt x="411" y="220"/>
                    <a:pt x="411" y="220"/>
                  </a:cubicBezTo>
                  <a:cubicBezTo>
                    <a:pt x="411" y="218"/>
                    <a:pt x="411" y="218"/>
                    <a:pt x="411" y="218"/>
                  </a:cubicBezTo>
                  <a:cubicBezTo>
                    <a:pt x="412" y="215"/>
                    <a:pt x="412" y="212"/>
                    <a:pt x="413" y="209"/>
                  </a:cubicBezTo>
                  <a:cubicBezTo>
                    <a:pt x="413" y="203"/>
                    <a:pt x="414" y="197"/>
                    <a:pt x="414" y="191"/>
                  </a:cubicBezTo>
                  <a:cubicBezTo>
                    <a:pt x="414" y="188"/>
                    <a:pt x="414" y="185"/>
                    <a:pt x="414" y="182"/>
                  </a:cubicBezTo>
                  <a:cubicBezTo>
                    <a:pt x="414" y="180"/>
                    <a:pt x="414" y="178"/>
                    <a:pt x="414" y="176"/>
                  </a:cubicBezTo>
                  <a:cubicBezTo>
                    <a:pt x="414" y="175"/>
                    <a:pt x="413" y="173"/>
                    <a:pt x="413" y="172"/>
                  </a:cubicBezTo>
                  <a:cubicBezTo>
                    <a:pt x="413" y="171"/>
                    <a:pt x="413" y="169"/>
                    <a:pt x="413" y="168"/>
                  </a:cubicBezTo>
                  <a:cubicBezTo>
                    <a:pt x="413" y="166"/>
                    <a:pt x="413" y="164"/>
                    <a:pt x="412" y="162"/>
                  </a:cubicBezTo>
                  <a:cubicBezTo>
                    <a:pt x="412" y="159"/>
                    <a:pt x="411" y="156"/>
                    <a:pt x="411" y="153"/>
                  </a:cubicBezTo>
                  <a:cubicBezTo>
                    <a:pt x="410" y="150"/>
                    <a:pt x="410" y="146"/>
                    <a:pt x="409" y="143"/>
                  </a:cubicBezTo>
                  <a:cubicBezTo>
                    <a:pt x="408" y="140"/>
                    <a:pt x="407" y="137"/>
                    <a:pt x="406" y="133"/>
                  </a:cubicBezTo>
                  <a:cubicBezTo>
                    <a:pt x="402" y="121"/>
                    <a:pt x="397" y="108"/>
                    <a:pt x="390" y="96"/>
                  </a:cubicBezTo>
                  <a:cubicBezTo>
                    <a:pt x="384" y="86"/>
                    <a:pt x="378" y="77"/>
                    <a:pt x="370" y="68"/>
                  </a:cubicBezTo>
                  <a:cubicBezTo>
                    <a:pt x="369" y="67"/>
                    <a:pt x="367" y="65"/>
                    <a:pt x="366" y="64"/>
                  </a:cubicBezTo>
                  <a:cubicBezTo>
                    <a:pt x="365" y="63"/>
                    <a:pt x="365" y="63"/>
                    <a:pt x="365" y="63"/>
                  </a:cubicBezTo>
                  <a:cubicBezTo>
                    <a:pt x="356" y="53"/>
                    <a:pt x="345" y="44"/>
                    <a:pt x="333" y="36"/>
                  </a:cubicBezTo>
                  <a:cubicBezTo>
                    <a:pt x="316" y="24"/>
                    <a:pt x="297" y="16"/>
                    <a:pt x="277" y="10"/>
                  </a:cubicBezTo>
                  <a:cubicBezTo>
                    <a:pt x="275" y="9"/>
                    <a:pt x="273" y="9"/>
                    <a:pt x="270" y="8"/>
                  </a:cubicBezTo>
                  <a:cubicBezTo>
                    <a:pt x="241" y="1"/>
                    <a:pt x="210" y="0"/>
                    <a:pt x="180" y="6"/>
                  </a:cubicBezTo>
                  <a:cubicBezTo>
                    <a:pt x="178" y="7"/>
                    <a:pt x="175" y="7"/>
                    <a:pt x="173" y="8"/>
                  </a:cubicBezTo>
                  <a:cubicBezTo>
                    <a:pt x="172" y="8"/>
                    <a:pt x="171" y="8"/>
                    <a:pt x="171" y="8"/>
                  </a:cubicBezTo>
                  <a:cubicBezTo>
                    <a:pt x="167" y="9"/>
                    <a:pt x="164" y="10"/>
                    <a:pt x="161" y="11"/>
                  </a:cubicBezTo>
                  <a:cubicBezTo>
                    <a:pt x="157" y="12"/>
                    <a:pt x="154" y="13"/>
                    <a:pt x="150" y="14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7" y="24"/>
                    <a:pt x="127" y="23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7" y="40"/>
                    <a:pt x="96" y="42"/>
                    <a:pt x="95" y="43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3" y="51"/>
                    <a:pt x="80" y="53"/>
                    <a:pt x="78" y="56"/>
                  </a:cubicBezTo>
                  <a:cubicBezTo>
                    <a:pt x="72" y="60"/>
                    <a:pt x="67" y="65"/>
                    <a:pt x="62" y="70"/>
                  </a:cubicBezTo>
                  <a:cubicBezTo>
                    <a:pt x="56" y="76"/>
                    <a:pt x="51" y="83"/>
                    <a:pt x="46" y="89"/>
                  </a:cubicBezTo>
                  <a:cubicBezTo>
                    <a:pt x="43" y="94"/>
                    <a:pt x="39" y="99"/>
                    <a:pt x="36" y="103"/>
                  </a:cubicBezTo>
                  <a:cubicBezTo>
                    <a:pt x="29" y="115"/>
                    <a:pt x="22" y="128"/>
                    <a:pt x="18" y="141"/>
                  </a:cubicBezTo>
                  <a:cubicBezTo>
                    <a:pt x="17" y="142"/>
                    <a:pt x="17" y="143"/>
                    <a:pt x="16" y="144"/>
                  </a:cubicBezTo>
                  <a:cubicBezTo>
                    <a:pt x="15" y="147"/>
                    <a:pt x="15" y="149"/>
                    <a:pt x="14" y="151"/>
                  </a:cubicBezTo>
                  <a:cubicBezTo>
                    <a:pt x="13" y="154"/>
                    <a:pt x="12" y="157"/>
                    <a:pt x="11" y="160"/>
                  </a:cubicBezTo>
                  <a:cubicBezTo>
                    <a:pt x="9" y="167"/>
                    <a:pt x="8" y="173"/>
                    <a:pt x="6" y="180"/>
                  </a:cubicBezTo>
                  <a:cubicBezTo>
                    <a:pt x="1" y="206"/>
                    <a:pt x="0" y="233"/>
                    <a:pt x="2" y="258"/>
                  </a:cubicBezTo>
                  <a:cubicBezTo>
                    <a:pt x="3" y="263"/>
                    <a:pt x="3" y="268"/>
                    <a:pt x="4" y="273"/>
                  </a:cubicBezTo>
                  <a:cubicBezTo>
                    <a:pt x="4" y="276"/>
                    <a:pt x="5" y="278"/>
                    <a:pt x="5" y="281"/>
                  </a:cubicBezTo>
                  <a:cubicBezTo>
                    <a:pt x="5" y="282"/>
                    <a:pt x="6" y="283"/>
                    <a:pt x="6" y="285"/>
                  </a:cubicBezTo>
                  <a:cubicBezTo>
                    <a:pt x="6" y="288"/>
                    <a:pt x="7" y="292"/>
                    <a:pt x="8" y="296"/>
                  </a:cubicBezTo>
                  <a:cubicBezTo>
                    <a:pt x="15" y="328"/>
                    <a:pt x="26" y="359"/>
                    <a:pt x="41" y="387"/>
                  </a:cubicBezTo>
                  <a:cubicBezTo>
                    <a:pt x="42" y="388"/>
                    <a:pt x="43" y="390"/>
                    <a:pt x="44" y="392"/>
                  </a:cubicBezTo>
                  <a:cubicBezTo>
                    <a:pt x="46" y="395"/>
                    <a:pt x="47" y="397"/>
                    <a:pt x="48" y="399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58" y="415"/>
                    <a:pt x="58" y="415"/>
                    <a:pt x="58" y="415"/>
                  </a:cubicBezTo>
                  <a:cubicBezTo>
                    <a:pt x="61" y="418"/>
                    <a:pt x="61" y="418"/>
                    <a:pt x="61" y="418"/>
                  </a:cubicBezTo>
                  <a:cubicBezTo>
                    <a:pt x="64" y="422"/>
                    <a:pt x="64" y="422"/>
                    <a:pt x="64" y="422"/>
                  </a:cubicBezTo>
                  <a:cubicBezTo>
                    <a:pt x="68" y="428"/>
                    <a:pt x="68" y="428"/>
                    <a:pt x="68" y="428"/>
                  </a:cubicBezTo>
                  <a:cubicBezTo>
                    <a:pt x="69" y="429"/>
                    <a:pt x="69" y="429"/>
                    <a:pt x="69" y="429"/>
                  </a:cubicBezTo>
                  <a:cubicBezTo>
                    <a:pt x="70" y="430"/>
                    <a:pt x="69" y="429"/>
                    <a:pt x="69" y="430"/>
                  </a:cubicBezTo>
                  <a:cubicBezTo>
                    <a:pt x="70" y="430"/>
                    <a:pt x="70" y="430"/>
                    <a:pt x="70" y="430"/>
                  </a:cubicBezTo>
                  <a:cubicBezTo>
                    <a:pt x="72" y="432"/>
                    <a:pt x="72" y="432"/>
                    <a:pt x="72" y="432"/>
                  </a:cubicBezTo>
                  <a:cubicBezTo>
                    <a:pt x="74" y="435"/>
                    <a:pt x="74" y="435"/>
                    <a:pt x="74" y="435"/>
                  </a:cubicBezTo>
                  <a:cubicBezTo>
                    <a:pt x="80" y="442"/>
                    <a:pt x="80" y="442"/>
                    <a:pt x="80" y="442"/>
                  </a:cubicBezTo>
                  <a:cubicBezTo>
                    <a:pt x="84" y="446"/>
                    <a:pt x="87" y="451"/>
                    <a:pt x="91" y="455"/>
                  </a:cubicBezTo>
                  <a:cubicBezTo>
                    <a:pt x="95" y="459"/>
                    <a:pt x="99" y="463"/>
                    <a:pt x="103" y="467"/>
                  </a:cubicBezTo>
                  <a:cubicBezTo>
                    <a:pt x="104" y="468"/>
                    <a:pt x="106" y="470"/>
                    <a:pt x="108" y="471"/>
                  </a:cubicBezTo>
                  <a:cubicBezTo>
                    <a:pt x="109" y="473"/>
                    <a:pt x="111" y="474"/>
                    <a:pt x="112" y="476"/>
                  </a:cubicBezTo>
                  <a:cubicBezTo>
                    <a:pt x="113" y="477"/>
                    <a:pt x="114" y="477"/>
                    <a:pt x="115" y="478"/>
                  </a:cubicBezTo>
                  <a:cubicBezTo>
                    <a:pt x="119" y="482"/>
                    <a:pt x="123" y="485"/>
                    <a:pt x="127" y="489"/>
                  </a:cubicBezTo>
                  <a:cubicBezTo>
                    <a:pt x="131" y="493"/>
                    <a:pt x="135" y="496"/>
                    <a:pt x="139" y="499"/>
                  </a:cubicBezTo>
                  <a:cubicBezTo>
                    <a:pt x="157" y="514"/>
                    <a:pt x="175" y="526"/>
                    <a:pt x="193" y="537"/>
                  </a:cubicBezTo>
                  <a:cubicBezTo>
                    <a:pt x="195" y="538"/>
                    <a:pt x="197" y="539"/>
                    <a:pt x="199" y="540"/>
                  </a:cubicBezTo>
                  <a:cubicBezTo>
                    <a:pt x="213" y="548"/>
                    <a:pt x="227" y="556"/>
                    <a:pt x="240" y="562"/>
                  </a:cubicBezTo>
                  <a:cubicBezTo>
                    <a:pt x="259" y="571"/>
                    <a:pt x="278" y="579"/>
                    <a:pt x="296" y="585"/>
                  </a:cubicBezTo>
                  <a:cubicBezTo>
                    <a:pt x="302" y="588"/>
                    <a:pt x="309" y="590"/>
                    <a:pt x="315" y="592"/>
                  </a:cubicBezTo>
                  <a:cubicBezTo>
                    <a:pt x="321" y="594"/>
                    <a:pt x="327" y="596"/>
                    <a:pt x="333" y="598"/>
                  </a:cubicBezTo>
                  <a:cubicBezTo>
                    <a:pt x="361" y="607"/>
                    <a:pt x="385" y="613"/>
                    <a:pt x="406" y="6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356100" y="887095"/>
            <a:ext cx="3479800" cy="159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rPr>
              <a:t>第壹部分</a:t>
            </a:r>
            <a:endParaRPr lang="zh-CN" altLang="en-US" sz="4000">
              <a:solidFill>
                <a:schemeClr val="bg1"/>
              </a:solidFill>
              <a:latin typeface="方正启体繁体" panose="03000509000000000000" charset="-122"/>
              <a:ea typeface="方正启体繁体" panose="03000509000000000000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rPr>
              <a:t>本年度工作概述</a:t>
            </a:r>
            <a:endParaRPr lang="zh-CN" altLang="en-US" sz="3200">
              <a:solidFill>
                <a:schemeClr val="bg1"/>
              </a:solidFill>
              <a:latin typeface="方正启体繁体" panose="03000509000000000000" charset="-122"/>
              <a:ea typeface="方正启体繁体" panose="03000509000000000000" charset="-122"/>
            </a:endParaRPr>
          </a:p>
          <a:p>
            <a:pPr algn="ctr">
              <a:lnSpc>
                <a:spcPct val="70000"/>
              </a:lnSpc>
            </a:pPr>
            <a:r>
              <a:rPr lang="zh-CN" altLang="en-US" sz="16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this year's work overview</a:t>
            </a:r>
            <a:endParaRPr lang="zh-CN" altLang="en-US" sz="160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pic>
        <p:nvPicPr>
          <p:cNvPr id="17" name="图形 16"/>
          <p:cNvPicPr>
            <a:picLocks noChangeAspect="1"/>
          </p:cNvPicPr>
          <p:nvPr/>
        </p:nvPicPr>
        <p:blipFill>
          <a:blip r:embed="rId1">
            <a:lum bright="42000"/>
          </a:blip>
          <a:srcRect b="19007"/>
          <a:stretch>
            <a:fillRect/>
          </a:stretch>
        </p:blipFill>
        <p:spPr>
          <a:xfrm>
            <a:off x="5080" y="5680075"/>
            <a:ext cx="12192000" cy="1149985"/>
          </a:xfrm>
          <a:prstGeom prst="rect">
            <a:avLst/>
          </a:prstGeom>
        </p:spPr>
      </p:pic>
      <p:pic>
        <p:nvPicPr>
          <p:cNvPr id="6" name="图片 5" descr="图层-23"/>
          <p:cNvPicPr>
            <a:picLocks noChangeAspect="1"/>
          </p:cNvPicPr>
          <p:nvPr/>
        </p:nvPicPr>
        <p:blipFill>
          <a:blip r:embed="rId2"/>
          <a:srcRect t="9080"/>
          <a:stretch>
            <a:fillRect/>
          </a:stretch>
        </p:blipFill>
        <p:spPr>
          <a:xfrm>
            <a:off x="7878445" y="0"/>
            <a:ext cx="4313555" cy="4281170"/>
          </a:xfrm>
          <a:prstGeom prst="rect">
            <a:avLst/>
          </a:prstGeom>
        </p:spPr>
      </p:pic>
      <p:pic>
        <p:nvPicPr>
          <p:cNvPr id="7" name="图片 6" descr="图层-23"/>
          <p:cNvPicPr>
            <a:picLocks noChangeAspect="1"/>
          </p:cNvPicPr>
          <p:nvPr/>
        </p:nvPicPr>
        <p:blipFill>
          <a:blip r:embed="rId2"/>
          <a:srcRect t="9080"/>
          <a:stretch>
            <a:fillRect/>
          </a:stretch>
        </p:blipFill>
        <p:spPr>
          <a:xfrm flipH="1">
            <a:off x="5080" y="0"/>
            <a:ext cx="4313555" cy="42811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1"/>
          <a:srcRect r="60177" b="16117"/>
          <a:stretch>
            <a:fillRect/>
          </a:stretch>
        </p:blipFill>
        <p:spPr>
          <a:xfrm>
            <a:off x="0" y="0"/>
            <a:ext cx="1751330" cy="207518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98270" y="-349250"/>
            <a:ext cx="795020" cy="1521460"/>
            <a:chOff x="2202" y="-550"/>
            <a:chExt cx="1252" cy="2396"/>
          </a:xfrm>
        </p:grpSpPr>
        <p:sp>
          <p:nvSpPr>
            <p:cNvPr id="4" name="圆角矩形 3"/>
            <p:cNvSpPr/>
            <p:nvPr/>
          </p:nvSpPr>
          <p:spPr>
            <a:xfrm>
              <a:off x="2202" y="-550"/>
              <a:ext cx="1252" cy="2396"/>
            </a:xfrm>
            <a:prstGeom prst="roundRect">
              <a:avLst>
                <a:gd name="adj" fmla="val 50000"/>
              </a:avLst>
            </a:prstGeom>
            <a:solidFill>
              <a:srgbClr val="85A5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256" y="501"/>
              <a:ext cx="114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壹</a:t>
              </a:r>
              <a:endParaRPr lang="zh-CN" altLang="en-US" sz="36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31085" y="261620"/>
            <a:ext cx="3195320" cy="75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本年度工作概述</a:t>
            </a:r>
            <a:endParaRPr lang="zh-CN" altLang="en-US" sz="2800">
              <a:solidFill>
                <a:schemeClr val="tx1"/>
              </a:solidFill>
              <a:latin typeface="方正启体繁体" panose="03000509000000000000" charset="-122"/>
              <a:ea typeface="方正启体繁体" panose="03000509000000000000" charset="-122"/>
              <a:sym typeface="+mn-ea"/>
            </a:endParaRPr>
          </a:p>
          <a:p>
            <a:pPr algn="l">
              <a:lnSpc>
                <a:spcPct val="70000"/>
              </a:lnSpc>
            </a:pP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this year's work overview</a:t>
            </a:r>
            <a:endParaRPr lang="zh-CN" altLang="en-US" sz="14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pic>
        <p:nvPicPr>
          <p:cNvPr id="9" name="图片 8" descr="图层-22"/>
          <p:cNvPicPr>
            <a:picLocks noChangeAspect="1"/>
          </p:cNvPicPr>
          <p:nvPr/>
        </p:nvPicPr>
        <p:blipFill>
          <a:blip r:embed="rId2"/>
          <a:srcRect t="60311" r="51507" b="4911"/>
          <a:stretch>
            <a:fillRect/>
          </a:stretch>
        </p:blipFill>
        <p:spPr>
          <a:xfrm flipH="1">
            <a:off x="10324465" y="5264785"/>
            <a:ext cx="1867535" cy="1593215"/>
          </a:xfrm>
          <a:prstGeom prst="rect">
            <a:avLst/>
          </a:prstGeom>
        </p:spPr>
      </p:pic>
      <p:pic>
        <p:nvPicPr>
          <p:cNvPr id="10" name="图片 9" descr="图层-18"/>
          <p:cNvPicPr>
            <a:picLocks noChangeAspect="1"/>
          </p:cNvPicPr>
          <p:nvPr/>
        </p:nvPicPr>
        <p:blipFill>
          <a:blip r:embed="rId3">
            <a:lum bright="48000" contrast="-36000"/>
          </a:blip>
          <a:srcRect r="79402"/>
          <a:stretch>
            <a:fillRect/>
          </a:stretch>
        </p:blipFill>
        <p:spPr>
          <a:xfrm>
            <a:off x="11481435" y="0"/>
            <a:ext cx="710565" cy="1828800"/>
          </a:xfrm>
          <a:prstGeom prst="rect">
            <a:avLst/>
          </a:prstGeom>
        </p:spPr>
      </p:pic>
      <p:grpSp>
        <p:nvGrpSpPr>
          <p:cNvPr id="63" name="组合 62"/>
          <p:cNvGrpSpPr/>
          <p:nvPr/>
        </p:nvGrpSpPr>
        <p:grpSpPr>
          <a:xfrm>
            <a:off x="1161415" y="1172210"/>
            <a:ext cx="9163050" cy="3440430"/>
            <a:chOff x="1742" y="1164"/>
            <a:chExt cx="14430" cy="5418"/>
          </a:xfrm>
        </p:grpSpPr>
        <p:grpSp>
          <p:nvGrpSpPr>
            <p:cNvPr id="18" name="组合 17"/>
            <p:cNvGrpSpPr/>
            <p:nvPr/>
          </p:nvGrpSpPr>
          <p:grpSpPr>
            <a:xfrm>
              <a:off x="1742" y="4218"/>
              <a:ext cx="14431" cy="2364"/>
              <a:chOff x="2396" y="2835"/>
              <a:chExt cx="14431" cy="2364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2396" y="2835"/>
                <a:ext cx="2742" cy="2364"/>
              </a:xfrm>
              <a:prstGeom prst="hexagon">
                <a:avLst/>
              </a:prstGeom>
              <a:solidFill>
                <a:srgbClr val="85A599"/>
              </a:solidFill>
              <a:ln>
                <a:noFill/>
              </a:ln>
            </p:spPr>
            <p:style>
              <a:lnRef idx="2">
                <a:srgbClr val="FB6362">
                  <a:shade val="50000"/>
                </a:srgbClr>
              </a:lnRef>
              <a:fillRef idx="1">
                <a:srgbClr val="FB6362"/>
              </a:fillRef>
              <a:effectRef idx="0">
                <a:srgbClr val="FB6362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六边形 23"/>
              <p:cNvSpPr/>
              <p:nvPr/>
            </p:nvSpPr>
            <p:spPr>
              <a:xfrm>
                <a:off x="6293" y="2835"/>
                <a:ext cx="2742" cy="2364"/>
              </a:xfrm>
              <a:prstGeom prst="hexagon">
                <a:avLst/>
              </a:prstGeom>
              <a:solidFill>
                <a:srgbClr val="957F4F"/>
              </a:solidFill>
              <a:ln>
                <a:noFill/>
              </a:ln>
            </p:spPr>
            <p:style>
              <a:lnRef idx="2">
                <a:srgbClr val="FB6362">
                  <a:shade val="50000"/>
                </a:srgbClr>
              </a:lnRef>
              <a:fillRef idx="1">
                <a:srgbClr val="FB6362"/>
              </a:fillRef>
              <a:effectRef idx="0">
                <a:srgbClr val="FB6362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六边形 18"/>
              <p:cNvSpPr/>
              <p:nvPr/>
            </p:nvSpPr>
            <p:spPr>
              <a:xfrm>
                <a:off x="10189" y="2835"/>
                <a:ext cx="2742" cy="2364"/>
              </a:xfrm>
              <a:prstGeom prst="hexagon">
                <a:avLst/>
              </a:prstGeom>
              <a:solidFill>
                <a:srgbClr val="85A599"/>
              </a:solidFill>
              <a:ln>
                <a:noFill/>
              </a:ln>
            </p:spPr>
            <p:style>
              <a:lnRef idx="2">
                <a:srgbClr val="FB6362">
                  <a:shade val="50000"/>
                </a:srgbClr>
              </a:lnRef>
              <a:fillRef idx="1">
                <a:srgbClr val="FB6362"/>
              </a:fillRef>
              <a:effectRef idx="0">
                <a:srgbClr val="FB6362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六边形 25"/>
              <p:cNvSpPr/>
              <p:nvPr/>
            </p:nvSpPr>
            <p:spPr>
              <a:xfrm>
                <a:off x="14085" y="2835"/>
                <a:ext cx="2742" cy="2364"/>
              </a:xfrm>
              <a:prstGeom prst="hexagon">
                <a:avLst/>
              </a:prstGeom>
              <a:solidFill>
                <a:srgbClr val="957F4F"/>
              </a:solidFill>
              <a:ln>
                <a:noFill/>
              </a:ln>
            </p:spPr>
            <p:style>
              <a:lnRef idx="2">
                <a:srgbClr val="FB6362">
                  <a:shade val="50000"/>
                </a:srgbClr>
              </a:lnRef>
              <a:fillRef idx="1">
                <a:srgbClr val="FB6362"/>
              </a:fillRef>
              <a:effectRef idx="0">
                <a:srgbClr val="FB6362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5116" y="3499"/>
                <a:ext cx="400" cy="1037"/>
              </a:xfrm>
              <a:custGeom>
                <a:avLst/>
                <a:gdLst>
                  <a:gd name="connsiteX0" fmla="*/ 1 w 579336"/>
                  <a:gd name="connsiteY0" fmla="*/ 0 h 1501219"/>
                  <a:gd name="connsiteX1" fmla="*/ 204031 w 579336"/>
                  <a:gd name="connsiteY1" fmla="*/ 0 h 1501219"/>
                  <a:gd name="connsiteX2" fmla="*/ 579336 w 579336"/>
                  <a:gd name="connsiteY2" fmla="*/ 750610 h 1501219"/>
                  <a:gd name="connsiteX3" fmla="*/ 204031 w 579336"/>
                  <a:gd name="connsiteY3" fmla="*/ 1501219 h 1501219"/>
                  <a:gd name="connsiteX4" fmla="*/ 0 w 579336"/>
                  <a:gd name="connsiteY4" fmla="*/ 1501219 h 1501219"/>
                  <a:gd name="connsiteX5" fmla="*/ 375305 w 579336"/>
                  <a:gd name="connsiteY5" fmla="*/ 750609 h 1501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9336" h="1501219">
                    <a:moveTo>
                      <a:pt x="1" y="0"/>
                    </a:moveTo>
                    <a:lnTo>
                      <a:pt x="204031" y="0"/>
                    </a:lnTo>
                    <a:lnTo>
                      <a:pt x="579336" y="750610"/>
                    </a:lnTo>
                    <a:lnTo>
                      <a:pt x="204031" y="1501219"/>
                    </a:lnTo>
                    <a:lnTo>
                      <a:pt x="0" y="1501219"/>
                    </a:lnTo>
                    <a:lnTo>
                      <a:pt x="375305" y="750609"/>
                    </a:lnTo>
                    <a:close/>
                  </a:path>
                </a:pathLst>
              </a:custGeom>
              <a:solidFill>
                <a:srgbClr val="85A599"/>
              </a:solidFill>
              <a:ln>
                <a:noFill/>
              </a:ln>
            </p:spPr>
            <p:style>
              <a:lnRef idx="2">
                <a:srgbClr val="FB6362">
                  <a:shade val="50000"/>
                </a:srgbClr>
              </a:lnRef>
              <a:fillRef idx="1">
                <a:srgbClr val="FB6362"/>
              </a:fillRef>
              <a:effectRef idx="0">
                <a:srgbClr val="FB6362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9012" y="3499"/>
                <a:ext cx="400" cy="1037"/>
              </a:xfrm>
              <a:custGeom>
                <a:avLst/>
                <a:gdLst>
                  <a:gd name="connsiteX0" fmla="*/ 1 w 579336"/>
                  <a:gd name="connsiteY0" fmla="*/ 0 h 1501219"/>
                  <a:gd name="connsiteX1" fmla="*/ 204031 w 579336"/>
                  <a:gd name="connsiteY1" fmla="*/ 0 h 1501219"/>
                  <a:gd name="connsiteX2" fmla="*/ 579336 w 579336"/>
                  <a:gd name="connsiteY2" fmla="*/ 750610 h 1501219"/>
                  <a:gd name="connsiteX3" fmla="*/ 204031 w 579336"/>
                  <a:gd name="connsiteY3" fmla="*/ 1501219 h 1501219"/>
                  <a:gd name="connsiteX4" fmla="*/ 0 w 579336"/>
                  <a:gd name="connsiteY4" fmla="*/ 1501219 h 1501219"/>
                  <a:gd name="connsiteX5" fmla="*/ 375305 w 579336"/>
                  <a:gd name="connsiteY5" fmla="*/ 750609 h 1501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9336" h="1501219">
                    <a:moveTo>
                      <a:pt x="1" y="0"/>
                    </a:moveTo>
                    <a:lnTo>
                      <a:pt x="204031" y="0"/>
                    </a:lnTo>
                    <a:lnTo>
                      <a:pt x="579336" y="750610"/>
                    </a:lnTo>
                    <a:lnTo>
                      <a:pt x="204031" y="1501219"/>
                    </a:lnTo>
                    <a:lnTo>
                      <a:pt x="0" y="1501219"/>
                    </a:lnTo>
                    <a:lnTo>
                      <a:pt x="375305" y="750609"/>
                    </a:lnTo>
                    <a:close/>
                  </a:path>
                </a:pathLst>
              </a:custGeom>
              <a:solidFill>
                <a:srgbClr val="957F4F"/>
              </a:solidFill>
              <a:ln>
                <a:noFill/>
              </a:ln>
            </p:spPr>
            <p:style>
              <a:lnRef idx="2">
                <a:srgbClr val="FB6362">
                  <a:shade val="50000"/>
                </a:srgbClr>
              </a:lnRef>
              <a:fillRef idx="1">
                <a:srgbClr val="FB6362"/>
              </a:fillRef>
              <a:effectRef idx="0">
                <a:srgbClr val="FB6362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12908" y="3499"/>
                <a:ext cx="400" cy="1037"/>
              </a:xfrm>
              <a:custGeom>
                <a:avLst/>
                <a:gdLst>
                  <a:gd name="connsiteX0" fmla="*/ 1 w 579336"/>
                  <a:gd name="connsiteY0" fmla="*/ 0 h 1501219"/>
                  <a:gd name="connsiteX1" fmla="*/ 204031 w 579336"/>
                  <a:gd name="connsiteY1" fmla="*/ 0 h 1501219"/>
                  <a:gd name="connsiteX2" fmla="*/ 579336 w 579336"/>
                  <a:gd name="connsiteY2" fmla="*/ 750610 h 1501219"/>
                  <a:gd name="connsiteX3" fmla="*/ 204031 w 579336"/>
                  <a:gd name="connsiteY3" fmla="*/ 1501219 h 1501219"/>
                  <a:gd name="connsiteX4" fmla="*/ 0 w 579336"/>
                  <a:gd name="connsiteY4" fmla="*/ 1501219 h 1501219"/>
                  <a:gd name="connsiteX5" fmla="*/ 375305 w 579336"/>
                  <a:gd name="connsiteY5" fmla="*/ 750609 h 1501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9336" h="1501219">
                    <a:moveTo>
                      <a:pt x="1" y="0"/>
                    </a:moveTo>
                    <a:lnTo>
                      <a:pt x="204031" y="0"/>
                    </a:lnTo>
                    <a:lnTo>
                      <a:pt x="579336" y="750610"/>
                    </a:lnTo>
                    <a:lnTo>
                      <a:pt x="204031" y="1501219"/>
                    </a:lnTo>
                    <a:lnTo>
                      <a:pt x="0" y="1501219"/>
                    </a:lnTo>
                    <a:lnTo>
                      <a:pt x="375305" y="750609"/>
                    </a:lnTo>
                    <a:close/>
                  </a:path>
                </a:pathLst>
              </a:custGeom>
              <a:solidFill>
                <a:srgbClr val="85A599"/>
              </a:solidFill>
              <a:ln>
                <a:noFill/>
              </a:ln>
            </p:spPr>
            <p:style>
              <a:lnRef idx="2">
                <a:srgbClr val="FB6362">
                  <a:shade val="50000"/>
                </a:srgbClr>
              </a:lnRef>
              <a:fillRef idx="1">
                <a:srgbClr val="FB6362"/>
              </a:fillRef>
              <a:effectRef idx="0">
                <a:srgbClr val="FB6362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KSO_Shape"/>
              <p:cNvSpPr/>
              <p:nvPr/>
            </p:nvSpPr>
            <p:spPr>
              <a:xfrm>
                <a:off x="3173" y="3546"/>
                <a:ext cx="1165" cy="942"/>
              </a:xfrm>
              <a:custGeom>
                <a:avLst/>
                <a:gdLst>
                  <a:gd name="connsiteX0" fmla="*/ 563922 w 3083576"/>
                  <a:gd name="connsiteY0" fmla="*/ 777746 h 2491786"/>
                  <a:gd name="connsiteX1" fmla="*/ 540630 w 3083576"/>
                  <a:gd name="connsiteY1" fmla="*/ 782448 h 2491786"/>
                  <a:gd name="connsiteX2" fmla="*/ 519188 w 3083576"/>
                  <a:gd name="connsiteY2" fmla="*/ 778120 h 2491786"/>
                  <a:gd name="connsiteX3" fmla="*/ 152371 w 3083576"/>
                  <a:gd name="connsiteY3" fmla="*/ 1413466 h 2491786"/>
                  <a:gd name="connsiteX4" fmla="*/ 930955 w 3083576"/>
                  <a:gd name="connsiteY4" fmla="*/ 1413466 h 2491786"/>
                  <a:gd name="connsiteX5" fmla="*/ 2564171 w 3083576"/>
                  <a:gd name="connsiteY5" fmla="*/ 320325 h 2491786"/>
                  <a:gd name="connsiteX6" fmla="*/ 2540879 w 3083576"/>
                  <a:gd name="connsiteY6" fmla="*/ 325027 h 2491786"/>
                  <a:gd name="connsiteX7" fmla="*/ 2519437 w 3083576"/>
                  <a:gd name="connsiteY7" fmla="*/ 320699 h 2491786"/>
                  <a:gd name="connsiteX8" fmla="*/ 2152620 w 3083576"/>
                  <a:gd name="connsiteY8" fmla="*/ 956045 h 2491786"/>
                  <a:gd name="connsiteX9" fmla="*/ 2931204 w 3083576"/>
                  <a:gd name="connsiteY9" fmla="*/ 956045 h 2491786"/>
                  <a:gd name="connsiteX10" fmla="*/ 1510555 w 3083576"/>
                  <a:gd name="connsiteY10" fmla="*/ 0 h 2491786"/>
                  <a:gd name="connsiteX11" fmla="*/ 1598185 w 3083576"/>
                  <a:gd name="connsiteY11" fmla="*/ 87630 h 2491786"/>
                  <a:gd name="connsiteX12" fmla="*/ 1598185 w 3083576"/>
                  <a:gd name="connsiteY12" fmla="*/ 118806 h 2491786"/>
                  <a:gd name="connsiteX13" fmla="*/ 2530732 w 3083576"/>
                  <a:gd name="connsiteY13" fmla="*/ 53326 h 2491786"/>
                  <a:gd name="connsiteX14" fmla="*/ 2551279 w 3083576"/>
                  <a:gd name="connsiteY14" fmla="*/ 98527 h 2491786"/>
                  <a:gd name="connsiteX15" fmla="*/ 2585370 w 3083576"/>
                  <a:gd name="connsiteY15" fmla="*/ 105410 h 2491786"/>
                  <a:gd name="connsiteX16" fmla="*/ 2655179 w 3083576"/>
                  <a:gd name="connsiteY16" fmla="*/ 210727 h 2491786"/>
                  <a:gd name="connsiteX17" fmla="*/ 2646196 w 3083576"/>
                  <a:gd name="connsiteY17" fmla="*/ 255218 h 2491786"/>
                  <a:gd name="connsiteX18" fmla="*/ 2644959 w 3083576"/>
                  <a:gd name="connsiteY18" fmla="*/ 257053 h 2491786"/>
                  <a:gd name="connsiteX19" fmla="*/ 3048522 w 3083576"/>
                  <a:gd name="connsiteY19" fmla="*/ 956045 h 2491786"/>
                  <a:gd name="connsiteX20" fmla="*/ 3077696 w 3083576"/>
                  <a:gd name="connsiteY20" fmla="*/ 956045 h 2491786"/>
                  <a:gd name="connsiteX21" fmla="*/ 3083576 w 3083576"/>
                  <a:gd name="connsiteY21" fmla="*/ 985678 h 2491786"/>
                  <a:gd name="connsiteX22" fmla="*/ 2541912 w 3083576"/>
                  <a:gd name="connsiteY22" fmla="*/ 1260845 h 2491786"/>
                  <a:gd name="connsiteX23" fmla="*/ 2000249 w 3083576"/>
                  <a:gd name="connsiteY23" fmla="*/ 985677 h 2491786"/>
                  <a:gd name="connsiteX24" fmla="*/ 2006130 w 3083576"/>
                  <a:gd name="connsiteY24" fmla="*/ 956045 h 2491786"/>
                  <a:gd name="connsiteX25" fmla="*/ 2035302 w 3083576"/>
                  <a:gd name="connsiteY25" fmla="*/ 956045 h 2491786"/>
                  <a:gd name="connsiteX26" fmla="*/ 2437911 w 3083576"/>
                  <a:gd name="connsiteY26" fmla="*/ 258704 h 2491786"/>
                  <a:gd name="connsiteX27" fmla="*/ 2435562 w 3083576"/>
                  <a:gd name="connsiteY27" fmla="*/ 255218 h 2491786"/>
                  <a:gd name="connsiteX28" fmla="*/ 2426578 w 3083576"/>
                  <a:gd name="connsiteY28" fmla="*/ 210727 h 2491786"/>
                  <a:gd name="connsiteX29" fmla="*/ 2435561 w 3083576"/>
                  <a:gd name="connsiteY29" fmla="*/ 166237 h 2491786"/>
                  <a:gd name="connsiteX30" fmla="*/ 2437723 w 3083576"/>
                  <a:gd name="connsiteY30" fmla="*/ 163029 h 2491786"/>
                  <a:gd name="connsiteX31" fmla="*/ 1598185 w 3083576"/>
                  <a:gd name="connsiteY31" fmla="*/ 358598 h 2491786"/>
                  <a:gd name="connsiteX32" fmla="*/ 1598185 w 3083576"/>
                  <a:gd name="connsiteY32" fmla="*/ 1889182 h 2491786"/>
                  <a:gd name="connsiteX33" fmla="*/ 1944895 w 3083576"/>
                  <a:gd name="connsiteY33" fmla="*/ 1889182 h 2491786"/>
                  <a:gd name="connsiteX34" fmla="*/ 1944895 w 3083576"/>
                  <a:gd name="connsiteY34" fmla="*/ 2091447 h 2491786"/>
                  <a:gd name="connsiteX35" fmla="*/ 2200010 w 3083576"/>
                  <a:gd name="connsiteY35" fmla="*/ 2091447 h 2491786"/>
                  <a:gd name="connsiteX36" fmla="*/ 2200010 w 3083576"/>
                  <a:gd name="connsiteY36" fmla="*/ 2491786 h 2491786"/>
                  <a:gd name="connsiteX37" fmla="*/ 821101 w 3083576"/>
                  <a:gd name="connsiteY37" fmla="*/ 2491786 h 2491786"/>
                  <a:gd name="connsiteX38" fmla="*/ 821101 w 3083576"/>
                  <a:gd name="connsiteY38" fmla="*/ 2091447 h 2491786"/>
                  <a:gd name="connsiteX39" fmla="*/ 1076215 w 3083576"/>
                  <a:gd name="connsiteY39" fmla="*/ 2091447 h 2491786"/>
                  <a:gd name="connsiteX40" fmla="*/ 1076215 w 3083576"/>
                  <a:gd name="connsiteY40" fmla="*/ 1889182 h 2491786"/>
                  <a:gd name="connsiteX41" fmla="*/ 1422925 w 3083576"/>
                  <a:gd name="connsiteY41" fmla="*/ 1889182 h 2491786"/>
                  <a:gd name="connsiteX42" fmla="*/ 1422925 w 3083576"/>
                  <a:gd name="connsiteY42" fmla="*/ 399424 h 2491786"/>
                  <a:gd name="connsiteX43" fmla="*/ 620129 w 3083576"/>
                  <a:gd name="connsiteY43" fmla="*/ 586434 h 2491786"/>
                  <a:gd name="connsiteX44" fmla="*/ 621452 w 3083576"/>
                  <a:gd name="connsiteY44" fmla="*/ 587326 h 2491786"/>
                  <a:gd name="connsiteX45" fmla="*/ 654930 w 3083576"/>
                  <a:gd name="connsiteY45" fmla="*/ 668148 h 2491786"/>
                  <a:gd name="connsiteX46" fmla="*/ 645947 w 3083576"/>
                  <a:gd name="connsiteY46" fmla="*/ 712639 h 2491786"/>
                  <a:gd name="connsiteX47" fmla="*/ 644710 w 3083576"/>
                  <a:gd name="connsiteY47" fmla="*/ 714474 h 2491786"/>
                  <a:gd name="connsiteX48" fmla="*/ 1048273 w 3083576"/>
                  <a:gd name="connsiteY48" fmla="*/ 1413466 h 2491786"/>
                  <a:gd name="connsiteX49" fmla="*/ 1077447 w 3083576"/>
                  <a:gd name="connsiteY49" fmla="*/ 1413466 h 2491786"/>
                  <a:gd name="connsiteX50" fmla="*/ 1083327 w 3083576"/>
                  <a:gd name="connsiteY50" fmla="*/ 1443099 h 2491786"/>
                  <a:gd name="connsiteX51" fmla="*/ 541663 w 3083576"/>
                  <a:gd name="connsiteY51" fmla="*/ 1718266 h 2491786"/>
                  <a:gd name="connsiteX52" fmla="*/ 0 w 3083576"/>
                  <a:gd name="connsiteY52" fmla="*/ 1443098 h 2491786"/>
                  <a:gd name="connsiteX53" fmla="*/ 5881 w 3083576"/>
                  <a:gd name="connsiteY53" fmla="*/ 1413466 h 2491786"/>
                  <a:gd name="connsiteX54" fmla="*/ 35053 w 3083576"/>
                  <a:gd name="connsiteY54" fmla="*/ 1413466 h 2491786"/>
                  <a:gd name="connsiteX55" fmla="*/ 437662 w 3083576"/>
                  <a:gd name="connsiteY55" fmla="*/ 716125 h 2491786"/>
                  <a:gd name="connsiteX56" fmla="*/ 435312 w 3083576"/>
                  <a:gd name="connsiteY56" fmla="*/ 712639 h 2491786"/>
                  <a:gd name="connsiteX57" fmla="*/ 426329 w 3083576"/>
                  <a:gd name="connsiteY57" fmla="*/ 668148 h 2491786"/>
                  <a:gd name="connsiteX58" fmla="*/ 496139 w 3083576"/>
                  <a:gd name="connsiteY58" fmla="*/ 562831 h 2491786"/>
                  <a:gd name="connsiteX59" fmla="*/ 516510 w 3083576"/>
                  <a:gd name="connsiteY59" fmla="*/ 558718 h 2491786"/>
                  <a:gd name="connsiteX60" fmla="*/ 525009 w 3083576"/>
                  <a:gd name="connsiteY60" fmla="*/ 511565 h 2491786"/>
                  <a:gd name="connsiteX61" fmla="*/ 1375005 w 3083576"/>
                  <a:gd name="connsiteY61" fmla="*/ 158774 h 2491786"/>
                  <a:gd name="connsiteX62" fmla="*/ 1422925 w 3083576"/>
                  <a:gd name="connsiteY62" fmla="*/ 147768 h 2491786"/>
                  <a:gd name="connsiteX63" fmla="*/ 1422925 w 3083576"/>
                  <a:gd name="connsiteY63" fmla="*/ 87630 h 2491786"/>
                  <a:gd name="connsiteX64" fmla="*/ 1510555 w 3083576"/>
                  <a:gd name="connsiteY64" fmla="*/ 0 h 249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3083576" h="2491786">
                    <a:moveTo>
                      <a:pt x="563922" y="777746"/>
                    </a:moveTo>
                    <a:lnTo>
                      <a:pt x="540630" y="782448"/>
                    </a:lnTo>
                    <a:lnTo>
                      <a:pt x="519188" y="778120"/>
                    </a:lnTo>
                    <a:lnTo>
                      <a:pt x="152371" y="1413466"/>
                    </a:lnTo>
                    <a:lnTo>
                      <a:pt x="930955" y="1413466"/>
                    </a:lnTo>
                    <a:close/>
                    <a:moveTo>
                      <a:pt x="2564171" y="320325"/>
                    </a:moveTo>
                    <a:lnTo>
                      <a:pt x="2540879" y="325027"/>
                    </a:lnTo>
                    <a:lnTo>
                      <a:pt x="2519437" y="320699"/>
                    </a:lnTo>
                    <a:lnTo>
                      <a:pt x="2152620" y="956045"/>
                    </a:lnTo>
                    <a:lnTo>
                      <a:pt x="2931204" y="956045"/>
                    </a:lnTo>
                    <a:close/>
                    <a:moveTo>
                      <a:pt x="1510555" y="0"/>
                    </a:moveTo>
                    <a:cubicBezTo>
                      <a:pt x="1558952" y="0"/>
                      <a:pt x="1598185" y="39233"/>
                      <a:pt x="1598185" y="87630"/>
                    </a:cubicBezTo>
                    <a:lnTo>
                      <a:pt x="1598185" y="118806"/>
                    </a:lnTo>
                    <a:lnTo>
                      <a:pt x="2530732" y="53326"/>
                    </a:lnTo>
                    <a:lnTo>
                      <a:pt x="2551279" y="98527"/>
                    </a:lnTo>
                    <a:lnTo>
                      <a:pt x="2585370" y="105410"/>
                    </a:lnTo>
                    <a:cubicBezTo>
                      <a:pt x="2626394" y="122761"/>
                      <a:pt x="2655179" y="163383"/>
                      <a:pt x="2655179" y="210727"/>
                    </a:cubicBezTo>
                    <a:cubicBezTo>
                      <a:pt x="2655179" y="226509"/>
                      <a:pt x="2651981" y="241544"/>
                      <a:pt x="2646196" y="255218"/>
                    </a:cubicBezTo>
                    <a:lnTo>
                      <a:pt x="2644959" y="257053"/>
                    </a:lnTo>
                    <a:lnTo>
                      <a:pt x="3048522" y="956045"/>
                    </a:lnTo>
                    <a:lnTo>
                      <a:pt x="3077696" y="956045"/>
                    </a:lnTo>
                    <a:lnTo>
                      <a:pt x="3083576" y="985678"/>
                    </a:lnTo>
                    <a:cubicBezTo>
                      <a:pt x="3083575" y="1137649"/>
                      <a:pt x="2841065" y="1260845"/>
                      <a:pt x="2541912" y="1260845"/>
                    </a:cubicBezTo>
                    <a:cubicBezTo>
                      <a:pt x="2242761" y="1260845"/>
                      <a:pt x="2000249" y="1137649"/>
                      <a:pt x="2000249" y="985677"/>
                    </a:cubicBezTo>
                    <a:lnTo>
                      <a:pt x="2006130" y="956045"/>
                    </a:lnTo>
                    <a:lnTo>
                      <a:pt x="2035302" y="956045"/>
                    </a:lnTo>
                    <a:lnTo>
                      <a:pt x="2437911" y="258704"/>
                    </a:lnTo>
                    <a:lnTo>
                      <a:pt x="2435562" y="255218"/>
                    </a:lnTo>
                    <a:cubicBezTo>
                      <a:pt x="2429777" y="241543"/>
                      <a:pt x="2426580" y="226509"/>
                      <a:pt x="2426578" y="210727"/>
                    </a:cubicBezTo>
                    <a:cubicBezTo>
                      <a:pt x="2426578" y="194946"/>
                      <a:pt x="2429777" y="179911"/>
                      <a:pt x="2435561" y="166237"/>
                    </a:cubicBezTo>
                    <a:lnTo>
                      <a:pt x="2437723" y="163029"/>
                    </a:lnTo>
                    <a:lnTo>
                      <a:pt x="1598185" y="358598"/>
                    </a:lnTo>
                    <a:lnTo>
                      <a:pt x="1598185" y="1889182"/>
                    </a:lnTo>
                    <a:lnTo>
                      <a:pt x="1944895" y="1889182"/>
                    </a:lnTo>
                    <a:lnTo>
                      <a:pt x="1944895" y="2091447"/>
                    </a:lnTo>
                    <a:lnTo>
                      <a:pt x="2200010" y="2091447"/>
                    </a:lnTo>
                    <a:lnTo>
                      <a:pt x="2200010" y="2491786"/>
                    </a:lnTo>
                    <a:lnTo>
                      <a:pt x="821101" y="2491786"/>
                    </a:lnTo>
                    <a:lnTo>
                      <a:pt x="821101" y="2091447"/>
                    </a:lnTo>
                    <a:lnTo>
                      <a:pt x="1076215" y="2091447"/>
                    </a:lnTo>
                    <a:lnTo>
                      <a:pt x="1076215" y="1889182"/>
                    </a:lnTo>
                    <a:lnTo>
                      <a:pt x="1422925" y="1889182"/>
                    </a:lnTo>
                    <a:lnTo>
                      <a:pt x="1422925" y="399424"/>
                    </a:lnTo>
                    <a:lnTo>
                      <a:pt x="620129" y="586434"/>
                    </a:lnTo>
                    <a:lnTo>
                      <a:pt x="621452" y="587326"/>
                    </a:lnTo>
                    <a:cubicBezTo>
                      <a:pt x="642137" y="608010"/>
                      <a:pt x="654930" y="636585"/>
                      <a:pt x="654930" y="668148"/>
                    </a:cubicBezTo>
                    <a:cubicBezTo>
                      <a:pt x="654930" y="683930"/>
                      <a:pt x="651732" y="698965"/>
                      <a:pt x="645947" y="712639"/>
                    </a:cubicBezTo>
                    <a:lnTo>
                      <a:pt x="644710" y="714474"/>
                    </a:lnTo>
                    <a:lnTo>
                      <a:pt x="1048273" y="1413466"/>
                    </a:lnTo>
                    <a:lnTo>
                      <a:pt x="1077447" y="1413466"/>
                    </a:lnTo>
                    <a:lnTo>
                      <a:pt x="1083327" y="1443099"/>
                    </a:lnTo>
                    <a:cubicBezTo>
                      <a:pt x="1083326" y="1595070"/>
                      <a:pt x="840816" y="1718266"/>
                      <a:pt x="541663" y="1718266"/>
                    </a:cubicBezTo>
                    <a:cubicBezTo>
                      <a:pt x="242511" y="1718266"/>
                      <a:pt x="0" y="1595070"/>
                      <a:pt x="0" y="1443098"/>
                    </a:cubicBezTo>
                    <a:lnTo>
                      <a:pt x="5881" y="1413466"/>
                    </a:lnTo>
                    <a:lnTo>
                      <a:pt x="35053" y="1413466"/>
                    </a:lnTo>
                    <a:lnTo>
                      <a:pt x="437662" y="716125"/>
                    </a:lnTo>
                    <a:lnTo>
                      <a:pt x="435312" y="712639"/>
                    </a:lnTo>
                    <a:cubicBezTo>
                      <a:pt x="429528" y="698964"/>
                      <a:pt x="426330" y="683930"/>
                      <a:pt x="426329" y="668148"/>
                    </a:cubicBezTo>
                    <a:cubicBezTo>
                      <a:pt x="426329" y="620804"/>
                      <a:pt x="455115" y="580183"/>
                      <a:pt x="496139" y="562831"/>
                    </a:cubicBezTo>
                    <a:lnTo>
                      <a:pt x="516510" y="558718"/>
                    </a:lnTo>
                    <a:lnTo>
                      <a:pt x="525009" y="511565"/>
                    </a:lnTo>
                    <a:lnTo>
                      <a:pt x="1375005" y="158774"/>
                    </a:lnTo>
                    <a:lnTo>
                      <a:pt x="1422925" y="147768"/>
                    </a:lnTo>
                    <a:lnTo>
                      <a:pt x="1422925" y="87630"/>
                    </a:lnTo>
                    <a:cubicBezTo>
                      <a:pt x="1422925" y="39233"/>
                      <a:pt x="1462158" y="0"/>
                      <a:pt x="1510555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style>
              <a:lnRef idx="2">
                <a:srgbClr val="FB6362">
                  <a:shade val="50000"/>
                </a:srgbClr>
              </a:lnRef>
              <a:fillRef idx="1">
                <a:srgbClr val="FB6362"/>
              </a:fillRef>
              <a:effectRef idx="0">
                <a:srgbClr val="FB6362"/>
              </a:effectRef>
              <a:fontRef idx="minor">
                <a:sysClr val="window" lastClr="FFFFFF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" lastClr="FFFFFF"/>
                    </a:solidFill>
                    <a:latin typeface="Calibri" charset="0"/>
                    <a:ea typeface="微软雅黑" panose="020B0503020204020204" charset="-122"/>
                    <a:cs typeface="+mn-ea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" lastClr="FFFFFF"/>
                    </a:solidFill>
                    <a:latin typeface="Calibri" charset="0"/>
                    <a:ea typeface="微软雅黑" panose="020B0503020204020204" charset="-122"/>
                    <a:cs typeface="+mn-ea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" lastClr="FFFFFF"/>
                    </a:solidFill>
                    <a:latin typeface="Calibri" charset="0"/>
                    <a:ea typeface="微软雅黑" panose="020B0503020204020204" charset="-122"/>
                    <a:cs typeface="+mn-ea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" lastClr="FFFFFF"/>
                    </a:solidFill>
                    <a:latin typeface="Calibri" charset="0"/>
                    <a:ea typeface="微软雅黑" panose="020B0503020204020204" charset="-122"/>
                    <a:cs typeface="+mn-ea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" lastClr="FFFFFF"/>
                    </a:solidFill>
                    <a:latin typeface="Calibri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ysClr val="window" lastClr="FFFFFF"/>
                    </a:solidFill>
                    <a:latin typeface="Calibri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ysClr val="window" lastClr="FFFFFF"/>
                    </a:solidFill>
                    <a:latin typeface="Calibri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ysClr val="window" lastClr="FFFFFF"/>
                    </a:solidFill>
                    <a:latin typeface="Calibri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ysClr val="window" lastClr="FFFFFF"/>
                    </a:solidFill>
                    <a:latin typeface="Calibri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KSO_Shape"/>
              <p:cNvSpPr/>
              <p:nvPr/>
            </p:nvSpPr>
            <p:spPr bwMode="auto">
              <a:xfrm>
                <a:off x="7203" y="3499"/>
                <a:ext cx="1047" cy="1037"/>
              </a:xfrm>
              <a:custGeom>
                <a:avLst/>
                <a:gdLst>
                  <a:gd name="T0" fmla="*/ 615878 w 2390775"/>
                  <a:gd name="T1" fmla="*/ 1467970 h 2365376"/>
                  <a:gd name="T2" fmla="*/ 587250 w 2390775"/>
                  <a:gd name="T3" fmla="*/ 1401697 h 2365376"/>
                  <a:gd name="T4" fmla="*/ 1282649 w 2390775"/>
                  <a:gd name="T5" fmla="*/ 1393474 h 2365376"/>
                  <a:gd name="T6" fmla="*/ 1180915 w 2390775"/>
                  <a:gd name="T7" fmla="*/ 1446870 h 2365376"/>
                  <a:gd name="T8" fmla="*/ 1210073 w 2390775"/>
                  <a:gd name="T9" fmla="*/ 1382167 h 2365376"/>
                  <a:gd name="T10" fmla="*/ 653657 w 2390775"/>
                  <a:gd name="T11" fmla="*/ 1314699 h 2365376"/>
                  <a:gd name="T12" fmla="*/ 646041 w 2390775"/>
                  <a:gd name="T13" fmla="*/ 1180275 h 2365376"/>
                  <a:gd name="T14" fmla="*/ 589870 w 2390775"/>
                  <a:gd name="T15" fmla="*/ 1105327 h 2365376"/>
                  <a:gd name="T16" fmla="*/ 599516 w 2390775"/>
                  <a:gd name="T17" fmla="*/ 1141280 h 2365376"/>
                  <a:gd name="T18" fmla="*/ 579914 w 2390775"/>
                  <a:gd name="T19" fmla="*/ 1158779 h 2365376"/>
                  <a:gd name="T20" fmla="*/ 541333 w 2390775"/>
                  <a:gd name="T21" fmla="*/ 1105965 h 2365376"/>
                  <a:gd name="T22" fmla="*/ 1137260 w 2390775"/>
                  <a:gd name="T23" fmla="*/ 1009231 h 2365376"/>
                  <a:gd name="T24" fmla="*/ 1143562 w 2390775"/>
                  <a:gd name="T25" fmla="*/ 1026145 h 2365376"/>
                  <a:gd name="T26" fmla="*/ 1096615 w 2390775"/>
                  <a:gd name="T27" fmla="*/ 1069549 h 2365376"/>
                  <a:gd name="T28" fmla="*/ 1102602 w 2390775"/>
                  <a:gd name="T29" fmla="*/ 1001572 h 2365376"/>
                  <a:gd name="T30" fmla="*/ 972739 w 2390775"/>
                  <a:gd name="T31" fmla="*/ 835988 h 2365376"/>
                  <a:gd name="T32" fmla="*/ 989500 w 2390775"/>
                  <a:gd name="T33" fmla="*/ 1138672 h 2365376"/>
                  <a:gd name="T34" fmla="*/ 639427 w 2390775"/>
                  <a:gd name="T35" fmla="*/ 1423644 h 2365376"/>
                  <a:gd name="T36" fmla="*/ 599898 w 2390775"/>
                  <a:gd name="T37" fmla="*/ 1003302 h 2365376"/>
                  <a:gd name="T38" fmla="*/ 529694 w 2390775"/>
                  <a:gd name="T39" fmla="*/ 1090596 h 2365376"/>
                  <a:gd name="T40" fmla="*/ 602428 w 2390775"/>
                  <a:gd name="T41" fmla="*/ 868249 h 2365376"/>
                  <a:gd name="T42" fmla="*/ 861740 w 2390775"/>
                  <a:gd name="T43" fmla="*/ 924231 h 2365376"/>
                  <a:gd name="T44" fmla="*/ 755609 w 2390775"/>
                  <a:gd name="T45" fmla="*/ 542052 h 2365376"/>
                  <a:gd name="T46" fmla="*/ 929665 w 2390775"/>
                  <a:gd name="T47" fmla="*/ 525915 h 2365376"/>
                  <a:gd name="T48" fmla="*/ 909019 w 2390775"/>
                  <a:gd name="T49" fmla="*/ 571798 h 2365376"/>
                  <a:gd name="T50" fmla="*/ 936652 w 2390775"/>
                  <a:gd name="T51" fmla="*/ 586353 h 2365376"/>
                  <a:gd name="T52" fmla="*/ 928394 w 2390775"/>
                  <a:gd name="T53" fmla="*/ 688879 h 2365376"/>
                  <a:gd name="T54" fmla="*/ 840414 w 2390775"/>
                  <a:gd name="T55" fmla="*/ 772101 h 2365376"/>
                  <a:gd name="T56" fmla="*/ 742269 w 2390775"/>
                  <a:gd name="T57" fmla="*/ 675588 h 2365376"/>
                  <a:gd name="T58" fmla="*/ 738139 w 2390775"/>
                  <a:gd name="T59" fmla="*/ 608504 h 2365376"/>
                  <a:gd name="T60" fmla="*/ 761643 w 2390775"/>
                  <a:gd name="T61" fmla="*/ 510093 h 2365376"/>
                  <a:gd name="T62" fmla="*/ 617010 w 2390775"/>
                  <a:gd name="T63" fmla="*/ 449064 h 2365376"/>
                  <a:gd name="T64" fmla="*/ 350272 w 2390775"/>
                  <a:gd name="T65" fmla="*/ 638327 h 2365376"/>
                  <a:gd name="T66" fmla="*/ 215163 w 2390775"/>
                  <a:gd name="T67" fmla="*/ 939947 h 2365376"/>
                  <a:gd name="T68" fmla="*/ 256613 w 2390775"/>
                  <a:gd name="T69" fmla="*/ 1277331 h 2365376"/>
                  <a:gd name="T70" fmla="*/ 458486 w 2390775"/>
                  <a:gd name="T71" fmla="*/ 1534008 h 2365376"/>
                  <a:gd name="T72" fmla="*/ 767308 w 2390775"/>
                  <a:gd name="T73" fmla="*/ 1655225 h 2365376"/>
                  <a:gd name="T74" fmla="*/ 1101127 w 2390775"/>
                  <a:gd name="T75" fmla="*/ 1596674 h 2365376"/>
                  <a:gd name="T76" fmla="*/ 1347614 w 2390775"/>
                  <a:gd name="T77" fmla="*/ 1383040 h 2365376"/>
                  <a:gd name="T78" fmla="*/ 1453614 w 2390775"/>
                  <a:gd name="T79" fmla="*/ 1066861 h 2365376"/>
                  <a:gd name="T80" fmla="*/ 1378939 w 2390775"/>
                  <a:gd name="T81" fmla="*/ 738024 h 2365376"/>
                  <a:gd name="T82" fmla="*/ 1153652 w 2390775"/>
                  <a:gd name="T83" fmla="*/ 501602 h 2365376"/>
                  <a:gd name="T84" fmla="*/ 831224 w 2390775"/>
                  <a:gd name="T85" fmla="*/ 411085 h 2365376"/>
                  <a:gd name="T86" fmla="*/ 989432 w 2390775"/>
                  <a:gd name="T87" fmla="*/ 315187 h 2365376"/>
                  <a:gd name="T88" fmla="*/ 1471649 w 2390775"/>
                  <a:gd name="T89" fmla="*/ 671876 h 2365376"/>
                  <a:gd name="T90" fmla="*/ 1554866 w 2390775"/>
                  <a:gd name="T91" fmla="*/ 1171938 h 2365376"/>
                  <a:gd name="T92" fmla="*/ 1239716 w 2390775"/>
                  <a:gd name="T93" fmla="*/ 1647313 h 2365376"/>
                  <a:gd name="T94" fmla="*/ 646121 w 2390775"/>
                  <a:gd name="T95" fmla="*/ 1748275 h 2365376"/>
                  <a:gd name="T96" fmla="*/ 110112 w 2390775"/>
                  <a:gd name="T97" fmla="*/ 1186813 h 2365376"/>
                  <a:gd name="T98" fmla="*/ 251551 w 2390775"/>
                  <a:gd name="T99" fmla="*/ 580725 h 2365376"/>
                  <a:gd name="T100" fmla="*/ 1549044 w 2390775"/>
                  <a:gd name="T101" fmla="*/ 160116 h 2365376"/>
                  <a:gd name="T102" fmla="*/ 1461002 w 2390775"/>
                  <a:gd name="T103" fmla="*/ 284475 h 2365376"/>
                  <a:gd name="T104" fmla="*/ 1550307 w 2390775"/>
                  <a:gd name="T105" fmla="*/ 426554 h 2365376"/>
                  <a:gd name="T106" fmla="*/ 1719764 w 2390775"/>
                  <a:gd name="T107" fmla="*/ 380038 h 2365376"/>
                  <a:gd name="T108" fmla="*/ 1735543 w 2390775"/>
                  <a:gd name="T109" fmla="*/ 232579 h 2365376"/>
                  <a:gd name="T110" fmla="*/ 1705909 w 2390775"/>
                  <a:gd name="T111" fmla="*/ 94508 h 2365376"/>
                  <a:gd name="T112" fmla="*/ 1774050 w 2390775"/>
                  <a:gd name="T113" fmla="*/ 148403 h 2365376"/>
                  <a:gd name="T114" fmla="*/ 1781614 w 2390775"/>
                  <a:gd name="T115" fmla="*/ 428769 h 2365376"/>
                  <a:gd name="T116" fmla="*/ 1600166 w 2390775"/>
                  <a:gd name="T117" fmla="*/ 516104 h 2365376"/>
                  <a:gd name="T118" fmla="*/ 1452167 w 2390775"/>
                  <a:gd name="T119" fmla="*/ 455349 h 2365376"/>
                  <a:gd name="T120" fmla="*/ 1310478 w 2390775"/>
                  <a:gd name="T121" fmla="*/ 259477 h 2365376"/>
                  <a:gd name="T122" fmla="*/ 1562614 w 2390775"/>
                  <a:gd name="T123" fmla="*/ 74046 h 236537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2390775" h="2365376">
                    <a:moveTo>
                      <a:pt x="761351" y="1739900"/>
                    </a:moveTo>
                    <a:lnTo>
                      <a:pt x="791690" y="1805294"/>
                    </a:lnTo>
                    <a:lnTo>
                      <a:pt x="794883" y="1808051"/>
                    </a:lnTo>
                    <a:lnTo>
                      <a:pt x="797278" y="1811991"/>
                    </a:lnTo>
                    <a:lnTo>
                      <a:pt x="800871" y="1817112"/>
                    </a:lnTo>
                    <a:lnTo>
                      <a:pt x="803266" y="1822233"/>
                    </a:lnTo>
                    <a:lnTo>
                      <a:pt x="804065" y="1825384"/>
                    </a:lnTo>
                    <a:lnTo>
                      <a:pt x="804863" y="1828536"/>
                    </a:lnTo>
                    <a:lnTo>
                      <a:pt x="804863" y="1831687"/>
                    </a:lnTo>
                    <a:lnTo>
                      <a:pt x="804863" y="1834839"/>
                    </a:lnTo>
                    <a:lnTo>
                      <a:pt x="804065" y="1837990"/>
                    </a:lnTo>
                    <a:lnTo>
                      <a:pt x="802867" y="1841142"/>
                    </a:lnTo>
                    <a:lnTo>
                      <a:pt x="801670" y="1842718"/>
                    </a:lnTo>
                    <a:lnTo>
                      <a:pt x="799674" y="1844687"/>
                    </a:lnTo>
                    <a:lnTo>
                      <a:pt x="797278" y="1845475"/>
                    </a:lnTo>
                    <a:lnTo>
                      <a:pt x="794484" y="1845869"/>
                    </a:lnTo>
                    <a:lnTo>
                      <a:pt x="790891" y="1846263"/>
                    </a:lnTo>
                    <a:lnTo>
                      <a:pt x="787698" y="1845869"/>
                    </a:lnTo>
                    <a:lnTo>
                      <a:pt x="784105" y="1845475"/>
                    </a:lnTo>
                    <a:lnTo>
                      <a:pt x="780512" y="1844293"/>
                    </a:lnTo>
                    <a:lnTo>
                      <a:pt x="776520" y="1842718"/>
                    </a:lnTo>
                    <a:lnTo>
                      <a:pt x="772927" y="1841142"/>
                    </a:lnTo>
                    <a:lnTo>
                      <a:pt x="768935" y="1839172"/>
                    </a:lnTo>
                    <a:lnTo>
                      <a:pt x="765343" y="1836809"/>
                    </a:lnTo>
                    <a:lnTo>
                      <a:pt x="761750" y="1834051"/>
                    </a:lnTo>
                    <a:lnTo>
                      <a:pt x="758955" y="1831294"/>
                    </a:lnTo>
                    <a:lnTo>
                      <a:pt x="756161" y="1827748"/>
                    </a:lnTo>
                    <a:lnTo>
                      <a:pt x="754165" y="1824597"/>
                    </a:lnTo>
                    <a:lnTo>
                      <a:pt x="748975" y="1815536"/>
                    </a:lnTo>
                    <a:lnTo>
                      <a:pt x="745782" y="1808839"/>
                    </a:lnTo>
                    <a:lnTo>
                      <a:pt x="743387" y="1803718"/>
                    </a:lnTo>
                    <a:lnTo>
                      <a:pt x="742588" y="1799385"/>
                    </a:lnTo>
                    <a:lnTo>
                      <a:pt x="742588" y="1795051"/>
                    </a:lnTo>
                    <a:lnTo>
                      <a:pt x="743387" y="1790718"/>
                    </a:lnTo>
                    <a:lnTo>
                      <a:pt x="746181" y="1778112"/>
                    </a:lnTo>
                    <a:lnTo>
                      <a:pt x="746979" y="1774173"/>
                    </a:lnTo>
                    <a:lnTo>
                      <a:pt x="746979" y="1772203"/>
                    </a:lnTo>
                    <a:lnTo>
                      <a:pt x="746181" y="1771021"/>
                    </a:lnTo>
                    <a:lnTo>
                      <a:pt x="745383" y="1770627"/>
                    </a:lnTo>
                    <a:lnTo>
                      <a:pt x="742987" y="1770627"/>
                    </a:lnTo>
                    <a:lnTo>
                      <a:pt x="742189" y="1770233"/>
                    </a:lnTo>
                    <a:lnTo>
                      <a:pt x="741790" y="1769839"/>
                    </a:lnTo>
                    <a:lnTo>
                      <a:pt x="738596" y="1761961"/>
                    </a:lnTo>
                    <a:lnTo>
                      <a:pt x="736999" y="1758021"/>
                    </a:lnTo>
                    <a:lnTo>
                      <a:pt x="736600" y="1756052"/>
                    </a:lnTo>
                    <a:lnTo>
                      <a:pt x="736600" y="1754476"/>
                    </a:lnTo>
                    <a:lnTo>
                      <a:pt x="742189" y="1750536"/>
                    </a:lnTo>
                    <a:lnTo>
                      <a:pt x="747379" y="1747385"/>
                    </a:lnTo>
                    <a:lnTo>
                      <a:pt x="750971" y="1745021"/>
                    </a:lnTo>
                    <a:lnTo>
                      <a:pt x="754165" y="1743839"/>
                    </a:lnTo>
                    <a:lnTo>
                      <a:pt x="758556" y="1741870"/>
                    </a:lnTo>
                    <a:lnTo>
                      <a:pt x="759754" y="1741870"/>
                    </a:lnTo>
                    <a:lnTo>
                      <a:pt x="761351" y="1739900"/>
                    </a:lnTo>
                    <a:close/>
                    <a:moveTo>
                      <a:pt x="1554438" y="1730375"/>
                    </a:moveTo>
                    <a:lnTo>
                      <a:pt x="1565575" y="1730375"/>
                    </a:lnTo>
                    <a:lnTo>
                      <a:pt x="1575916" y="1730375"/>
                    </a:lnTo>
                    <a:lnTo>
                      <a:pt x="1586258" y="1731163"/>
                    </a:lnTo>
                    <a:lnTo>
                      <a:pt x="1591031" y="1731951"/>
                    </a:lnTo>
                    <a:lnTo>
                      <a:pt x="1595008" y="1733133"/>
                    </a:lnTo>
                    <a:lnTo>
                      <a:pt x="1598986" y="1734314"/>
                    </a:lnTo>
                    <a:lnTo>
                      <a:pt x="1602168" y="1735890"/>
                    </a:lnTo>
                    <a:lnTo>
                      <a:pt x="1605350" y="1737860"/>
                    </a:lnTo>
                    <a:lnTo>
                      <a:pt x="1607339" y="1739830"/>
                    </a:lnTo>
                    <a:lnTo>
                      <a:pt x="1608929" y="1741799"/>
                    </a:lnTo>
                    <a:lnTo>
                      <a:pt x="1609725" y="1744951"/>
                    </a:lnTo>
                    <a:lnTo>
                      <a:pt x="1609725" y="1747708"/>
                    </a:lnTo>
                    <a:lnTo>
                      <a:pt x="1608929" y="1751648"/>
                    </a:lnTo>
                    <a:lnTo>
                      <a:pt x="1607339" y="1755193"/>
                    </a:lnTo>
                    <a:lnTo>
                      <a:pt x="1604554" y="1759920"/>
                    </a:lnTo>
                    <a:lnTo>
                      <a:pt x="1600577" y="1764648"/>
                    </a:lnTo>
                    <a:lnTo>
                      <a:pt x="1595804" y="1769769"/>
                    </a:lnTo>
                    <a:lnTo>
                      <a:pt x="1589042" y="1776072"/>
                    </a:lnTo>
                    <a:lnTo>
                      <a:pt x="1582678" y="1781193"/>
                    </a:lnTo>
                    <a:lnTo>
                      <a:pt x="1576314" y="1786314"/>
                    </a:lnTo>
                    <a:lnTo>
                      <a:pt x="1570348" y="1790647"/>
                    </a:lnTo>
                    <a:lnTo>
                      <a:pt x="1563586" y="1794193"/>
                    </a:lnTo>
                    <a:lnTo>
                      <a:pt x="1557222" y="1797738"/>
                    </a:lnTo>
                    <a:lnTo>
                      <a:pt x="1550461" y="1800496"/>
                    </a:lnTo>
                    <a:lnTo>
                      <a:pt x="1544097" y="1802466"/>
                    </a:lnTo>
                    <a:lnTo>
                      <a:pt x="1537733" y="1804829"/>
                    </a:lnTo>
                    <a:lnTo>
                      <a:pt x="1530971" y="1806799"/>
                    </a:lnTo>
                    <a:lnTo>
                      <a:pt x="1524607" y="1807981"/>
                    </a:lnTo>
                    <a:lnTo>
                      <a:pt x="1518243" y="1809163"/>
                    </a:lnTo>
                    <a:lnTo>
                      <a:pt x="1505117" y="1811132"/>
                    </a:lnTo>
                    <a:lnTo>
                      <a:pt x="1491992" y="1812314"/>
                    </a:lnTo>
                    <a:lnTo>
                      <a:pt x="1486026" y="1813102"/>
                    </a:lnTo>
                    <a:lnTo>
                      <a:pt x="1483241" y="1813890"/>
                    </a:lnTo>
                    <a:lnTo>
                      <a:pt x="1482048" y="1814678"/>
                    </a:lnTo>
                    <a:lnTo>
                      <a:pt x="1481253" y="1815072"/>
                    </a:lnTo>
                    <a:lnTo>
                      <a:pt x="1480855" y="1815859"/>
                    </a:lnTo>
                    <a:lnTo>
                      <a:pt x="1480855" y="1817041"/>
                    </a:lnTo>
                    <a:lnTo>
                      <a:pt x="1481253" y="1818617"/>
                    </a:lnTo>
                    <a:lnTo>
                      <a:pt x="1482048" y="1819799"/>
                    </a:lnTo>
                    <a:lnTo>
                      <a:pt x="1482048" y="1821375"/>
                    </a:lnTo>
                    <a:lnTo>
                      <a:pt x="1482048" y="1821769"/>
                    </a:lnTo>
                    <a:lnTo>
                      <a:pt x="1480855" y="1822556"/>
                    </a:lnTo>
                    <a:lnTo>
                      <a:pt x="1471309" y="1830829"/>
                    </a:lnTo>
                    <a:lnTo>
                      <a:pt x="1465343" y="1834375"/>
                    </a:lnTo>
                    <a:lnTo>
                      <a:pt x="1463354" y="1835556"/>
                    </a:lnTo>
                    <a:lnTo>
                      <a:pt x="1461365" y="1836738"/>
                    </a:lnTo>
                    <a:lnTo>
                      <a:pt x="1452615" y="1830041"/>
                    </a:lnTo>
                    <a:lnTo>
                      <a:pt x="1445853" y="1824132"/>
                    </a:lnTo>
                    <a:lnTo>
                      <a:pt x="1440285" y="1819405"/>
                    </a:lnTo>
                    <a:lnTo>
                      <a:pt x="1437103" y="1815072"/>
                    </a:lnTo>
                    <a:lnTo>
                      <a:pt x="1434716" y="1812314"/>
                    </a:lnTo>
                    <a:lnTo>
                      <a:pt x="1433125" y="1810344"/>
                    </a:lnTo>
                    <a:lnTo>
                      <a:pt x="1432330" y="1808375"/>
                    </a:lnTo>
                    <a:lnTo>
                      <a:pt x="1428750" y="1806799"/>
                    </a:lnTo>
                    <a:lnTo>
                      <a:pt x="1512675" y="1734314"/>
                    </a:lnTo>
                    <a:lnTo>
                      <a:pt x="1518641" y="1733527"/>
                    </a:lnTo>
                    <a:lnTo>
                      <a:pt x="1533755" y="1731951"/>
                    </a:lnTo>
                    <a:lnTo>
                      <a:pt x="1543699" y="1731163"/>
                    </a:lnTo>
                    <a:lnTo>
                      <a:pt x="1554438" y="1730375"/>
                    </a:lnTo>
                    <a:close/>
                    <a:moveTo>
                      <a:pt x="588962" y="1535113"/>
                    </a:moveTo>
                    <a:lnTo>
                      <a:pt x="694496" y="1535113"/>
                    </a:lnTo>
                    <a:lnTo>
                      <a:pt x="694496" y="1557872"/>
                    </a:lnTo>
                    <a:lnTo>
                      <a:pt x="694894" y="1558271"/>
                    </a:lnTo>
                    <a:lnTo>
                      <a:pt x="696885" y="1560268"/>
                    </a:lnTo>
                    <a:lnTo>
                      <a:pt x="698478" y="1560667"/>
                    </a:lnTo>
                    <a:lnTo>
                      <a:pt x="700469" y="1561466"/>
                    </a:lnTo>
                    <a:lnTo>
                      <a:pt x="704053" y="1561865"/>
                    </a:lnTo>
                    <a:lnTo>
                      <a:pt x="707239" y="1561865"/>
                    </a:lnTo>
                    <a:lnTo>
                      <a:pt x="711222" y="1561865"/>
                    </a:lnTo>
                    <a:lnTo>
                      <a:pt x="714407" y="1561466"/>
                    </a:lnTo>
                    <a:lnTo>
                      <a:pt x="716797" y="1560667"/>
                    </a:lnTo>
                    <a:lnTo>
                      <a:pt x="718390" y="1560268"/>
                    </a:lnTo>
                    <a:lnTo>
                      <a:pt x="720381" y="1558271"/>
                    </a:lnTo>
                    <a:lnTo>
                      <a:pt x="720779" y="1557872"/>
                    </a:lnTo>
                    <a:lnTo>
                      <a:pt x="720779" y="1535113"/>
                    </a:lnTo>
                    <a:lnTo>
                      <a:pt x="820737" y="1535113"/>
                    </a:lnTo>
                    <a:lnTo>
                      <a:pt x="820737" y="1644117"/>
                    </a:lnTo>
                    <a:lnTo>
                      <a:pt x="820339" y="1648908"/>
                    </a:lnTo>
                    <a:lnTo>
                      <a:pt x="819144" y="1652901"/>
                    </a:lnTo>
                    <a:lnTo>
                      <a:pt x="816755" y="1656894"/>
                    </a:lnTo>
                    <a:lnTo>
                      <a:pt x="814365" y="1660088"/>
                    </a:lnTo>
                    <a:lnTo>
                      <a:pt x="810781" y="1663283"/>
                    </a:lnTo>
                    <a:lnTo>
                      <a:pt x="806799" y="1665279"/>
                    </a:lnTo>
                    <a:lnTo>
                      <a:pt x="802418" y="1666477"/>
                    </a:lnTo>
                    <a:lnTo>
                      <a:pt x="797639" y="1666876"/>
                    </a:lnTo>
                    <a:lnTo>
                      <a:pt x="612060" y="1666876"/>
                    </a:lnTo>
                    <a:lnTo>
                      <a:pt x="607281" y="1666477"/>
                    </a:lnTo>
                    <a:lnTo>
                      <a:pt x="602901" y="1665279"/>
                    </a:lnTo>
                    <a:lnTo>
                      <a:pt x="598918" y="1663283"/>
                    </a:lnTo>
                    <a:lnTo>
                      <a:pt x="595732" y="1660088"/>
                    </a:lnTo>
                    <a:lnTo>
                      <a:pt x="592546" y="1656894"/>
                    </a:lnTo>
                    <a:lnTo>
                      <a:pt x="590555" y="1652901"/>
                    </a:lnTo>
                    <a:lnTo>
                      <a:pt x="589360" y="1648908"/>
                    </a:lnTo>
                    <a:lnTo>
                      <a:pt x="588962" y="1644117"/>
                    </a:lnTo>
                    <a:lnTo>
                      <a:pt x="588962" y="1535113"/>
                    </a:lnTo>
                    <a:close/>
                    <a:moveTo>
                      <a:pt x="612060" y="1476375"/>
                    </a:moveTo>
                    <a:lnTo>
                      <a:pt x="797639" y="1476375"/>
                    </a:lnTo>
                    <a:lnTo>
                      <a:pt x="802418" y="1476769"/>
                    </a:lnTo>
                    <a:lnTo>
                      <a:pt x="806799" y="1477950"/>
                    </a:lnTo>
                    <a:lnTo>
                      <a:pt x="810781" y="1480312"/>
                    </a:lnTo>
                    <a:lnTo>
                      <a:pt x="814365" y="1483068"/>
                    </a:lnTo>
                    <a:lnTo>
                      <a:pt x="816755" y="1486611"/>
                    </a:lnTo>
                    <a:lnTo>
                      <a:pt x="819144" y="1490155"/>
                    </a:lnTo>
                    <a:lnTo>
                      <a:pt x="820339" y="1494485"/>
                    </a:lnTo>
                    <a:lnTo>
                      <a:pt x="820737" y="1498816"/>
                    </a:lnTo>
                    <a:lnTo>
                      <a:pt x="820737" y="1525588"/>
                    </a:lnTo>
                    <a:lnTo>
                      <a:pt x="588962" y="1525588"/>
                    </a:lnTo>
                    <a:lnTo>
                      <a:pt x="588962" y="1498816"/>
                    </a:lnTo>
                    <a:lnTo>
                      <a:pt x="589360" y="1494485"/>
                    </a:lnTo>
                    <a:lnTo>
                      <a:pt x="590555" y="1490155"/>
                    </a:lnTo>
                    <a:lnTo>
                      <a:pt x="592546" y="1486611"/>
                    </a:lnTo>
                    <a:lnTo>
                      <a:pt x="595732" y="1483068"/>
                    </a:lnTo>
                    <a:lnTo>
                      <a:pt x="598918" y="1480312"/>
                    </a:lnTo>
                    <a:lnTo>
                      <a:pt x="602901" y="1477950"/>
                    </a:lnTo>
                    <a:lnTo>
                      <a:pt x="607281" y="1476769"/>
                    </a:lnTo>
                    <a:lnTo>
                      <a:pt x="612060" y="1476375"/>
                    </a:lnTo>
                    <a:close/>
                    <a:moveTo>
                      <a:pt x="725449" y="1381125"/>
                    </a:moveTo>
                    <a:lnTo>
                      <a:pt x="730525" y="1381524"/>
                    </a:lnTo>
                    <a:lnTo>
                      <a:pt x="732087" y="1381524"/>
                    </a:lnTo>
                    <a:lnTo>
                      <a:pt x="734430" y="1382322"/>
                    </a:lnTo>
                    <a:lnTo>
                      <a:pt x="737554" y="1384317"/>
                    </a:lnTo>
                    <a:lnTo>
                      <a:pt x="740287" y="1386312"/>
                    </a:lnTo>
                    <a:lnTo>
                      <a:pt x="743411" y="1389505"/>
                    </a:lnTo>
                    <a:lnTo>
                      <a:pt x="746535" y="1393096"/>
                    </a:lnTo>
                    <a:lnTo>
                      <a:pt x="749659" y="1397486"/>
                    </a:lnTo>
                    <a:lnTo>
                      <a:pt x="755906" y="1407063"/>
                    </a:lnTo>
                    <a:lnTo>
                      <a:pt x="761373" y="1417837"/>
                    </a:lnTo>
                    <a:lnTo>
                      <a:pt x="766059" y="1427813"/>
                    </a:lnTo>
                    <a:lnTo>
                      <a:pt x="769182" y="1437390"/>
                    </a:lnTo>
                    <a:lnTo>
                      <a:pt x="770744" y="1441780"/>
                    </a:lnTo>
                    <a:lnTo>
                      <a:pt x="771525" y="1445770"/>
                    </a:lnTo>
                    <a:lnTo>
                      <a:pt x="771525" y="1448164"/>
                    </a:lnTo>
                    <a:lnTo>
                      <a:pt x="771525" y="1450159"/>
                    </a:lnTo>
                    <a:lnTo>
                      <a:pt x="770744" y="1451357"/>
                    </a:lnTo>
                    <a:lnTo>
                      <a:pt x="769182" y="1452155"/>
                    </a:lnTo>
                    <a:lnTo>
                      <a:pt x="768011" y="1452155"/>
                    </a:lnTo>
                    <a:lnTo>
                      <a:pt x="766449" y="1450958"/>
                    </a:lnTo>
                    <a:lnTo>
                      <a:pt x="764887" y="1449760"/>
                    </a:lnTo>
                    <a:lnTo>
                      <a:pt x="762544" y="1448563"/>
                    </a:lnTo>
                    <a:lnTo>
                      <a:pt x="759030" y="1444174"/>
                    </a:lnTo>
                    <a:lnTo>
                      <a:pt x="755516" y="1439784"/>
                    </a:lnTo>
                    <a:lnTo>
                      <a:pt x="753173" y="1434996"/>
                    </a:lnTo>
                    <a:lnTo>
                      <a:pt x="752392" y="1433400"/>
                    </a:lnTo>
                    <a:lnTo>
                      <a:pt x="752392" y="1431404"/>
                    </a:lnTo>
                    <a:lnTo>
                      <a:pt x="752001" y="1428611"/>
                    </a:lnTo>
                    <a:lnTo>
                      <a:pt x="750830" y="1426616"/>
                    </a:lnTo>
                    <a:lnTo>
                      <a:pt x="748878" y="1425419"/>
                    </a:lnTo>
                    <a:lnTo>
                      <a:pt x="746925" y="1425020"/>
                    </a:lnTo>
                    <a:lnTo>
                      <a:pt x="746144" y="1425419"/>
                    </a:lnTo>
                    <a:lnTo>
                      <a:pt x="745363" y="1425818"/>
                    </a:lnTo>
                    <a:lnTo>
                      <a:pt x="744582" y="1426616"/>
                    </a:lnTo>
                    <a:lnTo>
                      <a:pt x="743411" y="1427414"/>
                    </a:lnTo>
                    <a:lnTo>
                      <a:pt x="742630" y="1428611"/>
                    </a:lnTo>
                    <a:lnTo>
                      <a:pt x="742240" y="1430207"/>
                    </a:lnTo>
                    <a:lnTo>
                      <a:pt x="741849" y="1432602"/>
                    </a:lnTo>
                    <a:lnTo>
                      <a:pt x="741849" y="1434597"/>
                    </a:lnTo>
                    <a:lnTo>
                      <a:pt x="741459" y="1439385"/>
                    </a:lnTo>
                    <a:lnTo>
                      <a:pt x="740678" y="1443376"/>
                    </a:lnTo>
                    <a:lnTo>
                      <a:pt x="739897" y="1445371"/>
                    </a:lnTo>
                    <a:lnTo>
                      <a:pt x="739116" y="1446967"/>
                    </a:lnTo>
                    <a:lnTo>
                      <a:pt x="737944" y="1448164"/>
                    </a:lnTo>
                    <a:lnTo>
                      <a:pt x="735992" y="1449361"/>
                    </a:lnTo>
                    <a:lnTo>
                      <a:pt x="734430" y="1450558"/>
                    </a:lnTo>
                    <a:lnTo>
                      <a:pt x="732868" y="1452155"/>
                    </a:lnTo>
                    <a:lnTo>
                      <a:pt x="730525" y="1452953"/>
                    </a:lnTo>
                    <a:lnTo>
                      <a:pt x="727792" y="1453352"/>
                    </a:lnTo>
                    <a:lnTo>
                      <a:pt x="721935" y="1454150"/>
                    </a:lnTo>
                    <a:lnTo>
                      <a:pt x="715297" y="1454150"/>
                    </a:lnTo>
                    <a:lnTo>
                      <a:pt x="712173" y="1453751"/>
                    </a:lnTo>
                    <a:lnTo>
                      <a:pt x="709049" y="1452953"/>
                    </a:lnTo>
                    <a:lnTo>
                      <a:pt x="706706" y="1452155"/>
                    </a:lnTo>
                    <a:lnTo>
                      <a:pt x="703973" y="1450558"/>
                    </a:lnTo>
                    <a:lnTo>
                      <a:pt x="701240" y="1448962"/>
                    </a:lnTo>
                    <a:lnTo>
                      <a:pt x="699287" y="1447366"/>
                    </a:lnTo>
                    <a:lnTo>
                      <a:pt x="694992" y="1442977"/>
                    </a:lnTo>
                    <a:lnTo>
                      <a:pt x="691478" y="1438188"/>
                    </a:lnTo>
                    <a:lnTo>
                      <a:pt x="687963" y="1432602"/>
                    </a:lnTo>
                    <a:lnTo>
                      <a:pt x="685230" y="1427015"/>
                    </a:lnTo>
                    <a:lnTo>
                      <a:pt x="682497" y="1421029"/>
                    </a:lnTo>
                    <a:lnTo>
                      <a:pt x="680544" y="1415044"/>
                    </a:lnTo>
                    <a:lnTo>
                      <a:pt x="678982" y="1409058"/>
                    </a:lnTo>
                    <a:lnTo>
                      <a:pt x="676249" y="1399082"/>
                    </a:lnTo>
                    <a:lnTo>
                      <a:pt x="675078" y="1392298"/>
                    </a:lnTo>
                    <a:lnTo>
                      <a:pt x="674687" y="1389106"/>
                    </a:lnTo>
                    <a:lnTo>
                      <a:pt x="674687" y="1388707"/>
                    </a:lnTo>
                    <a:lnTo>
                      <a:pt x="675078" y="1388308"/>
                    </a:lnTo>
                    <a:lnTo>
                      <a:pt x="676249" y="1387909"/>
                    </a:lnTo>
                    <a:lnTo>
                      <a:pt x="679373" y="1387111"/>
                    </a:lnTo>
                    <a:lnTo>
                      <a:pt x="683278" y="1385913"/>
                    </a:lnTo>
                    <a:lnTo>
                      <a:pt x="689525" y="1384716"/>
                    </a:lnTo>
                    <a:lnTo>
                      <a:pt x="698897" y="1383120"/>
                    </a:lnTo>
                    <a:lnTo>
                      <a:pt x="715297" y="1381524"/>
                    </a:lnTo>
                    <a:lnTo>
                      <a:pt x="725449" y="1381125"/>
                    </a:lnTo>
                    <a:close/>
                    <a:moveTo>
                      <a:pt x="1433588" y="1247775"/>
                    </a:moveTo>
                    <a:lnTo>
                      <a:pt x="1439124" y="1247775"/>
                    </a:lnTo>
                    <a:lnTo>
                      <a:pt x="1444264" y="1248175"/>
                    </a:lnTo>
                    <a:lnTo>
                      <a:pt x="1448614" y="1248976"/>
                    </a:lnTo>
                    <a:lnTo>
                      <a:pt x="1451382" y="1249776"/>
                    </a:lnTo>
                    <a:lnTo>
                      <a:pt x="1453359" y="1250977"/>
                    </a:lnTo>
                    <a:lnTo>
                      <a:pt x="1454150" y="1252178"/>
                    </a:lnTo>
                    <a:lnTo>
                      <a:pt x="1454150" y="1253779"/>
                    </a:lnTo>
                    <a:lnTo>
                      <a:pt x="1453359" y="1255380"/>
                    </a:lnTo>
                    <a:lnTo>
                      <a:pt x="1452173" y="1256981"/>
                    </a:lnTo>
                    <a:lnTo>
                      <a:pt x="1450196" y="1258582"/>
                    </a:lnTo>
                    <a:lnTo>
                      <a:pt x="1447428" y="1260183"/>
                    </a:lnTo>
                    <a:lnTo>
                      <a:pt x="1441892" y="1262985"/>
                    </a:lnTo>
                    <a:lnTo>
                      <a:pt x="1435565" y="1264986"/>
                    </a:lnTo>
                    <a:lnTo>
                      <a:pt x="1432402" y="1265387"/>
                    </a:lnTo>
                    <a:lnTo>
                      <a:pt x="1429634" y="1265787"/>
                    </a:lnTo>
                    <a:lnTo>
                      <a:pt x="1427261" y="1265787"/>
                    </a:lnTo>
                    <a:lnTo>
                      <a:pt x="1425284" y="1265387"/>
                    </a:lnTo>
                    <a:lnTo>
                      <a:pt x="1423703" y="1264986"/>
                    </a:lnTo>
                    <a:lnTo>
                      <a:pt x="1422516" y="1264586"/>
                    </a:lnTo>
                    <a:lnTo>
                      <a:pt x="1420539" y="1264586"/>
                    </a:lnTo>
                    <a:lnTo>
                      <a:pt x="1419353" y="1264986"/>
                    </a:lnTo>
                    <a:lnTo>
                      <a:pt x="1418562" y="1265787"/>
                    </a:lnTo>
                    <a:lnTo>
                      <a:pt x="1417376" y="1266588"/>
                    </a:lnTo>
                    <a:lnTo>
                      <a:pt x="1416980" y="1267388"/>
                    </a:lnTo>
                    <a:lnTo>
                      <a:pt x="1416585" y="1268589"/>
                    </a:lnTo>
                    <a:lnTo>
                      <a:pt x="1416190" y="1269790"/>
                    </a:lnTo>
                    <a:lnTo>
                      <a:pt x="1416585" y="1270990"/>
                    </a:lnTo>
                    <a:lnTo>
                      <a:pt x="1416585" y="1272191"/>
                    </a:lnTo>
                    <a:lnTo>
                      <a:pt x="1417376" y="1273392"/>
                    </a:lnTo>
                    <a:lnTo>
                      <a:pt x="1418562" y="1274993"/>
                    </a:lnTo>
                    <a:lnTo>
                      <a:pt x="1419748" y="1276194"/>
                    </a:lnTo>
                    <a:lnTo>
                      <a:pt x="1422121" y="1277395"/>
                    </a:lnTo>
                    <a:lnTo>
                      <a:pt x="1424098" y="1278596"/>
                    </a:lnTo>
                    <a:lnTo>
                      <a:pt x="1428843" y="1280597"/>
                    </a:lnTo>
                    <a:lnTo>
                      <a:pt x="1430820" y="1282198"/>
                    </a:lnTo>
                    <a:lnTo>
                      <a:pt x="1432402" y="1283799"/>
                    </a:lnTo>
                    <a:lnTo>
                      <a:pt x="1433588" y="1285000"/>
                    </a:lnTo>
                    <a:lnTo>
                      <a:pt x="1435170" y="1287001"/>
                    </a:lnTo>
                    <a:lnTo>
                      <a:pt x="1436356" y="1289003"/>
                    </a:lnTo>
                    <a:lnTo>
                      <a:pt x="1436751" y="1291404"/>
                    </a:lnTo>
                    <a:lnTo>
                      <a:pt x="1437542" y="1293406"/>
                    </a:lnTo>
                    <a:lnTo>
                      <a:pt x="1437542" y="1296608"/>
                    </a:lnTo>
                    <a:lnTo>
                      <a:pt x="1437542" y="1299009"/>
                    </a:lnTo>
                    <a:lnTo>
                      <a:pt x="1437147" y="1302612"/>
                    </a:lnTo>
                    <a:lnTo>
                      <a:pt x="1436356" y="1305414"/>
                    </a:lnTo>
                    <a:lnTo>
                      <a:pt x="1435170" y="1309416"/>
                    </a:lnTo>
                    <a:lnTo>
                      <a:pt x="1431611" y="1317422"/>
                    </a:lnTo>
                    <a:lnTo>
                      <a:pt x="1430029" y="1320624"/>
                    </a:lnTo>
                    <a:lnTo>
                      <a:pt x="1428052" y="1323826"/>
                    </a:lnTo>
                    <a:lnTo>
                      <a:pt x="1425680" y="1326628"/>
                    </a:lnTo>
                    <a:lnTo>
                      <a:pt x="1423307" y="1328629"/>
                    </a:lnTo>
                    <a:lnTo>
                      <a:pt x="1420539" y="1331431"/>
                    </a:lnTo>
                    <a:lnTo>
                      <a:pt x="1417771" y="1333032"/>
                    </a:lnTo>
                    <a:lnTo>
                      <a:pt x="1414608" y="1334633"/>
                    </a:lnTo>
                    <a:lnTo>
                      <a:pt x="1411445" y="1336635"/>
                    </a:lnTo>
                    <a:lnTo>
                      <a:pt x="1404722" y="1338636"/>
                    </a:lnTo>
                    <a:lnTo>
                      <a:pt x="1397605" y="1340237"/>
                    </a:lnTo>
                    <a:lnTo>
                      <a:pt x="1390487" y="1341038"/>
                    </a:lnTo>
                    <a:lnTo>
                      <a:pt x="1383370" y="1341438"/>
                    </a:lnTo>
                    <a:lnTo>
                      <a:pt x="1376252" y="1341438"/>
                    </a:lnTo>
                    <a:lnTo>
                      <a:pt x="1369530" y="1341038"/>
                    </a:lnTo>
                    <a:lnTo>
                      <a:pt x="1358063" y="1339437"/>
                    </a:lnTo>
                    <a:lnTo>
                      <a:pt x="1350154" y="1338236"/>
                    </a:lnTo>
                    <a:lnTo>
                      <a:pt x="1347386" y="1337435"/>
                    </a:lnTo>
                    <a:lnTo>
                      <a:pt x="1347386" y="1337835"/>
                    </a:lnTo>
                    <a:lnTo>
                      <a:pt x="1346991" y="1337435"/>
                    </a:lnTo>
                    <a:lnTo>
                      <a:pt x="1346200" y="1337035"/>
                    </a:lnTo>
                    <a:lnTo>
                      <a:pt x="1346200" y="1334633"/>
                    </a:lnTo>
                    <a:lnTo>
                      <a:pt x="1346991" y="1331831"/>
                    </a:lnTo>
                    <a:lnTo>
                      <a:pt x="1347782" y="1326228"/>
                    </a:lnTo>
                    <a:lnTo>
                      <a:pt x="1349363" y="1318623"/>
                    </a:lnTo>
                    <a:lnTo>
                      <a:pt x="1351736" y="1307415"/>
                    </a:lnTo>
                    <a:lnTo>
                      <a:pt x="1355295" y="1296608"/>
                    </a:lnTo>
                    <a:lnTo>
                      <a:pt x="1357667" y="1287402"/>
                    </a:lnTo>
                    <a:lnTo>
                      <a:pt x="1361621" y="1275794"/>
                    </a:lnTo>
                    <a:lnTo>
                      <a:pt x="1363994" y="1270190"/>
                    </a:lnTo>
                    <a:lnTo>
                      <a:pt x="1364785" y="1268589"/>
                    </a:lnTo>
                    <a:lnTo>
                      <a:pt x="1366762" y="1265787"/>
                    </a:lnTo>
                    <a:lnTo>
                      <a:pt x="1369925" y="1262985"/>
                    </a:lnTo>
                    <a:lnTo>
                      <a:pt x="1373484" y="1260183"/>
                    </a:lnTo>
                    <a:lnTo>
                      <a:pt x="1378229" y="1258182"/>
                    </a:lnTo>
                    <a:lnTo>
                      <a:pt x="1383765" y="1256181"/>
                    </a:lnTo>
                    <a:lnTo>
                      <a:pt x="1389301" y="1253779"/>
                    </a:lnTo>
                    <a:lnTo>
                      <a:pt x="1395628" y="1252578"/>
                    </a:lnTo>
                    <a:lnTo>
                      <a:pt x="1401954" y="1250977"/>
                    </a:lnTo>
                    <a:lnTo>
                      <a:pt x="1415399" y="1248976"/>
                    </a:lnTo>
                    <a:lnTo>
                      <a:pt x="1428052" y="1248175"/>
                    </a:lnTo>
                    <a:lnTo>
                      <a:pt x="1433588" y="1247775"/>
                    </a:lnTo>
                    <a:close/>
                    <a:moveTo>
                      <a:pt x="1155700" y="965200"/>
                    </a:moveTo>
                    <a:lnTo>
                      <a:pt x="1161653" y="965597"/>
                    </a:lnTo>
                    <a:lnTo>
                      <a:pt x="1167209" y="966787"/>
                    </a:lnTo>
                    <a:lnTo>
                      <a:pt x="1172766" y="968770"/>
                    </a:lnTo>
                    <a:lnTo>
                      <a:pt x="1177925" y="971944"/>
                    </a:lnTo>
                    <a:lnTo>
                      <a:pt x="1182687" y="975514"/>
                    </a:lnTo>
                    <a:lnTo>
                      <a:pt x="1187450" y="980274"/>
                    </a:lnTo>
                    <a:lnTo>
                      <a:pt x="1192213" y="985431"/>
                    </a:lnTo>
                    <a:lnTo>
                      <a:pt x="1196181" y="991381"/>
                    </a:lnTo>
                    <a:lnTo>
                      <a:pt x="1200150" y="998125"/>
                    </a:lnTo>
                    <a:lnTo>
                      <a:pt x="1204119" y="1005265"/>
                    </a:lnTo>
                    <a:lnTo>
                      <a:pt x="1207691" y="1012802"/>
                    </a:lnTo>
                    <a:lnTo>
                      <a:pt x="1211659" y="1021133"/>
                    </a:lnTo>
                    <a:lnTo>
                      <a:pt x="1214437" y="1029860"/>
                    </a:lnTo>
                    <a:lnTo>
                      <a:pt x="1217613" y="1038984"/>
                    </a:lnTo>
                    <a:lnTo>
                      <a:pt x="1220787" y="1048504"/>
                    </a:lnTo>
                    <a:lnTo>
                      <a:pt x="1225947" y="1068338"/>
                    </a:lnTo>
                    <a:lnTo>
                      <a:pt x="1230313" y="1089363"/>
                    </a:lnTo>
                    <a:lnTo>
                      <a:pt x="1234678" y="1111180"/>
                    </a:lnTo>
                    <a:lnTo>
                      <a:pt x="1237853" y="1133792"/>
                    </a:lnTo>
                    <a:lnTo>
                      <a:pt x="1241028" y="1155609"/>
                    </a:lnTo>
                    <a:lnTo>
                      <a:pt x="1243013" y="1177824"/>
                    </a:lnTo>
                    <a:lnTo>
                      <a:pt x="1245394" y="1198848"/>
                    </a:lnTo>
                    <a:lnTo>
                      <a:pt x="1246981" y="1219476"/>
                    </a:lnTo>
                    <a:lnTo>
                      <a:pt x="1246187" y="1186551"/>
                    </a:lnTo>
                    <a:lnTo>
                      <a:pt x="1342231" y="1244467"/>
                    </a:lnTo>
                    <a:lnTo>
                      <a:pt x="1323181" y="1340465"/>
                    </a:lnTo>
                    <a:lnTo>
                      <a:pt x="1248966" y="1309524"/>
                    </a:lnTo>
                    <a:lnTo>
                      <a:pt x="1245394" y="1284929"/>
                    </a:lnTo>
                    <a:lnTo>
                      <a:pt x="1239441" y="1242087"/>
                    </a:lnTo>
                    <a:lnTo>
                      <a:pt x="1231106" y="1373787"/>
                    </a:lnTo>
                    <a:lnTo>
                      <a:pt x="1230709" y="1379737"/>
                    </a:lnTo>
                    <a:lnTo>
                      <a:pt x="1230313" y="1386084"/>
                    </a:lnTo>
                    <a:lnTo>
                      <a:pt x="1230709" y="1392431"/>
                    </a:lnTo>
                    <a:lnTo>
                      <a:pt x="1232297" y="1399968"/>
                    </a:lnTo>
                    <a:lnTo>
                      <a:pt x="1234281" y="1407902"/>
                    </a:lnTo>
                    <a:lnTo>
                      <a:pt x="1237059" y="1417422"/>
                    </a:lnTo>
                    <a:lnTo>
                      <a:pt x="1241822" y="1428133"/>
                    </a:lnTo>
                    <a:lnTo>
                      <a:pt x="1247775" y="1440430"/>
                    </a:lnTo>
                    <a:lnTo>
                      <a:pt x="1231106" y="1440430"/>
                    </a:lnTo>
                    <a:lnTo>
                      <a:pt x="1242219" y="1446380"/>
                    </a:lnTo>
                    <a:lnTo>
                      <a:pt x="1256109" y="1453124"/>
                    </a:lnTo>
                    <a:lnTo>
                      <a:pt x="1287066" y="1467405"/>
                    </a:lnTo>
                    <a:lnTo>
                      <a:pt x="1313259" y="1479305"/>
                    </a:lnTo>
                    <a:lnTo>
                      <a:pt x="1323975" y="1483669"/>
                    </a:lnTo>
                    <a:lnTo>
                      <a:pt x="1501775" y="1720491"/>
                    </a:lnTo>
                    <a:lnTo>
                      <a:pt x="1401763" y="1798638"/>
                    </a:lnTo>
                    <a:lnTo>
                      <a:pt x="1210469" y="1576494"/>
                    </a:lnTo>
                    <a:lnTo>
                      <a:pt x="1080294" y="1561816"/>
                    </a:lnTo>
                    <a:lnTo>
                      <a:pt x="1080294" y="1563800"/>
                    </a:lnTo>
                    <a:lnTo>
                      <a:pt x="1080294" y="1567370"/>
                    </a:lnTo>
                    <a:lnTo>
                      <a:pt x="1079500" y="1575700"/>
                    </a:lnTo>
                    <a:lnTo>
                      <a:pt x="1077516" y="1587601"/>
                    </a:lnTo>
                    <a:lnTo>
                      <a:pt x="1074341" y="1601088"/>
                    </a:lnTo>
                    <a:lnTo>
                      <a:pt x="1066403" y="1633220"/>
                    </a:lnTo>
                    <a:lnTo>
                      <a:pt x="1056878" y="1669318"/>
                    </a:lnTo>
                    <a:lnTo>
                      <a:pt x="1046956" y="1703830"/>
                    </a:lnTo>
                    <a:lnTo>
                      <a:pt x="1038622" y="1733582"/>
                    </a:lnTo>
                    <a:lnTo>
                      <a:pt x="1030288" y="1762540"/>
                    </a:lnTo>
                    <a:lnTo>
                      <a:pt x="802481" y="1785548"/>
                    </a:lnTo>
                    <a:lnTo>
                      <a:pt x="770731" y="1731201"/>
                    </a:lnTo>
                    <a:lnTo>
                      <a:pt x="904081" y="1706210"/>
                    </a:lnTo>
                    <a:lnTo>
                      <a:pt x="903685" y="1489619"/>
                    </a:lnTo>
                    <a:lnTo>
                      <a:pt x="871935" y="1482479"/>
                    </a:lnTo>
                    <a:lnTo>
                      <a:pt x="869950" y="1471768"/>
                    </a:lnTo>
                    <a:lnTo>
                      <a:pt x="867966" y="1461851"/>
                    </a:lnTo>
                    <a:lnTo>
                      <a:pt x="866378" y="1453124"/>
                    </a:lnTo>
                    <a:lnTo>
                      <a:pt x="864791" y="1445190"/>
                    </a:lnTo>
                    <a:lnTo>
                      <a:pt x="863600" y="1428926"/>
                    </a:lnTo>
                    <a:lnTo>
                      <a:pt x="862806" y="1413455"/>
                    </a:lnTo>
                    <a:lnTo>
                      <a:pt x="862013" y="1373787"/>
                    </a:lnTo>
                    <a:lnTo>
                      <a:pt x="860822" y="1346812"/>
                    </a:lnTo>
                    <a:lnTo>
                      <a:pt x="858044" y="1312697"/>
                    </a:lnTo>
                    <a:lnTo>
                      <a:pt x="854472" y="1175444"/>
                    </a:lnTo>
                    <a:lnTo>
                      <a:pt x="843756" y="1181791"/>
                    </a:lnTo>
                    <a:lnTo>
                      <a:pt x="818753" y="1197658"/>
                    </a:lnTo>
                    <a:lnTo>
                      <a:pt x="802878" y="1208369"/>
                    </a:lnTo>
                    <a:lnTo>
                      <a:pt x="786606" y="1219476"/>
                    </a:lnTo>
                    <a:lnTo>
                      <a:pt x="770731" y="1230980"/>
                    </a:lnTo>
                    <a:lnTo>
                      <a:pt x="756841" y="1242087"/>
                    </a:lnTo>
                    <a:lnTo>
                      <a:pt x="754460" y="1250021"/>
                    </a:lnTo>
                    <a:lnTo>
                      <a:pt x="752872" y="1258351"/>
                    </a:lnTo>
                    <a:lnTo>
                      <a:pt x="752078" y="1266681"/>
                    </a:lnTo>
                    <a:lnTo>
                      <a:pt x="751285" y="1275805"/>
                    </a:lnTo>
                    <a:lnTo>
                      <a:pt x="751285" y="1284532"/>
                    </a:lnTo>
                    <a:lnTo>
                      <a:pt x="751681" y="1292863"/>
                    </a:lnTo>
                    <a:lnTo>
                      <a:pt x="752078" y="1301590"/>
                    </a:lnTo>
                    <a:lnTo>
                      <a:pt x="752872" y="1310317"/>
                    </a:lnTo>
                    <a:lnTo>
                      <a:pt x="754856" y="1325788"/>
                    </a:lnTo>
                    <a:lnTo>
                      <a:pt x="756444" y="1339275"/>
                    </a:lnTo>
                    <a:lnTo>
                      <a:pt x="758031" y="1350382"/>
                    </a:lnTo>
                    <a:lnTo>
                      <a:pt x="758031" y="1354349"/>
                    </a:lnTo>
                    <a:lnTo>
                      <a:pt x="756841" y="1357523"/>
                    </a:lnTo>
                    <a:lnTo>
                      <a:pt x="727869" y="1355539"/>
                    </a:lnTo>
                    <a:lnTo>
                      <a:pt x="715566" y="1354746"/>
                    </a:lnTo>
                    <a:lnTo>
                      <a:pt x="709613" y="1354746"/>
                    </a:lnTo>
                    <a:lnTo>
                      <a:pt x="704453" y="1355143"/>
                    </a:lnTo>
                    <a:lnTo>
                      <a:pt x="698897" y="1355539"/>
                    </a:lnTo>
                    <a:lnTo>
                      <a:pt x="693341" y="1356729"/>
                    </a:lnTo>
                    <a:lnTo>
                      <a:pt x="687785" y="1357919"/>
                    </a:lnTo>
                    <a:lnTo>
                      <a:pt x="682228" y="1359903"/>
                    </a:lnTo>
                    <a:lnTo>
                      <a:pt x="677069" y="1361886"/>
                    </a:lnTo>
                    <a:lnTo>
                      <a:pt x="671116" y="1364663"/>
                    </a:lnTo>
                    <a:lnTo>
                      <a:pt x="664766" y="1367836"/>
                    </a:lnTo>
                    <a:lnTo>
                      <a:pt x="658416" y="1372200"/>
                    </a:lnTo>
                    <a:lnTo>
                      <a:pt x="657225" y="1367043"/>
                    </a:lnTo>
                    <a:lnTo>
                      <a:pt x="655241" y="1361093"/>
                    </a:lnTo>
                    <a:lnTo>
                      <a:pt x="654050" y="1355143"/>
                    </a:lnTo>
                    <a:lnTo>
                      <a:pt x="653256" y="1348399"/>
                    </a:lnTo>
                    <a:lnTo>
                      <a:pt x="651669" y="1333325"/>
                    </a:lnTo>
                    <a:lnTo>
                      <a:pt x="650875" y="1316267"/>
                    </a:lnTo>
                    <a:lnTo>
                      <a:pt x="650875" y="1296830"/>
                    </a:lnTo>
                    <a:lnTo>
                      <a:pt x="651272" y="1274615"/>
                    </a:lnTo>
                    <a:lnTo>
                      <a:pt x="652066" y="1251211"/>
                    </a:lnTo>
                    <a:lnTo>
                      <a:pt x="653653" y="1225029"/>
                    </a:lnTo>
                    <a:lnTo>
                      <a:pt x="660797" y="1208369"/>
                    </a:lnTo>
                    <a:lnTo>
                      <a:pt x="667147" y="1194881"/>
                    </a:lnTo>
                    <a:lnTo>
                      <a:pt x="670322" y="1188931"/>
                    </a:lnTo>
                    <a:lnTo>
                      <a:pt x="673497" y="1183774"/>
                    </a:lnTo>
                    <a:lnTo>
                      <a:pt x="680244" y="1174254"/>
                    </a:lnTo>
                    <a:lnTo>
                      <a:pt x="687388" y="1164733"/>
                    </a:lnTo>
                    <a:lnTo>
                      <a:pt x="696119" y="1155213"/>
                    </a:lnTo>
                    <a:lnTo>
                      <a:pt x="706438" y="1143312"/>
                    </a:lnTo>
                    <a:lnTo>
                      <a:pt x="718741" y="1129031"/>
                    </a:lnTo>
                    <a:lnTo>
                      <a:pt x="738585" y="1108007"/>
                    </a:lnTo>
                    <a:lnTo>
                      <a:pt x="756047" y="1088966"/>
                    </a:lnTo>
                    <a:lnTo>
                      <a:pt x="785416" y="1057231"/>
                    </a:lnTo>
                    <a:lnTo>
                      <a:pt x="797719" y="1043744"/>
                    </a:lnTo>
                    <a:lnTo>
                      <a:pt x="809228" y="1032240"/>
                    </a:lnTo>
                    <a:lnTo>
                      <a:pt x="820738" y="1021926"/>
                    </a:lnTo>
                    <a:lnTo>
                      <a:pt x="831056" y="1012802"/>
                    </a:lnTo>
                    <a:lnTo>
                      <a:pt x="836613" y="1008439"/>
                    </a:lnTo>
                    <a:lnTo>
                      <a:pt x="842169" y="1004869"/>
                    </a:lnTo>
                    <a:lnTo>
                      <a:pt x="848122" y="1000902"/>
                    </a:lnTo>
                    <a:lnTo>
                      <a:pt x="854075" y="997331"/>
                    </a:lnTo>
                    <a:lnTo>
                      <a:pt x="860028" y="994555"/>
                    </a:lnTo>
                    <a:lnTo>
                      <a:pt x="866378" y="991381"/>
                    </a:lnTo>
                    <a:lnTo>
                      <a:pt x="873125" y="988208"/>
                    </a:lnTo>
                    <a:lnTo>
                      <a:pt x="880269" y="985828"/>
                    </a:lnTo>
                    <a:lnTo>
                      <a:pt x="895350" y="980274"/>
                    </a:lnTo>
                    <a:lnTo>
                      <a:pt x="912416" y="975117"/>
                    </a:lnTo>
                    <a:lnTo>
                      <a:pt x="932260" y="970753"/>
                    </a:lnTo>
                    <a:lnTo>
                      <a:pt x="954881" y="965597"/>
                    </a:lnTo>
                    <a:lnTo>
                      <a:pt x="963613" y="965993"/>
                    </a:lnTo>
                    <a:lnTo>
                      <a:pt x="979488" y="966787"/>
                    </a:lnTo>
                    <a:lnTo>
                      <a:pt x="1004491" y="968373"/>
                    </a:lnTo>
                    <a:lnTo>
                      <a:pt x="1089819" y="1240103"/>
                    </a:lnTo>
                    <a:lnTo>
                      <a:pt x="1081484" y="1159179"/>
                    </a:lnTo>
                    <a:lnTo>
                      <a:pt x="1077516" y="1013199"/>
                    </a:lnTo>
                    <a:lnTo>
                      <a:pt x="1071959" y="999315"/>
                    </a:lnTo>
                    <a:lnTo>
                      <a:pt x="1083072" y="980671"/>
                    </a:lnTo>
                    <a:lnTo>
                      <a:pt x="1107281" y="980671"/>
                    </a:lnTo>
                    <a:lnTo>
                      <a:pt x="1117600" y="999315"/>
                    </a:lnTo>
                    <a:lnTo>
                      <a:pt x="1112837" y="1015579"/>
                    </a:lnTo>
                    <a:lnTo>
                      <a:pt x="1142206" y="1228203"/>
                    </a:lnTo>
                    <a:lnTo>
                      <a:pt x="1137841" y="971944"/>
                    </a:lnTo>
                    <a:lnTo>
                      <a:pt x="1146572" y="967580"/>
                    </a:lnTo>
                    <a:lnTo>
                      <a:pt x="1148953" y="966390"/>
                    </a:lnTo>
                    <a:lnTo>
                      <a:pt x="1149350" y="965597"/>
                    </a:lnTo>
                    <a:lnTo>
                      <a:pt x="1155700" y="965200"/>
                    </a:lnTo>
                    <a:close/>
                    <a:moveTo>
                      <a:pt x="931148" y="736601"/>
                    </a:moveTo>
                    <a:lnTo>
                      <a:pt x="929554" y="751285"/>
                    </a:lnTo>
                    <a:lnTo>
                      <a:pt x="928757" y="762794"/>
                    </a:lnTo>
                    <a:lnTo>
                      <a:pt x="929155" y="762794"/>
                    </a:lnTo>
                    <a:lnTo>
                      <a:pt x="929554" y="751285"/>
                    </a:lnTo>
                    <a:lnTo>
                      <a:pt x="930351" y="746126"/>
                    </a:lnTo>
                    <a:lnTo>
                      <a:pt x="931148" y="741363"/>
                    </a:lnTo>
                    <a:lnTo>
                      <a:pt x="931148" y="736601"/>
                    </a:lnTo>
                    <a:close/>
                    <a:moveTo>
                      <a:pt x="949086" y="679054"/>
                    </a:moveTo>
                    <a:lnTo>
                      <a:pt x="948289" y="679847"/>
                    </a:lnTo>
                    <a:lnTo>
                      <a:pt x="945499" y="681435"/>
                    </a:lnTo>
                    <a:lnTo>
                      <a:pt x="943904" y="683419"/>
                    </a:lnTo>
                    <a:lnTo>
                      <a:pt x="941911" y="686991"/>
                    </a:lnTo>
                    <a:lnTo>
                      <a:pt x="945897" y="682625"/>
                    </a:lnTo>
                    <a:lnTo>
                      <a:pt x="948289" y="681038"/>
                    </a:lnTo>
                    <a:lnTo>
                      <a:pt x="950282" y="679054"/>
                    </a:lnTo>
                    <a:lnTo>
                      <a:pt x="949086" y="679054"/>
                    </a:lnTo>
                    <a:close/>
                    <a:moveTo>
                      <a:pt x="1038375" y="620713"/>
                    </a:moveTo>
                    <a:lnTo>
                      <a:pt x="1049138" y="620713"/>
                    </a:lnTo>
                    <a:lnTo>
                      <a:pt x="1059502" y="621110"/>
                    </a:lnTo>
                    <a:lnTo>
                      <a:pt x="1069866" y="622300"/>
                    </a:lnTo>
                    <a:lnTo>
                      <a:pt x="1079432" y="623491"/>
                    </a:lnTo>
                    <a:lnTo>
                      <a:pt x="1088999" y="625872"/>
                    </a:lnTo>
                    <a:lnTo>
                      <a:pt x="1098167" y="627857"/>
                    </a:lnTo>
                    <a:lnTo>
                      <a:pt x="1106937" y="630238"/>
                    </a:lnTo>
                    <a:lnTo>
                      <a:pt x="1115307" y="633413"/>
                    </a:lnTo>
                    <a:lnTo>
                      <a:pt x="1123678" y="636191"/>
                    </a:lnTo>
                    <a:lnTo>
                      <a:pt x="1130853" y="639763"/>
                    </a:lnTo>
                    <a:lnTo>
                      <a:pt x="1138028" y="642938"/>
                    </a:lnTo>
                    <a:lnTo>
                      <a:pt x="1144805" y="646510"/>
                    </a:lnTo>
                    <a:lnTo>
                      <a:pt x="1156365" y="652860"/>
                    </a:lnTo>
                    <a:lnTo>
                      <a:pt x="1166729" y="659607"/>
                    </a:lnTo>
                    <a:lnTo>
                      <a:pt x="1174701" y="664766"/>
                    </a:lnTo>
                    <a:lnTo>
                      <a:pt x="1180680" y="669529"/>
                    </a:lnTo>
                    <a:lnTo>
                      <a:pt x="1185862" y="673497"/>
                    </a:lnTo>
                    <a:lnTo>
                      <a:pt x="1185862" y="676275"/>
                    </a:lnTo>
                    <a:lnTo>
                      <a:pt x="1185862" y="684213"/>
                    </a:lnTo>
                    <a:lnTo>
                      <a:pt x="1185065" y="688975"/>
                    </a:lnTo>
                    <a:lnTo>
                      <a:pt x="1183869" y="694532"/>
                    </a:lnTo>
                    <a:lnTo>
                      <a:pt x="1182274" y="700088"/>
                    </a:lnTo>
                    <a:lnTo>
                      <a:pt x="1180281" y="704850"/>
                    </a:lnTo>
                    <a:lnTo>
                      <a:pt x="1179086" y="707629"/>
                    </a:lnTo>
                    <a:lnTo>
                      <a:pt x="1177093" y="710010"/>
                    </a:lnTo>
                    <a:lnTo>
                      <a:pt x="1175498" y="711994"/>
                    </a:lnTo>
                    <a:lnTo>
                      <a:pt x="1173505" y="713979"/>
                    </a:lnTo>
                    <a:lnTo>
                      <a:pt x="1170715" y="715963"/>
                    </a:lnTo>
                    <a:lnTo>
                      <a:pt x="1168323" y="717154"/>
                    </a:lnTo>
                    <a:lnTo>
                      <a:pt x="1165533" y="718344"/>
                    </a:lnTo>
                    <a:lnTo>
                      <a:pt x="1161945" y="719138"/>
                    </a:lnTo>
                    <a:lnTo>
                      <a:pt x="1158756" y="719535"/>
                    </a:lnTo>
                    <a:lnTo>
                      <a:pt x="1154770" y="719535"/>
                    </a:lnTo>
                    <a:lnTo>
                      <a:pt x="1150784" y="719138"/>
                    </a:lnTo>
                    <a:lnTo>
                      <a:pt x="1146001" y="718344"/>
                    </a:lnTo>
                    <a:lnTo>
                      <a:pt x="1140819" y="717154"/>
                    </a:lnTo>
                    <a:lnTo>
                      <a:pt x="1135238" y="715566"/>
                    </a:lnTo>
                    <a:lnTo>
                      <a:pt x="1129259" y="712788"/>
                    </a:lnTo>
                    <a:lnTo>
                      <a:pt x="1123678" y="710010"/>
                    </a:lnTo>
                    <a:lnTo>
                      <a:pt x="1120091" y="708819"/>
                    </a:lnTo>
                    <a:lnTo>
                      <a:pt x="1114112" y="707629"/>
                    </a:lnTo>
                    <a:lnTo>
                      <a:pt x="1098964" y="704850"/>
                    </a:lnTo>
                    <a:lnTo>
                      <a:pt x="1083418" y="702072"/>
                    </a:lnTo>
                    <a:lnTo>
                      <a:pt x="1077439" y="700882"/>
                    </a:lnTo>
                    <a:lnTo>
                      <a:pt x="1073852" y="700088"/>
                    </a:lnTo>
                    <a:lnTo>
                      <a:pt x="1104545" y="714772"/>
                    </a:lnTo>
                    <a:lnTo>
                      <a:pt x="1118895" y="721122"/>
                    </a:lnTo>
                    <a:lnTo>
                      <a:pt x="1125671" y="723504"/>
                    </a:lnTo>
                    <a:lnTo>
                      <a:pt x="1132448" y="725885"/>
                    </a:lnTo>
                    <a:lnTo>
                      <a:pt x="1138826" y="728266"/>
                    </a:lnTo>
                    <a:lnTo>
                      <a:pt x="1144805" y="729457"/>
                    </a:lnTo>
                    <a:lnTo>
                      <a:pt x="1150784" y="730647"/>
                    </a:lnTo>
                    <a:lnTo>
                      <a:pt x="1155966" y="731044"/>
                    </a:lnTo>
                    <a:lnTo>
                      <a:pt x="1161148" y="730647"/>
                    </a:lnTo>
                    <a:lnTo>
                      <a:pt x="1165931" y="729457"/>
                    </a:lnTo>
                    <a:lnTo>
                      <a:pt x="1170316" y="727869"/>
                    </a:lnTo>
                    <a:lnTo>
                      <a:pt x="1174302" y="725091"/>
                    </a:lnTo>
                    <a:lnTo>
                      <a:pt x="1175498" y="735410"/>
                    </a:lnTo>
                    <a:lnTo>
                      <a:pt x="1175897" y="744935"/>
                    </a:lnTo>
                    <a:lnTo>
                      <a:pt x="1175498" y="753666"/>
                    </a:lnTo>
                    <a:lnTo>
                      <a:pt x="1175099" y="762397"/>
                    </a:lnTo>
                    <a:lnTo>
                      <a:pt x="1176694" y="761207"/>
                    </a:lnTo>
                    <a:lnTo>
                      <a:pt x="1177491" y="760413"/>
                    </a:lnTo>
                    <a:lnTo>
                      <a:pt x="1178687" y="760016"/>
                    </a:lnTo>
                    <a:lnTo>
                      <a:pt x="1179086" y="760413"/>
                    </a:lnTo>
                    <a:lnTo>
                      <a:pt x="1179484" y="761207"/>
                    </a:lnTo>
                    <a:lnTo>
                      <a:pt x="1179883" y="763985"/>
                    </a:lnTo>
                    <a:lnTo>
                      <a:pt x="1180281" y="767954"/>
                    </a:lnTo>
                    <a:lnTo>
                      <a:pt x="1180281" y="773113"/>
                    </a:lnTo>
                    <a:lnTo>
                      <a:pt x="1179086" y="785813"/>
                    </a:lnTo>
                    <a:lnTo>
                      <a:pt x="1177491" y="800498"/>
                    </a:lnTo>
                    <a:lnTo>
                      <a:pt x="1175498" y="814388"/>
                    </a:lnTo>
                    <a:lnTo>
                      <a:pt x="1173505" y="826294"/>
                    </a:lnTo>
                    <a:lnTo>
                      <a:pt x="1171911" y="833438"/>
                    </a:lnTo>
                    <a:lnTo>
                      <a:pt x="1170715" y="834629"/>
                    </a:lnTo>
                    <a:lnTo>
                      <a:pt x="1170316" y="834232"/>
                    </a:lnTo>
                    <a:lnTo>
                      <a:pt x="1169519" y="842169"/>
                    </a:lnTo>
                    <a:lnTo>
                      <a:pt x="1168323" y="849710"/>
                    </a:lnTo>
                    <a:lnTo>
                      <a:pt x="1166729" y="856854"/>
                    </a:lnTo>
                    <a:lnTo>
                      <a:pt x="1165134" y="863998"/>
                    </a:lnTo>
                    <a:lnTo>
                      <a:pt x="1162742" y="870744"/>
                    </a:lnTo>
                    <a:lnTo>
                      <a:pt x="1160351" y="877491"/>
                    </a:lnTo>
                    <a:lnTo>
                      <a:pt x="1157959" y="883841"/>
                    </a:lnTo>
                    <a:lnTo>
                      <a:pt x="1154770" y="890191"/>
                    </a:lnTo>
                    <a:lnTo>
                      <a:pt x="1151980" y="896541"/>
                    </a:lnTo>
                    <a:lnTo>
                      <a:pt x="1148791" y="902098"/>
                    </a:lnTo>
                    <a:lnTo>
                      <a:pt x="1145602" y="907654"/>
                    </a:lnTo>
                    <a:lnTo>
                      <a:pt x="1141616" y="913210"/>
                    </a:lnTo>
                    <a:lnTo>
                      <a:pt x="1138028" y="918370"/>
                    </a:lnTo>
                    <a:lnTo>
                      <a:pt x="1134042" y="923529"/>
                    </a:lnTo>
                    <a:lnTo>
                      <a:pt x="1126070" y="932260"/>
                    </a:lnTo>
                    <a:lnTo>
                      <a:pt x="1117699" y="940595"/>
                    </a:lnTo>
                    <a:lnTo>
                      <a:pt x="1108531" y="947738"/>
                    </a:lnTo>
                    <a:lnTo>
                      <a:pt x="1099762" y="954088"/>
                    </a:lnTo>
                    <a:lnTo>
                      <a:pt x="1090593" y="959248"/>
                    </a:lnTo>
                    <a:lnTo>
                      <a:pt x="1081027" y="963216"/>
                    </a:lnTo>
                    <a:lnTo>
                      <a:pt x="1077041" y="964804"/>
                    </a:lnTo>
                    <a:lnTo>
                      <a:pt x="1072257" y="966391"/>
                    </a:lnTo>
                    <a:lnTo>
                      <a:pt x="1067474" y="967185"/>
                    </a:lnTo>
                    <a:lnTo>
                      <a:pt x="1063488" y="967979"/>
                    </a:lnTo>
                    <a:lnTo>
                      <a:pt x="1059103" y="968376"/>
                    </a:lnTo>
                    <a:lnTo>
                      <a:pt x="1054719" y="968376"/>
                    </a:lnTo>
                    <a:lnTo>
                      <a:pt x="1051530" y="968376"/>
                    </a:lnTo>
                    <a:lnTo>
                      <a:pt x="1047543" y="967979"/>
                    </a:lnTo>
                    <a:lnTo>
                      <a:pt x="1043956" y="967185"/>
                    </a:lnTo>
                    <a:lnTo>
                      <a:pt x="1039970" y="965995"/>
                    </a:lnTo>
                    <a:lnTo>
                      <a:pt x="1031998" y="962820"/>
                    </a:lnTo>
                    <a:lnTo>
                      <a:pt x="1023627" y="958851"/>
                    </a:lnTo>
                    <a:lnTo>
                      <a:pt x="1014857" y="953295"/>
                    </a:lnTo>
                    <a:lnTo>
                      <a:pt x="1006088" y="947341"/>
                    </a:lnTo>
                    <a:lnTo>
                      <a:pt x="997318" y="939801"/>
                    </a:lnTo>
                    <a:lnTo>
                      <a:pt x="988549" y="931863"/>
                    </a:lnTo>
                    <a:lnTo>
                      <a:pt x="979779" y="922338"/>
                    </a:lnTo>
                    <a:lnTo>
                      <a:pt x="971807" y="912813"/>
                    </a:lnTo>
                    <a:lnTo>
                      <a:pt x="963835" y="902098"/>
                    </a:lnTo>
                    <a:lnTo>
                      <a:pt x="956660" y="890985"/>
                    </a:lnTo>
                    <a:lnTo>
                      <a:pt x="949883" y="878682"/>
                    </a:lnTo>
                    <a:lnTo>
                      <a:pt x="943904" y="865982"/>
                    </a:lnTo>
                    <a:lnTo>
                      <a:pt x="941512" y="859632"/>
                    </a:lnTo>
                    <a:lnTo>
                      <a:pt x="938722" y="852885"/>
                    </a:lnTo>
                    <a:lnTo>
                      <a:pt x="936729" y="846138"/>
                    </a:lnTo>
                    <a:lnTo>
                      <a:pt x="934736" y="839391"/>
                    </a:lnTo>
                    <a:lnTo>
                      <a:pt x="933540" y="843757"/>
                    </a:lnTo>
                    <a:lnTo>
                      <a:pt x="931547" y="847329"/>
                    </a:lnTo>
                    <a:lnTo>
                      <a:pt x="929554" y="849710"/>
                    </a:lnTo>
                    <a:lnTo>
                      <a:pt x="928757" y="850107"/>
                    </a:lnTo>
                    <a:lnTo>
                      <a:pt x="927960" y="850504"/>
                    </a:lnTo>
                    <a:lnTo>
                      <a:pt x="926764" y="850107"/>
                    </a:lnTo>
                    <a:lnTo>
                      <a:pt x="925568" y="849710"/>
                    </a:lnTo>
                    <a:lnTo>
                      <a:pt x="924372" y="848123"/>
                    </a:lnTo>
                    <a:lnTo>
                      <a:pt x="923575" y="846535"/>
                    </a:lnTo>
                    <a:lnTo>
                      <a:pt x="921582" y="842963"/>
                    </a:lnTo>
                    <a:lnTo>
                      <a:pt x="920386" y="837407"/>
                    </a:lnTo>
                    <a:lnTo>
                      <a:pt x="918791" y="831057"/>
                    </a:lnTo>
                    <a:lnTo>
                      <a:pt x="917596" y="823516"/>
                    </a:lnTo>
                    <a:lnTo>
                      <a:pt x="917197" y="815182"/>
                    </a:lnTo>
                    <a:lnTo>
                      <a:pt x="916798" y="806054"/>
                    </a:lnTo>
                    <a:lnTo>
                      <a:pt x="917197" y="798116"/>
                    </a:lnTo>
                    <a:lnTo>
                      <a:pt x="917596" y="790576"/>
                    </a:lnTo>
                    <a:lnTo>
                      <a:pt x="918393" y="783829"/>
                    </a:lnTo>
                    <a:lnTo>
                      <a:pt x="919987" y="777479"/>
                    </a:lnTo>
                    <a:lnTo>
                      <a:pt x="921183" y="772319"/>
                    </a:lnTo>
                    <a:lnTo>
                      <a:pt x="922379" y="767954"/>
                    </a:lnTo>
                    <a:lnTo>
                      <a:pt x="924372" y="764779"/>
                    </a:lnTo>
                    <a:lnTo>
                      <a:pt x="925169" y="763588"/>
                    </a:lnTo>
                    <a:lnTo>
                      <a:pt x="926365" y="763191"/>
                    </a:lnTo>
                    <a:lnTo>
                      <a:pt x="923176" y="759619"/>
                    </a:lnTo>
                    <a:lnTo>
                      <a:pt x="920785" y="756444"/>
                    </a:lnTo>
                    <a:lnTo>
                      <a:pt x="918393" y="752476"/>
                    </a:lnTo>
                    <a:lnTo>
                      <a:pt x="916798" y="748507"/>
                    </a:lnTo>
                    <a:lnTo>
                      <a:pt x="915204" y="744538"/>
                    </a:lnTo>
                    <a:lnTo>
                      <a:pt x="914407" y="739776"/>
                    </a:lnTo>
                    <a:lnTo>
                      <a:pt x="913609" y="735807"/>
                    </a:lnTo>
                    <a:lnTo>
                      <a:pt x="913211" y="731044"/>
                    </a:lnTo>
                    <a:lnTo>
                      <a:pt x="912812" y="727076"/>
                    </a:lnTo>
                    <a:lnTo>
                      <a:pt x="912812" y="721916"/>
                    </a:lnTo>
                    <a:lnTo>
                      <a:pt x="913609" y="712391"/>
                    </a:lnTo>
                    <a:lnTo>
                      <a:pt x="915204" y="703263"/>
                    </a:lnTo>
                    <a:lnTo>
                      <a:pt x="917197" y="694135"/>
                    </a:lnTo>
                    <a:lnTo>
                      <a:pt x="920386" y="685007"/>
                    </a:lnTo>
                    <a:lnTo>
                      <a:pt x="923575" y="676672"/>
                    </a:lnTo>
                    <a:lnTo>
                      <a:pt x="927162" y="668735"/>
                    </a:lnTo>
                    <a:lnTo>
                      <a:pt x="930750" y="661988"/>
                    </a:lnTo>
                    <a:lnTo>
                      <a:pt x="934337" y="656035"/>
                    </a:lnTo>
                    <a:lnTo>
                      <a:pt x="937526" y="651272"/>
                    </a:lnTo>
                    <a:lnTo>
                      <a:pt x="940715" y="647700"/>
                    </a:lnTo>
                    <a:lnTo>
                      <a:pt x="943107" y="646113"/>
                    </a:lnTo>
                    <a:lnTo>
                      <a:pt x="955862" y="639763"/>
                    </a:lnTo>
                    <a:lnTo>
                      <a:pt x="968219" y="634604"/>
                    </a:lnTo>
                    <a:lnTo>
                      <a:pt x="980178" y="630238"/>
                    </a:lnTo>
                    <a:lnTo>
                      <a:pt x="992535" y="627063"/>
                    </a:lnTo>
                    <a:lnTo>
                      <a:pt x="1004493" y="624285"/>
                    </a:lnTo>
                    <a:lnTo>
                      <a:pt x="1016053" y="622300"/>
                    </a:lnTo>
                    <a:lnTo>
                      <a:pt x="1027214" y="621110"/>
                    </a:lnTo>
                    <a:lnTo>
                      <a:pt x="1038375" y="620713"/>
                    </a:lnTo>
                    <a:close/>
                    <a:moveTo>
                      <a:pt x="1043186" y="515586"/>
                    </a:moveTo>
                    <a:lnTo>
                      <a:pt x="1022934" y="515983"/>
                    </a:lnTo>
                    <a:lnTo>
                      <a:pt x="1002682" y="516777"/>
                    </a:lnTo>
                    <a:lnTo>
                      <a:pt x="982827" y="518364"/>
                    </a:lnTo>
                    <a:lnTo>
                      <a:pt x="962972" y="519952"/>
                    </a:lnTo>
                    <a:lnTo>
                      <a:pt x="943514" y="521937"/>
                    </a:lnTo>
                    <a:lnTo>
                      <a:pt x="924056" y="525113"/>
                    </a:lnTo>
                    <a:lnTo>
                      <a:pt x="904598" y="527891"/>
                    </a:lnTo>
                    <a:lnTo>
                      <a:pt x="885140" y="531861"/>
                    </a:lnTo>
                    <a:lnTo>
                      <a:pt x="866476" y="535830"/>
                    </a:lnTo>
                    <a:lnTo>
                      <a:pt x="847812" y="540594"/>
                    </a:lnTo>
                    <a:lnTo>
                      <a:pt x="829148" y="545754"/>
                    </a:lnTo>
                    <a:lnTo>
                      <a:pt x="810485" y="550914"/>
                    </a:lnTo>
                    <a:lnTo>
                      <a:pt x="792218" y="556869"/>
                    </a:lnTo>
                    <a:lnTo>
                      <a:pt x="774348" y="563220"/>
                    </a:lnTo>
                    <a:lnTo>
                      <a:pt x="756082" y="569968"/>
                    </a:lnTo>
                    <a:lnTo>
                      <a:pt x="738609" y="577113"/>
                    </a:lnTo>
                    <a:lnTo>
                      <a:pt x="721137" y="585449"/>
                    </a:lnTo>
                    <a:lnTo>
                      <a:pt x="704061" y="593388"/>
                    </a:lnTo>
                    <a:lnTo>
                      <a:pt x="686986" y="601724"/>
                    </a:lnTo>
                    <a:lnTo>
                      <a:pt x="670308" y="610457"/>
                    </a:lnTo>
                    <a:lnTo>
                      <a:pt x="653630" y="619587"/>
                    </a:lnTo>
                    <a:lnTo>
                      <a:pt x="637745" y="629114"/>
                    </a:lnTo>
                    <a:lnTo>
                      <a:pt x="621861" y="639037"/>
                    </a:lnTo>
                    <a:lnTo>
                      <a:pt x="605977" y="649755"/>
                    </a:lnTo>
                    <a:lnTo>
                      <a:pt x="590490" y="660473"/>
                    </a:lnTo>
                    <a:lnTo>
                      <a:pt x="575400" y="671190"/>
                    </a:lnTo>
                    <a:lnTo>
                      <a:pt x="559913" y="682702"/>
                    </a:lnTo>
                    <a:lnTo>
                      <a:pt x="545617" y="694610"/>
                    </a:lnTo>
                    <a:lnTo>
                      <a:pt x="531322" y="706519"/>
                    </a:lnTo>
                    <a:lnTo>
                      <a:pt x="517026" y="719221"/>
                    </a:lnTo>
                    <a:lnTo>
                      <a:pt x="503525" y="731924"/>
                    </a:lnTo>
                    <a:lnTo>
                      <a:pt x="490023" y="745023"/>
                    </a:lnTo>
                    <a:lnTo>
                      <a:pt x="476919" y="758520"/>
                    </a:lnTo>
                    <a:lnTo>
                      <a:pt x="464212" y="772413"/>
                    </a:lnTo>
                    <a:lnTo>
                      <a:pt x="451504" y="786306"/>
                    </a:lnTo>
                    <a:lnTo>
                      <a:pt x="439591" y="800596"/>
                    </a:lnTo>
                    <a:lnTo>
                      <a:pt x="427678" y="815680"/>
                    </a:lnTo>
                    <a:lnTo>
                      <a:pt x="416162" y="830368"/>
                    </a:lnTo>
                    <a:lnTo>
                      <a:pt x="405441" y="845452"/>
                    </a:lnTo>
                    <a:lnTo>
                      <a:pt x="394322" y="860933"/>
                    </a:lnTo>
                    <a:lnTo>
                      <a:pt x="383997" y="876811"/>
                    </a:lnTo>
                    <a:lnTo>
                      <a:pt x="374070" y="892689"/>
                    </a:lnTo>
                    <a:lnTo>
                      <a:pt x="364539" y="908964"/>
                    </a:lnTo>
                    <a:lnTo>
                      <a:pt x="355009" y="925636"/>
                    </a:lnTo>
                    <a:lnTo>
                      <a:pt x="346272" y="941911"/>
                    </a:lnTo>
                    <a:lnTo>
                      <a:pt x="337933" y="959377"/>
                    </a:lnTo>
                    <a:lnTo>
                      <a:pt x="329594" y="976048"/>
                    </a:lnTo>
                    <a:lnTo>
                      <a:pt x="322049" y="993911"/>
                    </a:lnTo>
                    <a:lnTo>
                      <a:pt x="314901" y="1011377"/>
                    </a:lnTo>
                    <a:lnTo>
                      <a:pt x="308151" y="1029240"/>
                    </a:lnTo>
                    <a:lnTo>
                      <a:pt x="301797" y="1047500"/>
                    </a:lnTo>
                    <a:lnTo>
                      <a:pt x="295840" y="1065362"/>
                    </a:lnTo>
                    <a:lnTo>
                      <a:pt x="290678" y="1084019"/>
                    </a:lnTo>
                    <a:lnTo>
                      <a:pt x="285516" y="1102676"/>
                    </a:lnTo>
                    <a:lnTo>
                      <a:pt x="280751" y="1121729"/>
                    </a:lnTo>
                    <a:lnTo>
                      <a:pt x="276780" y="1140783"/>
                    </a:lnTo>
                    <a:lnTo>
                      <a:pt x="272809" y="1159440"/>
                    </a:lnTo>
                    <a:lnTo>
                      <a:pt x="270029" y="1178890"/>
                    </a:lnTo>
                    <a:lnTo>
                      <a:pt x="266852" y="1198341"/>
                    </a:lnTo>
                    <a:lnTo>
                      <a:pt x="264867" y="1218188"/>
                    </a:lnTo>
                    <a:lnTo>
                      <a:pt x="263278" y="1237639"/>
                    </a:lnTo>
                    <a:lnTo>
                      <a:pt x="261690" y="1257883"/>
                    </a:lnTo>
                    <a:lnTo>
                      <a:pt x="260896" y="1277731"/>
                    </a:lnTo>
                    <a:lnTo>
                      <a:pt x="260498" y="1297975"/>
                    </a:lnTo>
                    <a:lnTo>
                      <a:pt x="260896" y="1318220"/>
                    </a:lnTo>
                    <a:lnTo>
                      <a:pt x="261690" y="1338067"/>
                    </a:lnTo>
                    <a:lnTo>
                      <a:pt x="263278" y="1357915"/>
                    </a:lnTo>
                    <a:lnTo>
                      <a:pt x="264867" y="1377763"/>
                    </a:lnTo>
                    <a:lnTo>
                      <a:pt x="266852" y="1397213"/>
                    </a:lnTo>
                    <a:lnTo>
                      <a:pt x="270029" y="1416664"/>
                    </a:lnTo>
                    <a:lnTo>
                      <a:pt x="272809" y="1436114"/>
                    </a:lnTo>
                    <a:lnTo>
                      <a:pt x="276780" y="1455168"/>
                    </a:lnTo>
                    <a:lnTo>
                      <a:pt x="280751" y="1474222"/>
                    </a:lnTo>
                    <a:lnTo>
                      <a:pt x="285516" y="1493275"/>
                    </a:lnTo>
                    <a:lnTo>
                      <a:pt x="290678" y="1511535"/>
                    </a:lnTo>
                    <a:lnTo>
                      <a:pt x="295840" y="1530192"/>
                    </a:lnTo>
                    <a:lnTo>
                      <a:pt x="301797" y="1548452"/>
                    </a:lnTo>
                    <a:lnTo>
                      <a:pt x="308151" y="1566314"/>
                    </a:lnTo>
                    <a:lnTo>
                      <a:pt x="314901" y="1584177"/>
                    </a:lnTo>
                    <a:lnTo>
                      <a:pt x="322049" y="1602040"/>
                    </a:lnTo>
                    <a:lnTo>
                      <a:pt x="329594" y="1619109"/>
                    </a:lnTo>
                    <a:lnTo>
                      <a:pt x="337933" y="1636575"/>
                    </a:lnTo>
                    <a:lnTo>
                      <a:pt x="346272" y="1653247"/>
                    </a:lnTo>
                    <a:lnTo>
                      <a:pt x="355009" y="1670316"/>
                    </a:lnTo>
                    <a:lnTo>
                      <a:pt x="364539" y="1686591"/>
                    </a:lnTo>
                    <a:lnTo>
                      <a:pt x="374070" y="1703262"/>
                    </a:lnTo>
                    <a:lnTo>
                      <a:pt x="383997" y="1719140"/>
                    </a:lnTo>
                    <a:lnTo>
                      <a:pt x="394322" y="1734622"/>
                    </a:lnTo>
                    <a:lnTo>
                      <a:pt x="405441" y="1750500"/>
                    </a:lnTo>
                    <a:lnTo>
                      <a:pt x="416162" y="1765584"/>
                    </a:lnTo>
                    <a:lnTo>
                      <a:pt x="427678" y="1780271"/>
                    </a:lnTo>
                    <a:lnTo>
                      <a:pt x="439591" y="1794958"/>
                    </a:lnTo>
                    <a:lnTo>
                      <a:pt x="451504" y="1809248"/>
                    </a:lnTo>
                    <a:lnTo>
                      <a:pt x="464212" y="1823142"/>
                    </a:lnTo>
                    <a:lnTo>
                      <a:pt x="476919" y="1837035"/>
                    </a:lnTo>
                    <a:lnTo>
                      <a:pt x="490023" y="1850531"/>
                    </a:lnTo>
                    <a:lnTo>
                      <a:pt x="503525" y="1863631"/>
                    </a:lnTo>
                    <a:lnTo>
                      <a:pt x="517026" y="1876333"/>
                    </a:lnTo>
                    <a:lnTo>
                      <a:pt x="531322" y="1889035"/>
                    </a:lnTo>
                    <a:lnTo>
                      <a:pt x="545617" y="1900944"/>
                    </a:lnTo>
                    <a:lnTo>
                      <a:pt x="559913" y="1912852"/>
                    </a:lnTo>
                    <a:lnTo>
                      <a:pt x="575400" y="1923967"/>
                    </a:lnTo>
                    <a:lnTo>
                      <a:pt x="590490" y="1935479"/>
                    </a:lnTo>
                    <a:lnTo>
                      <a:pt x="605977" y="1945799"/>
                    </a:lnTo>
                    <a:lnTo>
                      <a:pt x="621861" y="1956517"/>
                    </a:lnTo>
                    <a:lnTo>
                      <a:pt x="637745" y="1966044"/>
                    </a:lnTo>
                    <a:lnTo>
                      <a:pt x="653630" y="1975968"/>
                    </a:lnTo>
                    <a:lnTo>
                      <a:pt x="670308" y="1985097"/>
                    </a:lnTo>
                    <a:lnTo>
                      <a:pt x="686986" y="1994227"/>
                    </a:lnTo>
                    <a:lnTo>
                      <a:pt x="704061" y="2002563"/>
                    </a:lnTo>
                    <a:lnTo>
                      <a:pt x="721137" y="2010502"/>
                    </a:lnTo>
                    <a:lnTo>
                      <a:pt x="738609" y="2018044"/>
                    </a:lnTo>
                    <a:lnTo>
                      <a:pt x="756082" y="2025189"/>
                    </a:lnTo>
                    <a:lnTo>
                      <a:pt x="774348" y="2032335"/>
                    </a:lnTo>
                    <a:lnTo>
                      <a:pt x="792218" y="2038686"/>
                    </a:lnTo>
                    <a:lnTo>
                      <a:pt x="810485" y="2044640"/>
                    </a:lnTo>
                    <a:lnTo>
                      <a:pt x="829148" y="2050197"/>
                    </a:lnTo>
                    <a:lnTo>
                      <a:pt x="847812" y="2055358"/>
                    </a:lnTo>
                    <a:lnTo>
                      <a:pt x="866476" y="2059724"/>
                    </a:lnTo>
                    <a:lnTo>
                      <a:pt x="885140" y="2064091"/>
                    </a:lnTo>
                    <a:lnTo>
                      <a:pt x="904598" y="2067266"/>
                    </a:lnTo>
                    <a:lnTo>
                      <a:pt x="924056" y="2070839"/>
                    </a:lnTo>
                    <a:lnTo>
                      <a:pt x="943514" y="2073220"/>
                    </a:lnTo>
                    <a:lnTo>
                      <a:pt x="962972" y="2075999"/>
                    </a:lnTo>
                    <a:lnTo>
                      <a:pt x="982827" y="2077587"/>
                    </a:lnTo>
                    <a:lnTo>
                      <a:pt x="1002682" y="2078778"/>
                    </a:lnTo>
                    <a:lnTo>
                      <a:pt x="1022934" y="2079572"/>
                    </a:lnTo>
                    <a:lnTo>
                      <a:pt x="1043186" y="2079572"/>
                    </a:lnTo>
                    <a:lnTo>
                      <a:pt x="1063041" y="2079572"/>
                    </a:lnTo>
                    <a:lnTo>
                      <a:pt x="1083293" y="2078778"/>
                    </a:lnTo>
                    <a:lnTo>
                      <a:pt x="1103148" y="2077587"/>
                    </a:lnTo>
                    <a:lnTo>
                      <a:pt x="1122606" y="2075999"/>
                    </a:lnTo>
                    <a:lnTo>
                      <a:pt x="1142064" y="2073220"/>
                    </a:lnTo>
                    <a:lnTo>
                      <a:pt x="1161919" y="2070839"/>
                    </a:lnTo>
                    <a:lnTo>
                      <a:pt x="1180980" y="2067266"/>
                    </a:lnTo>
                    <a:lnTo>
                      <a:pt x="1200438" y="2064091"/>
                    </a:lnTo>
                    <a:lnTo>
                      <a:pt x="1219499" y="2059724"/>
                    </a:lnTo>
                    <a:lnTo>
                      <a:pt x="1237766" y="2055358"/>
                    </a:lnTo>
                    <a:lnTo>
                      <a:pt x="1256827" y="2050197"/>
                    </a:lnTo>
                    <a:lnTo>
                      <a:pt x="1275093" y="2044640"/>
                    </a:lnTo>
                    <a:lnTo>
                      <a:pt x="1293757" y="2038686"/>
                    </a:lnTo>
                    <a:lnTo>
                      <a:pt x="1311627" y="2032335"/>
                    </a:lnTo>
                    <a:lnTo>
                      <a:pt x="1329496" y="2025189"/>
                    </a:lnTo>
                    <a:lnTo>
                      <a:pt x="1347366" y="2018044"/>
                    </a:lnTo>
                    <a:lnTo>
                      <a:pt x="1364441" y="2010502"/>
                    </a:lnTo>
                    <a:lnTo>
                      <a:pt x="1381914" y="2002563"/>
                    </a:lnTo>
                    <a:lnTo>
                      <a:pt x="1398592" y="1994227"/>
                    </a:lnTo>
                    <a:lnTo>
                      <a:pt x="1415667" y="1985097"/>
                    </a:lnTo>
                    <a:lnTo>
                      <a:pt x="1431949" y="1975968"/>
                    </a:lnTo>
                    <a:lnTo>
                      <a:pt x="1447833" y="1966044"/>
                    </a:lnTo>
                    <a:lnTo>
                      <a:pt x="1464114" y="1956517"/>
                    </a:lnTo>
                    <a:lnTo>
                      <a:pt x="1479998" y="1945799"/>
                    </a:lnTo>
                    <a:lnTo>
                      <a:pt x="1495088" y="1935479"/>
                    </a:lnTo>
                    <a:lnTo>
                      <a:pt x="1510575" y="1923967"/>
                    </a:lnTo>
                    <a:lnTo>
                      <a:pt x="1525665" y="1912852"/>
                    </a:lnTo>
                    <a:lnTo>
                      <a:pt x="1539960" y="1900944"/>
                    </a:lnTo>
                    <a:lnTo>
                      <a:pt x="1554256" y="1889035"/>
                    </a:lnTo>
                    <a:lnTo>
                      <a:pt x="1568551" y="1876333"/>
                    </a:lnTo>
                    <a:lnTo>
                      <a:pt x="1582053" y="1863631"/>
                    </a:lnTo>
                    <a:lnTo>
                      <a:pt x="1595555" y="1850531"/>
                    </a:lnTo>
                    <a:lnTo>
                      <a:pt x="1608659" y="1837035"/>
                    </a:lnTo>
                    <a:lnTo>
                      <a:pt x="1621763" y="1823142"/>
                    </a:lnTo>
                    <a:lnTo>
                      <a:pt x="1634073" y="1809248"/>
                    </a:lnTo>
                    <a:lnTo>
                      <a:pt x="1646383" y="1794958"/>
                    </a:lnTo>
                    <a:lnTo>
                      <a:pt x="1657899" y="1780271"/>
                    </a:lnTo>
                    <a:lnTo>
                      <a:pt x="1669415" y="1765584"/>
                    </a:lnTo>
                    <a:lnTo>
                      <a:pt x="1680534" y="1750500"/>
                    </a:lnTo>
                    <a:lnTo>
                      <a:pt x="1691256" y="1734622"/>
                    </a:lnTo>
                    <a:lnTo>
                      <a:pt x="1701581" y="1719140"/>
                    </a:lnTo>
                    <a:lnTo>
                      <a:pt x="1711508" y="1703262"/>
                    </a:lnTo>
                    <a:lnTo>
                      <a:pt x="1721436" y="1686591"/>
                    </a:lnTo>
                    <a:lnTo>
                      <a:pt x="1730569" y="1670316"/>
                    </a:lnTo>
                    <a:lnTo>
                      <a:pt x="1739305" y="1653247"/>
                    </a:lnTo>
                    <a:lnTo>
                      <a:pt x="1748041" y="1636575"/>
                    </a:lnTo>
                    <a:lnTo>
                      <a:pt x="1755983" y="1619109"/>
                    </a:lnTo>
                    <a:lnTo>
                      <a:pt x="1763529" y="1602040"/>
                    </a:lnTo>
                    <a:lnTo>
                      <a:pt x="1770676" y="1584177"/>
                    </a:lnTo>
                    <a:lnTo>
                      <a:pt x="1777427" y="1566314"/>
                    </a:lnTo>
                    <a:lnTo>
                      <a:pt x="1783781" y="1548452"/>
                    </a:lnTo>
                    <a:lnTo>
                      <a:pt x="1789737" y="1530192"/>
                    </a:lnTo>
                    <a:lnTo>
                      <a:pt x="1795694" y="1511535"/>
                    </a:lnTo>
                    <a:lnTo>
                      <a:pt x="1800459" y="1493275"/>
                    </a:lnTo>
                    <a:lnTo>
                      <a:pt x="1804827" y="1474222"/>
                    </a:lnTo>
                    <a:lnTo>
                      <a:pt x="1809195" y="1455168"/>
                    </a:lnTo>
                    <a:lnTo>
                      <a:pt x="1812769" y="1436114"/>
                    </a:lnTo>
                    <a:lnTo>
                      <a:pt x="1816343" y="1416664"/>
                    </a:lnTo>
                    <a:lnTo>
                      <a:pt x="1818726" y="1397213"/>
                    </a:lnTo>
                    <a:lnTo>
                      <a:pt x="1820711" y="1377763"/>
                    </a:lnTo>
                    <a:lnTo>
                      <a:pt x="1823094" y="1357915"/>
                    </a:lnTo>
                    <a:lnTo>
                      <a:pt x="1824285" y="1338067"/>
                    </a:lnTo>
                    <a:lnTo>
                      <a:pt x="1824682" y="1318220"/>
                    </a:lnTo>
                    <a:lnTo>
                      <a:pt x="1825079" y="1297975"/>
                    </a:lnTo>
                    <a:lnTo>
                      <a:pt x="1824682" y="1277731"/>
                    </a:lnTo>
                    <a:lnTo>
                      <a:pt x="1824285" y="1257883"/>
                    </a:lnTo>
                    <a:lnTo>
                      <a:pt x="1823094" y="1237639"/>
                    </a:lnTo>
                    <a:lnTo>
                      <a:pt x="1820711" y="1218188"/>
                    </a:lnTo>
                    <a:lnTo>
                      <a:pt x="1818726" y="1198341"/>
                    </a:lnTo>
                    <a:lnTo>
                      <a:pt x="1816343" y="1178890"/>
                    </a:lnTo>
                    <a:lnTo>
                      <a:pt x="1812769" y="1159440"/>
                    </a:lnTo>
                    <a:lnTo>
                      <a:pt x="1809195" y="1140783"/>
                    </a:lnTo>
                    <a:lnTo>
                      <a:pt x="1804827" y="1121729"/>
                    </a:lnTo>
                    <a:lnTo>
                      <a:pt x="1800459" y="1102676"/>
                    </a:lnTo>
                    <a:lnTo>
                      <a:pt x="1795694" y="1084019"/>
                    </a:lnTo>
                    <a:lnTo>
                      <a:pt x="1789737" y="1065362"/>
                    </a:lnTo>
                    <a:lnTo>
                      <a:pt x="1783781" y="1047500"/>
                    </a:lnTo>
                    <a:lnTo>
                      <a:pt x="1777427" y="1029240"/>
                    </a:lnTo>
                    <a:lnTo>
                      <a:pt x="1770676" y="1011377"/>
                    </a:lnTo>
                    <a:lnTo>
                      <a:pt x="1763529" y="993911"/>
                    </a:lnTo>
                    <a:lnTo>
                      <a:pt x="1755983" y="976048"/>
                    </a:lnTo>
                    <a:lnTo>
                      <a:pt x="1748041" y="959377"/>
                    </a:lnTo>
                    <a:lnTo>
                      <a:pt x="1739305" y="941911"/>
                    </a:lnTo>
                    <a:lnTo>
                      <a:pt x="1730569" y="925636"/>
                    </a:lnTo>
                    <a:lnTo>
                      <a:pt x="1721436" y="908964"/>
                    </a:lnTo>
                    <a:lnTo>
                      <a:pt x="1711508" y="892689"/>
                    </a:lnTo>
                    <a:lnTo>
                      <a:pt x="1701581" y="876811"/>
                    </a:lnTo>
                    <a:lnTo>
                      <a:pt x="1691256" y="860933"/>
                    </a:lnTo>
                    <a:lnTo>
                      <a:pt x="1680534" y="845452"/>
                    </a:lnTo>
                    <a:lnTo>
                      <a:pt x="1669415" y="830368"/>
                    </a:lnTo>
                    <a:lnTo>
                      <a:pt x="1657899" y="815680"/>
                    </a:lnTo>
                    <a:lnTo>
                      <a:pt x="1646383" y="800596"/>
                    </a:lnTo>
                    <a:lnTo>
                      <a:pt x="1634073" y="786306"/>
                    </a:lnTo>
                    <a:lnTo>
                      <a:pt x="1621763" y="772413"/>
                    </a:lnTo>
                    <a:lnTo>
                      <a:pt x="1608659" y="758520"/>
                    </a:lnTo>
                    <a:lnTo>
                      <a:pt x="1595555" y="745023"/>
                    </a:lnTo>
                    <a:lnTo>
                      <a:pt x="1582053" y="731924"/>
                    </a:lnTo>
                    <a:lnTo>
                      <a:pt x="1568551" y="719221"/>
                    </a:lnTo>
                    <a:lnTo>
                      <a:pt x="1554256" y="706519"/>
                    </a:lnTo>
                    <a:lnTo>
                      <a:pt x="1539960" y="694610"/>
                    </a:lnTo>
                    <a:lnTo>
                      <a:pt x="1525665" y="682702"/>
                    </a:lnTo>
                    <a:lnTo>
                      <a:pt x="1510575" y="671190"/>
                    </a:lnTo>
                    <a:lnTo>
                      <a:pt x="1495088" y="660473"/>
                    </a:lnTo>
                    <a:lnTo>
                      <a:pt x="1479998" y="649755"/>
                    </a:lnTo>
                    <a:lnTo>
                      <a:pt x="1464114" y="639037"/>
                    </a:lnTo>
                    <a:lnTo>
                      <a:pt x="1447833" y="629114"/>
                    </a:lnTo>
                    <a:lnTo>
                      <a:pt x="1431949" y="619587"/>
                    </a:lnTo>
                    <a:lnTo>
                      <a:pt x="1415667" y="610457"/>
                    </a:lnTo>
                    <a:lnTo>
                      <a:pt x="1398592" y="601724"/>
                    </a:lnTo>
                    <a:lnTo>
                      <a:pt x="1381914" y="593388"/>
                    </a:lnTo>
                    <a:lnTo>
                      <a:pt x="1364441" y="585449"/>
                    </a:lnTo>
                    <a:lnTo>
                      <a:pt x="1347366" y="577113"/>
                    </a:lnTo>
                    <a:lnTo>
                      <a:pt x="1329496" y="569968"/>
                    </a:lnTo>
                    <a:lnTo>
                      <a:pt x="1311627" y="563220"/>
                    </a:lnTo>
                    <a:lnTo>
                      <a:pt x="1293757" y="556869"/>
                    </a:lnTo>
                    <a:lnTo>
                      <a:pt x="1275093" y="550914"/>
                    </a:lnTo>
                    <a:lnTo>
                      <a:pt x="1256827" y="545754"/>
                    </a:lnTo>
                    <a:lnTo>
                      <a:pt x="1237766" y="540594"/>
                    </a:lnTo>
                    <a:lnTo>
                      <a:pt x="1219499" y="535830"/>
                    </a:lnTo>
                    <a:lnTo>
                      <a:pt x="1200438" y="531861"/>
                    </a:lnTo>
                    <a:lnTo>
                      <a:pt x="1180980" y="527891"/>
                    </a:lnTo>
                    <a:lnTo>
                      <a:pt x="1161919" y="525113"/>
                    </a:lnTo>
                    <a:lnTo>
                      <a:pt x="1142064" y="521937"/>
                    </a:lnTo>
                    <a:lnTo>
                      <a:pt x="1122606" y="519952"/>
                    </a:lnTo>
                    <a:lnTo>
                      <a:pt x="1103148" y="518364"/>
                    </a:lnTo>
                    <a:lnTo>
                      <a:pt x="1083293" y="516777"/>
                    </a:lnTo>
                    <a:lnTo>
                      <a:pt x="1063041" y="515983"/>
                    </a:lnTo>
                    <a:lnTo>
                      <a:pt x="1043186" y="515586"/>
                    </a:lnTo>
                    <a:close/>
                    <a:moveTo>
                      <a:pt x="803734" y="280988"/>
                    </a:moveTo>
                    <a:lnTo>
                      <a:pt x="862902" y="391340"/>
                    </a:lnTo>
                    <a:lnTo>
                      <a:pt x="884743" y="387371"/>
                    </a:lnTo>
                    <a:lnTo>
                      <a:pt x="906980" y="383798"/>
                    </a:lnTo>
                    <a:lnTo>
                      <a:pt x="929218" y="380622"/>
                    </a:lnTo>
                    <a:lnTo>
                      <a:pt x="951456" y="378241"/>
                    </a:lnTo>
                    <a:lnTo>
                      <a:pt x="974488" y="376256"/>
                    </a:lnTo>
                    <a:lnTo>
                      <a:pt x="997122" y="374668"/>
                    </a:lnTo>
                    <a:lnTo>
                      <a:pt x="1019757" y="373874"/>
                    </a:lnTo>
                    <a:lnTo>
                      <a:pt x="1043186" y="373477"/>
                    </a:lnTo>
                    <a:lnTo>
                      <a:pt x="1059865" y="373874"/>
                    </a:lnTo>
                    <a:lnTo>
                      <a:pt x="1076940" y="374271"/>
                    </a:lnTo>
                    <a:lnTo>
                      <a:pt x="1093618" y="375462"/>
                    </a:lnTo>
                    <a:lnTo>
                      <a:pt x="1110693" y="376256"/>
                    </a:lnTo>
                    <a:lnTo>
                      <a:pt x="1127372" y="377844"/>
                    </a:lnTo>
                    <a:lnTo>
                      <a:pt x="1144050" y="379432"/>
                    </a:lnTo>
                    <a:lnTo>
                      <a:pt x="1160331" y="381019"/>
                    </a:lnTo>
                    <a:lnTo>
                      <a:pt x="1176612" y="383798"/>
                    </a:lnTo>
                    <a:lnTo>
                      <a:pt x="1193291" y="386180"/>
                    </a:lnTo>
                    <a:lnTo>
                      <a:pt x="1209572" y="388958"/>
                    </a:lnTo>
                    <a:lnTo>
                      <a:pt x="1225853" y="392134"/>
                    </a:lnTo>
                    <a:lnTo>
                      <a:pt x="1241737" y="395310"/>
                    </a:lnTo>
                    <a:lnTo>
                      <a:pt x="1257621" y="399279"/>
                    </a:lnTo>
                    <a:lnTo>
                      <a:pt x="1273505" y="403249"/>
                    </a:lnTo>
                    <a:lnTo>
                      <a:pt x="1289389" y="407218"/>
                    </a:lnTo>
                    <a:lnTo>
                      <a:pt x="1304876" y="411982"/>
                    </a:lnTo>
                    <a:lnTo>
                      <a:pt x="1370398" y="304805"/>
                    </a:lnTo>
                    <a:lnTo>
                      <a:pt x="1611439" y="417142"/>
                    </a:lnTo>
                    <a:lnTo>
                      <a:pt x="1570140" y="539800"/>
                    </a:lnTo>
                    <a:lnTo>
                      <a:pt x="1592775" y="555678"/>
                    </a:lnTo>
                    <a:lnTo>
                      <a:pt x="1614615" y="572747"/>
                    </a:lnTo>
                    <a:lnTo>
                      <a:pt x="1636059" y="589815"/>
                    </a:lnTo>
                    <a:lnTo>
                      <a:pt x="1656708" y="608075"/>
                    </a:lnTo>
                    <a:lnTo>
                      <a:pt x="1676960" y="626732"/>
                    </a:lnTo>
                    <a:lnTo>
                      <a:pt x="1696815" y="645389"/>
                    </a:lnTo>
                    <a:lnTo>
                      <a:pt x="1715876" y="665236"/>
                    </a:lnTo>
                    <a:lnTo>
                      <a:pt x="1734540" y="685481"/>
                    </a:lnTo>
                    <a:lnTo>
                      <a:pt x="1752410" y="706519"/>
                    </a:lnTo>
                    <a:lnTo>
                      <a:pt x="1769882" y="728351"/>
                    </a:lnTo>
                    <a:lnTo>
                      <a:pt x="1786560" y="750184"/>
                    </a:lnTo>
                    <a:lnTo>
                      <a:pt x="1802841" y="772413"/>
                    </a:lnTo>
                    <a:lnTo>
                      <a:pt x="1818329" y="795436"/>
                    </a:lnTo>
                    <a:lnTo>
                      <a:pt x="1832624" y="818856"/>
                    </a:lnTo>
                    <a:lnTo>
                      <a:pt x="1846920" y="842673"/>
                    </a:lnTo>
                    <a:lnTo>
                      <a:pt x="1860024" y="866887"/>
                    </a:lnTo>
                    <a:lnTo>
                      <a:pt x="1994642" y="834337"/>
                    </a:lnTo>
                    <a:lnTo>
                      <a:pt x="2085975" y="1084019"/>
                    </a:lnTo>
                    <a:lnTo>
                      <a:pt x="1954931" y="1149516"/>
                    </a:lnTo>
                    <a:lnTo>
                      <a:pt x="1958108" y="1167776"/>
                    </a:lnTo>
                    <a:lnTo>
                      <a:pt x="1960491" y="1185638"/>
                    </a:lnTo>
                    <a:lnTo>
                      <a:pt x="1962476" y="1204295"/>
                    </a:lnTo>
                    <a:lnTo>
                      <a:pt x="1964462" y="1222952"/>
                    </a:lnTo>
                    <a:lnTo>
                      <a:pt x="1965653" y="1241212"/>
                    </a:lnTo>
                    <a:lnTo>
                      <a:pt x="1966447" y="1259868"/>
                    </a:lnTo>
                    <a:lnTo>
                      <a:pt x="1967242" y="1278922"/>
                    </a:lnTo>
                    <a:lnTo>
                      <a:pt x="1967242" y="1297975"/>
                    </a:lnTo>
                    <a:lnTo>
                      <a:pt x="1967242" y="1315441"/>
                    </a:lnTo>
                    <a:lnTo>
                      <a:pt x="1966845" y="1332907"/>
                    </a:lnTo>
                    <a:lnTo>
                      <a:pt x="1966050" y="1349976"/>
                    </a:lnTo>
                    <a:lnTo>
                      <a:pt x="1964859" y="1367839"/>
                    </a:lnTo>
                    <a:lnTo>
                      <a:pt x="1962873" y="1385305"/>
                    </a:lnTo>
                    <a:lnTo>
                      <a:pt x="1961285" y="1401977"/>
                    </a:lnTo>
                    <a:lnTo>
                      <a:pt x="1959300" y="1419442"/>
                    </a:lnTo>
                    <a:lnTo>
                      <a:pt x="1957314" y="1436114"/>
                    </a:lnTo>
                    <a:lnTo>
                      <a:pt x="1954137" y="1453183"/>
                    </a:lnTo>
                    <a:lnTo>
                      <a:pt x="1951357" y="1469855"/>
                    </a:lnTo>
                    <a:lnTo>
                      <a:pt x="1947784" y="1486527"/>
                    </a:lnTo>
                    <a:lnTo>
                      <a:pt x="1944210" y="1503199"/>
                    </a:lnTo>
                    <a:lnTo>
                      <a:pt x="1940239" y="1519871"/>
                    </a:lnTo>
                    <a:lnTo>
                      <a:pt x="1935871" y="1535749"/>
                    </a:lnTo>
                    <a:lnTo>
                      <a:pt x="1931899" y="1552024"/>
                    </a:lnTo>
                    <a:lnTo>
                      <a:pt x="1926737" y="1568299"/>
                    </a:lnTo>
                    <a:lnTo>
                      <a:pt x="2061355" y="1650468"/>
                    </a:lnTo>
                    <a:lnTo>
                      <a:pt x="1949372" y="1891020"/>
                    </a:lnTo>
                    <a:lnTo>
                      <a:pt x="1791723" y="1838623"/>
                    </a:lnTo>
                    <a:lnTo>
                      <a:pt x="1776633" y="1859264"/>
                    </a:lnTo>
                    <a:lnTo>
                      <a:pt x="1761146" y="1879112"/>
                    </a:lnTo>
                    <a:lnTo>
                      <a:pt x="1744468" y="1898165"/>
                    </a:lnTo>
                    <a:lnTo>
                      <a:pt x="1728186" y="1917219"/>
                    </a:lnTo>
                    <a:lnTo>
                      <a:pt x="1710714" y="1935876"/>
                    </a:lnTo>
                    <a:lnTo>
                      <a:pt x="1693241" y="1954135"/>
                    </a:lnTo>
                    <a:lnTo>
                      <a:pt x="1674975" y="1971204"/>
                    </a:lnTo>
                    <a:lnTo>
                      <a:pt x="1655914" y="1988670"/>
                    </a:lnTo>
                    <a:lnTo>
                      <a:pt x="1636853" y="2004945"/>
                    </a:lnTo>
                    <a:lnTo>
                      <a:pt x="1616998" y="2021220"/>
                    </a:lnTo>
                    <a:lnTo>
                      <a:pt x="1597143" y="2036701"/>
                    </a:lnTo>
                    <a:lnTo>
                      <a:pt x="1576494" y="2051388"/>
                    </a:lnTo>
                    <a:lnTo>
                      <a:pt x="1555844" y="2066075"/>
                    </a:lnTo>
                    <a:lnTo>
                      <a:pt x="1534401" y="2079572"/>
                    </a:lnTo>
                    <a:lnTo>
                      <a:pt x="1512957" y="2093068"/>
                    </a:lnTo>
                    <a:lnTo>
                      <a:pt x="1491117" y="2105770"/>
                    </a:lnTo>
                    <a:lnTo>
                      <a:pt x="1531621" y="2274474"/>
                    </a:lnTo>
                    <a:lnTo>
                      <a:pt x="1281844" y="2365376"/>
                    </a:lnTo>
                    <a:lnTo>
                      <a:pt x="1202821" y="2207787"/>
                    </a:lnTo>
                    <a:lnTo>
                      <a:pt x="1183363" y="2210962"/>
                    </a:lnTo>
                    <a:lnTo>
                      <a:pt x="1163508" y="2213741"/>
                    </a:lnTo>
                    <a:lnTo>
                      <a:pt x="1144050" y="2216123"/>
                    </a:lnTo>
                    <a:lnTo>
                      <a:pt x="1124195" y="2218504"/>
                    </a:lnTo>
                    <a:lnTo>
                      <a:pt x="1103943" y="2219695"/>
                    </a:lnTo>
                    <a:lnTo>
                      <a:pt x="1083690" y="2220886"/>
                    </a:lnTo>
                    <a:lnTo>
                      <a:pt x="1063438" y="2221680"/>
                    </a:lnTo>
                    <a:lnTo>
                      <a:pt x="1043186" y="2221680"/>
                    </a:lnTo>
                    <a:lnTo>
                      <a:pt x="1013007" y="2221283"/>
                    </a:lnTo>
                    <a:lnTo>
                      <a:pt x="983224" y="2220092"/>
                    </a:lnTo>
                    <a:lnTo>
                      <a:pt x="954235" y="2217711"/>
                    </a:lnTo>
                    <a:lnTo>
                      <a:pt x="924850" y="2214535"/>
                    </a:lnTo>
                    <a:lnTo>
                      <a:pt x="895862" y="2210565"/>
                    </a:lnTo>
                    <a:lnTo>
                      <a:pt x="867270" y="2205405"/>
                    </a:lnTo>
                    <a:lnTo>
                      <a:pt x="839076" y="2199451"/>
                    </a:lnTo>
                    <a:lnTo>
                      <a:pt x="810882" y="2192703"/>
                    </a:lnTo>
                    <a:lnTo>
                      <a:pt x="715180" y="2341162"/>
                    </a:lnTo>
                    <a:lnTo>
                      <a:pt x="474536" y="2229222"/>
                    </a:lnTo>
                    <a:lnTo>
                      <a:pt x="524968" y="2062900"/>
                    </a:lnTo>
                    <a:lnTo>
                      <a:pt x="504716" y="2049006"/>
                    </a:lnTo>
                    <a:lnTo>
                      <a:pt x="484464" y="2033525"/>
                    </a:lnTo>
                    <a:lnTo>
                      <a:pt x="465006" y="2018441"/>
                    </a:lnTo>
                    <a:lnTo>
                      <a:pt x="445945" y="2002960"/>
                    </a:lnTo>
                    <a:lnTo>
                      <a:pt x="427281" y="1986288"/>
                    </a:lnTo>
                    <a:lnTo>
                      <a:pt x="408617" y="1969616"/>
                    </a:lnTo>
                    <a:lnTo>
                      <a:pt x="390748" y="1952151"/>
                    </a:lnTo>
                    <a:lnTo>
                      <a:pt x="373672" y="1934685"/>
                    </a:lnTo>
                    <a:lnTo>
                      <a:pt x="356597" y="1916028"/>
                    </a:lnTo>
                    <a:lnTo>
                      <a:pt x="340316" y="1897371"/>
                    </a:lnTo>
                    <a:lnTo>
                      <a:pt x="324432" y="1878715"/>
                    </a:lnTo>
                    <a:lnTo>
                      <a:pt x="308548" y="1858867"/>
                    </a:lnTo>
                    <a:lnTo>
                      <a:pt x="293855" y="1839020"/>
                    </a:lnTo>
                    <a:lnTo>
                      <a:pt x="279559" y="1818775"/>
                    </a:lnTo>
                    <a:lnTo>
                      <a:pt x="265661" y="1797737"/>
                    </a:lnTo>
                    <a:lnTo>
                      <a:pt x="252556" y="1776301"/>
                    </a:lnTo>
                    <a:lnTo>
                      <a:pt x="91333" y="1811630"/>
                    </a:lnTo>
                    <a:lnTo>
                      <a:pt x="0" y="1562345"/>
                    </a:lnTo>
                    <a:lnTo>
                      <a:pt x="138191" y="1488512"/>
                    </a:lnTo>
                    <a:lnTo>
                      <a:pt x="133426" y="1465092"/>
                    </a:lnTo>
                    <a:lnTo>
                      <a:pt x="129852" y="1441672"/>
                    </a:lnTo>
                    <a:lnTo>
                      <a:pt x="126278" y="1418251"/>
                    </a:lnTo>
                    <a:lnTo>
                      <a:pt x="123498" y="1394434"/>
                    </a:lnTo>
                    <a:lnTo>
                      <a:pt x="121513" y="1370220"/>
                    </a:lnTo>
                    <a:lnTo>
                      <a:pt x="119527" y="1346403"/>
                    </a:lnTo>
                    <a:lnTo>
                      <a:pt x="118733" y="1322189"/>
                    </a:lnTo>
                    <a:lnTo>
                      <a:pt x="118336" y="1297975"/>
                    </a:lnTo>
                    <a:lnTo>
                      <a:pt x="118733" y="1269395"/>
                    </a:lnTo>
                    <a:lnTo>
                      <a:pt x="119924" y="1240418"/>
                    </a:lnTo>
                    <a:lnTo>
                      <a:pt x="122704" y="1211837"/>
                    </a:lnTo>
                    <a:lnTo>
                      <a:pt x="125484" y="1184051"/>
                    </a:lnTo>
                    <a:lnTo>
                      <a:pt x="129455" y="1155867"/>
                    </a:lnTo>
                    <a:lnTo>
                      <a:pt x="134220" y="1128478"/>
                    </a:lnTo>
                    <a:lnTo>
                      <a:pt x="139780" y="1101088"/>
                    </a:lnTo>
                    <a:lnTo>
                      <a:pt x="146133" y="1074095"/>
                    </a:lnTo>
                    <a:lnTo>
                      <a:pt x="24223" y="995896"/>
                    </a:lnTo>
                    <a:lnTo>
                      <a:pt x="136603" y="755344"/>
                    </a:lnTo>
                    <a:lnTo>
                      <a:pt x="268043" y="794642"/>
                    </a:lnTo>
                    <a:lnTo>
                      <a:pt x="283530" y="772016"/>
                    </a:lnTo>
                    <a:lnTo>
                      <a:pt x="299017" y="750184"/>
                    </a:lnTo>
                    <a:lnTo>
                      <a:pt x="315696" y="728351"/>
                    </a:lnTo>
                    <a:lnTo>
                      <a:pt x="332771" y="707313"/>
                    </a:lnTo>
                    <a:lnTo>
                      <a:pt x="350243" y="686274"/>
                    </a:lnTo>
                    <a:lnTo>
                      <a:pt x="368907" y="666824"/>
                    </a:lnTo>
                    <a:lnTo>
                      <a:pt x="387571" y="646976"/>
                    </a:lnTo>
                    <a:lnTo>
                      <a:pt x="407426" y="627923"/>
                    </a:lnTo>
                    <a:lnTo>
                      <a:pt x="427281" y="609266"/>
                    </a:lnTo>
                    <a:lnTo>
                      <a:pt x="447930" y="591403"/>
                    </a:lnTo>
                    <a:lnTo>
                      <a:pt x="468977" y="574334"/>
                    </a:lnTo>
                    <a:lnTo>
                      <a:pt x="490420" y="557662"/>
                    </a:lnTo>
                    <a:lnTo>
                      <a:pt x="512261" y="541784"/>
                    </a:lnTo>
                    <a:lnTo>
                      <a:pt x="535293" y="526303"/>
                    </a:lnTo>
                    <a:lnTo>
                      <a:pt x="557928" y="511616"/>
                    </a:lnTo>
                    <a:lnTo>
                      <a:pt x="581754" y="497723"/>
                    </a:lnTo>
                    <a:lnTo>
                      <a:pt x="554354" y="371890"/>
                    </a:lnTo>
                    <a:lnTo>
                      <a:pt x="803734" y="280988"/>
                    </a:lnTo>
                    <a:close/>
                    <a:moveTo>
                      <a:pt x="2013752" y="186531"/>
                    </a:moveTo>
                    <a:lnTo>
                      <a:pt x="2001871" y="186928"/>
                    </a:lnTo>
                    <a:lnTo>
                      <a:pt x="1989594" y="188119"/>
                    </a:lnTo>
                    <a:lnTo>
                      <a:pt x="1978109" y="190103"/>
                    </a:lnTo>
                    <a:lnTo>
                      <a:pt x="1966624" y="192881"/>
                    </a:lnTo>
                    <a:lnTo>
                      <a:pt x="1955139" y="196453"/>
                    </a:lnTo>
                    <a:lnTo>
                      <a:pt x="1944050" y="200819"/>
                    </a:lnTo>
                    <a:lnTo>
                      <a:pt x="1932962" y="205978"/>
                    </a:lnTo>
                    <a:lnTo>
                      <a:pt x="1922269" y="211534"/>
                    </a:lnTo>
                    <a:lnTo>
                      <a:pt x="1914348" y="216297"/>
                    </a:lnTo>
                    <a:lnTo>
                      <a:pt x="1906823" y="221853"/>
                    </a:lnTo>
                    <a:lnTo>
                      <a:pt x="1899695" y="227409"/>
                    </a:lnTo>
                    <a:lnTo>
                      <a:pt x="1892962" y="233363"/>
                    </a:lnTo>
                    <a:lnTo>
                      <a:pt x="1886230" y="239713"/>
                    </a:lnTo>
                    <a:lnTo>
                      <a:pt x="1880289" y="246063"/>
                    </a:lnTo>
                    <a:lnTo>
                      <a:pt x="1874349" y="252809"/>
                    </a:lnTo>
                    <a:lnTo>
                      <a:pt x="1869200" y="259953"/>
                    </a:lnTo>
                    <a:lnTo>
                      <a:pt x="1864052" y="267097"/>
                    </a:lnTo>
                    <a:lnTo>
                      <a:pt x="1859300" y="274241"/>
                    </a:lnTo>
                    <a:lnTo>
                      <a:pt x="1855339" y="281781"/>
                    </a:lnTo>
                    <a:lnTo>
                      <a:pt x="1850983" y="289719"/>
                    </a:lnTo>
                    <a:lnTo>
                      <a:pt x="1847419" y="297656"/>
                    </a:lnTo>
                    <a:lnTo>
                      <a:pt x="1844646" y="305594"/>
                    </a:lnTo>
                    <a:lnTo>
                      <a:pt x="1841874" y="313928"/>
                    </a:lnTo>
                    <a:lnTo>
                      <a:pt x="1839102" y="322263"/>
                    </a:lnTo>
                    <a:lnTo>
                      <a:pt x="1837518" y="330597"/>
                    </a:lnTo>
                    <a:lnTo>
                      <a:pt x="1835934" y="339328"/>
                    </a:lnTo>
                    <a:lnTo>
                      <a:pt x="1834350" y="348059"/>
                    </a:lnTo>
                    <a:lnTo>
                      <a:pt x="1833557" y="356791"/>
                    </a:lnTo>
                    <a:lnTo>
                      <a:pt x="1833557" y="365125"/>
                    </a:lnTo>
                    <a:lnTo>
                      <a:pt x="1833557" y="373856"/>
                    </a:lnTo>
                    <a:lnTo>
                      <a:pt x="1833953" y="382984"/>
                    </a:lnTo>
                    <a:lnTo>
                      <a:pt x="1835142" y="391716"/>
                    </a:lnTo>
                    <a:lnTo>
                      <a:pt x="1836726" y="400050"/>
                    </a:lnTo>
                    <a:lnTo>
                      <a:pt x="1838310" y="409178"/>
                    </a:lnTo>
                    <a:lnTo>
                      <a:pt x="1840290" y="417513"/>
                    </a:lnTo>
                    <a:lnTo>
                      <a:pt x="1843458" y="426244"/>
                    </a:lnTo>
                    <a:lnTo>
                      <a:pt x="1846230" y="434578"/>
                    </a:lnTo>
                    <a:lnTo>
                      <a:pt x="1850191" y="443310"/>
                    </a:lnTo>
                    <a:lnTo>
                      <a:pt x="1853755" y="451247"/>
                    </a:lnTo>
                    <a:lnTo>
                      <a:pt x="1858507" y="459581"/>
                    </a:lnTo>
                    <a:lnTo>
                      <a:pt x="1864844" y="469503"/>
                    </a:lnTo>
                    <a:lnTo>
                      <a:pt x="1871973" y="479028"/>
                    </a:lnTo>
                    <a:lnTo>
                      <a:pt x="1879497" y="488156"/>
                    </a:lnTo>
                    <a:lnTo>
                      <a:pt x="1887418" y="496888"/>
                    </a:lnTo>
                    <a:lnTo>
                      <a:pt x="1896527" y="504428"/>
                    </a:lnTo>
                    <a:lnTo>
                      <a:pt x="1905239" y="511969"/>
                    </a:lnTo>
                    <a:lnTo>
                      <a:pt x="1914744" y="518716"/>
                    </a:lnTo>
                    <a:lnTo>
                      <a:pt x="1924645" y="524669"/>
                    </a:lnTo>
                    <a:lnTo>
                      <a:pt x="1934942" y="529828"/>
                    </a:lnTo>
                    <a:lnTo>
                      <a:pt x="1945635" y="534988"/>
                    </a:lnTo>
                    <a:lnTo>
                      <a:pt x="1956723" y="538956"/>
                    </a:lnTo>
                    <a:lnTo>
                      <a:pt x="1967812" y="542131"/>
                    </a:lnTo>
                    <a:lnTo>
                      <a:pt x="1979297" y="545306"/>
                    </a:lnTo>
                    <a:lnTo>
                      <a:pt x="1990782" y="546894"/>
                    </a:lnTo>
                    <a:lnTo>
                      <a:pt x="2002267" y="548085"/>
                    </a:lnTo>
                    <a:lnTo>
                      <a:pt x="2014544" y="548481"/>
                    </a:lnTo>
                    <a:lnTo>
                      <a:pt x="2026425" y="548085"/>
                    </a:lnTo>
                    <a:lnTo>
                      <a:pt x="2038306" y="546894"/>
                    </a:lnTo>
                    <a:lnTo>
                      <a:pt x="2049791" y="544910"/>
                    </a:lnTo>
                    <a:lnTo>
                      <a:pt x="2061672" y="542131"/>
                    </a:lnTo>
                    <a:lnTo>
                      <a:pt x="2073157" y="538560"/>
                    </a:lnTo>
                    <a:lnTo>
                      <a:pt x="2084246" y="534194"/>
                    </a:lnTo>
                    <a:lnTo>
                      <a:pt x="2095335" y="529035"/>
                    </a:lnTo>
                    <a:lnTo>
                      <a:pt x="2106028" y="523081"/>
                    </a:lnTo>
                    <a:lnTo>
                      <a:pt x="2113552" y="518716"/>
                    </a:lnTo>
                    <a:lnTo>
                      <a:pt x="2121077" y="513556"/>
                    </a:lnTo>
                    <a:lnTo>
                      <a:pt x="2128206" y="508000"/>
                    </a:lnTo>
                    <a:lnTo>
                      <a:pt x="2134938" y="502047"/>
                    </a:lnTo>
                    <a:lnTo>
                      <a:pt x="2141275" y="496491"/>
                    </a:lnTo>
                    <a:lnTo>
                      <a:pt x="2147215" y="490141"/>
                    </a:lnTo>
                    <a:lnTo>
                      <a:pt x="2153156" y="483394"/>
                    </a:lnTo>
                    <a:lnTo>
                      <a:pt x="2158304" y="476647"/>
                    </a:lnTo>
                    <a:lnTo>
                      <a:pt x="2163452" y="469503"/>
                    </a:lnTo>
                    <a:lnTo>
                      <a:pt x="2168601" y="461566"/>
                    </a:lnTo>
                    <a:lnTo>
                      <a:pt x="2172957" y="454025"/>
                    </a:lnTo>
                    <a:lnTo>
                      <a:pt x="2176917" y="446485"/>
                    </a:lnTo>
                    <a:lnTo>
                      <a:pt x="2180482" y="438150"/>
                    </a:lnTo>
                    <a:lnTo>
                      <a:pt x="2183650" y="430213"/>
                    </a:lnTo>
                    <a:lnTo>
                      <a:pt x="2186818" y="421481"/>
                    </a:lnTo>
                    <a:lnTo>
                      <a:pt x="2189195" y="412750"/>
                    </a:lnTo>
                    <a:lnTo>
                      <a:pt x="2191175" y="404019"/>
                    </a:lnTo>
                    <a:lnTo>
                      <a:pt x="2192363" y="395288"/>
                    </a:lnTo>
                    <a:lnTo>
                      <a:pt x="2193947" y="386159"/>
                    </a:lnTo>
                    <a:lnTo>
                      <a:pt x="2194739" y="377428"/>
                    </a:lnTo>
                    <a:lnTo>
                      <a:pt x="2194739" y="368697"/>
                    </a:lnTo>
                    <a:lnTo>
                      <a:pt x="2194739" y="359569"/>
                    </a:lnTo>
                    <a:lnTo>
                      <a:pt x="2194343" y="351234"/>
                    </a:lnTo>
                    <a:lnTo>
                      <a:pt x="2192759" y="342503"/>
                    </a:lnTo>
                    <a:lnTo>
                      <a:pt x="2191571" y="333375"/>
                    </a:lnTo>
                    <a:lnTo>
                      <a:pt x="2189591" y="325041"/>
                    </a:lnTo>
                    <a:lnTo>
                      <a:pt x="2187610" y="316706"/>
                    </a:lnTo>
                    <a:lnTo>
                      <a:pt x="2184838" y="308372"/>
                    </a:lnTo>
                    <a:lnTo>
                      <a:pt x="2181670" y="299641"/>
                    </a:lnTo>
                    <a:lnTo>
                      <a:pt x="2178106" y="291703"/>
                    </a:lnTo>
                    <a:lnTo>
                      <a:pt x="2174145" y="283766"/>
                    </a:lnTo>
                    <a:lnTo>
                      <a:pt x="2169789" y="275828"/>
                    </a:lnTo>
                    <a:lnTo>
                      <a:pt x="2163452" y="265509"/>
                    </a:lnTo>
                    <a:lnTo>
                      <a:pt x="2156324" y="255984"/>
                    </a:lnTo>
                    <a:lnTo>
                      <a:pt x="2148799" y="247253"/>
                    </a:lnTo>
                    <a:lnTo>
                      <a:pt x="2140879" y="238522"/>
                    </a:lnTo>
                    <a:lnTo>
                      <a:pt x="2131770" y="230584"/>
                    </a:lnTo>
                    <a:lnTo>
                      <a:pt x="2123057" y="223441"/>
                    </a:lnTo>
                    <a:lnTo>
                      <a:pt x="2113552" y="216694"/>
                    </a:lnTo>
                    <a:lnTo>
                      <a:pt x="2103255" y="210344"/>
                    </a:lnTo>
                    <a:lnTo>
                      <a:pt x="2093355" y="204788"/>
                    </a:lnTo>
                    <a:lnTo>
                      <a:pt x="2082662" y="200422"/>
                    </a:lnTo>
                    <a:lnTo>
                      <a:pt x="2071969" y="196056"/>
                    </a:lnTo>
                    <a:lnTo>
                      <a:pt x="2060484" y="192881"/>
                    </a:lnTo>
                    <a:lnTo>
                      <a:pt x="2048999" y="190103"/>
                    </a:lnTo>
                    <a:lnTo>
                      <a:pt x="2037118" y="188119"/>
                    </a:lnTo>
                    <a:lnTo>
                      <a:pt x="2025633" y="186928"/>
                    </a:lnTo>
                    <a:lnTo>
                      <a:pt x="2013752" y="186531"/>
                    </a:lnTo>
                    <a:close/>
                    <a:moveTo>
                      <a:pt x="2066028" y="0"/>
                    </a:moveTo>
                    <a:lnTo>
                      <a:pt x="2156324" y="23812"/>
                    </a:lnTo>
                    <a:lnTo>
                      <a:pt x="2146027" y="100013"/>
                    </a:lnTo>
                    <a:lnTo>
                      <a:pt x="2140916" y="118533"/>
                    </a:lnTo>
                    <a:lnTo>
                      <a:pt x="2134542" y="115094"/>
                    </a:lnTo>
                    <a:lnTo>
                      <a:pt x="2132671" y="114357"/>
                    </a:lnTo>
                    <a:lnTo>
                      <a:pt x="2132562" y="114300"/>
                    </a:lnTo>
                    <a:lnTo>
                      <a:pt x="2123453" y="110728"/>
                    </a:lnTo>
                    <a:lnTo>
                      <a:pt x="2132671" y="114357"/>
                    </a:lnTo>
                    <a:lnTo>
                      <a:pt x="2140879" y="118666"/>
                    </a:lnTo>
                    <a:lnTo>
                      <a:pt x="2140916" y="118533"/>
                    </a:lnTo>
                    <a:lnTo>
                      <a:pt x="2144839" y="120650"/>
                    </a:lnTo>
                    <a:lnTo>
                      <a:pt x="2153552" y="125413"/>
                    </a:lnTo>
                    <a:lnTo>
                      <a:pt x="2167413" y="133747"/>
                    </a:lnTo>
                    <a:lnTo>
                      <a:pt x="2174145" y="138113"/>
                    </a:lnTo>
                    <a:lnTo>
                      <a:pt x="2180878" y="142875"/>
                    </a:lnTo>
                    <a:lnTo>
                      <a:pt x="2181274" y="143272"/>
                    </a:lnTo>
                    <a:lnTo>
                      <a:pt x="2187610" y="148034"/>
                    </a:lnTo>
                    <a:lnTo>
                      <a:pt x="2193947" y="153194"/>
                    </a:lnTo>
                    <a:lnTo>
                      <a:pt x="2205432" y="163909"/>
                    </a:lnTo>
                    <a:lnTo>
                      <a:pt x="2212560" y="170656"/>
                    </a:lnTo>
                    <a:lnTo>
                      <a:pt x="2221273" y="180181"/>
                    </a:lnTo>
                    <a:lnTo>
                      <a:pt x="2226433" y="186128"/>
                    </a:lnTo>
                    <a:lnTo>
                      <a:pt x="2226422" y="186134"/>
                    </a:lnTo>
                    <a:lnTo>
                      <a:pt x="2229194" y="189309"/>
                    </a:lnTo>
                    <a:lnTo>
                      <a:pt x="2226433" y="186128"/>
                    </a:lnTo>
                    <a:lnTo>
                      <a:pt x="2244639" y="175419"/>
                    </a:lnTo>
                    <a:lnTo>
                      <a:pt x="2315925" y="143669"/>
                    </a:lnTo>
                    <a:lnTo>
                      <a:pt x="2363053" y="224234"/>
                    </a:lnTo>
                    <a:lnTo>
                      <a:pt x="2302064" y="270669"/>
                    </a:lnTo>
                    <a:lnTo>
                      <a:pt x="2280282" y="283369"/>
                    </a:lnTo>
                    <a:lnTo>
                      <a:pt x="2284242" y="296466"/>
                    </a:lnTo>
                    <a:lnTo>
                      <a:pt x="2287015" y="309166"/>
                    </a:lnTo>
                    <a:lnTo>
                      <a:pt x="2289787" y="322263"/>
                    </a:lnTo>
                    <a:lnTo>
                      <a:pt x="2291371" y="335359"/>
                    </a:lnTo>
                    <a:lnTo>
                      <a:pt x="2292559" y="348456"/>
                    </a:lnTo>
                    <a:lnTo>
                      <a:pt x="2293351" y="361553"/>
                    </a:lnTo>
                    <a:lnTo>
                      <a:pt x="2293351" y="374650"/>
                    </a:lnTo>
                    <a:lnTo>
                      <a:pt x="2292559" y="387350"/>
                    </a:lnTo>
                    <a:lnTo>
                      <a:pt x="2318301" y="394097"/>
                    </a:lnTo>
                    <a:lnTo>
                      <a:pt x="2390775" y="422275"/>
                    </a:lnTo>
                    <a:lnTo>
                      <a:pt x="2367409" y="512763"/>
                    </a:lnTo>
                    <a:lnTo>
                      <a:pt x="2291371" y="502047"/>
                    </a:lnTo>
                    <a:lnTo>
                      <a:pt x="2262857" y="494506"/>
                    </a:lnTo>
                    <a:lnTo>
                      <a:pt x="2256916" y="506016"/>
                    </a:lnTo>
                    <a:lnTo>
                      <a:pt x="2250183" y="517128"/>
                    </a:lnTo>
                    <a:lnTo>
                      <a:pt x="2243451" y="527447"/>
                    </a:lnTo>
                    <a:lnTo>
                      <a:pt x="2235926" y="537766"/>
                    </a:lnTo>
                    <a:lnTo>
                      <a:pt x="2228006" y="547688"/>
                    </a:lnTo>
                    <a:lnTo>
                      <a:pt x="2219293" y="557610"/>
                    </a:lnTo>
                    <a:lnTo>
                      <a:pt x="2210580" y="566738"/>
                    </a:lnTo>
                    <a:lnTo>
                      <a:pt x="2201075" y="575469"/>
                    </a:lnTo>
                    <a:lnTo>
                      <a:pt x="2216125" y="601266"/>
                    </a:lnTo>
                    <a:lnTo>
                      <a:pt x="2247807" y="671910"/>
                    </a:lnTo>
                    <a:lnTo>
                      <a:pt x="2167413" y="719932"/>
                    </a:lnTo>
                    <a:lnTo>
                      <a:pt x="2121077" y="658416"/>
                    </a:lnTo>
                    <a:lnTo>
                      <a:pt x="2105632" y="632222"/>
                    </a:lnTo>
                    <a:lnTo>
                      <a:pt x="2110780" y="629841"/>
                    </a:lnTo>
                    <a:lnTo>
                      <a:pt x="2115929" y="627857"/>
                    </a:lnTo>
                    <a:lnTo>
                      <a:pt x="2104048" y="632222"/>
                    </a:lnTo>
                    <a:lnTo>
                      <a:pt x="2092563" y="635794"/>
                    </a:lnTo>
                    <a:lnTo>
                      <a:pt x="2083058" y="638969"/>
                    </a:lnTo>
                    <a:lnTo>
                      <a:pt x="2067217" y="642541"/>
                    </a:lnTo>
                    <a:lnTo>
                      <a:pt x="2059296" y="643732"/>
                    </a:lnTo>
                    <a:lnTo>
                      <a:pt x="2050583" y="644922"/>
                    </a:lnTo>
                    <a:lnTo>
                      <a:pt x="2048999" y="644922"/>
                    </a:lnTo>
                    <a:lnTo>
                      <a:pt x="2033554" y="646907"/>
                    </a:lnTo>
                    <a:lnTo>
                      <a:pt x="2018505" y="647303"/>
                    </a:lnTo>
                    <a:lnTo>
                      <a:pt x="2014544" y="647700"/>
                    </a:lnTo>
                    <a:lnTo>
                      <a:pt x="2008208" y="647303"/>
                    </a:lnTo>
                    <a:lnTo>
                      <a:pt x="2002617" y="647117"/>
                    </a:lnTo>
                    <a:lnTo>
                      <a:pt x="1994743" y="646510"/>
                    </a:lnTo>
                    <a:lnTo>
                      <a:pt x="1984842" y="645716"/>
                    </a:lnTo>
                    <a:lnTo>
                      <a:pt x="1996327" y="646907"/>
                    </a:lnTo>
                    <a:lnTo>
                      <a:pt x="2002617" y="647117"/>
                    </a:lnTo>
                    <a:lnTo>
                      <a:pt x="2005039" y="647303"/>
                    </a:lnTo>
                    <a:lnTo>
                      <a:pt x="1994347" y="687785"/>
                    </a:lnTo>
                    <a:lnTo>
                      <a:pt x="1970189" y="747713"/>
                    </a:lnTo>
                    <a:lnTo>
                      <a:pt x="1879497" y="724297"/>
                    </a:lnTo>
                    <a:lnTo>
                      <a:pt x="1886230" y="662385"/>
                    </a:lnTo>
                    <a:lnTo>
                      <a:pt x="1896923" y="621507"/>
                    </a:lnTo>
                    <a:lnTo>
                      <a:pt x="1904447" y="625078"/>
                    </a:lnTo>
                    <a:lnTo>
                      <a:pt x="1893754" y="619919"/>
                    </a:lnTo>
                    <a:lnTo>
                      <a:pt x="1883061" y="614363"/>
                    </a:lnTo>
                    <a:lnTo>
                      <a:pt x="1874745" y="609997"/>
                    </a:lnTo>
                    <a:lnTo>
                      <a:pt x="1860884" y="601663"/>
                    </a:lnTo>
                    <a:lnTo>
                      <a:pt x="1854151" y="596900"/>
                    </a:lnTo>
                    <a:lnTo>
                      <a:pt x="1847419" y="592535"/>
                    </a:lnTo>
                    <a:lnTo>
                      <a:pt x="1846627" y="592138"/>
                    </a:lnTo>
                    <a:lnTo>
                      <a:pt x="1840290" y="586978"/>
                    </a:lnTo>
                    <a:lnTo>
                      <a:pt x="1834350" y="581819"/>
                    </a:lnTo>
                    <a:lnTo>
                      <a:pt x="1822469" y="571103"/>
                    </a:lnTo>
                    <a:lnTo>
                      <a:pt x="1815736" y="564356"/>
                    </a:lnTo>
                    <a:lnTo>
                      <a:pt x="1809516" y="557841"/>
                    </a:lnTo>
                    <a:lnTo>
                      <a:pt x="1805439" y="553244"/>
                    </a:lnTo>
                    <a:lnTo>
                      <a:pt x="1799103" y="545703"/>
                    </a:lnTo>
                    <a:lnTo>
                      <a:pt x="1807023" y="555228"/>
                    </a:lnTo>
                    <a:lnTo>
                      <a:pt x="1809516" y="557841"/>
                    </a:lnTo>
                    <a:lnTo>
                      <a:pt x="1811776" y="560388"/>
                    </a:lnTo>
                    <a:lnTo>
                      <a:pt x="1779697" y="579438"/>
                    </a:lnTo>
                    <a:lnTo>
                      <a:pt x="1720292" y="604044"/>
                    </a:lnTo>
                    <a:lnTo>
                      <a:pt x="1673164" y="523875"/>
                    </a:lnTo>
                    <a:lnTo>
                      <a:pt x="1721480" y="484585"/>
                    </a:lnTo>
                    <a:lnTo>
                      <a:pt x="1752767" y="465931"/>
                    </a:lnTo>
                    <a:lnTo>
                      <a:pt x="1748410" y="452835"/>
                    </a:lnTo>
                    <a:lnTo>
                      <a:pt x="1744450" y="439341"/>
                    </a:lnTo>
                    <a:lnTo>
                      <a:pt x="1741282" y="425847"/>
                    </a:lnTo>
                    <a:lnTo>
                      <a:pt x="1738510" y="412353"/>
                    </a:lnTo>
                    <a:lnTo>
                      <a:pt x="1736530" y="398860"/>
                    </a:lnTo>
                    <a:lnTo>
                      <a:pt x="1735737" y="385366"/>
                    </a:lnTo>
                    <a:lnTo>
                      <a:pt x="1734945" y="371475"/>
                    </a:lnTo>
                    <a:lnTo>
                      <a:pt x="1735341" y="357981"/>
                    </a:lnTo>
                    <a:lnTo>
                      <a:pt x="1704451" y="350441"/>
                    </a:lnTo>
                    <a:lnTo>
                      <a:pt x="1644650" y="325438"/>
                    </a:lnTo>
                    <a:lnTo>
                      <a:pt x="1668412" y="235347"/>
                    </a:lnTo>
                    <a:lnTo>
                      <a:pt x="1730193" y="242094"/>
                    </a:lnTo>
                    <a:lnTo>
                      <a:pt x="1760687" y="250031"/>
                    </a:lnTo>
                    <a:lnTo>
                      <a:pt x="1766628" y="237331"/>
                    </a:lnTo>
                    <a:lnTo>
                      <a:pt x="1773361" y="225028"/>
                    </a:lnTo>
                    <a:lnTo>
                      <a:pt x="1781281" y="213519"/>
                    </a:lnTo>
                    <a:lnTo>
                      <a:pt x="1789202" y="201613"/>
                    </a:lnTo>
                    <a:lnTo>
                      <a:pt x="1797915" y="190500"/>
                    </a:lnTo>
                    <a:lnTo>
                      <a:pt x="1807023" y="179784"/>
                    </a:lnTo>
                    <a:lnTo>
                      <a:pt x="1816924" y="169069"/>
                    </a:lnTo>
                    <a:lnTo>
                      <a:pt x="1827221" y="159544"/>
                    </a:lnTo>
                    <a:lnTo>
                      <a:pt x="1812964" y="135334"/>
                    </a:lnTo>
                    <a:lnTo>
                      <a:pt x="1788410" y="75406"/>
                    </a:lnTo>
                    <a:lnTo>
                      <a:pt x="1868804" y="27781"/>
                    </a:lnTo>
                    <a:lnTo>
                      <a:pt x="1907219" y="76994"/>
                    </a:lnTo>
                    <a:lnTo>
                      <a:pt x="1923061" y="102791"/>
                    </a:lnTo>
                    <a:lnTo>
                      <a:pt x="1917516" y="105172"/>
                    </a:lnTo>
                    <a:lnTo>
                      <a:pt x="1912368" y="107156"/>
                    </a:lnTo>
                    <a:lnTo>
                      <a:pt x="1924249" y="102791"/>
                    </a:lnTo>
                    <a:lnTo>
                      <a:pt x="1935734" y="99219"/>
                    </a:lnTo>
                    <a:lnTo>
                      <a:pt x="1945239" y="96044"/>
                    </a:lnTo>
                    <a:lnTo>
                      <a:pt x="1961080" y="92869"/>
                    </a:lnTo>
                    <a:lnTo>
                      <a:pt x="1969001" y="91281"/>
                    </a:lnTo>
                    <a:lnTo>
                      <a:pt x="1977317" y="89694"/>
                    </a:lnTo>
                    <a:lnTo>
                      <a:pt x="1979297" y="89694"/>
                    </a:lnTo>
                    <a:lnTo>
                      <a:pt x="1994347" y="88106"/>
                    </a:lnTo>
                    <a:lnTo>
                      <a:pt x="2009792" y="87709"/>
                    </a:lnTo>
                    <a:lnTo>
                      <a:pt x="2013752" y="87709"/>
                    </a:lnTo>
                    <a:lnTo>
                      <a:pt x="2019693" y="87709"/>
                    </a:lnTo>
                    <a:lnTo>
                      <a:pt x="2031970" y="88503"/>
                    </a:lnTo>
                    <a:lnTo>
                      <a:pt x="2043455" y="89297"/>
                    </a:lnTo>
                    <a:lnTo>
                      <a:pt x="2034346" y="88503"/>
                    </a:lnTo>
                    <a:lnTo>
                      <a:pt x="2038306" y="72628"/>
                    </a:lnTo>
                    <a:lnTo>
                      <a:pt x="2066028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KSO_Shape"/>
              <p:cNvSpPr/>
              <p:nvPr/>
            </p:nvSpPr>
            <p:spPr bwMode="auto">
              <a:xfrm>
                <a:off x="11008" y="3499"/>
                <a:ext cx="1123" cy="945"/>
              </a:xfrm>
              <a:custGeom>
                <a:avLst/>
                <a:gdLst>
                  <a:gd name="T0" fmla="*/ 2147483646 w 5708"/>
                  <a:gd name="T1" fmla="*/ 2147483646 h 4804"/>
                  <a:gd name="T2" fmla="*/ 2147483646 w 5708"/>
                  <a:gd name="T3" fmla="*/ 2147483646 h 4804"/>
                  <a:gd name="T4" fmla="*/ 2147483646 w 5708"/>
                  <a:gd name="T5" fmla="*/ 2147483646 h 4804"/>
                  <a:gd name="T6" fmla="*/ 2147483646 w 5708"/>
                  <a:gd name="T7" fmla="*/ 2147483646 h 4804"/>
                  <a:gd name="T8" fmla="*/ 2147483646 w 5708"/>
                  <a:gd name="T9" fmla="*/ 2147483646 h 4804"/>
                  <a:gd name="T10" fmla="*/ 2147483646 w 5708"/>
                  <a:gd name="T11" fmla="*/ 2147483646 h 4804"/>
                  <a:gd name="T12" fmla="*/ 2147483646 w 5708"/>
                  <a:gd name="T13" fmla="*/ 2147483646 h 4804"/>
                  <a:gd name="T14" fmla="*/ 2147483646 w 5708"/>
                  <a:gd name="T15" fmla="*/ 2147483646 h 4804"/>
                  <a:gd name="T16" fmla="*/ 2147483646 w 5708"/>
                  <a:gd name="T17" fmla="*/ 2147483646 h 4804"/>
                  <a:gd name="T18" fmla="*/ 2147483646 w 5708"/>
                  <a:gd name="T19" fmla="*/ 2147483646 h 4804"/>
                  <a:gd name="T20" fmla="*/ 2147483646 w 5708"/>
                  <a:gd name="T21" fmla="*/ 2147483646 h 4804"/>
                  <a:gd name="T22" fmla="*/ 2147483646 w 5708"/>
                  <a:gd name="T23" fmla="*/ 2147483646 h 4804"/>
                  <a:gd name="T24" fmla="*/ 2147483646 w 5708"/>
                  <a:gd name="T25" fmla="*/ 2147483646 h 4804"/>
                  <a:gd name="T26" fmla="*/ 2147483646 w 5708"/>
                  <a:gd name="T27" fmla="*/ 2147483646 h 4804"/>
                  <a:gd name="T28" fmla="*/ 2147483646 w 5708"/>
                  <a:gd name="T29" fmla="*/ 2147483646 h 4804"/>
                  <a:gd name="T30" fmla="*/ 2147483646 w 5708"/>
                  <a:gd name="T31" fmla="*/ 2147483646 h 4804"/>
                  <a:gd name="T32" fmla="*/ 2147483646 w 5708"/>
                  <a:gd name="T33" fmla="*/ 2147483646 h 4804"/>
                  <a:gd name="T34" fmla="*/ 2147483646 w 5708"/>
                  <a:gd name="T35" fmla="*/ 2147483646 h 4804"/>
                  <a:gd name="T36" fmla="*/ 2147483646 w 5708"/>
                  <a:gd name="T37" fmla="*/ 2147483646 h 4804"/>
                  <a:gd name="T38" fmla="*/ 2147483646 w 5708"/>
                  <a:gd name="T39" fmla="*/ 2147483646 h 4804"/>
                  <a:gd name="T40" fmla="*/ 2147483646 w 5708"/>
                  <a:gd name="T41" fmla="*/ 2147483646 h 4804"/>
                  <a:gd name="T42" fmla="*/ 2147483646 w 5708"/>
                  <a:gd name="T43" fmla="*/ 2147483646 h 4804"/>
                  <a:gd name="T44" fmla="*/ 2147483646 w 5708"/>
                  <a:gd name="T45" fmla="*/ 2147483646 h 4804"/>
                  <a:gd name="T46" fmla="*/ 2147483646 w 5708"/>
                  <a:gd name="T47" fmla="*/ 2147483646 h 4804"/>
                  <a:gd name="T48" fmla="*/ 2147483646 w 5708"/>
                  <a:gd name="T49" fmla="*/ 2147483646 h 4804"/>
                  <a:gd name="T50" fmla="*/ 2147483646 w 5708"/>
                  <a:gd name="T51" fmla="*/ 2147483646 h 4804"/>
                  <a:gd name="T52" fmla="*/ 2147483646 w 5708"/>
                  <a:gd name="T53" fmla="*/ 2147483646 h 4804"/>
                  <a:gd name="T54" fmla="*/ 2147483646 w 5708"/>
                  <a:gd name="T55" fmla="*/ 2147483646 h 4804"/>
                  <a:gd name="T56" fmla="*/ 2147483646 w 5708"/>
                  <a:gd name="T57" fmla="*/ 2147483646 h 4804"/>
                  <a:gd name="T58" fmla="*/ 2147483646 w 5708"/>
                  <a:gd name="T59" fmla="*/ 2147483646 h 4804"/>
                  <a:gd name="T60" fmla="*/ 2147483646 w 5708"/>
                  <a:gd name="T61" fmla="*/ 2147483646 h 4804"/>
                  <a:gd name="T62" fmla="*/ 2147483646 w 5708"/>
                  <a:gd name="T63" fmla="*/ 2147483646 h 4804"/>
                  <a:gd name="T64" fmla="*/ 2147483646 w 5708"/>
                  <a:gd name="T65" fmla="*/ 2147483646 h 4804"/>
                  <a:gd name="T66" fmla="*/ 2147483646 w 5708"/>
                  <a:gd name="T67" fmla="*/ 2147483646 h 4804"/>
                  <a:gd name="T68" fmla="*/ 2147483646 w 5708"/>
                  <a:gd name="T69" fmla="*/ 2147483646 h 4804"/>
                  <a:gd name="T70" fmla="*/ 2147483646 w 5708"/>
                  <a:gd name="T71" fmla="*/ 2147483646 h 4804"/>
                  <a:gd name="T72" fmla="*/ 2147483646 w 5708"/>
                  <a:gd name="T73" fmla="*/ 2147483646 h 4804"/>
                  <a:gd name="T74" fmla="*/ 2147483646 w 5708"/>
                  <a:gd name="T75" fmla="*/ 2147483646 h 4804"/>
                  <a:gd name="T76" fmla="*/ 2147483646 w 5708"/>
                  <a:gd name="T77" fmla="*/ 2147483646 h 4804"/>
                  <a:gd name="T78" fmla="*/ 2147483646 w 5708"/>
                  <a:gd name="T79" fmla="*/ 2147483646 h 4804"/>
                  <a:gd name="T80" fmla="*/ 2147483646 w 5708"/>
                  <a:gd name="T81" fmla="*/ 2147483646 h 4804"/>
                  <a:gd name="T82" fmla="*/ 2147483646 w 5708"/>
                  <a:gd name="T83" fmla="*/ 2147483646 h 4804"/>
                  <a:gd name="T84" fmla="*/ 2147483646 w 5708"/>
                  <a:gd name="T85" fmla="*/ 2147483646 h 4804"/>
                  <a:gd name="T86" fmla="*/ 2147483646 w 5708"/>
                  <a:gd name="T87" fmla="*/ 2147483646 h 4804"/>
                  <a:gd name="T88" fmla="*/ 2147483646 w 5708"/>
                  <a:gd name="T89" fmla="*/ 2147483646 h 4804"/>
                  <a:gd name="T90" fmla="*/ 2147483646 w 5708"/>
                  <a:gd name="T91" fmla="*/ 2147483646 h 4804"/>
                  <a:gd name="T92" fmla="*/ 2147483646 w 5708"/>
                  <a:gd name="T93" fmla="*/ 2147483646 h 4804"/>
                  <a:gd name="T94" fmla="*/ 2147483646 w 5708"/>
                  <a:gd name="T95" fmla="*/ 2147483646 h 4804"/>
                  <a:gd name="T96" fmla="*/ 2147483646 w 5708"/>
                  <a:gd name="T97" fmla="*/ 2147483646 h 4804"/>
                  <a:gd name="T98" fmla="*/ 2147483646 w 5708"/>
                  <a:gd name="T99" fmla="*/ 2147483646 h 4804"/>
                  <a:gd name="T100" fmla="*/ 2147483646 w 5708"/>
                  <a:gd name="T101" fmla="*/ 2147483646 h 4804"/>
                  <a:gd name="T102" fmla="*/ 2147483646 w 5708"/>
                  <a:gd name="T103" fmla="*/ 2147483646 h 4804"/>
                  <a:gd name="T104" fmla="*/ 2147483646 w 5708"/>
                  <a:gd name="T105" fmla="*/ 2147483646 h 4804"/>
                  <a:gd name="T106" fmla="*/ 2147483646 w 5708"/>
                  <a:gd name="T107" fmla="*/ 2147483646 h 4804"/>
                  <a:gd name="T108" fmla="*/ 2147483646 w 5708"/>
                  <a:gd name="T109" fmla="*/ 2147483646 h 4804"/>
                  <a:gd name="T110" fmla="*/ 2147483646 w 5708"/>
                  <a:gd name="T111" fmla="*/ 2147483646 h 4804"/>
                  <a:gd name="T112" fmla="*/ 2147483646 w 5708"/>
                  <a:gd name="T113" fmla="*/ 2147483646 h 4804"/>
                  <a:gd name="T114" fmla="*/ 2147483646 w 5708"/>
                  <a:gd name="T115" fmla="*/ 2147483646 h 4804"/>
                  <a:gd name="T116" fmla="*/ 2147483646 w 5708"/>
                  <a:gd name="T117" fmla="*/ 2147483646 h 4804"/>
                  <a:gd name="T118" fmla="*/ 2147483646 w 5708"/>
                  <a:gd name="T119" fmla="*/ 2147483646 h 4804"/>
                  <a:gd name="T120" fmla="*/ 2147483646 w 5708"/>
                  <a:gd name="T121" fmla="*/ 2147483646 h 480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5708" h="4804">
                    <a:moveTo>
                      <a:pt x="4435" y="1627"/>
                    </a:moveTo>
                    <a:lnTo>
                      <a:pt x="4430" y="1619"/>
                    </a:lnTo>
                    <a:lnTo>
                      <a:pt x="4415" y="1588"/>
                    </a:lnTo>
                    <a:lnTo>
                      <a:pt x="4413" y="1586"/>
                    </a:lnTo>
                    <a:lnTo>
                      <a:pt x="4396" y="1552"/>
                    </a:lnTo>
                    <a:lnTo>
                      <a:pt x="4393" y="1548"/>
                    </a:lnTo>
                    <a:lnTo>
                      <a:pt x="4379" y="1522"/>
                    </a:lnTo>
                    <a:lnTo>
                      <a:pt x="4377" y="1516"/>
                    </a:lnTo>
                    <a:lnTo>
                      <a:pt x="4376" y="1516"/>
                    </a:lnTo>
                    <a:lnTo>
                      <a:pt x="4374" y="1512"/>
                    </a:lnTo>
                    <a:lnTo>
                      <a:pt x="4358" y="1484"/>
                    </a:lnTo>
                    <a:lnTo>
                      <a:pt x="4357" y="1480"/>
                    </a:lnTo>
                    <a:lnTo>
                      <a:pt x="4339" y="1451"/>
                    </a:lnTo>
                    <a:lnTo>
                      <a:pt x="4335" y="1443"/>
                    </a:lnTo>
                    <a:lnTo>
                      <a:pt x="4319" y="1416"/>
                    </a:lnTo>
                    <a:lnTo>
                      <a:pt x="4315" y="1410"/>
                    </a:lnTo>
                    <a:lnTo>
                      <a:pt x="4299" y="1382"/>
                    </a:lnTo>
                    <a:lnTo>
                      <a:pt x="4298" y="1380"/>
                    </a:lnTo>
                    <a:lnTo>
                      <a:pt x="4296" y="1379"/>
                    </a:lnTo>
                    <a:lnTo>
                      <a:pt x="4279" y="1348"/>
                    </a:lnTo>
                    <a:lnTo>
                      <a:pt x="4276" y="1345"/>
                    </a:lnTo>
                    <a:lnTo>
                      <a:pt x="4259" y="1316"/>
                    </a:lnTo>
                    <a:lnTo>
                      <a:pt x="4254" y="1309"/>
                    </a:lnTo>
                    <a:lnTo>
                      <a:pt x="4237" y="1283"/>
                    </a:lnTo>
                    <a:lnTo>
                      <a:pt x="4235" y="1281"/>
                    </a:lnTo>
                    <a:lnTo>
                      <a:pt x="4234" y="1279"/>
                    </a:lnTo>
                    <a:lnTo>
                      <a:pt x="4217" y="1254"/>
                    </a:lnTo>
                    <a:lnTo>
                      <a:pt x="4211" y="1244"/>
                    </a:lnTo>
                    <a:lnTo>
                      <a:pt x="4196" y="1222"/>
                    </a:lnTo>
                    <a:lnTo>
                      <a:pt x="4190" y="1212"/>
                    </a:lnTo>
                    <a:lnTo>
                      <a:pt x="4172" y="1186"/>
                    </a:lnTo>
                    <a:lnTo>
                      <a:pt x="4168" y="1182"/>
                    </a:lnTo>
                    <a:lnTo>
                      <a:pt x="4151" y="1158"/>
                    </a:lnTo>
                    <a:lnTo>
                      <a:pt x="4144" y="1147"/>
                    </a:lnTo>
                    <a:lnTo>
                      <a:pt x="4129" y="1127"/>
                    </a:lnTo>
                    <a:lnTo>
                      <a:pt x="4124" y="1120"/>
                    </a:lnTo>
                    <a:lnTo>
                      <a:pt x="4106" y="1096"/>
                    </a:lnTo>
                    <a:lnTo>
                      <a:pt x="4100" y="1088"/>
                    </a:lnTo>
                    <a:lnTo>
                      <a:pt x="4083" y="1066"/>
                    </a:lnTo>
                    <a:lnTo>
                      <a:pt x="4076" y="1057"/>
                    </a:lnTo>
                    <a:lnTo>
                      <a:pt x="4059" y="1035"/>
                    </a:lnTo>
                    <a:lnTo>
                      <a:pt x="4052" y="1026"/>
                    </a:lnTo>
                    <a:lnTo>
                      <a:pt x="4035" y="1006"/>
                    </a:lnTo>
                    <a:lnTo>
                      <a:pt x="4031" y="999"/>
                    </a:lnTo>
                    <a:lnTo>
                      <a:pt x="4013" y="977"/>
                    </a:lnTo>
                    <a:lnTo>
                      <a:pt x="4004" y="966"/>
                    </a:lnTo>
                    <a:lnTo>
                      <a:pt x="4002" y="964"/>
                    </a:lnTo>
                    <a:lnTo>
                      <a:pt x="3988" y="948"/>
                    </a:lnTo>
                    <a:lnTo>
                      <a:pt x="3987" y="947"/>
                    </a:lnTo>
                    <a:lnTo>
                      <a:pt x="3979" y="936"/>
                    </a:lnTo>
                    <a:lnTo>
                      <a:pt x="3962" y="917"/>
                    </a:lnTo>
                    <a:lnTo>
                      <a:pt x="3960" y="914"/>
                    </a:lnTo>
                    <a:lnTo>
                      <a:pt x="3955" y="909"/>
                    </a:lnTo>
                    <a:lnTo>
                      <a:pt x="3941" y="892"/>
                    </a:lnTo>
                    <a:lnTo>
                      <a:pt x="3930" y="882"/>
                    </a:lnTo>
                    <a:lnTo>
                      <a:pt x="3913" y="862"/>
                    </a:lnTo>
                    <a:lnTo>
                      <a:pt x="3904" y="852"/>
                    </a:lnTo>
                    <a:lnTo>
                      <a:pt x="3887" y="833"/>
                    </a:lnTo>
                    <a:lnTo>
                      <a:pt x="3876" y="822"/>
                    </a:lnTo>
                    <a:lnTo>
                      <a:pt x="3867" y="811"/>
                    </a:lnTo>
                    <a:lnTo>
                      <a:pt x="3849" y="792"/>
                    </a:lnTo>
                    <a:lnTo>
                      <a:pt x="3838" y="781"/>
                    </a:lnTo>
                    <a:lnTo>
                      <a:pt x="3826" y="770"/>
                    </a:lnTo>
                    <a:lnTo>
                      <a:pt x="3810" y="752"/>
                    </a:lnTo>
                    <a:lnTo>
                      <a:pt x="3799" y="742"/>
                    </a:lnTo>
                    <a:lnTo>
                      <a:pt x="3782" y="725"/>
                    </a:lnTo>
                    <a:lnTo>
                      <a:pt x="3772" y="715"/>
                    </a:lnTo>
                    <a:lnTo>
                      <a:pt x="3759" y="702"/>
                    </a:lnTo>
                    <a:lnTo>
                      <a:pt x="3738" y="682"/>
                    </a:lnTo>
                    <a:lnTo>
                      <a:pt x="3732" y="678"/>
                    </a:lnTo>
                    <a:lnTo>
                      <a:pt x="3719" y="665"/>
                    </a:lnTo>
                    <a:lnTo>
                      <a:pt x="3700" y="647"/>
                    </a:lnTo>
                    <a:lnTo>
                      <a:pt x="3691" y="639"/>
                    </a:lnTo>
                    <a:lnTo>
                      <a:pt x="3675" y="624"/>
                    </a:lnTo>
                    <a:lnTo>
                      <a:pt x="3659" y="610"/>
                    </a:lnTo>
                    <a:lnTo>
                      <a:pt x="3649" y="601"/>
                    </a:lnTo>
                    <a:lnTo>
                      <a:pt x="3629" y="584"/>
                    </a:lnTo>
                    <a:lnTo>
                      <a:pt x="3617" y="574"/>
                    </a:lnTo>
                    <a:lnTo>
                      <a:pt x="3607" y="564"/>
                    </a:lnTo>
                    <a:lnTo>
                      <a:pt x="3606" y="563"/>
                    </a:lnTo>
                    <a:lnTo>
                      <a:pt x="3589" y="549"/>
                    </a:lnTo>
                    <a:lnTo>
                      <a:pt x="3539" y="508"/>
                    </a:lnTo>
                    <a:lnTo>
                      <a:pt x="3489" y="467"/>
                    </a:lnTo>
                    <a:lnTo>
                      <a:pt x="3437" y="428"/>
                    </a:lnTo>
                    <a:lnTo>
                      <a:pt x="3385" y="391"/>
                    </a:lnTo>
                    <a:lnTo>
                      <a:pt x="3332" y="353"/>
                    </a:lnTo>
                    <a:lnTo>
                      <a:pt x="3278" y="316"/>
                    </a:lnTo>
                    <a:lnTo>
                      <a:pt x="3224" y="281"/>
                    </a:lnTo>
                    <a:lnTo>
                      <a:pt x="3169" y="247"/>
                    </a:lnTo>
                    <a:lnTo>
                      <a:pt x="3112" y="212"/>
                    </a:lnTo>
                    <a:lnTo>
                      <a:pt x="3054" y="179"/>
                    </a:lnTo>
                    <a:lnTo>
                      <a:pt x="2996" y="147"/>
                    </a:lnTo>
                    <a:lnTo>
                      <a:pt x="2938" y="117"/>
                    </a:lnTo>
                    <a:lnTo>
                      <a:pt x="2878" y="86"/>
                    </a:lnTo>
                    <a:lnTo>
                      <a:pt x="2818" y="56"/>
                    </a:lnTo>
                    <a:lnTo>
                      <a:pt x="2757" y="28"/>
                    </a:lnTo>
                    <a:lnTo>
                      <a:pt x="2694" y="0"/>
                    </a:lnTo>
                    <a:lnTo>
                      <a:pt x="1387" y="1384"/>
                    </a:lnTo>
                    <a:lnTo>
                      <a:pt x="1422" y="1454"/>
                    </a:lnTo>
                    <a:lnTo>
                      <a:pt x="1459" y="1525"/>
                    </a:lnTo>
                    <a:lnTo>
                      <a:pt x="1496" y="1594"/>
                    </a:lnTo>
                    <a:lnTo>
                      <a:pt x="1535" y="1661"/>
                    </a:lnTo>
                    <a:lnTo>
                      <a:pt x="1576" y="1728"/>
                    </a:lnTo>
                    <a:lnTo>
                      <a:pt x="1617" y="1793"/>
                    </a:lnTo>
                    <a:lnTo>
                      <a:pt x="1661" y="1857"/>
                    </a:lnTo>
                    <a:lnTo>
                      <a:pt x="1704" y="1921"/>
                    </a:lnTo>
                    <a:lnTo>
                      <a:pt x="0" y="3724"/>
                    </a:lnTo>
                    <a:lnTo>
                      <a:pt x="68" y="4282"/>
                    </a:lnTo>
                    <a:lnTo>
                      <a:pt x="281" y="4323"/>
                    </a:lnTo>
                    <a:lnTo>
                      <a:pt x="1585" y="2945"/>
                    </a:lnTo>
                    <a:lnTo>
                      <a:pt x="1694" y="3047"/>
                    </a:lnTo>
                    <a:lnTo>
                      <a:pt x="458" y="4356"/>
                    </a:lnTo>
                    <a:lnTo>
                      <a:pt x="723" y="4406"/>
                    </a:lnTo>
                    <a:lnTo>
                      <a:pt x="794" y="4331"/>
                    </a:lnTo>
                    <a:lnTo>
                      <a:pt x="1026" y="4366"/>
                    </a:lnTo>
                    <a:lnTo>
                      <a:pt x="1124" y="4262"/>
                    </a:lnTo>
                    <a:lnTo>
                      <a:pt x="1061" y="4049"/>
                    </a:lnTo>
                    <a:lnTo>
                      <a:pt x="1109" y="3997"/>
                    </a:lnTo>
                    <a:lnTo>
                      <a:pt x="1342" y="4033"/>
                    </a:lnTo>
                    <a:lnTo>
                      <a:pt x="1440" y="3929"/>
                    </a:lnTo>
                    <a:lnTo>
                      <a:pt x="1376" y="3714"/>
                    </a:lnTo>
                    <a:lnTo>
                      <a:pt x="1424" y="3664"/>
                    </a:lnTo>
                    <a:lnTo>
                      <a:pt x="1657" y="3699"/>
                    </a:lnTo>
                    <a:lnTo>
                      <a:pt x="1755" y="3595"/>
                    </a:lnTo>
                    <a:lnTo>
                      <a:pt x="1691" y="3381"/>
                    </a:lnTo>
                    <a:lnTo>
                      <a:pt x="1963" y="3093"/>
                    </a:lnTo>
                    <a:lnTo>
                      <a:pt x="2114" y="3237"/>
                    </a:lnTo>
                    <a:lnTo>
                      <a:pt x="2575" y="2750"/>
                    </a:lnTo>
                    <a:lnTo>
                      <a:pt x="2641" y="2791"/>
                    </a:lnTo>
                    <a:lnTo>
                      <a:pt x="2708" y="2831"/>
                    </a:lnTo>
                    <a:lnTo>
                      <a:pt x="2777" y="2869"/>
                    </a:lnTo>
                    <a:lnTo>
                      <a:pt x="2847" y="2907"/>
                    </a:lnTo>
                    <a:lnTo>
                      <a:pt x="2918" y="2942"/>
                    </a:lnTo>
                    <a:lnTo>
                      <a:pt x="2992" y="2976"/>
                    </a:lnTo>
                    <a:lnTo>
                      <a:pt x="3066" y="3011"/>
                    </a:lnTo>
                    <a:lnTo>
                      <a:pt x="3143" y="3043"/>
                    </a:lnTo>
                    <a:lnTo>
                      <a:pt x="3666" y="2489"/>
                    </a:lnTo>
                    <a:lnTo>
                      <a:pt x="3630" y="2419"/>
                    </a:lnTo>
                    <a:lnTo>
                      <a:pt x="3601" y="2359"/>
                    </a:lnTo>
                    <a:lnTo>
                      <a:pt x="3573" y="2296"/>
                    </a:lnTo>
                    <a:lnTo>
                      <a:pt x="3545" y="2233"/>
                    </a:lnTo>
                    <a:lnTo>
                      <a:pt x="3519" y="2169"/>
                    </a:lnTo>
                    <a:lnTo>
                      <a:pt x="3496" y="2104"/>
                    </a:lnTo>
                    <a:lnTo>
                      <a:pt x="3473" y="2038"/>
                    </a:lnTo>
                    <a:lnTo>
                      <a:pt x="3453" y="1972"/>
                    </a:lnTo>
                    <a:lnTo>
                      <a:pt x="3434" y="1904"/>
                    </a:lnTo>
                    <a:lnTo>
                      <a:pt x="2426" y="951"/>
                    </a:lnTo>
                    <a:lnTo>
                      <a:pt x="2785" y="572"/>
                    </a:lnTo>
                    <a:lnTo>
                      <a:pt x="3284" y="1045"/>
                    </a:lnTo>
                    <a:lnTo>
                      <a:pt x="3890" y="1616"/>
                    </a:lnTo>
                    <a:lnTo>
                      <a:pt x="3845" y="1667"/>
                    </a:lnTo>
                    <a:lnTo>
                      <a:pt x="3847" y="1667"/>
                    </a:lnTo>
                    <a:lnTo>
                      <a:pt x="3850" y="1695"/>
                    </a:lnTo>
                    <a:lnTo>
                      <a:pt x="3855" y="1723"/>
                    </a:lnTo>
                    <a:lnTo>
                      <a:pt x="3860" y="1751"/>
                    </a:lnTo>
                    <a:lnTo>
                      <a:pt x="3872" y="1808"/>
                    </a:lnTo>
                    <a:lnTo>
                      <a:pt x="3888" y="1864"/>
                    </a:lnTo>
                    <a:lnTo>
                      <a:pt x="3907" y="1921"/>
                    </a:lnTo>
                    <a:lnTo>
                      <a:pt x="3927" y="1978"/>
                    </a:lnTo>
                    <a:lnTo>
                      <a:pt x="3948" y="2033"/>
                    </a:lnTo>
                    <a:lnTo>
                      <a:pt x="3971" y="2087"/>
                    </a:lnTo>
                    <a:lnTo>
                      <a:pt x="3995" y="2139"/>
                    </a:lnTo>
                    <a:lnTo>
                      <a:pt x="4098" y="2031"/>
                    </a:lnTo>
                    <a:lnTo>
                      <a:pt x="4097" y="2028"/>
                    </a:lnTo>
                    <a:lnTo>
                      <a:pt x="4425" y="1684"/>
                    </a:lnTo>
                    <a:lnTo>
                      <a:pt x="4450" y="1659"/>
                    </a:lnTo>
                    <a:lnTo>
                      <a:pt x="4435" y="1627"/>
                    </a:lnTo>
                    <a:close/>
                    <a:moveTo>
                      <a:pt x="3784" y="1717"/>
                    </a:moveTo>
                    <a:lnTo>
                      <a:pt x="3784" y="1717"/>
                    </a:lnTo>
                    <a:lnTo>
                      <a:pt x="3783" y="1740"/>
                    </a:lnTo>
                    <a:lnTo>
                      <a:pt x="3784" y="1766"/>
                    </a:lnTo>
                    <a:lnTo>
                      <a:pt x="3786" y="1797"/>
                    </a:lnTo>
                    <a:lnTo>
                      <a:pt x="3791" y="1829"/>
                    </a:lnTo>
                    <a:lnTo>
                      <a:pt x="3799" y="1878"/>
                    </a:lnTo>
                    <a:lnTo>
                      <a:pt x="3811" y="1929"/>
                    </a:lnTo>
                    <a:lnTo>
                      <a:pt x="3826" y="1983"/>
                    </a:lnTo>
                    <a:lnTo>
                      <a:pt x="3843" y="2039"/>
                    </a:lnTo>
                    <a:lnTo>
                      <a:pt x="3864" y="2097"/>
                    </a:lnTo>
                    <a:lnTo>
                      <a:pt x="3888" y="2156"/>
                    </a:lnTo>
                    <a:lnTo>
                      <a:pt x="3914" y="2216"/>
                    </a:lnTo>
                    <a:lnTo>
                      <a:pt x="3942" y="2276"/>
                    </a:lnTo>
                    <a:lnTo>
                      <a:pt x="3959" y="2311"/>
                    </a:lnTo>
                    <a:lnTo>
                      <a:pt x="3976" y="2342"/>
                    </a:lnTo>
                    <a:lnTo>
                      <a:pt x="3994" y="2374"/>
                    </a:lnTo>
                    <a:lnTo>
                      <a:pt x="4012" y="2405"/>
                    </a:lnTo>
                    <a:lnTo>
                      <a:pt x="4047" y="2462"/>
                    </a:lnTo>
                    <a:lnTo>
                      <a:pt x="4065" y="2489"/>
                    </a:lnTo>
                    <a:lnTo>
                      <a:pt x="4084" y="2515"/>
                    </a:lnTo>
                    <a:lnTo>
                      <a:pt x="4164" y="2432"/>
                    </a:lnTo>
                    <a:lnTo>
                      <a:pt x="4234" y="2360"/>
                    </a:lnTo>
                    <a:lnTo>
                      <a:pt x="4448" y="2139"/>
                    </a:lnTo>
                    <a:lnTo>
                      <a:pt x="4710" y="2411"/>
                    </a:lnTo>
                    <a:lnTo>
                      <a:pt x="4988" y="2698"/>
                    </a:lnTo>
                    <a:lnTo>
                      <a:pt x="4988" y="2497"/>
                    </a:lnTo>
                    <a:lnTo>
                      <a:pt x="4920" y="2497"/>
                    </a:lnTo>
                    <a:lnTo>
                      <a:pt x="4920" y="2325"/>
                    </a:lnTo>
                    <a:lnTo>
                      <a:pt x="5088" y="2325"/>
                    </a:lnTo>
                    <a:lnTo>
                      <a:pt x="5403" y="2325"/>
                    </a:lnTo>
                    <a:lnTo>
                      <a:pt x="5403" y="2497"/>
                    </a:lnTo>
                    <a:lnTo>
                      <a:pt x="5327" y="2497"/>
                    </a:lnTo>
                    <a:lnTo>
                      <a:pt x="5327" y="2643"/>
                    </a:lnTo>
                    <a:lnTo>
                      <a:pt x="5327" y="3047"/>
                    </a:lnTo>
                    <a:lnTo>
                      <a:pt x="5425" y="3149"/>
                    </a:lnTo>
                    <a:lnTo>
                      <a:pt x="5708" y="3441"/>
                    </a:lnTo>
                    <a:lnTo>
                      <a:pt x="5614" y="3612"/>
                    </a:lnTo>
                    <a:lnTo>
                      <a:pt x="5383" y="3612"/>
                    </a:lnTo>
                    <a:lnTo>
                      <a:pt x="5383" y="4804"/>
                    </a:lnTo>
                    <a:lnTo>
                      <a:pt x="3508" y="4804"/>
                    </a:lnTo>
                    <a:lnTo>
                      <a:pt x="3508" y="3612"/>
                    </a:lnTo>
                    <a:lnTo>
                      <a:pt x="3267" y="3612"/>
                    </a:lnTo>
                    <a:lnTo>
                      <a:pt x="3165" y="3463"/>
                    </a:lnTo>
                    <a:lnTo>
                      <a:pt x="3734" y="2875"/>
                    </a:lnTo>
                    <a:lnTo>
                      <a:pt x="3837" y="2769"/>
                    </a:lnTo>
                    <a:lnTo>
                      <a:pt x="3861" y="2802"/>
                    </a:lnTo>
                    <a:lnTo>
                      <a:pt x="3885" y="2835"/>
                    </a:lnTo>
                    <a:lnTo>
                      <a:pt x="3910" y="2867"/>
                    </a:lnTo>
                    <a:lnTo>
                      <a:pt x="3936" y="2897"/>
                    </a:lnTo>
                    <a:lnTo>
                      <a:pt x="3962" y="2928"/>
                    </a:lnTo>
                    <a:lnTo>
                      <a:pt x="3989" y="2958"/>
                    </a:lnTo>
                    <a:lnTo>
                      <a:pt x="4017" y="2985"/>
                    </a:lnTo>
                    <a:lnTo>
                      <a:pt x="4044" y="3013"/>
                    </a:lnTo>
                    <a:lnTo>
                      <a:pt x="4080" y="3046"/>
                    </a:lnTo>
                    <a:lnTo>
                      <a:pt x="4120" y="3078"/>
                    </a:lnTo>
                    <a:lnTo>
                      <a:pt x="4141" y="3093"/>
                    </a:lnTo>
                    <a:lnTo>
                      <a:pt x="4162" y="3109"/>
                    </a:lnTo>
                    <a:lnTo>
                      <a:pt x="4184" y="3123"/>
                    </a:lnTo>
                    <a:lnTo>
                      <a:pt x="4207" y="3137"/>
                    </a:lnTo>
                    <a:lnTo>
                      <a:pt x="4216" y="3150"/>
                    </a:lnTo>
                    <a:lnTo>
                      <a:pt x="4226" y="3162"/>
                    </a:lnTo>
                    <a:lnTo>
                      <a:pt x="4237" y="3174"/>
                    </a:lnTo>
                    <a:lnTo>
                      <a:pt x="4248" y="3185"/>
                    </a:lnTo>
                    <a:lnTo>
                      <a:pt x="4261" y="3196"/>
                    </a:lnTo>
                    <a:lnTo>
                      <a:pt x="4273" y="3206"/>
                    </a:lnTo>
                    <a:lnTo>
                      <a:pt x="4287" y="3214"/>
                    </a:lnTo>
                    <a:lnTo>
                      <a:pt x="4301" y="3222"/>
                    </a:lnTo>
                    <a:lnTo>
                      <a:pt x="4315" y="3229"/>
                    </a:lnTo>
                    <a:lnTo>
                      <a:pt x="4330" y="3236"/>
                    </a:lnTo>
                    <a:lnTo>
                      <a:pt x="4345" y="3242"/>
                    </a:lnTo>
                    <a:lnTo>
                      <a:pt x="4361" y="3246"/>
                    </a:lnTo>
                    <a:lnTo>
                      <a:pt x="4378" y="3250"/>
                    </a:lnTo>
                    <a:lnTo>
                      <a:pt x="4394" y="3253"/>
                    </a:lnTo>
                    <a:lnTo>
                      <a:pt x="4411" y="3254"/>
                    </a:lnTo>
                    <a:lnTo>
                      <a:pt x="4428" y="3255"/>
                    </a:lnTo>
                    <a:lnTo>
                      <a:pt x="4444" y="3254"/>
                    </a:lnTo>
                    <a:lnTo>
                      <a:pt x="4458" y="3253"/>
                    </a:lnTo>
                    <a:lnTo>
                      <a:pt x="4474" y="3250"/>
                    </a:lnTo>
                    <a:lnTo>
                      <a:pt x="4489" y="3248"/>
                    </a:lnTo>
                    <a:lnTo>
                      <a:pt x="4503" y="3245"/>
                    </a:lnTo>
                    <a:lnTo>
                      <a:pt x="4517" y="3240"/>
                    </a:lnTo>
                    <a:lnTo>
                      <a:pt x="4530" y="3234"/>
                    </a:lnTo>
                    <a:lnTo>
                      <a:pt x="4544" y="3228"/>
                    </a:lnTo>
                    <a:lnTo>
                      <a:pt x="4557" y="3221"/>
                    </a:lnTo>
                    <a:lnTo>
                      <a:pt x="4569" y="3214"/>
                    </a:lnTo>
                    <a:lnTo>
                      <a:pt x="4582" y="3206"/>
                    </a:lnTo>
                    <a:lnTo>
                      <a:pt x="4593" y="3197"/>
                    </a:lnTo>
                    <a:lnTo>
                      <a:pt x="4605" y="3188"/>
                    </a:lnTo>
                    <a:lnTo>
                      <a:pt x="4615" y="3178"/>
                    </a:lnTo>
                    <a:lnTo>
                      <a:pt x="4625" y="3168"/>
                    </a:lnTo>
                    <a:lnTo>
                      <a:pt x="4634" y="3156"/>
                    </a:lnTo>
                    <a:lnTo>
                      <a:pt x="4638" y="3151"/>
                    </a:lnTo>
                    <a:lnTo>
                      <a:pt x="4639" y="3151"/>
                    </a:lnTo>
                    <a:lnTo>
                      <a:pt x="4641" y="3148"/>
                    </a:lnTo>
                    <a:lnTo>
                      <a:pt x="4641" y="3146"/>
                    </a:lnTo>
                    <a:lnTo>
                      <a:pt x="4645" y="3143"/>
                    </a:lnTo>
                    <a:lnTo>
                      <a:pt x="4645" y="3142"/>
                    </a:lnTo>
                    <a:lnTo>
                      <a:pt x="4654" y="3129"/>
                    </a:lnTo>
                    <a:lnTo>
                      <a:pt x="4655" y="3128"/>
                    </a:lnTo>
                    <a:lnTo>
                      <a:pt x="4664" y="3112"/>
                    </a:lnTo>
                    <a:lnTo>
                      <a:pt x="4672" y="3096"/>
                    </a:lnTo>
                    <a:lnTo>
                      <a:pt x="4674" y="3090"/>
                    </a:lnTo>
                    <a:lnTo>
                      <a:pt x="4680" y="3073"/>
                    </a:lnTo>
                    <a:lnTo>
                      <a:pt x="4686" y="3056"/>
                    </a:lnTo>
                    <a:lnTo>
                      <a:pt x="4690" y="3037"/>
                    </a:lnTo>
                    <a:lnTo>
                      <a:pt x="4692" y="3019"/>
                    </a:lnTo>
                    <a:lnTo>
                      <a:pt x="4693" y="3004"/>
                    </a:lnTo>
                    <a:lnTo>
                      <a:pt x="4694" y="2988"/>
                    </a:lnTo>
                    <a:lnTo>
                      <a:pt x="4693" y="2969"/>
                    </a:lnTo>
                    <a:lnTo>
                      <a:pt x="4692" y="2950"/>
                    </a:lnTo>
                    <a:lnTo>
                      <a:pt x="4689" y="2932"/>
                    </a:lnTo>
                    <a:lnTo>
                      <a:pt x="4684" y="2914"/>
                    </a:lnTo>
                    <a:lnTo>
                      <a:pt x="4678" y="2896"/>
                    </a:lnTo>
                    <a:lnTo>
                      <a:pt x="4671" y="2878"/>
                    </a:lnTo>
                    <a:lnTo>
                      <a:pt x="4663" y="2862"/>
                    </a:lnTo>
                    <a:lnTo>
                      <a:pt x="4653" y="2847"/>
                    </a:lnTo>
                    <a:lnTo>
                      <a:pt x="4644" y="2831"/>
                    </a:lnTo>
                    <a:lnTo>
                      <a:pt x="4632" y="2817"/>
                    </a:lnTo>
                    <a:lnTo>
                      <a:pt x="4620" y="2804"/>
                    </a:lnTo>
                    <a:lnTo>
                      <a:pt x="4607" y="2791"/>
                    </a:lnTo>
                    <a:lnTo>
                      <a:pt x="4594" y="2779"/>
                    </a:lnTo>
                    <a:lnTo>
                      <a:pt x="4579" y="2769"/>
                    </a:lnTo>
                    <a:lnTo>
                      <a:pt x="4563" y="2759"/>
                    </a:lnTo>
                    <a:lnTo>
                      <a:pt x="4548" y="2751"/>
                    </a:lnTo>
                    <a:lnTo>
                      <a:pt x="4557" y="2776"/>
                    </a:lnTo>
                    <a:lnTo>
                      <a:pt x="4565" y="2802"/>
                    </a:lnTo>
                    <a:lnTo>
                      <a:pt x="4569" y="2827"/>
                    </a:lnTo>
                    <a:lnTo>
                      <a:pt x="4572" y="2852"/>
                    </a:lnTo>
                    <a:lnTo>
                      <a:pt x="4570" y="2877"/>
                    </a:lnTo>
                    <a:lnTo>
                      <a:pt x="4567" y="2901"/>
                    </a:lnTo>
                    <a:lnTo>
                      <a:pt x="4561" y="2923"/>
                    </a:lnTo>
                    <a:lnTo>
                      <a:pt x="4553" y="2946"/>
                    </a:lnTo>
                    <a:lnTo>
                      <a:pt x="4547" y="2956"/>
                    </a:lnTo>
                    <a:lnTo>
                      <a:pt x="4541" y="2966"/>
                    </a:lnTo>
                    <a:lnTo>
                      <a:pt x="4535" y="2975"/>
                    </a:lnTo>
                    <a:lnTo>
                      <a:pt x="4528" y="2985"/>
                    </a:lnTo>
                    <a:lnTo>
                      <a:pt x="4520" y="2994"/>
                    </a:lnTo>
                    <a:lnTo>
                      <a:pt x="4511" y="3002"/>
                    </a:lnTo>
                    <a:lnTo>
                      <a:pt x="4502" y="3010"/>
                    </a:lnTo>
                    <a:lnTo>
                      <a:pt x="4492" y="3018"/>
                    </a:lnTo>
                    <a:lnTo>
                      <a:pt x="4483" y="3024"/>
                    </a:lnTo>
                    <a:lnTo>
                      <a:pt x="4472" y="3031"/>
                    </a:lnTo>
                    <a:lnTo>
                      <a:pt x="4461" y="3036"/>
                    </a:lnTo>
                    <a:lnTo>
                      <a:pt x="4449" y="3040"/>
                    </a:lnTo>
                    <a:lnTo>
                      <a:pt x="4436" y="3045"/>
                    </a:lnTo>
                    <a:lnTo>
                      <a:pt x="4423" y="3048"/>
                    </a:lnTo>
                    <a:lnTo>
                      <a:pt x="4410" y="3052"/>
                    </a:lnTo>
                    <a:lnTo>
                      <a:pt x="4396" y="3053"/>
                    </a:lnTo>
                    <a:lnTo>
                      <a:pt x="4379" y="3054"/>
                    </a:lnTo>
                    <a:lnTo>
                      <a:pt x="4363" y="3054"/>
                    </a:lnTo>
                    <a:lnTo>
                      <a:pt x="4346" y="3053"/>
                    </a:lnTo>
                    <a:lnTo>
                      <a:pt x="4328" y="3050"/>
                    </a:lnTo>
                    <a:lnTo>
                      <a:pt x="4312" y="3046"/>
                    </a:lnTo>
                    <a:lnTo>
                      <a:pt x="4293" y="3040"/>
                    </a:lnTo>
                    <a:lnTo>
                      <a:pt x="4275" y="3033"/>
                    </a:lnTo>
                    <a:lnTo>
                      <a:pt x="4257" y="3025"/>
                    </a:lnTo>
                    <a:lnTo>
                      <a:pt x="4239" y="3014"/>
                    </a:lnTo>
                    <a:lnTo>
                      <a:pt x="4220" y="3004"/>
                    </a:lnTo>
                    <a:lnTo>
                      <a:pt x="4201" y="2992"/>
                    </a:lnTo>
                    <a:lnTo>
                      <a:pt x="4181" y="2978"/>
                    </a:lnTo>
                    <a:lnTo>
                      <a:pt x="4162" y="2963"/>
                    </a:lnTo>
                    <a:lnTo>
                      <a:pt x="4142" y="2948"/>
                    </a:lnTo>
                    <a:lnTo>
                      <a:pt x="4123" y="2930"/>
                    </a:lnTo>
                    <a:lnTo>
                      <a:pt x="4103" y="2913"/>
                    </a:lnTo>
                    <a:lnTo>
                      <a:pt x="4082" y="2891"/>
                    </a:lnTo>
                    <a:lnTo>
                      <a:pt x="4059" y="2868"/>
                    </a:lnTo>
                    <a:lnTo>
                      <a:pt x="4037" y="2843"/>
                    </a:lnTo>
                    <a:lnTo>
                      <a:pt x="4014" y="2818"/>
                    </a:lnTo>
                    <a:lnTo>
                      <a:pt x="3992" y="2791"/>
                    </a:lnTo>
                    <a:lnTo>
                      <a:pt x="3971" y="2763"/>
                    </a:lnTo>
                    <a:lnTo>
                      <a:pt x="3948" y="2733"/>
                    </a:lnTo>
                    <a:lnTo>
                      <a:pt x="3926" y="2701"/>
                    </a:lnTo>
                    <a:lnTo>
                      <a:pt x="3903" y="2669"/>
                    </a:lnTo>
                    <a:lnTo>
                      <a:pt x="3882" y="2636"/>
                    </a:lnTo>
                    <a:lnTo>
                      <a:pt x="3861" y="2602"/>
                    </a:lnTo>
                    <a:lnTo>
                      <a:pt x="3838" y="2567"/>
                    </a:lnTo>
                    <a:lnTo>
                      <a:pt x="3818" y="2530"/>
                    </a:lnTo>
                    <a:lnTo>
                      <a:pt x="3797" y="2492"/>
                    </a:lnTo>
                    <a:lnTo>
                      <a:pt x="3777" y="2455"/>
                    </a:lnTo>
                    <a:lnTo>
                      <a:pt x="3757" y="2414"/>
                    </a:lnTo>
                    <a:lnTo>
                      <a:pt x="3737" y="2375"/>
                    </a:lnTo>
                    <a:lnTo>
                      <a:pt x="3719" y="2335"/>
                    </a:lnTo>
                    <a:lnTo>
                      <a:pt x="3701" y="2295"/>
                    </a:lnTo>
                    <a:lnTo>
                      <a:pt x="3685" y="2255"/>
                    </a:lnTo>
                    <a:lnTo>
                      <a:pt x="3668" y="2216"/>
                    </a:lnTo>
                    <a:lnTo>
                      <a:pt x="3654" y="2177"/>
                    </a:lnTo>
                    <a:lnTo>
                      <a:pt x="3640" y="2138"/>
                    </a:lnTo>
                    <a:lnTo>
                      <a:pt x="3627" y="2099"/>
                    </a:lnTo>
                    <a:lnTo>
                      <a:pt x="3614" y="2060"/>
                    </a:lnTo>
                    <a:lnTo>
                      <a:pt x="3603" y="2022"/>
                    </a:lnTo>
                    <a:lnTo>
                      <a:pt x="3593" y="1986"/>
                    </a:lnTo>
                    <a:lnTo>
                      <a:pt x="3583" y="1949"/>
                    </a:lnTo>
                    <a:lnTo>
                      <a:pt x="3575" y="1913"/>
                    </a:lnTo>
                    <a:lnTo>
                      <a:pt x="3568" y="1878"/>
                    </a:lnTo>
                    <a:lnTo>
                      <a:pt x="3561" y="1843"/>
                    </a:lnTo>
                    <a:lnTo>
                      <a:pt x="3556" y="1810"/>
                    </a:lnTo>
                    <a:lnTo>
                      <a:pt x="3550" y="1765"/>
                    </a:lnTo>
                    <a:lnTo>
                      <a:pt x="3545" y="1723"/>
                    </a:lnTo>
                    <a:lnTo>
                      <a:pt x="3543" y="1681"/>
                    </a:lnTo>
                    <a:lnTo>
                      <a:pt x="3543" y="1641"/>
                    </a:lnTo>
                    <a:lnTo>
                      <a:pt x="3544" y="1603"/>
                    </a:lnTo>
                    <a:lnTo>
                      <a:pt x="3548" y="1568"/>
                    </a:lnTo>
                    <a:lnTo>
                      <a:pt x="3552" y="1534"/>
                    </a:lnTo>
                    <a:lnTo>
                      <a:pt x="3560" y="1502"/>
                    </a:lnTo>
                    <a:lnTo>
                      <a:pt x="3784" y="1717"/>
                    </a:lnTo>
                    <a:close/>
                    <a:moveTo>
                      <a:pt x="4168" y="4304"/>
                    </a:moveTo>
                    <a:lnTo>
                      <a:pt x="4168" y="3644"/>
                    </a:lnTo>
                    <a:lnTo>
                      <a:pt x="4717" y="3644"/>
                    </a:lnTo>
                    <a:lnTo>
                      <a:pt x="4717" y="4304"/>
                    </a:lnTo>
                    <a:lnTo>
                      <a:pt x="4168" y="430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KSO_Shape"/>
              <p:cNvSpPr/>
              <p:nvPr/>
            </p:nvSpPr>
            <p:spPr bwMode="auto">
              <a:xfrm>
                <a:off x="15035" y="3546"/>
                <a:ext cx="842" cy="814"/>
              </a:xfrm>
              <a:custGeom>
                <a:avLst/>
                <a:gdLst>
                  <a:gd name="T0" fmla="*/ 2147483646 w 5440"/>
                  <a:gd name="T1" fmla="*/ 2147483646 h 5267"/>
                  <a:gd name="T2" fmla="*/ 2147483646 w 5440"/>
                  <a:gd name="T3" fmla="*/ 2147483646 h 5267"/>
                  <a:gd name="T4" fmla="*/ 2147483646 w 5440"/>
                  <a:gd name="T5" fmla="*/ 2147483646 h 5267"/>
                  <a:gd name="T6" fmla="*/ 2147483646 w 5440"/>
                  <a:gd name="T7" fmla="*/ 2147483646 h 5267"/>
                  <a:gd name="T8" fmla="*/ 2147483646 w 5440"/>
                  <a:gd name="T9" fmla="*/ 2147483646 h 5267"/>
                  <a:gd name="T10" fmla="*/ 2147483646 w 5440"/>
                  <a:gd name="T11" fmla="*/ 2147483646 h 5267"/>
                  <a:gd name="T12" fmla="*/ 2147483646 w 5440"/>
                  <a:gd name="T13" fmla="*/ 2147483646 h 5267"/>
                  <a:gd name="T14" fmla="*/ 2147483646 w 5440"/>
                  <a:gd name="T15" fmla="*/ 2147483646 h 5267"/>
                  <a:gd name="T16" fmla="*/ 2147483646 w 5440"/>
                  <a:gd name="T17" fmla="*/ 2147483646 h 5267"/>
                  <a:gd name="T18" fmla="*/ 2147483646 w 5440"/>
                  <a:gd name="T19" fmla="*/ 2147483646 h 5267"/>
                  <a:gd name="T20" fmla="*/ 2147483646 w 5440"/>
                  <a:gd name="T21" fmla="*/ 2147483646 h 5267"/>
                  <a:gd name="T22" fmla="*/ 2147483646 w 5440"/>
                  <a:gd name="T23" fmla="*/ 2147483646 h 5267"/>
                  <a:gd name="T24" fmla="*/ 2147483646 w 5440"/>
                  <a:gd name="T25" fmla="*/ 2147483646 h 5267"/>
                  <a:gd name="T26" fmla="*/ 2147483646 w 5440"/>
                  <a:gd name="T27" fmla="*/ 2147483646 h 5267"/>
                  <a:gd name="T28" fmla="*/ 2147483646 w 5440"/>
                  <a:gd name="T29" fmla="*/ 2147483646 h 5267"/>
                  <a:gd name="T30" fmla="*/ 429445831 w 5440"/>
                  <a:gd name="T31" fmla="*/ 2147483646 h 5267"/>
                  <a:gd name="T32" fmla="*/ 85840210 w 5440"/>
                  <a:gd name="T33" fmla="*/ 2147483646 h 5267"/>
                  <a:gd name="T34" fmla="*/ 1545979988 w 5440"/>
                  <a:gd name="T35" fmla="*/ 2147483646 h 5267"/>
                  <a:gd name="T36" fmla="*/ 2147483646 w 5440"/>
                  <a:gd name="T37" fmla="*/ 2147483646 h 5267"/>
                  <a:gd name="T38" fmla="*/ 2147483646 w 5440"/>
                  <a:gd name="T39" fmla="*/ 2147483646 h 5267"/>
                  <a:gd name="T40" fmla="*/ 2147483646 w 5440"/>
                  <a:gd name="T41" fmla="*/ 2147483646 h 5267"/>
                  <a:gd name="T42" fmla="*/ 2147483646 w 5440"/>
                  <a:gd name="T43" fmla="*/ 2147483646 h 5267"/>
                  <a:gd name="T44" fmla="*/ 2147483646 w 5440"/>
                  <a:gd name="T45" fmla="*/ 2147483646 h 5267"/>
                  <a:gd name="T46" fmla="*/ 2147483646 w 5440"/>
                  <a:gd name="T47" fmla="*/ 2147483646 h 5267"/>
                  <a:gd name="T48" fmla="*/ 2147483646 w 5440"/>
                  <a:gd name="T49" fmla="*/ 2147483646 h 5267"/>
                  <a:gd name="T50" fmla="*/ 2147483646 w 5440"/>
                  <a:gd name="T51" fmla="*/ 2147483646 h 5267"/>
                  <a:gd name="T52" fmla="*/ 2147483646 w 5440"/>
                  <a:gd name="T53" fmla="*/ 2147483646 h 5267"/>
                  <a:gd name="T54" fmla="*/ 2147483646 w 5440"/>
                  <a:gd name="T55" fmla="*/ 2147483646 h 5267"/>
                  <a:gd name="T56" fmla="*/ 2147483646 w 5440"/>
                  <a:gd name="T57" fmla="*/ 2147483646 h 5267"/>
                  <a:gd name="T58" fmla="*/ 2147483646 w 5440"/>
                  <a:gd name="T59" fmla="*/ 2147483646 h 5267"/>
                  <a:gd name="T60" fmla="*/ 2147483646 w 5440"/>
                  <a:gd name="T61" fmla="*/ 2147483646 h 5267"/>
                  <a:gd name="T62" fmla="*/ 2147483646 w 5440"/>
                  <a:gd name="T63" fmla="*/ 2147483646 h 5267"/>
                  <a:gd name="T64" fmla="*/ 2147483646 w 5440"/>
                  <a:gd name="T65" fmla="*/ 2147483646 h 5267"/>
                  <a:gd name="T66" fmla="*/ 2147483646 w 5440"/>
                  <a:gd name="T67" fmla="*/ 2147483646 h 5267"/>
                  <a:gd name="T68" fmla="*/ 2147483646 w 5440"/>
                  <a:gd name="T69" fmla="*/ 2147483646 h 5267"/>
                  <a:gd name="T70" fmla="*/ 2147483646 w 5440"/>
                  <a:gd name="T71" fmla="*/ 2147483646 h 5267"/>
                  <a:gd name="T72" fmla="*/ 2147483646 w 5440"/>
                  <a:gd name="T73" fmla="*/ 2147483646 h 5267"/>
                  <a:gd name="T74" fmla="*/ 2147483646 w 5440"/>
                  <a:gd name="T75" fmla="*/ 2147483646 h 5267"/>
                  <a:gd name="T76" fmla="*/ 2147483646 w 5440"/>
                  <a:gd name="T77" fmla="*/ 2147483646 h 5267"/>
                  <a:gd name="T78" fmla="*/ 2147483646 w 5440"/>
                  <a:gd name="T79" fmla="*/ 2147483646 h 5267"/>
                  <a:gd name="T80" fmla="*/ 2147483646 w 5440"/>
                  <a:gd name="T81" fmla="*/ 2147483646 h 5267"/>
                  <a:gd name="T82" fmla="*/ 2147483646 w 5440"/>
                  <a:gd name="T83" fmla="*/ 2147483646 h 5267"/>
                  <a:gd name="T84" fmla="*/ 2147483646 w 5440"/>
                  <a:gd name="T85" fmla="*/ 2147483646 h 5267"/>
                  <a:gd name="T86" fmla="*/ 2147483646 w 5440"/>
                  <a:gd name="T87" fmla="*/ 2147483646 h 5267"/>
                  <a:gd name="T88" fmla="*/ 2147483646 w 5440"/>
                  <a:gd name="T89" fmla="*/ 2147483646 h 5267"/>
                  <a:gd name="T90" fmla="*/ 2147483646 w 5440"/>
                  <a:gd name="T91" fmla="*/ 2147483646 h 5267"/>
                  <a:gd name="T92" fmla="*/ 2147483646 w 5440"/>
                  <a:gd name="T93" fmla="*/ 2147483646 h 5267"/>
                  <a:gd name="T94" fmla="*/ 2147483646 w 5440"/>
                  <a:gd name="T95" fmla="*/ 2147483646 h 5267"/>
                  <a:gd name="T96" fmla="*/ 2147483646 w 5440"/>
                  <a:gd name="T97" fmla="*/ 2147483646 h 5267"/>
                  <a:gd name="T98" fmla="*/ 2147483646 w 5440"/>
                  <a:gd name="T99" fmla="*/ 2147483646 h 5267"/>
                  <a:gd name="T100" fmla="*/ 2147483646 w 5440"/>
                  <a:gd name="T101" fmla="*/ 2147483646 h 5267"/>
                  <a:gd name="T102" fmla="*/ 2147483646 w 5440"/>
                  <a:gd name="T103" fmla="*/ 2147483646 h 5267"/>
                  <a:gd name="T104" fmla="*/ 2147483646 w 5440"/>
                  <a:gd name="T105" fmla="*/ 2147483646 h 5267"/>
                  <a:gd name="T106" fmla="*/ 2147483646 w 5440"/>
                  <a:gd name="T107" fmla="*/ 2147483646 h 5267"/>
                  <a:gd name="T108" fmla="*/ 2147483646 w 5440"/>
                  <a:gd name="T109" fmla="*/ 2147483646 h 526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5440" h="5267">
                    <a:moveTo>
                      <a:pt x="1521" y="2392"/>
                    </a:moveTo>
                    <a:lnTo>
                      <a:pt x="1521" y="2392"/>
                    </a:lnTo>
                    <a:lnTo>
                      <a:pt x="1525" y="2395"/>
                    </a:lnTo>
                    <a:lnTo>
                      <a:pt x="2073" y="2944"/>
                    </a:lnTo>
                    <a:lnTo>
                      <a:pt x="2265" y="2753"/>
                    </a:lnTo>
                    <a:lnTo>
                      <a:pt x="2058" y="2546"/>
                    </a:lnTo>
                    <a:lnTo>
                      <a:pt x="1964" y="2452"/>
                    </a:lnTo>
                    <a:lnTo>
                      <a:pt x="2443" y="1974"/>
                    </a:lnTo>
                    <a:lnTo>
                      <a:pt x="2506" y="1981"/>
                    </a:lnTo>
                    <a:lnTo>
                      <a:pt x="2531" y="1984"/>
                    </a:lnTo>
                    <a:lnTo>
                      <a:pt x="2554" y="1985"/>
                    </a:lnTo>
                    <a:lnTo>
                      <a:pt x="2579" y="1984"/>
                    </a:lnTo>
                    <a:lnTo>
                      <a:pt x="2603" y="1981"/>
                    </a:lnTo>
                    <a:lnTo>
                      <a:pt x="2628" y="1978"/>
                    </a:lnTo>
                    <a:lnTo>
                      <a:pt x="2651" y="1973"/>
                    </a:lnTo>
                    <a:lnTo>
                      <a:pt x="2300" y="1621"/>
                    </a:lnTo>
                    <a:lnTo>
                      <a:pt x="2288" y="1611"/>
                    </a:lnTo>
                    <a:lnTo>
                      <a:pt x="2277" y="1601"/>
                    </a:lnTo>
                    <a:lnTo>
                      <a:pt x="2287" y="1564"/>
                    </a:lnTo>
                    <a:lnTo>
                      <a:pt x="2295" y="1528"/>
                    </a:lnTo>
                    <a:lnTo>
                      <a:pt x="2302" y="1490"/>
                    </a:lnTo>
                    <a:lnTo>
                      <a:pt x="2308" y="1454"/>
                    </a:lnTo>
                    <a:lnTo>
                      <a:pt x="2313" y="1416"/>
                    </a:lnTo>
                    <a:lnTo>
                      <a:pt x="2316" y="1379"/>
                    </a:lnTo>
                    <a:lnTo>
                      <a:pt x="2318" y="1340"/>
                    </a:lnTo>
                    <a:lnTo>
                      <a:pt x="2320" y="1303"/>
                    </a:lnTo>
                    <a:lnTo>
                      <a:pt x="2320" y="1265"/>
                    </a:lnTo>
                    <a:lnTo>
                      <a:pt x="2318" y="1227"/>
                    </a:lnTo>
                    <a:lnTo>
                      <a:pt x="2316" y="1190"/>
                    </a:lnTo>
                    <a:lnTo>
                      <a:pt x="2311" y="1152"/>
                    </a:lnTo>
                    <a:lnTo>
                      <a:pt x="2307" y="1115"/>
                    </a:lnTo>
                    <a:lnTo>
                      <a:pt x="2301" y="1077"/>
                    </a:lnTo>
                    <a:lnTo>
                      <a:pt x="2293" y="1041"/>
                    </a:lnTo>
                    <a:lnTo>
                      <a:pt x="2284" y="1004"/>
                    </a:lnTo>
                    <a:lnTo>
                      <a:pt x="2275" y="967"/>
                    </a:lnTo>
                    <a:lnTo>
                      <a:pt x="2263" y="931"/>
                    </a:lnTo>
                    <a:lnTo>
                      <a:pt x="2252" y="895"/>
                    </a:lnTo>
                    <a:lnTo>
                      <a:pt x="2238" y="859"/>
                    </a:lnTo>
                    <a:lnTo>
                      <a:pt x="2222" y="824"/>
                    </a:lnTo>
                    <a:lnTo>
                      <a:pt x="2207" y="789"/>
                    </a:lnTo>
                    <a:lnTo>
                      <a:pt x="2190" y="754"/>
                    </a:lnTo>
                    <a:lnTo>
                      <a:pt x="2171" y="720"/>
                    </a:lnTo>
                    <a:lnTo>
                      <a:pt x="2152" y="687"/>
                    </a:lnTo>
                    <a:lnTo>
                      <a:pt x="2131" y="654"/>
                    </a:lnTo>
                    <a:lnTo>
                      <a:pt x="2109" y="621"/>
                    </a:lnTo>
                    <a:lnTo>
                      <a:pt x="2085" y="590"/>
                    </a:lnTo>
                    <a:lnTo>
                      <a:pt x="2061" y="558"/>
                    </a:lnTo>
                    <a:lnTo>
                      <a:pt x="2035" y="528"/>
                    </a:lnTo>
                    <a:lnTo>
                      <a:pt x="2008" y="498"/>
                    </a:lnTo>
                    <a:lnTo>
                      <a:pt x="1980" y="469"/>
                    </a:lnTo>
                    <a:lnTo>
                      <a:pt x="1952" y="441"/>
                    </a:lnTo>
                    <a:lnTo>
                      <a:pt x="1922" y="414"/>
                    </a:lnTo>
                    <a:lnTo>
                      <a:pt x="1892" y="389"/>
                    </a:lnTo>
                    <a:lnTo>
                      <a:pt x="1860" y="365"/>
                    </a:lnTo>
                    <a:lnTo>
                      <a:pt x="1828" y="341"/>
                    </a:lnTo>
                    <a:lnTo>
                      <a:pt x="1797" y="319"/>
                    </a:lnTo>
                    <a:lnTo>
                      <a:pt x="1764" y="299"/>
                    </a:lnTo>
                    <a:lnTo>
                      <a:pt x="1731" y="279"/>
                    </a:lnTo>
                    <a:lnTo>
                      <a:pt x="1697" y="260"/>
                    </a:lnTo>
                    <a:lnTo>
                      <a:pt x="1663" y="244"/>
                    </a:lnTo>
                    <a:lnTo>
                      <a:pt x="1628" y="228"/>
                    </a:lnTo>
                    <a:lnTo>
                      <a:pt x="1593" y="212"/>
                    </a:lnTo>
                    <a:lnTo>
                      <a:pt x="1558" y="199"/>
                    </a:lnTo>
                    <a:lnTo>
                      <a:pt x="1523" y="187"/>
                    </a:lnTo>
                    <a:lnTo>
                      <a:pt x="1486" y="176"/>
                    </a:lnTo>
                    <a:lnTo>
                      <a:pt x="1450" y="165"/>
                    </a:lnTo>
                    <a:lnTo>
                      <a:pt x="1414" y="157"/>
                    </a:lnTo>
                    <a:lnTo>
                      <a:pt x="1376" y="150"/>
                    </a:lnTo>
                    <a:lnTo>
                      <a:pt x="1340" y="143"/>
                    </a:lnTo>
                    <a:lnTo>
                      <a:pt x="1302" y="139"/>
                    </a:lnTo>
                    <a:lnTo>
                      <a:pt x="1265" y="134"/>
                    </a:lnTo>
                    <a:lnTo>
                      <a:pt x="1228" y="131"/>
                    </a:lnTo>
                    <a:lnTo>
                      <a:pt x="1191" y="130"/>
                    </a:lnTo>
                    <a:lnTo>
                      <a:pt x="1153" y="129"/>
                    </a:lnTo>
                    <a:lnTo>
                      <a:pt x="1116" y="130"/>
                    </a:lnTo>
                    <a:lnTo>
                      <a:pt x="1078" y="133"/>
                    </a:lnTo>
                    <a:lnTo>
                      <a:pt x="1041" y="136"/>
                    </a:lnTo>
                    <a:lnTo>
                      <a:pt x="1003" y="140"/>
                    </a:lnTo>
                    <a:lnTo>
                      <a:pt x="967" y="146"/>
                    </a:lnTo>
                    <a:lnTo>
                      <a:pt x="929" y="153"/>
                    </a:lnTo>
                    <a:lnTo>
                      <a:pt x="893" y="161"/>
                    </a:lnTo>
                    <a:lnTo>
                      <a:pt x="857" y="170"/>
                    </a:lnTo>
                    <a:lnTo>
                      <a:pt x="1514" y="827"/>
                    </a:lnTo>
                    <a:lnTo>
                      <a:pt x="1341" y="1470"/>
                    </a:lnTo>
                    <a:lnTo>
                      <a:pt x="697" y="1642"/>
                    </a:lnTo>
                    <a:lnTo>
                      <a:pt x="41" y="986"/>
                    </a:lnTo>
                    <a:lnTo>
                      <a:pt x="31" y="1022"/>
                    </a:lnTo>
                    <a:lnTo>
                      <a:pt x="23" y="1059"/>
                    </a:lnTo>
                    <a:lnTo>
                      <a:pt x="16" y="1096"/>
                    </a:lnTo>
                    <a:lnTo>
                      <a:pt x="10" y="1133"/>
                    </a:lnTo>
                    <a:lnTo>
                      <a:pt x="7" y="1170"/>
                    </a:lnTo>
                    <a:lnTo>
                      <a:pt x="3" y="1208"/>
                    </a:lnTo>
                    <a:lnTo>
                      <a:pt x="1" y="1245"/>
                    </a:lnTo>
                    <a:lnTo>
                      <a:pt x="0" y="1283"/>
                    </a:lnTo>
                    <a:lnTo>
                      <a:pt x="1" y="1320"/>
                    </a:lnTo>
                    <a:lnTo>
                      <a:pt x="2" y="1358"/>
                    </a:lnTo>
                    <a:lnTo>
                      <a:pt x="4" y="1394"/>
                    </a:lnTo>
                    <a:lnTo>
                      <a:pt x="9" y="1431"/>
                    </a:lnTo>
                    <a:lnTo>
                      <a:pt x="14" y="1469"/>
                    </a:lnTo>
                    <a:lnTo>
                      <a:pt x="21" y="1505"/>
                    </a:lnTo>
                    <a:lnTo>
                      <a:pt x="28" y="1543"/>
                    </a:lnTo>
                    <a:lnTo>
                      <a:pt x="36" y="1579"/>
                    </a:lnTo>
                    <a:lnTo>
                      <a:pt x="47" y="1615"/>
                    </a:lnTo>
                    <a:lnTo>
                      <a:pt x="57" y="1652"/>
                    </a:lnTo>
                    <a:lnTo>
                      <a:pt x="70" y="1687"/>
                    </a:lnTo>
                    <a:lnTo>
                      <a:pt x="84" y="1722"/>
                    </a:lnTo>
                    <a:lnTo>
                      <a:pt x="98" y="1757"/>
                    </a:lnTo>
                    <a:lnTo>
                      <a:pt x="115" y="1793"/>
                    </a:lnTo>
                    <a:lnTo>
                      <a:pt x="131" y="1826"/>
                    </a:lnTo>
                    <a:lnTo>
                      <a:pt x="150" y="1860"/>
                    </a:lnTo>
                    <a:lnTo>
                      <a:pt x="170" y="1893"/>
                    </a:lnTo>
                    <a:lnTo>
                      <a:pt x="190" y="1926"/>
                    </a:lnTo>
                    <a:lnTo>
                      <a:pt x="212" y="1958"/>
                    </a:lnTo>
                    <a:lnTo>
                      <a:pt x="235" y="1989"/>
                    </a:lnTo>
                    <a:lnTo>
                      <a:pt x="260" y="2021"/>
                    </a:lnTo>
                    <a:lnTo>
                      <a:pt x="285" y="2052"/>
                    </a:lnTo>
                    <a:lnTo>
                      <a:pt x="312" y="2081"/>
                    </a:lnTo>
                    <a:lnTo>
                      <a:pt x="340" y="2109"/>
                    </a:lnTo>
                    <a:lnTo>
                      <a:pt x="370" y="2138"/>
                    </a:lnTo>
                    <a:lnTo>
                      <a:pt x="401" y="2166"/>
                    </a:lnTo>
                    <a:lnTo>
                      <a:pt x="434" y="2193"/>
                    </a:lnTo>
                    <a:lnTo>
                      <a:pt x="466" y="2219"/>
                    </a:lnTo>
                    <a:lnTo>
                      <a:pt x="499" y="2243"/>
                    </a:lnTo>
                    <a:lnTo>
                      <a:pt x="533" y="2266"/>
                    </a:lnTo>
                    <a:lnTo>
                      <a:pt x="567" y="2287"/>
                    </a:lnTo>
                    <a:lnTo>
                      <a:pt x="602" y="2307"/>
                    </a:lnTo>
                    <a:lnTo>
                      <a:pt x="639" y="2326"/>
                    </a:lnTo>
                    <a:lnTo>
                      <a:pt x="675" y="2343"/>
                    </a:lnTo>
                    <a:lnTo>
                      <a:pt x="711" y="2359"/>
                    </a:lnTo>
                    <a:lnTo>
                      <a:pt x="748" y="2374"/>
                    </a:lnTo>
                    <a:lnTo>
                      <a:pt x="785" y="2387"/>
                    </a:lnTo>
                    <a:lnTo>
                      <a:pt x="823" y="2400"/>
                    </a:lnTo>
                    <a:lnTo>
                      <a:pt x="861" y="2410"/>
                    </a:lnTo>
                    <a:lnTo>
                      <a:pt x="900" y="2420"/>
                    </a:lnTo>
                    <a:lnTo>
                      <a:pt x="939" y="2428"/>
                    </a:lnTo>
                    <a:lnTo>
                      <a:pt x="977" y="2435"/>
                    </a:lnTo>
                    <a:lnTo>
                      <a:pt x="1016" y="2441"/>
                    </a:lnTo>
                    <a:lnTo>
                      <a:pt x="1055" y="2444"/>
                    </a:lnTo>
                    <a:lnTo>
                      <a:pt x="1095" y="2448"/>
                    </a:lnTo>
                    <a:lnTo>
                      <a:pt x="1133" y="2449"/>
                    </a:lnTo>
                    <a:lnTo>
                      <a:pt x="1173" y="2449"/>
                    </a:lnTo>
                    <a:lnTo>
                      <a:pt x="1212" y="2448"/>
                    </a:lnTo>
                    <a:lnTo>
                      <a:pt x="1252" y="2445"/>
                    </a:lnTo>
                    <a:lnTo>
                      <a:pt x="1290" y="2442"/>
                    </a:lnTo>
                    <a:lnTo>
                      <a:pt x="1329" y="2437"/>
                    </a:lnTo>
                    <a:lnTo>
                      <a:pt x="1368" y="2430"/>
                    </a:lnTo>
                    <a:lnTo>
                      <a:pt x="1406" y="2422"/>
                    </a:lnTo>
                    <a:lnTo>
                      <a:pt x="1445" y="2414"/>
                    </a:lnTo>
                    <a:lnTo>
                      <a:pt x="1484" y="2403"/>
                    </a:lnTo>
                    <a:lnTo>
                      <a:pt x="1521" y="2392"/>
                    </a:lnTo>
                    <a:close/>
                    <a:moveTo>
                      <a:pt x="3463" y="2785"/>
                    </a:moveTo>
                    <a:lnTo>
                      <a:pt x="3463" y="2785"/>
                    </a:lnTo>
                    <a:lnTo>
                      <a:pt x="3459" y="2803"/>
                    </a:lnTo>
                    <a:lnTo>
                      <a:pt x="3457" y="2821"/>
                    </a:lnTo>
                    <a:lnTo>
                      <a:pt x="3454" y="2838"/>
                    </a:lnTo>
                    <a:lnTo>
                      <a:pt x="3453" y="2857"/>
                    </a:lnTo>
                    <a:lnTo>
                      <a:pt x="3452" y="2876"/>
                    </a:lnTo>
                    <a:lnTo>
                      <a:pt x="3452" y="2893"/>
                    </a:lnTo>
                    <a:lnTo>
                      <a:pt x="3453" y="2912"/>
                    </a:lnTo>
                    <a:lnTo>
                      <a:pt x="3454" y="2931"/>
                    </a:lnTo>
                    <a:lnTo>
                      <a:pt x="3461" y="2994"/>
                    </a:lnTo>
                    <a:lnTo>
                      <a:pt x="3417" y="3039"/>
                    </a:lnTo>
                    <a:lnTo>
                      <a:pt x="3077" y="3379"/>
                    </a:lnTo>
                    <a:lnTo>
                      <a:pt x="2984" y="3472"/>
                    </a:lnTo>
                    <a:lnTo>
                      <a:pt x="2684" y="3172"/>
                    </a:lnTo>
                    <a:lnTo>
                      <a:pt x="2493" y="3363"/>
                    </a:lnTo>
                    <a:lnTo>
                      <a:pt x="4228" y="5098"/>
                    </a:lnTo>
                    <a:lnTo>
                      <a:pt x="4248" y="5117"/>
                    </a:lnTo>
                    <a:lnTo>
                      <a:pt x="4269" y="5136"/>
                    </a:lnTo>
                    <a:lnTo>
                      <a:pt x="4291" y="5152"/>
                    </a:lnTo>
                    <a:lnTo>
                      <a:pt x="4314" y="5168"/>
                    </a:lnTo>
                    <a:lnTo>
                      <a:pt x="4336" y="5183"/>
                    </a:lnTo>
                    <a:lnTo>
                      <a:pt x="4361" y="5195"/>
                    </a:lnTo>
                    <a:lnTo>
                      <a:pt x="4384" y="5207"/>
                    </a:lnTo>
                    <a:lnTo>
                      <a:pt x="4409" y="5218"/>
                    </a:lnTo>
                    <a:lnTo>
                      <a:pt x="4433" y="5227"/>
                    </a:lnTo>
                    <a:lnTo>
                      <a:pt x="4459" y="5235"/>
                    </a:lnTo>
                    <a:lnTo>
                      <a:pt x="4485" y="5242"/>
                    </a:lnTo>
                    <a:lnTo>
                      <a:pt x="4511" y="5248"/>
                    </a:lnTo>
                    <a:lnTo>
                      <a:pt x="4536" y="5253"/>
                    </a:lnTo>
                    <a:lnTo>
                      <a:pt x="4562" y="5255"/>
                    </a:lnTo>
                    <a:lnTo>
                      <a:pt x="4588" y="5258"/>
                    </a:lnTo>
                    <a:lnTo>
                      <a:pt x="4615" y="5259"/>
                    </a:lnTo>
                    <a:lnTo>
                      <a:pt x="4641" y="5258"/>
                    </a:lnTo>
                    <a:lnTo>
                      <a:pt x="4668" y="5255"/>
                    </a:lnTo>
                    <a:lnTo>
                      <a:pt x="4693" y="5253"/>
                    </a:lnTo>
                    <a:lnTo>
                      <a:pt x="4719" y="5248"/>
                    </a:lnTo>
                    <a:lnTo>
                      <a:pt x="4745" y="5242"/>
                    </a:lnTo>
                    <a:lnTo>
                      <a:pt x="4771" y="5235"/>
                    </a:lnTo>
                    <a:lnTo>
                      <a:pt x="4795" y="5227"/>
                    </a:lnTo>
                    <a:lnTo>
                      <a:pt x="4821" y="5218"/>
                    </a:lnTo>
                    <a:lnTo>
                      <a:pt x="4845" y="5207"/>
                    </a:lnTo>
                    <a:lnTo>
                      <a:pt x="4869" y="5195"/>
                    </a:lnTo>
                    <a:lnTo>
                      <a:pt x="4893" y="5183"/>
                    </a:lnTo>
                    <a:lnTo>
                      <a:pt x="4916" y="5168"/>
                    </a:lnTo>
                    <a:lnTo>
                      <a:pt x="4938" y="5152"/>
                    </a:lnTo>
                    <a:lnTo>
                      <a:pt x="4961" y="5136"/>
                    </a:lnTo>
                    <a:lnTo>
                      <a:pt x="4982" y="5117"/>
                    </a:lnTo>
                    <a:lnTo>
                      <a:pt x="5002" y="5098"/>
                    </a:lnTo>
                    <a:lnTo>
                      <a:pt x="5022" y="5077"/>
                    </a:lnTo>
                    <a:lnTo>
                      <a:pt x="5039" y="5056"/>
                    </a:lnTo>
                    <a:lnTo>
                      <a:pt x="5057" y="5035"/>
                    </a:lnTo>
                    <a:lnTo>
                      <a:pt x="5072" y="5013"/>
                    </a:lnTo>
                    <a:lnTo>
                      <a:pt x="5086" y="4989"/>
                    </a:lnTo>
                    <a:lnTo>
                      <a:pt x="5099" y="4966"/>
                    </a:lnTo>
                    <a:lnTo>
                      <a:pt x="5112" y="4941"/>
                    </a:lnTo>
                    <a:lnTo>
                      <a:pt x="5122" y="4916"/>
                    </a:lnTo>
                    <a:lnTo>
                      <a:pt x="5132" y="4892"/>
                    </a:lnTo>
                    <a:lnTo>
                      <a:pt x="5140" y="4867"/>
                    </a:lnTo>
                    <a:lnTo>
                      <a:pt x="5146" y="4841"/>
                    </a:lnTo>
                    <a:lnTo>
                      <a:pt x="5152" y="4816"/>
                    </a:lnTo>
                    <a:lnTo>
                      <a:pt x="5156" y="4790"/>
                    </a:lnTo>
                    <a:lnTo>
                      <a:pt x="5160" y="4763"/>
                    </a:lnTo>
                    <a:lnTo>
                      <a:pt x="5161" y="4737"/>
                    </a:lnTo>
                    <a:lnTo>
                      <a:pt x="5162" y="4711"/>
                    </a:lnTo>
                    <a:lnTo>
                      <a:pt x="5161" y="4684"/>
                    </a:lnTo>
                    <a:lnTo>
                      <a:pt x="5160" y="4659"/>
                    </a:lnTo>
                    <a:lnTo>
                      <a:pt x="5156" y="4632"/>
                    </a:lnTo>
                    <a:lnTo>
                      <a:pt x="5152" y="4606"/>
                    </a:lnTo>
                    <a:lnTo>
                      <a:pt x="5146" y="4580"/>
                    </a:lnTo>
                    <a:lnTo>
                      <a:pt x="5140" y="4555"/>
                    </a:lnTo>
                    <a:lnTo>
                      <a:pt x="5132" y="4530"/>
                    </a:lnTo>
                    <a:lnTo>
                      <a:pt x="5122" y="4505"/>
                    </a:lnTo>
                    <a:lnTo>
                      <a:pt x="5112" y="4480"/>
                    </a:lnTo>
                    <a:lnTo>
                      <a:pt x="5099" y="4456"/>
                    </a:lnTo>
                    <a:lnTo>
                      <a:pt x="5086" y="4432"/>
                    </a:lnTo>
                    <a:lnTo>
                      <a:pt x="5072" y="4410"/>
                    </a:lnTo>
                    <a:lnTo>
                      <a:pt x="5057" y="4387"/>
                    </a:lnTo>
                    <a:lnTo>
                      <a:pt x="5039" y="4366"/>
                    </a:lnTo>
                    <a:lnTo>
                      <a:pt x="5022" y="4344"/>
                    </a:lnTo>
                    <a:lnTo>
                      <a:pt x="5002" y="4323"/>
                    </a:lnTo>
                    <a:lnTo>
                      <a:pt x="3463" y="2785"/>
                    </a:lnTo>
                    <a:close/>
                    <a:moveTo>
                      <a:pt x="4802" y="4918"/>
                    </a:moveTo>
                    <a:lnTo>
                      <a:pt x="4527" y="4991"/>
                    </a:lnTo>
                    <a:lnTo>
                      <a:pt x="4304" y="4769"/>
                    </a:lnTo>
                    <a:lnTo>
                      <a:pt x="4377" y="4493"/>
                    </a:lnTo>
                    <a:lnTo>
                      <a:pt x="4652" y="4419"/>
                    </a:lnTo>
                    <a:lnTo>
                      <a:pt x="4876" y="4643"/>
                    </a:lnTo>
                    <a:lnTo>
                      <a:pt x="4802" y="4918"/>
                    </a:lnTo>
                    <a:close/>
                    <a:moveTo>
                      <a:pt x="2687" y="2988"/>
                    </a:moveTo>
                    <a:lnTo>
                      <a:pt x="2985" y="3287"/>
                    </a:lnTo>
                    <a:lnTo>
                      <a:pt x="3325" y="2947"/>
                    </a:lnTo>
                    <a:lnTo>
                      <a:pt x="3323" y="2917"/>
                    </a:lnTo>
                    <a:lnTo>
                      <a:pt x="3322" y="2885"/>
                    </a:lnTo>
                    <a:lnTo>
                      <a:pt x="3323" y="2853"/>
                    </a:lnTo>
                    <a:lnTo>
                      <a:pt x="3325" y="2823"/>
                    </a:lnTo>
                    <a:lnTo>
                      <a:pt x="3330" y="2791"/>
                    </a:lnTo>
                    <a:lnTo>
                      <a:pt x="3336" y="2761"/>
                    </a:lnTo>
                    <a:lnTo>
                      <a:pt x="3343" y="2730"/>
                    </a:lnTo>
                    <a:lnTo>
                      <a:pt x="3352" y="2700"/>
                    </a:lnTo>
                    <a:lnTo>
                      <a:pt x="3363" y="2670"/>
                    </a:lnTo>
                    <a:lnTo>
                      <a:pt x="3376" y="2641"/>
                    </a:lnTo>
                    <a:lnTo>
                      <a:pt x="3391" y="2613"/>
                    </a:lnTo>
                    <a:lnTo>
                      <a:pt x="3406" y="2585"/>
                    </a:lnTo>
                    <a:lnTo>
                      <a:pt x="3425" y="2558"/>
                    </a:lnTo>
                    <a:lnTo>
                      <a:pt x="3444" y="2532"/>
                    </a:lnTo>
                    <a:lnTo>
                      <a:pt x="3465" y="2506"/>
                    </a:lnTo>
                    <a:lnTo>
                      <a:pt x="3488" y="2482"/>
                    </a:lnTo>
                    <a:lnTo>
                      <a:pt x="3513" y="2459"/>
                    </a:lnTo>
                    <a:lnTo>
                      <a:pt x="3538" y="2438"/>
                    </a:lnTo>
                    <a:lnTo>
                      <a:pt x="3565" y="2418"/>
                    </a:lnTo>
                    <a:lnTo>
                      <a:pt x="3592" y="2401"/>
                    </a:lnTo>
                    <a:lnTo>
                      <a:pt x="3620" y="2384"/>
                    </a:lnTo>
                    <a:lnTo>
                      <a:pt x="3648" y="2370"/>
                    </a:lnTo>
                    <a:lnTo>
                      <a:pt x="3677" y="2358"/>
                    </a:lnTo>
                    <a:lnTo>
                      <a:pt x="3706" y="2346"/>
                    </a:lnTo>
                    <a:lnTo>
                      <a:pt x="3737" y="2338"/>
                    </a:lnTo>
                    <a:lnTo>
                      <a:pt x="3767" y="2329"/>
                    </a:lnTo>
                    <a:lnTo>
                      <a:pt x="3798" y="2324"/>
                    </a:lnTo>
                    <a:lnTo>
                      <a:pt x="3828" y="2319"/>
                    </a:lnTo>
                    <a:lnTo>
                      <a:pt x="3860" y="2316"/>
                    </a:lnTo>
                    <a:lnTo>
                      <a:pt x="3892" y="2316"/>
                    </a:lnTo>
                    <a:lnTo>
                      <a:pt x="3922" y="2316"/>
                    </a:lnTo>
                    <a:lnTo>
                      <a:pt x="3954" y="2320"/>
                    </a:lnTo>
                    <a:lnTo>
                      <a:pt x="5440" y="834"/>
                    </a:lnTo>
                    <a:lnTo>
                      <a:pt x="4608" y="0"/>
                    </a:lnTo>
                    <a:lnTo>
                      <a:pt x="3121" y="1487"/>
                    </a:lnTo>
                    <a:lnTo>
                      <a:pt x="3124" y="1518"/>
                    </a:lnTo>
                    <a:lnTo>
                      <a:pt x="3125" y="1550"/>
                    </a:lnTo>
                    <a:lnTo>
                      <a:pt x="3124" y="1580"/>
                    </a:lnTo>
                    <a:lnTo>
                      <a:pt x="3121" y="1612"/>
                    </a:lnTo>
                    <a:lnTo>
                      <a:pt x="3117" y="1642"/>
                    </a:lnTo>
                    <a:lnTo>
                      <a:pt x="3111" y="1674"/>
                    </a:lnTo>
                    <a:lnTo>
                      <a:pt x="3104" y="1705"/>
                    </a:lnTo>
                    <a:lnTo>
                      <a:pt x="3094" y="1734"/>
                    </a:lnTo>
                    <a:lnTo>
                      <a:pt x="3083" y="1764"/>
                    </a:lnTo>
                    <a:lnTo>
                      <a:pt x="3071" y="1793"/>
                    </a:lnTo>
                    <a:lnTo>
                      <a:pt x="3056" y="1822"/>
                    </a:lnTo>
                    <a:lnTo>
                      <a:pt x="3041" y="1849"/>
                    </a:lnTo>
                    <a:lnTo>
                      <a:pt x="3022" y="1877"/>
                    </a:lnTo>
                    <a:lnTo>
                      <a:pt x="3003" y="1903"/>
                    </a:lnTo>
                    <a:lnTo>
                      <a:pt x="2981" y="1928"/>
                    </a:lnTo>
                    <a:lnTo>
                      <a:pt x="2959" y="1952"/>
                    </a:lnTo>
                    <a:lnTo>
                      <a:pt x="2934" y="1975"/>
                    </a:lnTo>
                    <a:lnTo>
                      <a:pt x="2909" y="1996"/>
                    </a:lnTo>
                    <a:lnTo>
                      <a:pt x="2882" y="2016"/>
                    </a:lnTo>
                    <a:lnTo>
                      <a:pt x="2855" y="2034"/>
                    </a:lnTo>
                    <a:lnTo>
                      <a:pt x="2827" y="2050"/>
                    </a:lnTo>
                    <a:lnTo>
                      <a:pt x="2799" y="2064"/>
                    </a:lnTo>
                    <a:lnTo>
                      <a:pt x="2770" y="2077"/>
                    </a:lnTo>
                    <a:lnTo>
                      <a:pt x="2740" y="2088"/>
                    </a:lnTo>
                    <a:lnTo>
                      <a:pt x="2710" y="2097"/>
                    </a:lnTo>
                    <a:lnTo>
                      <a:pt x="2680" y="2105"/>
                    </a:lnTo>
                    <a:lnTo>
                      <a:pt x="2649" y="2111"/>
                    </a:lnTo>
                    <a:lnTo>
                      <a:pt x="2617" y="2115"/>
                    </a:lnTo>
                    <a:lnTo>
                      <a:pt x="2587" y="2117"/>
                    </a:lnTo>
                    <a:lnTo>
                      <a:pt x="2555" y="2118"/>
                    </a:lnTo>
                    <a:lnTo>
                      <a:pt x="2525" y="2117"/>
                    </a:lnTo>
                    <a:lnTo>
                      <a:pt x="2493" y="2115"/>
                    </a:lnTo>
                    <a:lnTo>
                      <a:pt x="2153" y="2455"/>
                    </a:lnTo>
                    <a:lnTo>
                      <a:pt x="2453" y="2755"/>
                    </a:lnTo>
                    <a:lnTo>
                      <a:pt x="984" y="4223"/>
                    </a:lnTo>
                    <a:lnTo>
                      <a:pt x="931" y="4170"/>
                    </a:lnTo>
                    <a:lnTo>
                      <a:pt x="648" y="4396"/>
                    </a:lnTo>
                    <a:lnTo>
                      <a:pt x="174" y="5145"/>
                    </a:lnTo>
                    <a:lnTo>
                      <a:pt x="295" y="5267"/>
                    </a:lnTo>
                    <a:lnTo>
                      <a:pt x="1044" y="4792"/>
                    </a:lnTo>
                    <a:lnTo>
                      <a:pt x="1272" y="4510"/>
                    </a:lnTo>
                    <a:lnTo>
                      <a:pt x="1218" y="4457"/>
                    </a:lnTo>
                    <a:lnTo>
                      <a:pt x="2687" y="2988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7602" y="1164"/>
              <a:ext cx="2752" cy="2340"/>
              <a:chOff x="7602" y="1164"/>
              <a:chExt cx="2752" cy="2340"/>
            </a:xfrm>
          </p:grpSpPr>
          <p:sp>
            <p:nvSpPr>
              <p:cNvPr id="55" name="六边形 54"/>
              <p:cNvSpPr/>
              <p:nvPr/>
            </p:nvSpPr>
            <p:spPr>
              <a:xfrm>
                <a:off x="7602" y="1164"/>
                <a:ext cx="2752" cy="2340"/>
              </a:xfrm>
              <a:prstGeom prst="hexagon">
                <a:avLst/>
              </a:prstGeom>
              <a:solidFill>
                <a:srgbClr val="85A5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KSO_Shape"/>
              <p:cNvSpPr/>
              <p:nvPr/>
            </p:nvSpPr>
            <p:spPr bwMode="auto">
              <a:xfrm>
                <a:off x="8435" y="1928"/>
                <a:ext cx="1086" cy="813"/>
              </a:xfrm>
              <a:custGeom>
                <a:avLst/>
                <a:gdLst>
                  <a:gd name="T0" fmla="*/ 151004 w 5185"/>
                  <a:gd name="T1" fmla="*/ 1065477 h 3880"/>
                  <a:gd name="T2" fmla="*/ 1873403 w 5185"/>
                  <a:gd name="T3" fmla="*/ 1297678 h 3880"/>
                  <a:gd name="T4" fmla="*/ 751713 w 5185"/>
                  <a:gd name="T5" fmla="*/ 1241832 h 3880"/>
                  <a:gd name="T6" fmla="*/ 1108464 w 5185"/>
                  <a:gd name="T7" fmla="*/ 1148144 h 3880"/>
                  <a:gd name="T8" fmla="*/ 751713 w 5185"/>
                  <a:gd name="T9" fmla="*/ 1241832 h 3880"/>
                  <a:gd name="T10" fmla="*/ 1726808 w 5185"/>
                  <a:gd name="T11" fmla="*/ 1012203 h 3880"/>
                  <a:gd name="T12" fmla="*/ 1726073 w 5185"/>
                  <a:gd name="T13" fmla="*/ 1007794 h 3880"/>
                  <a:gd name="T14" fmla="*/ 1726808 w 5185"/>
                  <a:gd name="T15" fmla="*/ 44089 h 3880"/>
                  <a:gd name="T16" fmla="*/ 1726441 w 5185"/>
                  <a:gd name="T17" fmla="*/ 39680 h 3880"/>
                  <a:gd name="T18" fmla="*/ 1724604 w 5185"/>
                  <a:gd name="T19" fmla="*/ 30862 h 3880"/>
                  <a:gd name="T20" fmla="*/ 1721297 w 5185"/>
                  <a:gd name="T21" fmla="*/ 23147 h 3880"/>
                  <a:gd name="T22" fmla="*/ 1716888 w 5185"/>
                  <a:gd name="T23" fmla="*/ 15798 h 3880"/>
                  <a:gd name="T24" fmla="*/ 1711010 w 5185"/>
                  <a:gd name="T25" fmla="*/ 9920 h 3880"/>
                  <a:gd name="T26" fmla="*/ 1703662 w 5185"/>
                  <a:gd name="T27" fmla="*/ 5144 h 3880"/>
                  <a:gd name="T28" fmla="*/ 1695946 w 5185"/>
                  <a:gd name="T29" fmla="*/ 1837 h 3880"/>
                  <a:gd name="T30" fmla="*/ 1687128 w 5185"/>
                  <a:gd name="T31" fmla="*/ 367 h 3880"/>
                  <a:gd name="T32" fmla="*/ 222281 w 5185"/>
                  <a:gd name="T33" fmla="*/ 0 h 3880"/>
                  <a:gd name="T34" fmla="*/ 217872 w 5185"/>
                  <a:gd name="T35" fmla="*/ 367 h 3880"/>
                  <a:gd name="T36" fmla="*/ 209054 w 5185"/>
                  <a:gd name="T37" fmla="*/ 1837 h 3880"/>
                  <a:gd name="T38" fmla="*/ 201338 w 5185"/>
                  <a:gd name="T39" fmla="*/ 5144 h 3880"/>
                  <a:gd name="T40" fmla="*/ 194358 w 5185"/>
                  <a:gd name="T41" fmla="*/ 9920 h 3880"/>
                  <a:gd name="T42" fmla="*/ 188112 w 5185"/>
                  <a:gd name="T43" fmla="*/ 15798 h 3880"/>
                  <a:gd name="T44" fmla="*/ 183336 w 5185"/>
                  <a:gd name="T45" fmla="*/ 23147 h 3880"/>
                  <a:gd name="T46" fmla="*/ 180029 w 5185"/>
                  <a:gd name="T47" fmla="*/ 30862 h 3880"/>
                  <a:gd name="T48" fmla="*/ 178559 w 5185"/>
                  <a:gd name="T49" fmla="*/ 39680 h 3880"/>
                  <a:gd name="T50" fmla="*/ 178192 w 5185"/>
                  <a:gd name="T51" fmla="*/ 1003386 h 3880"/>
                  <a:gd name="T52" fmla="*/ 178559 w 5185"/>
                  <a:gd name="T53" fmla="*/ 1007794 h 3880"/>
                  <a:gd name="T54" fmla="*/ 178192 w 5185"/>
                  <a:gd name="T55" fmla="*/ 1012203 h 3880"/>
                  <a:gd name="T56" fmla="*/ 1727176 w 5185"/>
                  <a:gd name="T57" fmla="*/ 1012571 h 3880"/>
                  <a:gd name="T58" fmla="*/ 1616954 w 5185"/>
                  <a:gd name="T59" fmla="*/ 937620 h 3880"/>
                  <a:gd name="T60" fmla="*/ 288046 w 5185"/>
                  <a:gd name="T61" fmla="*/ 109854 h 3880"/>
                  <a:gd name="T62" fmla="*/ 1616954 w 5185"/>
                  <a:gd name="T63" fmla="*/ 937620 h 3880"/>
                  <a:gd name="T64" fmla="*/ 4409 w 5185"/>
                  <a:gd name="T65" fmla="*/ 1350584 h 3880"/>
                  <a:gd name="T66" fmla="*/ 0 w 5185"/>
                  <a:gd name="T67" fmla="*/ 1359402 h 3880"/>
                  <a:gd name="T68" fmla="*/ 735 w 5185"/>
                  <a:gd name="T69" fmla="*/ 1369322 h 3880"/>
                  <a:gd name="T70" fmla="*/ 3307 w 5185"/>
                  <a:gd name="T71" fmla="*/ 1379977 h 3880"/>
                  <a:gd name="T72" fmla="*/ 7348 w 5185"/>
                  <a:gd name="T73" fmla="*/ 1390999 h 3880"/>
                  <a:gd name="T74" fmla="*/ 13227 w 5185"/>
                  <a:gd name="T75" fmla="*/ 1401654 h 3880"/>
                  <a:gd name="T76" fmla="*/ 19473 w 5185"/>
                  <a:gd name="T77" fmla="*/ 1411206 h 3880"/>
                  <a:gd name="T78" fmla="*/ 26821 w 5185"/>
                  <a:gd name="T79" fmla="*/ 1418554 h 3880"/>
                  <a:gd name="T80" fmla="*/ 35271 w 5185"/>
                  <a:gd name="T81" fmla="*/ 1423698 h 3880"/>
                  <a:gd name="T82" fmla="*/ 41884 w 5185"/>
                  <a:gd name="T83" fmla="*/ 1425168 h 3880"/>
                  <a:gd name="T84" fmla="*/ 1860911 w 5185"/>
                  <a:gd name="T85" fmla="*/ 1425535 h 3880"/>
                  <a:gd name="T86" fmla="*/ 1863116 w 5185"/>
                  <a:gd name="T87" fmla="*/ 1425168 h 3880"/>
                  <a:gd name="T88" fmla="*/ 1869729 w 5185"/>
                  <a:gd name="T89" fmla="*/ 1423698 h 3880"/>
                  <a:gd name="T90" fmla="*/ 1878179 w 5185"/>
                  <a:gd name="T91" fmla="*/ 1418554 h 3880"/>
                  <a:gd name="T92" fmla="*/ 1885527 w 5185"/>
                  <a:gd name="T93" fmla="*/ 1411206 h 3880"/>
                  <a:gd name="T94" fmla="*/ 1892141 w 5185"/>
                  <a:gd name="T95" fmla="*/ 1401654 h 3880"/>
                  <a:gd name="T96" fmla="*/ 1897652 w 5185"/>
                  <a:gd name="T97" fmla="*/ 1390999 h 3880"/>
                  <a:gd name="T98" fmla="*/ 1901693 w 5185"/>
                  <a:gd name="T99" fmla="*/ 1379977 h 3880"/>
                  <a:gd name="T100" fmla="*/ 1903898 w 5185"/>
                  <a:gd name="T101" fmla="*/ 1369322 h 3880"/>
                  <a:gd name="T102" fmla="*/ 1905000 w 5185"/>
                  <a:gd name="T103" fmla="*/ 1359402 h 388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5185" h="3880">
                    <a:moveTo>
                      <a:pt x="4775" y="2900"/>
                    </a:moveTo>
                    <a:lnTo>
                      <a:pt x="411" y="2900"/>
                    </a:lnTo>
                    <a:lnTo>
                      <a:pt x="87" y="3532"/>
                    </a:lnTo>
                    <a:lnTo>
                      <a:pt x="5099" y="3532"/>
                    </a:lnTo>
                    <a:lnTo>
                      <a:pt x="4775" y="2900"/>
                    </a:lnTo>
                    <a:close/>
                    <a:moveTo>
                      <a:pt x="2046" y="3380"/>
                    </a:moveTo>
                    <a:lnTo>
                      <a:pt x="2181" y="3125"/>
                    </a:lnTo>
                    <a:lnTo>
                      <a:pt x="3017" y="3125"/>
                    </a:lnTo>
                    <a:lnTo>
                      <a:pt x="3139" y="3380"/>
                    </a:lnTo>
                    <a:lnTo>
                      <a:pt x="2046" y="3380"/>
                    </a:lnTo>
                    <a:close/>
                    <a:moveTo>
                      <a:pt x="4700" y="2755"/>
                    </a:moveTo>
                    <a:lnTo>
                      <a:pt x="4700" y="2755"/>
                    </a:lnTo>
                    <a:lnTo>
                      <a:pt x="4698" y="2743"/>
                    </a:lnTo>
                    <a:lnTo>
                      <a:pt x="4700" y="2731"/>
                    </a:lnTo>
                    <a:lnTo>
                      <a:pt x="4700" y="120"/>
                    </a:lnTo>
                    <a:lnTo>
                      <a:pt x="4699" y="108"/>
                    </a:lnTo>
                    <a:lnTo>
                      <a:pt x="4697" y="95"/>
                    </a:lnTo>
                    <a:lnTo>
                      <a:pt x="4694" y="84"/>
                    </a:lnTo>
                    <a:lnTo>
                      <a:pt x="4690" y="73"/>
                    </a:lnTo>
                    <a:lnTo>
                      <a:pt x="4685" y="63"/>
                    </a:lnTo>
                    <a:lnTo>
                      <a:pt x="4680" y="53"/>
                    </a:lnTo>
                    <a:lnTo>
                      <a:pt x="4673" y="43"/>
                    </a:lnTo>
                    <a:lnTo>
                      <a:pt x="4665" y="34"/>
                    </a:lnTo>
                    <a:lnTo>
                      <a:pt x="4657" y="27"/>
                    </a:lnTo>
                    <a:lnTo>
                      <a:pt x="4647" y="20"/>
                    </a:lnTo>
                    <a:lnTo>
                      <a:pt x="4637" y="14"/>
                    </a:lnTo>
                    <a:lnTo>
                      <a:pt x="4627" y="9"/>
                    </a:lnTo>
                    <a:lnTo>
                      <a:pt x="4616" y="5"/>
                    </a:lnTo>
                    <a:lnTo>
                      <a:pt x="4605" y="2"/>
                    </a:lnTo>
                    <a:lnTo>
                      <a:pt x="4592" y="1"/>
                    </a:lnTo>
                    <a:lnTo>
                      <a:pt x="4580" y="0"/>
                    </a:lnTo>
                    <a:lnTo>
                      <a:pt x="605" y="0"/>
                    </a:lnTo>
                    <a:lnTo>
                      <a:pt x="593" y="1"/>
                    </a:lnTo>
                    <a:lnTo>
                      <a:pt x="581" y="2"/>
                    </a:lnTo>
                    <a:lnTo>
                      <a:pt x="569" y="5"/>
                    </a:lnTo>
                    <a:lnTo>
                      <a:pt x="558" y="9"/>
                    </a:lnTo>
                    <a:lnTo>
                      <a:pt x="548" y="14"/>
                    </a:lnTo>
                    <a:lnTo>
                      <a:pt x="538" y="20"/>
                    </a:lnTo>
                    <a:lnTo>
                      <a:pt x="529" y="27"/>
                    </a:lnTo>
                    <a:lnTo>
                      <a:pt x="521" y="34"/>
                    </a:lnTo>
                    <a:lnTo>
                      <a:pt x="512" y="43"/>
                    </a:lnTo>
                    <a:lnTo>
                      <a:pt x="505" y="53"/>
                    </a:lnTo>
                    <a:lnTo>
                      <a:pt x="499" y="63"/>
                    </a:lnTo>
                    <a:lnTo>
                      <a:pt x="494" y="73"/>
                    </a:lnTo>
                    <a:lnTo>
                      <a:pt x="490" y="84"/>
                    </a:lnTo>
                    <a:lnTo>
                      <a:pt x="488" y="95"/>
                    </a:lnTo>
                    <a:lnTo>
                      <a:pt x="486" y="108"/>
                    </a:lnTo>
                    <a:lnTo>
                      <a:pt x="485" y="120"/>
                    </a:lnTo>
                    <a:lnTo>
                      <a:pt x="485" y="2731"/>
                    </a:lnTo>
                    <a:lnTo>
                      <a:pt x="486" y="2743"/>
                    </a:lnTo>
                    <a:lnTo>
                      <a:pt x="485" y="2755"/>
                    </a:lnTo>
                    <a:lnTo>
                      <a:pt x="484" y="2756"/>
                    </a:lnTo>
                    <a:lnTo>
                      <a:pt x="4701" y="2756"/>
                    </a:lnTo>
                    <a:lnTo>
                      <a:pt x="4700" y="2755"/>
                    </a:lnTo>
                    <a:close/>
                    <a:moveTo>
                      <a:pt x="4401" y="2552"/>
                    </a:moveTo>
                    <a:lnTo>
                      <a:pt x="784" y="2552"/>
                    </a:lnTo>
                    <a:lnTo>
                      <a:pt x="784" y="299"/>
                    </a:lnTo>
                    <a:lnTo>
                      <a:pt x="4401" y="299"/>
                    </a:lnTo>
                    <a:lnTo>
                      <a:pt x="4401" y="2552"/>
                    </a:lnTo>
                    <a:close/>
                    <a:moveTo>
                      <a:pt x="5172" y="3676"/>
                    </a:moveTo>
                    <a:lnTo>
                      <a:pt x="12" y="3676"/>
                    </a:lnTo>
                    <a:lnTo>
                      <a:pt x="0" y="3700"/>
                    </a:lnTo>
                    <a:lnTo>
                      <a:pt x="1" y="3713"/>
                    </a:lnTo>
                    <a:lnTo>
                      <a:pt x="2" y="3727"/>
                    </a:lnTo>
                    <a:lnTo>
                      <a:pt x="5" y="3741"/>
                    </a:lnTo>
                    <a:lnTo>
                      <a:pt x="9" y="3756"/>
                    </a:lnTo>
                    <a:lnTo>
                      <a:pt x="14" y="3771"/>
                    </a:lnTo>
                    <a:lnTo>
                      <a:pt x="20" y="3786"/>
                    </a:lnTo>
                    <a:lnTo>
                      <a:pt x="28" y="3801"/>
                    </a:lnTo>
                    <a:lnTo>
                      <a:pt x="36" y="3815"/>
                    </a:lnTo>
                    <a:lnTo>
                      <a:pt x="44" y="3828"/>
                    </a:lnTo>
                    <a:lnTo>
                      <a:pt x="53" y="3841"/>
                    </a:lnTo>
                    <a:lnTo>
                      <a:pt x="63" y="3852"/>
                    </a:lnTo>
                    <a:lnTo>
                      <a:pt x="73" y="3861"/>
                    </a:lnTo>
                    <a:lnTo>
                      <a:pt x="85" y="3869"/>
                    </a:lnTo>
                    <a:lnTo>
                      <a:pt x="96" y="3875"/>
                    </a:lnTo>
                    <a:lnTo>
                      <a:pt x="108" y="3878"/>
                    </a:lnTo>
                    <a:lnTo>
                      <a:pt x="114" y="3879"/>
                    </a:lnTo>
                    <a:lnTo>
                      <a:pt x="120" y="3880"/>
                    </a:lnTo>
                    <a:lnTo>
                      <a:pt x="5065" y="3880"/>
                    </a:lnTo>
                    <a:lnTo>
                      <a:pt x="5071" y="3879"/>
                    </a:lnTo>
                    <a:lnTo>
                      <a:pt x="5077" y="3878"/>
                    </a:lnTo>
                    <a:lnTo>
                      <a:pt x="5089" y="3875"/>
                    </a:lnTo>
                    <a:lnTo>
                      <a:pt x="5101" y="3869"/>
                    </a:lnTo>
                    <a:lnTo>
                      <a:pt x="5112" y="3861"/>
                    </a:lnTo>
                    <a:lnTo>
                      <a:pt x="5122" y="3852"/>
                    </a:lnTo>
                    <a:lnTo>
                      <a:pt x="5132" y="3841"/>
                    </a:lnTo>
                    <a:lnTo>
                      <a:pt x="5141" y="3828"/>
                    </a:lnTo>
                    <a:lnTo>
                      <a:pt x="5150" y="3815"/>
                    </a:lnTo>
                    <a:lnTo>
                      <a:pt x="5158" y="3801"/>
                    </a:lnTo>
                    <a:lnTo>
                      <a:pt x="5165" y="3786"/>
                    </a:lnTo>
                    <a:lnTo>
                      <a:pt x="5171" y="3771"/>
                    </a:lnTo>
                    <a:lnTo>
                      <a:pt x="5176" y="3756"/>
                    </a:lnTo>
                    <a:lnTo>
                      <a:pt x="5180" y="3741"/>
                    </a:lnTo>
                    <a:lnTo>
                      <a:pt x="5182" y="3727"/>
                    </a:lnTo>
                    <a:lnTo>
                      <a:pt x="5184" y="3713"/>
                    </a:lnTo>
                    <a:lnTo>
                      <a:pt x="5185" y="3700"/>
                    </a:lnTo>
                    <a:lnTo>
                      <a:pt x="5172" y="3676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bIns="360000"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ysClr val="windowText" lastClr="000000"/>
                    </a:solidFill>
                    <a:latin typeface="Calibri" charset="0"/>
                    <a:ea typeface="宋体" panose="02010600030101010101" pitchFamily="2" charset="-122"/>
                    <a:cs typeface="+mn-ea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3113" y="3504"/>
              <a:ext cx="11698" cy="714"/>
              <a:chOff x="3113" y="3504"/>
              <a:chExt cx="11698" cy="714"/>
            </a:xfrm>
          </p:grpSpPr>
          <p:sp>
            <p:nvSpPr>
              <p:cNvPr id="58" name="任意多边形 57"/>
              <p:cNvSpPr/>
              <p:nvPr/>
            </p:nvSpPr>
            <p:spPr>
              <a:xfrm>
                <a:off x="3113" y="3831"/>
                <a:ext cx="11699" cy="378"/>
              </a:xfrm>
              <a:custGeom>
                <a:avLst/>
                <a:gdLst>
                  <a:gd name="connisteX0" fmla="*/ 0 w 7428865"/>
                  <a:gd name="connsiteY0" fmla="*/ 229235 h 240030"/>
                  <a:gd name="connisteX1" fmla="*/ 0 w 7428865"/>
                  <a:gd name="connsiteY1" fmla="*/ 0 h 240030"/>
                  <a:gd name="connisteX2" fmla="*/ 7428865 w 7428865"/>
                  <a:gd name="connsiteY2" fmla="*/ 0 h 240030"/>
                  <a:gd name="connisteX3" fmla="*/ 7428865 w 7428865"/>
                  <a:gd name="connsiteY3" fmla="*/ 240030 h 240030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</a:cxnLst>
                <a:rect l="l" t="t" r="r" b="b"/>
                <a:pathLst>
                  <a:path w="7428865" h="240030">
                    <a:moveTo>
                      <a:pt x="0" y="229235"/>
                    </a:moveTo>
                    <a:lnTo>
                      <a:pt x="0" y="0"/>
                    </a:lnTo>
                    <a:lnTo>
                      <a:pt x="7428865" y="0"/>
                    </a:lnTo>
                    <a:lnTo>
                      <a:pt x="7428865" y="240030"/>
                    </a:lnTo>
                  </a:path>
                </a:pathLst>
              </a:cu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7001" y="3831"/>
                <a:ext cx="0" cy="378"/>
              </a:xfrm>
              <a:custGeom>
                <a:avLst/>
                <a:gdLst>
                  <a:gd name="connisteX0" fmla="*/ 0 w 0"/>
                  <a:gd name="connsiteY0" fmla="*/ 0 h 240030"/>
                  <a:gd name="connisteX1" fmla="*/ 0 w 0"/>
                  <a:gd name="connsiteY1" fmla="*/ 240030 h 240030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</a:cxnLst>
                <a:rect l="l" t="t" r="r" b="b"/>
                <a:pathLst>
                  <a:path h="240030">
                    <a:moveTo>
                      <a:pt x="0" y="0"/>
                    </a:moveTo>
                    <a:lnTo>
                      <a:pt x="0" y="240030"/>
                    </a:lnTo>
                  </a:path>
                </a:pathLst>
              </a:cu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>
                <a:off x="10916" y="3840"/>
                <a:ext cx="0" cy="378"/>
              </a:xfrm>
              <a:custGeom>
                <a:avLst/>
                <a:gdLst>
                  <a:gd name="connisteX0" fmla="*/ 0 w 0"/>
                  <a:gd name="connsiteY0" fmla="*/ 0 h 240030"/>
                  <a:gd name="connisteX1" fmla="*/ 0 w 0"/>
                  <a:gd name="connsiteY1" fmla="*/ 240030 h 240030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</a:cxnLst>
                <a:rect l="l" t="t" r="r" b="b"/>
                <a:pathLst>
                  <a:path h="240030">
                    <a:moveTo>
                      <a:pt x="0" y="0"/>
                    </a:moveTo>
                    <a:lnTo>
                      <a:pt x="0" y="240030"/>
                    </a:lnTo>
                  </a:path>
                </a:pathLst>
              </a:cu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8978" y="3504"/>
                <a:ext cx="0" cy="378"/>
              </a:xfrm>
              <a:custGeom>
                <a:avLst/>
                <a:gdLst>
                  <a:gd name="connisteX0" fmla="*/ 0 w 0"/>
                  <a:gd name="connsiteY0" fmla="*/ 0 h 240030"/>
                  <a:gd name="connisteX1" fmla="*/ 0 w 0"/>
                  <a:gd name="connsiteY1" fmla="*/ 240030 h 240030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</a:cxnLst>
                <a:rect l="l" t="t" r="r" b="b"/>
                <a:pathLst>
                  <a:path h="240030">
                    <a:moveTo>
                      <a:pt x="0" y="0"/>
                    </a:moveTo>
                    <a:lnTo>
                      <a:pt x="0" y="240030"/>
                    </a:lnTo>
                  </a:path>
                </a:pathLst>
              </a:cu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872443" y="4771653"/>
            <a:ext cx="2318749" cy="1545198"/>
            <a:chOff x="1540423" y="2139370"/>
            <a:chExt cx="2318749" cy="1545198"/>
          </a:xfrm>
        </p:grpSpPr>
        <p:sp>
          <p:nvSpPr>
            <p:cNvPr id="69" name="文本框 14"/>
            <p:cNvSpPr txBox="1"/>
            <p:nvPr/>
          </p:nvSpPr>
          <p:spPr>
            <a:xfrm>
              <a:off x="1540423" y="2463721"/>
              <a:ext cx="231874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</a:t>
              </a:r>
              <a:r>
                <a:rPr lang="en-US" altLang="zh-CN" sz="1100" kern="0" smtClea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.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70" name="文本框 15"/>
            <p:cNvSpPr txBox="1"/>
            <p:nvPr/>
          </p:nvSpPr>
          <p:spPr>
            <a:xfrm>
              <a:off x="1822236" y="2139370"/>
              <a:ext cx="174373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pc="100">
                  <a:solidFill>
                    <a:srgbClr val="4B6865"/>
                  </a:solidFill>
                  <a:uFillTx/>
                  <a:latin typeface="方正启体繁体" panose="03000509000000000000" charset="-122"/>
                  <a:ea typeface="方正启体繁体" panose="03000509000000000000" charset="-122"/>
                </a:rPr>
                <a:t>17</a:t>
              </a:r>
              <a:r>
                <a:rPr lang="zh-CN" altLang="en-US" spc="100">
                  <a:solidFill>
                    <a:srgbClr val="4B6865"/>
                  </a:solidFill>
                  <a:uFillTx/>
                  <a:latin typeface="方正启体繁体" panose="03000509000000000000" charset="-122"/>
                  <a:ea typeface="方正启体繁体" panose="03000509000000000000" charset="-122"/>
                </a:rPr>
                <a:t>年市场环境</a:t>
              </a:r>
              <a:endParaRPr lang="zh-CN" altLang="en-US" spc="100">
                <a:solidFill>
                  <a:srgbClr val="4B6865"/>
                </a:solidFill>
                <a:uFillTx/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341323" y="4771653"/>
            <a:ext cx="2318749" cy="1545198"/>
            <a:chOff x="1540423" y="2139370"/>
            <a:chExt cx="2318749" cy="1545198"/>
          </a:xfrm>
        </p:grpSpPr>
        <p:sp>
          <p:nvSpPr>
            <p:cNvPr id="73" name="文本框 14"/>
            <p:cNvSpPr txBox="1"/>
            <p:nvPr/>
          </p:nvSpPr>
          <p:spPr>
            <a:xfrm>
              <a:off x="1540423" y="2463721"/>
              <a:ext cx="231874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</a:t>
              </a:r>
              <a:r>
                <a:rPr lang="en-US" altLang="zh-CN" sz="1100" kern="0" smtClea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.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74" name="文本框 15"/>
            <p:cNvSpPr txBox="1"/>
            <p:nvPr/>
          </p:nvSpPr>
          <p:spPr>
            <a:xfrm>
              <a:off x="1822236" y="2139370"/>
              <a:ext cx="174373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pc="100">
                  <a:solidFill>
                    <a:schemeClr val="accent4">
                      <a:lumMod val="50000"/>
                    </a:schemeClr>
                  </a:solidFill>
                  <a:uFillTx/>
                  <a:latin typeface="方正启体繁体" panose="03000509000000000000" charset="-122"/>
                  <a:ea typeface="方正启体繁体" panose="03000509000000000000" charset="-122"/>
                </a:rPr>
                <a:t>17</a:t>
              </a:r>
              <a:r>
                <a:rPr lang="zh-CN" altLang="en-US" spc="100">
                  <a:solidFill>
                    <a:schemeClr val="accent4">
                      <a:lumMod val="50000"/>
                    </a:schemeClr>
                  </a:solidFill>
                  <a:uFillTx/>
                  <a:latin typeface="方正启体繁体" panose="03000509000000000000" charset="-122"/>
                  <a:ea typeface="方正启体繁体" panose="03000509000000000000" charset="-122"/>
                </a:rPr>
                <a:t>年市场环境</a:t>
              </a:r>
              <a:endParaRPr lang="zh-CN" altLang="en-US" spc="100">
                <a:solidFill>
                  <a:schemeClr val="accent4">
                    <a:lumMod val="50000"/>
                  </a:schemeClr>
                </a:solidFill>
                <a:uFillTx/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826078" y="4728473"/>
            <a:ext cx="2318749" cy="1545198"/>
            <a:chOff x="1540423" y="2139370"/>
            <a:chExt cx="2318749" cy="1545198"/>
          </a:xfrm>
        </p:grpSpPr>
        <p:sp>
          <p:nvSpPr>
            <p:cNvPr id="77" name="文本框 14"/>
            <p:cNvSpPr txBox="1"/>
            <p:nvPr/>
          </p:nvSpPr>
          <p:spPr>
            <a:xfrm>
              <a:off x="1540423" y="2463721"/>
              <a:ext cx="231874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</a:t>
              </a:r>
              <a:r>
                <a:rPr lang="en-US" altLang="zh-CN" sz="1100" kern="0" smtClea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.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78" name="文本框 15"/>
            <p:cNvSpPr txBox="1"/>
            <p:nvPr/>
          </p:nvSpPr>
          <p:spPr>
            <a:xfrm>
              <a:off x="1822236" y="2139370"/>
              <a:ext cx="174373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pc="100">
                  <a:solidFill>
                    <a:srgbClr val="4B6865"/>
                  </a:solidFill>
                  <a:uFillTx/>
                  <a:latin typeface="方正启体繁体" panose="03000509000000000000" charset="-122"/>
                  <a:ea typeface="方正启体繁体" panose="03000509000000000000" charset="-122"/>
                </a:rPr>
                <a:t>17</a:t>
              </a:r>
              <a:r>
                <a:rPr lang="zh-CN" altLang="en-US" spc="100">
                  <a:solidFill>
                    <a:srgbClr val="4B6865"/>
                  </a:solidFill>
                  <a:uFillTx/>
                  <a:latin typeface="方正启体繁体" panose="03000509000000000000" charset="-122"/>
                  <a:ea typeface="方正启体繁体" panose="03000509000000000000" charset="-122"/>
                </a:rPr>
                <a:t>年市场环境</a:t>
              </a:r>
              <a:endParaRPr lang="zh-CN" altLang="en-US" spc="100">
                <a:solidFill>
                  <a:srgbClr val="4B6865"/>
                </a:solidFill>
                <a:uFillTx/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294958" y="4728473"/>
            <a:ext cx="2318749" cy="1545198"/>
            <a:chOff x="1540423" y="2139370"/>
            <a:chExt cx="2318749" cy="1545198"/>
          </a:xfrm>
        </p:grpSpPr>
        <p:sp>
          <p:nvSpPr>
            <p:cNvPr id="81" name="文本框 14"/>
            <p:cNvSpPr txBox="1"/>
            <p:nvPr/>
          </p:nvSpPr>
          <p:spPr>
            <a:xfrm>
              <a:off x="1540423" y="2463721"/>
              <a:ext cx="231874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</a:t>
              </a:r>
              <a:r>
                <a:rPr lang="en-US" altLang="zh-CN" sz="1100" kern="0" smtClea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.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82" name="文本框 15"/>
            <p:cNvSpPr txBox="1"/>
            <p:nvPr/>
          </p:nvSpPr>
          <p:spPr>
            <a:xfrm>
              <a:off x="1822236" y="2139370"/>
              <a:ext cx="174373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pc="100">
                  <a:solidFill>
                    <a:schemeClr val="accent4">
                      <a:lumMod val="50000"/>
                    </a:schemeClr>
                  </a:solidFill>
                  <a:uFillTx/>
                  <a:latin typeface="方正启体繁体" panose="03000509000000000000" charset="-122"/>
                  <a:ea typeface="方正启体繁体" panose="03000509000000000000" charset="-122"/>
                </a:rPr>
                <a:t>17</a:t>
              </a:r>
              <a:r>
                <a:rPr lang="zh-CN" altLang="en-US" spc="100">
                  <a:solidFill>
                    <a:schemeClr val="accent4">
                      <a:lumMod val="50000"/>
                    </a:schemeClr>
                  </a:solidFill>
                  <a:uFillTx/>
                  <a:latin typeface="方正启体繁体" panose="03000509000000000000" charset="-122"/>
                  <a:ea typeface="方正启体繁体" panose="03000509000000000000" charset="-122"/>
                </a:rPr>
                <a:t>年市场环境</a:t>
              </a:r>
              <a:endParaRPr lang="zh-CN" altLang="en-US" spc="100">
                <a:solidFill>
                  <a:schemeClr val="accent4">
                    <a:lumMod val="50000"/>
                  </a:schemeClr>
                </a:solidFill>
                <a:uFillTx/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1"/>
          <a:srcRect r="60177" b="16117"/>
          <a:stretch>
            <a:fillRect/>
          </a:stretch>
        </p:blipFill>
        <p:spPr>
          <a:xfrm>
            <a:off x="0" y="0"/>
            <a:ext cx="1751330" cy="207518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98270" y="-349250"/>
            <a:ext cx="795020" cy="1521460"/>
            <a:chOff x="2202" y="-550"/>
            <a:chExt cx="1252" cy="2396"/>
          </a:xfrm>
        </p:grpSpPr>
        <p:sp>
          <p:nvSpPr>
            <p:cNvPr id="4" name="圆角矩形 3"/>
            <p:cNvSpPr/>
            <p:nvPr/>
          </p:nvSpPr>
          <p:spPr>
            <a:xfrm>
              <a:off x="2202" y="-550"/>
              <a:ext cx="1252" cy="2396"/>
            </a:xfrm>
            <a:prstGeom prst="roundRect">
              <a:avLst>
                <a:gd name="adj" fmla="val 50000"/>
              </a:avLst>
            </a:prstGeom>
            <a:solidFill>
              <a:srgbClr val="85A5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256" y="501"/>
              <a:ext cx="114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壹</a:t>
              </a:r>
              <a:endParaRPr lang="zh-CN" altLang="en-US" sz="36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31085" y="261620"/>
            <a:ext cx="3195320" cy="75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本年度工作概述</a:t>
            </a:r>
            <a:endParaRPr lang="zh-CN" altLang="en-US" sz="2800">
              <a:solidFill>
                <a:schemeClr val="tx1"/>
              </a:solidFill>
              <a:latin typeface="方正启体繁体" panose="03000509000000000000" charset="-122"/>
              <a:ea typeface="方正启体繁体" panose="03000509000000000000" charset="-122"/>
              <a:sym typeface="+mn-ea"/>
            </a:endParaRPr>
          </a:p>
          <a:p>
            <a:pPr algn="l">
              <a:lnSpc>
                <a:spcPct val="70000"/>
              </a:lnSpc>
            </a:pP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this year's work overview</a:t>
            </a:r>
            <a:endParaRPr lang="zh-CN" altLang="en-US" sz="14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pic>
        <p:nvPicPr>
          <p:cNvPr id="9" name="图片 8" descr="图层-22"/>
          <p:cNvPicPr>
            <a:picLocks noChangeAspect="1"/>
          </p:cNvPicPr>
          <p:nvPr/>
        </p:nvPicPr>
        <p:blipFill>
          <a:blip r:embed="rId2"/>
          <a:srcRect t="60311" r="51507" b="4911"/>
          <a:stretch>
            <a:fillRect/>
          </a:stretch>
        </p:blipFill>
        <p:spPr>
          <a:xfrm flipH="1">
            <a:off x="10324465" y="5264785"/>
            <a:ext cx="1867535" cy="1593215"/>
          </a:xfrm>
          <a:prstGeom prst="rect">
            <a:avLst/>
          </a:prstGeom>
        </p:spPr>
      </p:pic>
      <p:pic>
        <p:nvPicPr>
          <p:cNvPr id="10" name="图片 9" descr="图层-18"/>
          <p:cNvPicPr>
            <a:picLocks noChangeAspect="1"/>
          </p:cNvPicPr>
          <p:nvPr/>
        </p:nvPicPr>
        <p:blipFill>
          <a:blip r:embed="rId3">
            <a:lum bright="48000" contrast="-36000"/>
          </a:blip>
          <a:srcRect r="79402"/>
          <a:stretch>
            <a:fillRect/>
          </a:stretch>
        </p:blipFill>
        <p:spPr>
          <a:xfrm>
            <a:off x="11481435" y="0"/>
            <a:ext cx="710565" cy="1828800"/>
          </a:xfrm>
          <a:prstGeom prst="rect">
            <a:avLst/>
          </a:prstGeom>
        </p:spPr>
      </p:pic>
      <p:grpSp>
        <p:nvGrpSpPr>
          <p:cNvPr id="2" name="Group 21"/>
          <p:cNvGrpSpPr/>
          <p:nvPr/>
        </p:nvGrpSpPr>
        <p:grpSpPr bwMode="auto">
          <a:xfrm>
            <a:off x="4002405" y="2187575"/>
            <a:ext cx="4312920" cy="2792095"/>
            <a:chOff x="0" y="0"/>
            <a:chExt cx="2046" cy="1324"/>
          </a:xfrm>
        </p:grpSpPr>
        <p:sp>
          <p:nvSpPr>
            <p:cNvPr id="24598" name="Freeform 22"/>
            <p:cNvSpPr/>
            <p:nvPr/>
          </p:nvSpPr>
          <p:spPr bwMode="auto">
            <a:xfrm>
              <a:off x="1023" y="0"/>
              <a:ext cx="664" cy="1324"/>
            </a:xfrm>
            <a:custGeom>
              <a:avLst/>
              <a:gdLst>
                <a:gd name="T0" fmla="*/ 0 w 347"/>
                <a:gd name="T1" fmla="*/ 0 h 693"/>
                <a:gd name="T2" fmla="*/ 0 w 347"/>
                <a:gd name="T3" fmla="*/ 122 h 693"/>
                <a:gd name="T4" fmla="*/ 225 w 347"/>
                <a:gd name="T5" fmla="*/ 347 h 693"/>
                <a:gd name="T6" fmla="*/ 0 w 347"/>
                <a:gd name="T7" fmla="*/ 572 h 693"/>
                <a:gd name="T8" fmla="*/ 0 w 347"/>
                <a:gd name="T9" fmla="*/ 693 h 693"/>
                <a:gd name="T10" fmla="*/ 347 w 347"/>
                <a:gd name="T11" fmla="*/ 347 h 693"/>
                <a:gd name="T12" fmla="*/ 0 w 347"/>
                <a:gd name="T13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693">
                  <a:moveTo>
                    <a:pt x="0" y="0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125" y="122"/>
                    <a:pt x="225" y="222"/>
                    <a:pt x="225" y="347"/>
                  </a:cubicBezTo>
                  <a:cubicBezTo>
                    <a:pt x="225" y="471"/>
                    <a:pt x="125" y="572"/>
                    <a:pt x="0" y="572"/>
                  </a:cubicBezTo>
                  <a:cubicBezTo>
                    <a:pt x="0" y="693"/>
                    <a:pt x="0" y="693"/>
                    <a:pt x="0" y="693"/>
                  </a:cubicBezTo>
                  <a:cubicBezTo>
                    <a:pt x="192" y="693"/>
                    <a:pt x="347" y="538"/>
                    <a:pt x="347" y="347"/>
                  </a:cubicBezTo>
                  <a:cubicBezTo>
                    <a:pt x="347" y="155"/>
                    <a:pt x="192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50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599" name="Freeform 23"/>
            <p:cNvSpPr/>
            <p:nvPr/>
          </p:nvSpPr>
          <p:spPr bwMode="auto">
            <a:xfrm>
              <a:off x="361" y="0"/>
              <a:ext cx="662" cy="1324"/>
            </a:xfrm>
            <a:custGeom>
              <a:avLst/>
              <a:gdLst>
                <a:gd name="T0" fmla="*/ 121 w 346"/>
                <a:gd name="T1" fmla="*/ 347 h 693"/>
                <a:gd name="T2" fmla="*/ 346 w 346"/>
                <a:gd name="T3" fmla="*/ 122 h 693"/>
                <a:gd name="T4" fmla="*/ 346 w 346"/>
                <a:gd name="T5" fmla="*/ 0 h 693"/>
                <a:gd name="T6" fmla="*/ 0 w 346"/>
                <a:gd name="T7" fmla="*/ 347 h 693"/>
                <a:gd name="T8" fmla="*/ 346 w 346"/>
                <a:gd name="T9" fmla="*/ 693 h 693"/>
                <a:gd name="T10" fmla="*/ 346 w 346"/>
                <a:gd name="T11" fmla="*/ 572 h 693"/>
                <a:gd name="T12" fmla="*/ 121 w 346"/>
                <a:gd name="T13" fmla="*/ 347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693">
                  <a:moveTo>
                    <a:pt x="121" y="347"/>
                  </a:moveTo>
                  <a:cubicBezTo>
                    <a:pt x="121" y="222"/>
                    <a:pt x="222" y="122"/>
                    <a:pt x="346" y="122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155" y="0"/>
                    <a:pt x="0" y="155"/>
                    <a:pt x="0" y="347"/>
                  </a:cubicBezTo>
                  <a:cubicBezTo>
                    <a:pt x="0" y="538"/>
                    <a:pt x="155" y="693"/>
                    <a:pt x="346" y="693"/>
                  </a:cubicBezTo>
                  <a:cubicBezTo>
                    <a:pt x="346" y="572"/>
                    <a:pt x="346" y="572"/>
                    <a:pt x="346" y="572"/>
                  </a:cubicBezTo>
                  <a:cubicBezTo>
                    <a:pt x="222" y="572"/>
                    <a:pt x="121" y="471"/>
                    <a:pt x="121" y="34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50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600" name="Freeform 24"/>
            <p:cNvSpPr/>
            <p:nvPr/>
          </p:nvSpPr>
          <p:spPr bwMode="auto">
            <a:xfrm>
              <a:off x="593" y="233"/>
              <a:ext cx="430" cy="860"/>
            </a:xfrm>
            <a:custGeom>
              <a:avLst/>
              <a:gdLst>
                <a:gd name="T0" fmla="*/ 0 w 225"/>
                <a:gd name="T1" fmla="*/ 225 h 450"/>
                <a:gd name="T2" fmla="*/ 225 w 225"/>
                <a:gd name="T3" fmla="*/ 450 h 450"/>
                <a:gd name="T4" fmla="*/ 225 w 225"/>
                <a:gd name="T5" fmla="*/ 0 h 450"/>
                <a:gd name="T6" fmla="*/ 0 w 225"/>
                <a:gd name="T7" fmla="*/ 225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450">
                  <a:moveTo>
                    <a:pt x="0" y="225"/>
                  </a:moveTo>
                  <a:cubicBezTo>
                    <a:pt x="0" y="349"/>
                    <a:pt x="101" y="450"/>
                    <a:pt x="225" y="45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101" y="0"/>
                    <a:pt x="0" y="100"/>
                    <a:pt x="0" y="22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50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601" name="Freeform 25"/>
            <p:cNvSpPr/>
            <p:nvPr/>
          </p:nvSpPr>
          <p:spPr bwMode="auto">
            <a:xfrm>
              <a:off x="1023" y="233"/>
              <a:ext cx="430" cy="860"/>
            </a:xfrm>
            <a:custGeom>
              <a:avLst/>
              <a:gdLst>
                <a:gd name="T0" fmla="*/ 225 w 225"/>
                <a:gd name="T1" fmla="*/ 225 h 450"/>
                <a:gd name="T2" fmla="*/ 0 w 225"/>
                <a:gd name="T3" fmla="*/ 0 h 450"/>
                <a:gd name="T4" fmla="*/ 0 w 225"/>
                <a:gd name="T5" fmla="*/ 450 h 450"/>
                <a:gd name="T6" fmla="*/ 225 w 225"/>
                <a:gd name="T7" fmla="*/ 225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450">
                  <a:moveTo>
                    <a:pt x="225" y="225"/>
                  </a:moveTo>
                  <a:cubicBezTo>
                    <a:pt x="225" y="100"/>
                    <a:pt x="125" y="0"/>
                    <a:pt x="0" y="0"/>
                  </a:cubicBezTo>
                  <a:cubicBezTo>
                    <a:pt x="0" y="450"/>
                    <a:pt x="0" y="450"/>
                    <a:pt x="0" y="450"/>
                  </a:cubicBezTo>
                  <a:cubicBezTo>
                    <a:pt x="125" y="450"/>
                    <a:pt x="225" y="349"/>
                    <a:pt x="225" y="22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50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602" name="Oval 26"/>
            <p:cNvSpPr>
              <a:spLocks noChangeArrowheads="1"/>
            </p:cNvSpPr>
            <p:nvPr/>
          </p:nvSpPr>
          <p:spPr bwMode="auto">
            <a:xfrm>
              <a:off x="824" y="464"/>
              <a:ext cx="398" cy="397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50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603" name="Freeform 27"/>
            <p:cNvSpPr>
              <a:spLocks noEditPoints="1"/>
            </p:cNvSpPr>
            <p:nvPr/>
          </p:nvSpPr>
          <p:spPr bwMode="auto">
            <a:xfrm>
              <a:off x="924" y="561"/>
              <a:ext cx="201" cy="201"/>
            </a:xfrm>
            <a:custGeom>
              <a:avLst/>
              <a:gdLst>
                <a:gd name="T0" fmla="*/ 87 w 105"/>
                <a:gd name="T1" fmla="*/ 1 h 105"/>
                <a:gd name="T2" fmla="*/ 91 w 105"/>
                <a:gd name="T3" fmla="*/ 2 h 105"/>
                <a:gd name="T4" fmla="*/ 91 w 105"/>
                <a:gd name="T5" fmla="*/ 2 h 105"/>
                <a:gd name="T6" fmla="*/ 103 w 105"/>
                <a:gd name="T7" fmla="*/ 14 h 105"/>
                <a:gd name="T8" fmla="*/ 103 w 105"/>
                <a:gd name="T9" fmla="*/ 14 h 105"/>
                <a:gd name="T10" fmla="*/ 104 w 105"/>
                <a:gd name="T11" fmla="*/ 18 h 105"/>
                <a:gd name="T12" fmla="*/ 88 w 105"/>
                <a:gd name="T13" fmla="*/ 32 h 105"/>
                <a:gd name="T14" fmla="*/ 77 w 105"/>
                <a:gd name="T15" fmla="*/ 34 h 105"/>
                <a:gd name="T16" fmla="*/ 74 w 105"/>
                <a:gd name="T17" fmla="*/ 76 h 105"/>
                <a:gd name="T18" fmla="*/ 51 w 105"/>
                <a:gd name="T19" fmla="*/ 85 h 105"/>
                <a:gd name="T20" fmla="*/ 19 w 105"/>
                <a:gd name="T21" fmla="*/ 53 h 105"/>
                <a:gd name="T22" fmla="*/ 51 w 105"/>
                <a:gd name="T23" fmla="*/ 21 h 105"/>
                <a:gd name="T24" fmla="*/ 75 w 105"/>
                <a:gd name="T25" fmla="*/ 24 h 105"/>
                <a:gd name="T26" fmla="*/ 73 w 105"/>
                <a:gd name="T27" fmla="*/ 14 h 105"/>
                <a:gd name="T28" fmla="*/ 93 w 105"/>
                <a:gd name="T29" fmla="*/ 41 h 105"/>
                <a:gd name="T30" fmla="*/ 101 w 105"/>
                <a:gd name="T31" fmla="*/ 38 h 105"/>
                <a:gd name="T32" fmla="*/ 103 w 105"/>
                <a:gd name="T33" fmla="*/ 53 h 105"/>
                <a:gd name="T34" fmla="*/ 51 w 105"/>
                <a:gd name="T35" fmla="*/ 105 h 105"/>
                <a:gd name="T36" fmla="*/ 0 w 105"/>
                <a:gd name="T37" fmla="*/ 53 h 105"/>
                <a:gd name="T38" fmla="*/ 51 w 105"/>
                <a:gd name="T39" fmla="*/ 2 h 105"/>
                <a:gd name="T40" fmla="*/ 66 w 105"/>
                <a:gd name="T41" fmla="*/ 4 h 105"/>
                <a:gd name="T42" fmla="*/ 64 w 105"/>
                <a:gd name="T43" fmla="*/ 12 h 105"/>
                <a:gd name="T44" fmla="*/ 51 w 105"/>
                <a:gd name="T45" fmla="*/ 10 h 105"/>
                <a:gd name="T46" fmla="*/ 8 w 105"/>
                <a:gd name="T47" fmla="*/ 53 h 105"/>
                <a:gd name="T48" fmla="*/ 51 w 105"/>
                <a:gd name="T49" fmla="*/ 97 h 105"/>
                <a:gd name="T50" fmla="*/ 95 w 105"/>
                <a:gd name="T51" fmla="*/ 53 h 105"/>
                <a:gd name="T52" fmla="*/ 93 w 105"/>
                <a:gd name="T53" fmla="*/ 41 h 105"/>
                <a:gd name="T54" fmla="*/ 51 w 105"/>
                <a:gd name="T55" fmla="*/ 39 h 105"/>
                <a:gd name="T56" fmla="*/ 67 w 105"/>
                <a:gd name="T57" fmla="*/ 32 h 105"/>
                <a:gd name="T58" fmla="*/ 32 w 105"/>
                <a:gd name="T59" fmla="*/ 34 h 105"/>
                <a:gd name="T60" fmla="*/ 32 w 105"/>
                <a:gd name="T61" fmla="*/ 34 h 105"/>
                <a:gd name="T62" fmla="*/ 32 w 105"/>
                <a:gd name="T63" fmla="*/ 73 h 105"/>
                <a:gd name="T64" fmla="*/ 71 w 105"/>
                <a:gd name="T65" fmla="*/ 73 h 105"/>
                <a:gd name="T66" fmla="*/ 79 w 105"/>
                <a:gd name="T67" fmla="*/ 53 h 105"/>
                <a:gd name="T68" fmla="*/ 64 w 105"/>
                <a:gd name="T69" fmla="*/ 46 h 105"/>
                <a:gd name="T70" fmla="*/ 62 w 105"/>
                <a:gd name="T71" fmla="*/ 64 h 105"/>
                <a:gd name="T72" fmla="*/ 51 w 105"/>
                <a:gd name="T73" fmla="*/ 68 h 105"/>
                <a:gd name="T74" fmla="*/ 37 w 105"/>
                <a:gd name="T75" fmla="*/ 53 h 105"/>
                <a:gd name="T76" fmla="*/ 41 w 105"/>
                <a:gd name="T77" fmla="*/ 43 h 105"/>
                <a:gd name="T78" fmla="*/ 55 w 105"/>
                <a:gd name="T79" fmla="*/ 44 h 105"/>
                <a:gd name="T80" fmla="*/ 51 w 105"/>
                <a:gd name="T81" fmla="*/ 44 h 105"/>
                <a:gd name="T82" fmla="*/ 42 w 105"/>
                <a:gd name="T83" fmla="*/ 53 h 105"/>
                <a:gd name="T84" fmla="*/ 51 w 105"/>
                <a:gd name="T85" fmla="*/ 63 h 105"/>
                <a:gd name="T86" fmla="*/ 58 w 105"/>
                <a:gd name="T87" fmla="*/ 60 h 105"/>
                <a:gd name="T88" fmla="*/ 61 w 105"/>
                <a:gd name="T89" fmla="*/ 50 h 105"/>
                <a:gd name="T90" fmla="*/ 49 w 105"/>
                <a:gd name="T91" fmla="*/ 56 h 105"/>
                <a:gd name="T92" fmla="*/ 55 w 105"/>
                <a:gd name="T93" fmla="*/ 44 h 105"/>
                <a:gd name="T94" fmla="*/ 87 w 105"/>
                <a:gd name="T95" fmla="*/ 7 h 105"/>
                <a:gd name="T96" fmla="*/ 79 w 105"/>
                <a:gd name="T97" fmla="*/ 22 h 105"/>
                <a:gd name="T98" fmla="*/ 87 w 105"/>
                <a:gd name="T99" fmla="*/ 7 h 105"/>
                <a:gd name="T100" fmla="*/ 92 w 105"/>
                <a:gd name="T101" fmla="*/ 16 h 105"/>
                <a:gd name="T102" fmla="*/ 88 w 105"/>
                <a:gd name="T103" fmla="*/ 27 h 105"/>
                <a:gd name="T104" fmla="*/ 92 w 105"/>
                <a:gd name="T105" fmla="*/ 1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5" h="105">
                  <a:moveTo>
                    <a:pt x="73" y="14"/>
                  </a:moveTo>
                  <a:cubicBezTo>
                    <a:pt x="87" y="1"/>
                    <a:pt x="87" y="1"/>
                    <a:pt x="87" y="1"/>
                  </a:cubicBezTo>
                  <a:cubicBezTo>
                    <a:pt x="88" y="0"/>
                    <a:pt x="89" y="0"/>
                    <a:pt x="90" y="1"/>
                  </a:cubicBezTo>
                  <a:cubicBezTo>
                    <a:pt x="91" y="1"/>
                    <a:pt x="91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4" y="14"/>
                    <a:pt x="104" y="14"/>
                  </a:cubicBezTo>
                  <a:cubicBezTo>
                    <a:pt x="105" y="15"/>
                    <a:pt x="105" y="17"/>
                    <a:pt x="104" y="18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0" y="32"/>
                    <a:pt x="89" y="32"/>
                    <a:pt x="88" y="32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81" y="39"/>
                    <a:pt x="83" y="46"/>
                    <a:pt x="83" y="53"/>
                  </a:cubicBezTo>
                  <a:cubicBezTo>
                    <a:pt x="83" y="62"/>
                    <a:pt x="80" y="70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8" y="82"/>
                    <a:pt x="60" y="85"/>
                    <a:pt x="51" y="85"/>
                  </a:cubicBezTo>
                  <a:cubicBezTo>
                    <a:pt x="43" y="85"/>
                    <a:pt x="35" y="82"/>
                    <a:pt x="29" y="76"/>
                  </a:cubicBezTo>
                  <a:cubicBezTo>
                    <a:pt x="23" y="70"/>
                    <a:pt x="19" y="62"/>
                    <a:pt x="19" y="53"/>
                  </a:cubicBezTo>
                  <a:cubicBezTo>
                    <a:pt x="19" y="45"/>
                    <a:pt x="23" y="37"/>
                    <a:pt x="29" y="31"/>
                  </a:cubicBezTo>
                  <a:cubicBezTo>
                    <a:pt x="35" y="25"/>
                    <a:pt x="43" y="21"/>
                    <a:pt x="51" y="21"/>
                  </a:cubicBezTo>
                  <a:cubicBezTo>
                    <a:pt x="59" y="21"/>
                    <a:pt x="66" y="24"/>
                    <a:pt x="71" y="28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6"/>
                    <a:pt x="73" y="15"/>
                    <a:pt x="73" y="14"/>
                  </a:cubicBezTo>
                  <a:close/>
                  <a:moveTo>
                    <a:pt x="93" y="41"/>
                  </a:moveTo>
                  <a:cubicBezTo>
                    <a:pt x="93" y="41"/>
                    <a:pt x="93" y="41"/>
                    <a:pt x="93" y="41"/>
                  </a:cubicBezTo>
                  <a:cubicBezTo>
                    <a:pt x="92" y="39"/>
                    <a:pt x="94" y="36"/>
                    <a:pt x="96" y="36"/>
                  </a:cubicBezTo>
                  <a:cubicBezTo>
                    <a:pt x="98" y="35"/>
                    <a:pt x="100" y="36"/>
                    <a:pt x="101" y="38"/>
                  </a:cubicBezTo>
                  <a:cubicBezTo>
                    <a:pt x="102" y="41"/>
                    <a:pt x="102" y="43"/>
                    <a:pt x="102" y="46"/>
                  </a:cubicBezTo>
                  <a:cubicBezTo>
                    <a:pt x="103" y="48"/>
                    <a:pt x="103" y="51"/>
                    <a:pt x="103" y="53"/>
                  </a:cubicBezTo>
                  <a:cubicBezTo>
                    <a:pt x="103" y="68"/>
                    <a:pt x="97" y="81"/>
                    <a:pt x="88" y="90"/>
                  </a:cubicBezTo>
                  <a:cubicBezTo>
                    <a:pt x="79" y="99"/>
                    <a:pt x="66" y="105"/>
                    <a:pt x="51" y="105"/>
                  </a:cubicBezTo>
                  <a:cubicBezTo>
                    <a:pt x="37" y="105"/>
                    <a:pt x="24" y="99"/>
                    <a:pt x="15" y="90"/>
                  </a:cubicBezTo>
                  <a:cubicBezTo>
                    <a:pt x="6" y="81"/>
                    <a:pt x="0" y="68"/>
                    <a:pt x="0" y="53"/>
                  </a:cubicBezTo>
                  <a:cubicBezTo>
                    <a:pt x="0" y="39"/>
                    <a:pt x="6" y="26"/>
                    <a:pt x="15" y="17"/>
                  </a:cubicBezTo>
                  <a:cubicBezTo>
                    <a:pt x="24" y="8"/>
                    <a:pt x="37" y="2"/>
                    <a:pt x="51" y="2"/>
                  </a:cubicBezTo>
                  <a:cubicBezTo>
                    <a:pt x="54" y="2"/>
                    <a:pt x="57" y="2"/>
                    <a:pt x="59" y="2"/>
                  </a:cubicBezTo>
                  <a:cubicBezTo>
                    <a:pt x="62" y="3"/>
                    <a:pt x="64" y="3"/>
                    <a:pt x="66" y="4"/>
                  </a:cubicBezTo>
                  <a:cubicBezTo>
                    <a:pt x="69" y="5"/>
                    <a:pt x="70" y="7"/>
                    <a:pt x="69" y="9"/>
                  </a:cubicBezTo>
                  <a:cubicBezTo>
                    <a:pt x="69" y="11"/>
                    <a:pt x="66" y="13"/>
                    <a:pt x="64" y="12"/>
                  </a:cubicBezTo>
                  <a:cubicBezTo>
                    <a:pt x="62" y="11"/>
                    <a:pt x="60" y="11"/>
                    <a:pt x="58" y="11"/>
                  </a:cubicBezTo>
                  <a:cubicBezTo>
                    <a:pt x="56" y="10"/>
                    <a:pt x="54" y="10"/>
                    <a:pt x="51" y="10"/>
                  </a:cubicBezTo>
                  <a:cubicBezTo>
                    <a:pt x="39" y="10"/>
                    <a:pt x="29" y="15"/>
                    <a:pt x="21" y="23"/>
                  </a:cubicBezTo>
                  <a:cubicBezTo>
                    <a:pt x="13" y="31"/>
                    <a:pt x="8" y="41"/>
                    <a:pt x="8" y="53"/>
                  </a:cubicBezTo>
                  <a:cubicBezTo>
                    <a:pt x="8" y="65"/>
                    <a:pt x="13" y="76"/>
                    <a:pt x="21" y="84"/>
                  </a:cubicBezTo>
                  <a:cubicBezTo>
                    <a:pt x="29" y="92"/>
                    <a:pt x="39" y="97"/>
                    <a:pt x="51" y="97"/>
                  </a:cubicBezTo>
                  <a:cubicBezTo>
                    <a:pt x="63" y="97"/>
                    <a:pt x="74" y="92"/>
                    <a:pt x="82" y="84"/>
                  </a:cubicBezTo>
                  <a:cubicBezTo>
                    <a:pt x="90" y="76"/>
                    <a:pt x="95" y="65"/>
                    <a:pt x="95" y="53"/>
                  </a:cubicBezTo>
                  <a:cubicBezTo>
                    <a:pt x="95" y="51"/>
                    <a:pt x="95" y="49"/>
                    <a:pt x="94" y="47"/>
                  </a:cubicBezTo>
                  <a:cubicBezTo>
                    <a:pt x="94" y="45"/>
                    <a:pt x="94" y="43"/>
                    <a:pt x="93" y="41"/>
                  </a:cubicBezTo>
                  <a:close/>
                  <a:moveTo>
                    <a:pt x="51" y="39"/>
                  </a:moveTo>
                  <a:cubicBezTo>
                    <a:pt x="51" y="39"/>
                    <a:pt x="51" y="39"/>
                    <a:pt x="51" y="39"/>
                  </a:cubicBezTo>
                  <a:cubicBezTo>
                    <a:pt x="54" y="39"/>
                    <a:pt x="56" y="39"/>
                    <a:pt x="59" y="41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3" y="28"/>
                    <a:pt x="57" y="26"/>
                    <a:pt x="51" y="26"/>
                  </a:cubicBezTo>
                  <a:cubicBezTo>
                    <a:pt x="44" y="26"/>
                    <a:pt x="37" y="29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7" y="39"/>
                    <a:pt x="24" y="46"/>
                    <a:pt x="24" y="53"/>
                  </a:cubicBezTo>
                  <a:cubicBezTo>
                    <a:pt x="24" y="61"/>
                    <a:pt x="27" y="68"/>
                    <a:pt x="32" y="73"/>
                  </a:cubicBezTo>
                  <a:cubicBezTo>
                    <a:pt x="37" y="78"/>
                    <a:pt x="44" y="81"/>
                    <a:pt x="51" y="81"/>
                  </a:cubicBezTo>
                  <a:cubicBezTo>
                    <a:pt x="59" y="81"/>
                    <a:pt x="66" y="78"/>
                    <a:pt x="71" y="73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6" y="68"/>
                    <a:pt x="79" y="61"/>
                    <a:pt x="79" y="53"/>
                  </a:cubicBezTo>
                  <a:cubicBezTo>
                    <a:pt x="79" y="47"/>
                    <a:pt x="77" y="42"/>
                    <a:pt x="73" y="37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5" y="48"/>
                    <a:pt x="66" y="51"/>
                    <a:pt x="66" y="53"/>
                  </a:cubicBezTo>
                  <a:cubicBezTo>
                    <a:pt x="66" y="57"/>
                    <a:pt x="64" y="61"/>
                    <a:pt x="62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9" y="66"/>
                    <a:pt x="55" y="68"/>
                    <a:pt x="51" y="68"/>
                  </a:cubicBezTo>
                  <a:cubicBezTo>
                    <a:pt x="47" y="68"/>
                    <a:pt x="44" y="66"/>
                    <a:pt x="41" y="64"/>
                  </a:cubicBezTo>
                  <a:cubicBezTo>
                    <a:pt x="38" y="61"/>
                    <a:pt x="37" y="57"/>
                    <a:pt x="37" y="53"/>
                  </a:cubicBezTo>
                  <a:cubicBezTo>
                    <a:pt x="37" y="49"/>
                    <a:pt x="38" y="46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4" y="40"/>
                    <a:pt x="47" y="39"/>
                    <a:pt x="51" y="39"/>
                  </a:cubicBezTo>
                  <a:close/>
                  <a:moveTo>
                    <a:pt x="55" y="44"/>
                  </a:moveTo>
                  <a:cubicBezTo>
                    <a:pt x="55" y="44"/>
                    <a:pt x="55" y="44"/>
                    <a:pt x="55" y="44"/>
                  </a:cubicBezTo>
                  <a:cubicBezTo>
                    <a:pt x="54" y="44"/>
                    <a:pt x="53" y="44"/>
                    <a:pt x="51" y="44"/>
                  </a:cubicBezTo>
                  <a:cubicBezTo>
                    <a:pt x="49" y="44"/>
                    <a:pt x="46" y="45"/>
                    <a:pt x="45" y="46"/>
                  </a:cubicBezTo>
                  <a:cubicBezTo>
                    <a:pt x="43" y="48"/>
                    <a:pt x="42" y="51"/>
                    <a:pt x="42" y="53"/>
                  </a:cubicBezTo>
                  <a:cubicBezTo>
                    <a:pt x="42" y="56"/>
                    <a:pt x="43" y="59"/>
                    <a:pt x="45" y="60"/>
                  </a:cubicBezTo>
                  <a:cubicBezTo>
                    <a:pt x="46" y="62"/>
                    <a:pt x="49" y="63"/>
                    <a:pt x="51" y="63"/>
                  </a:cubicBezTo>
                  <a:cubicBezTo>
                    <a:pt x="54" y="63"/>
                    <a:pt x="57" y="62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60" y="59"/>
                    <a:pt x="61" y="56"/>
                    <a:pt x="61" y="53"/>
                  </a:cubicBezTo>
                  <a:cubicBezTo>
                    <a:pt x="61" y="52"/>
                    <a:pt x="61" y="51"/>
                    <a:pt x="61" y="50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3" y="58"/>
                    <a:pt x="50" y="58"/>
                    <a:pt x="49" y="56"/>
                  </a:cubicBezTo>
                  <a:cubicBezTo>
                    <a:pt x="47" y="55"/>
                    <a:pt x="47" y="52"/>
                    <a:pt x="49" y="51"/>
                  </a:cubicBezTo>
                  <a:cubicBezTo>
                    <a:pt x="55" y="44"/>
                    <a:pt x="55" y="44"/>
                    <a:pt x="55" y="44"/>
                  </a:cubicBezTo>
                  <a:close/>
                  <a:moveTo>
                    <a:pt x="87" y="7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7" y="7"/>
                    <a:pt x="87" y="7"/>
                    <a:pt x="87" y="7"/>
                  </a:cubicBezTo>
                  <a:close/>
                  <a:moveTo>
                    <a:pt x="92" y="16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2" y="16"/>
                    <a:pt x="92" y="16"/>
                    <a:pt x="92" y="16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50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604" name="Freeform 28"/>
            <p:cNvSpPr/>
            <p:nvPr/>
          </p:nvSpPr>
          <p:spPr bwMode="auto">
            <a:xfrm>
              <a:off x="0" y="861"/>
              <a:ext cx="1051" cy="232"/>
            </a:xfrm>
            <a:custGeom>
              <a:avLst/>
              <a:gdLst>
                <a:gd name="T0" fmla="*/ 61 w 535"/>
                <a:gd name="T1" fmla="*/ 0 h 121"/>
                <a:gd name="T2" fmla="*/ 0 w 535"/>
                <a:gd name="T3" fmla="*/ 60 h 121"/>
                <a:gd name="T4" fmla="*/ 61 w 535"/>
                <a:gd name="T5" fmla="*/ 121 h 121"/>
                <a:gd name="T6" fmla="*/ 535 w 535"/>
                <a:gd name="T7" fmla="*/ 121 h 121"/>
                <a:gd name="T8" fmla="*/ 535 w 535"/>
                <a:gd name="T9" fmla="*/ 0 h 121"/>
                <a:gd name="T10" fmla="*/ 61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61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1"/>
                    <a:pt x="61" y="121"/>
                  </a:cubicBezTo>
                  <a:cubicBezTo>
                    <a:pt x="535" y="121"/>
                    <a:pt x="535" y="121"/>
                    <a:pt x="535" y="121"/>
                  </a:cubicBezTo>
                  <a:cubicBezTo>
                    <a:pt x="535" y="0"/>
                    <a:pt x="535" y="0"/>
                    <a:pt x="535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85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50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605" name="Freeform 29"/>
            <p:cNvSpPr/>
            <p:nvPr/>
          </p:nvSpPr>
          <p:spPr bwMode="auto">
            <a:xfrm>
              <a:off x="0" y="1093"/>
              <a:ext cx="1051" cy="231"/>
            </a:xfrm>
            <a:custGeom>
              <a:avLst/>
              <a:gdLst>
                <a:gd name="T0" fmla="*/ 61 w 535"/>
                <a:gd name="T1" fmla="*/ 0 h 121"/>
                <a:gd name="T2" fmla="*/ 0 w 535"/>
                <a:gd name="T3" fmla="*/ 60 h 121"/>
                <a:gd name="T4" fmla="*/ 61 w 535"/>
                <a:gd name="T5" fmla="*/ 121 h 121"/>
                <a:gd name="T6" fmla="*/ 535 w 535"/>
                <a:gd name="T7" fmla="*/ 121 h 121"/>
                <a:gd name="T8" fmla="*/ 535 w 535"/>
                <a:gd name="T9" fmla="*/ 0 h 121"/>
                <a:gd name="T10" fmla="*/ 61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61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1"/>
                    <a:pt x="61" y="121"/>
                  </a:cubicBezTo>
                  <a:cubicBezTo>
                    <a:pt x="535" y="121"/>
                    <a:pt x="535" y="121"/>
                    <a:pt x="535" y="121"/>
                  </a:cubicBezTo>
                  <a:cubicBezTo>
                    <a:pt x="535" y="0"/>
                    <a:pt x="535" y="0"/>
                    <a:pt x="535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957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50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606" name="Freeform 30"/>
            <p:cNvSpPr/>
            <p:nvPr/>
          </p:nvSpPr>
          <p:spPr bwMode="auto">
            <a:xfrm>
              <a:off x="983" y="2"/>
              <a:ext cx="1063" cy="231"/>
            </a:xfrm>
            <a:custGeom>
              <a:avLst/>
              <a:gdLst>
                <a:gd name="T0" fmla="*/ 475 w 535"/>
                <a:gd name="T1" fmla="*/ 0 h 121"/>
                <a:gd name="T2" fmla="*/ 0 w 535"/>
                <a:gd name="T3" fmla="*/ 0 h 121"/>
                <a:gd name="T4" fmla="*/ 0 w 535"/>
                <a:gd name="T5" fmla="*/ 121 h 121"/>
                <a:gd name="T6" fmla="*/ 475 w 535"/>
                <a:gd name="T7" fmla="*/ 121 h 121"/>
                <a:gd name="T8" fmla="*/ 535 w 535"/>
                <a:gd name="T9" fmla="*/ 60 h 121"/>
                <a:gd name="T10" fmla="*/ 475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47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475" y="121"/>
                    <a:pt x="475" y="121"/>
                    <a:pt x="475" y="121"/>
                  </a:cubicBezTo>
                  <a:cubicBezTo>
                    <a:pt x="508" y="121"/>
                    <a:pt x="535" y="93"/>
                    <a:pt x="535" y="60"/>
                  </a:cubicBezTo>
                  <a:cubicBezTo>
                    <a:pt x="535" y="27"/>
                    <a:pt x="508" y="0"/>
                    <a:pt x="475" y="0"/>
                  </a:cubicBezTo>
                  <a:close/>
                </a:path>
              </a:pathLst>
            </a:custGeom>
            <a:solidFill>
              <a:srgbClr val="85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50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607" name="Freeform 31"/>
            <p:cNvSpPr/>
            <p:nvPr/>
          </p:nvSpPr>
          <p:spPr bwMode="auto">
            <a:xfrm>
              <a:off x="983" y="233"/>
              <a:ext cx="1063" cy="231"/>
            </a:xfrm>
            <a:custGeom>
              <a:avLst/>
              <a:gdLst>
                <a:gd name="T0" fmla="*/ 475 w 535"/>
                <a:gd name="T1" fmla="*/ 0 h 121"/>
                <a:gd name="T2" fmla="*/ 0 w 535"/>
                <a:gd name="T3" fmla="*/ 0 h 121"/>
                <a:gd name="T4" fmla="*/ 0 w 535"/>
                <a:gd name="T5" fmla="*/ 121 h 121"/>
                <a:gd name="T6" fmla="*/ 475 w 535"/>
                <a:gd name="T7" fmla="*/ 121 h 121"/>
                <a:gd name="T8" fmla="*/ 535 w 535"/>
                <a:gd name="T9" fmla="*/ 60 h 121"/>
                <a:gd name="T10" fmla="*/ 475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47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475" y="121"/>
                    <a:pt x="475" y="121"/>
                    <a:pt x="475" y="121"/>
                  </a:cubicBezTo>
                  <a:cubicBezTo>
                    <a:pt x="508" y="121"/>
                    <a:pt x="535" y="93"/>
                    <a:pt x="535" y="60"/>
                  </a:cubicBezTo>
                  <a:cubicBezTo>
                    <a:pt x="535" y="27"/>
                    <a:pt x="508" y="0"/>
                    <a:pt x="475" y="0"/>
                  </a:cubicBezTo>
                  <a:close/>
                </a:path>
              </a:pathLst>
            </a:custGeom>
            <a:solidFill>
              <a:srgbClr val="957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50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3" name="Group 45"/>
          <p:cNvGrpSpPr/>
          <p:nvPr/>
        </p:nvGrpSpPr>
        <p:grpSpPr bwMode="auto">
          <a:xfrm flipH="1">
            <a:off x="881836" y="2175282"/>
            <a:ext cx="294680" cy="361743"/>
            <a:chOff x="0" y="0"/>
            <a:chExt cx="134" cy="163"/>
          </a:xfrm>
          <a:solidFill>
            <a:srgbClr val="688D7F"/>
          </a:solidFill>
        </p:grpSpPr>
        <p:sp>
          <p:nvSpPr>
            <p:cNvPr id="24622" name="Freeform 46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5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623" name="Rectangle 47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5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624" name="Rectangle 48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5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4627" name="Freeform 51"/>
          <p:cNvSpPr>
            <a:spLocks noEditPoints="1"/>
          </p:cNvSpPr>
          <p:nvPr/>
        </p:nvSpPr>
        <p:spPr bwMode="auto">
          <a:xfrm>
            <a:off x="889151" y="4185444"/>
            <a:ext cx="328165" cy="341646"/>
          </a:xfrm>
          <a:custGeom>
            <a:avLst/>
            <a:gdLst>
              <a:gd name="T0" fmla="*/ 123 w 144"/>
              <a:gd name="T1" fmla="*/ 21 h 151"/>
              <a:gd name="T2" fmla="*/ 127 w 144"/>
              <a:gd name="T3" fmla="*/ 119 h 151"/>
              <a:gd name="T4" fmla="*/ 133 w 144"/>
              <a:gd name="T5" fmla="*/ 76 h 151"/>
              <a:gd name="T6" fmla="*/ 108 w 144"/>
              <a:gd name="T7" fmla="*/ 101 h 151"/>
              <a:gd name="T8" fmla="*/ 105 w 144"/>
              <a:gd name="T9" fmla="*/ 76 h 151"/>
              <a:gd name="T10" fmla="*/ 42 w 144"/>
              <a:gd name="T11" fmla="*/ 100 h 151"/>
              <a:gd name="T12" fmla="*/ 32 w 144"/>
              <a:gd name="T13" fmla="*/ 76 h 151"/>
              <a:gd name="T14" fmla="*/ 25 w 144"/>
              <a:gd name="T15" fmla="*/ 112 h 151"/>
              <a:gd name="T16" fmla="*/ 0 w 144"/>
              <a:gd name="T17" fmla="*/ 72 h 151"/>
              <a:gd name="T18" fmla="*/ 72 w 144"/>
              <a:gd name="T19" fmla="*/ 0 h 151"/>
              <a:gd name="T20" fmla="*/ 94 w 144"/>
              <a:gd name="T21" fmla="*/ 131 h 151"/>
              <a:gd name="T22" fmla="*/ 88 w 144"/>
              <a:gd name="T23" fmla="*/ 151 h 151"/>
              <a:gd name="T24" fmla="*/ 56 w 144"/>
              <a:gd name="T25" fmla="*/ 151 h 151"/>
              <a:gd name="T26" fmla="*/ 50 w 144"/>
              <a:gd name="T27" fmla="*/ 146 h 151"/>
              <a:gd name="T28" fmla="*/ 33 w 144"/>
              <a:gd name="T29" fmla="*/ 131 h 151"/>
              <a:gd name="T30" fmla="*/ 29 w 144"/>
              <a:gd name="T31" fmla="*/ 121 h 151"/>
              <a:gd name="T32" fmla="*/ 76 w 144"/>
              <a:gd name="T33" fmla="*/ 83 h 151"/>
              <a:gd name="T34" fmla="*/ 115 w 144"/>
              <a:gd name="T35" fmla="*/ 121 h 151"/>
              <a:gd name="T36" fmla="*/ 111 w 144"/>
              <a:gd name="T37" fmla="*/ 131 h 151"/>
              <a:gd name="T38" fmla="*/ 94 w 144"/>
              <a:gd name="T39" fmla="*/ 131 h 151"/>
              <a:gd name="T40" fmla="*/ 83 w 144"/>
              <a:gd name="T41" fmla="*/ 140 h 151"/>
              <a:gd name="T42" fmla="*/ 83 w 144"/>
              <a:gd name="T43" fmla="*/ 125 h 151"/>
              <a:gd name="T44" fmla="*/ 97 w 144"/>
              <a:gd name="T45" fmla="*/ 120 h 151"/>
              <a:gd name="T46" fmla="*/ 47 w 144"/>
              <a:gd name="T47" fmla="*/ 120 h 151"/>
              <a:gd name="T48" fmla="*/ 56 w 144"/>
              <a:gd name="T49" fmla="*/ 120 h 151"/>
              <a:gd name="T50" fmla="*/ 61 w 144"/>
              <a:gd name="T51" fmla="*/ 140 h 151"/>
              <a:gd name="T52" fmla="*/ 115 w 144"/>
              <a:gd name="T53" fmla="*/ 29 h 151"/>
              <a:gd name="T54" fmla="*/ 114 w 144"/>
              <a:gd name="T55" fmla="*/ 28 h 151"/>
              <a:gd name="T56" fmla="*/ 112 w 144"/>
              <a:gd name="T57" fmla="*/ 69 h 151"/>
              <a:gd name="T58" fmla="*/ 115 w 144"/>
              <a:gd name="T59" fmla="*/ 29 h 151"/>
              <a:gd name="T60" fmla="*/ 108 w 144"/>
              <a:gd name="T61" fmla="*/ 23 h 151"/>
              <a:gd name="T62" fmla="*/ 101 w 144"/>
              <a:gd name="T63" fmla="*/ 24 h 151"/>
              <a:gd name="T64" fmla="*/ 108 w 144"/>
              <a:gd name="T65" fmla="*/ 23 h 151"/>
              <a:gd name="T66" fmla="*/ 82 w 144"/>
              <a:gd name="T67" fmla="*/ 12 h 151"/>
              <a:gd name="T68" fmla="*/ 75 w 144"/>
              <a:gd name="T69" fmla="*/ 35 h 151"/>
              <a:gd name="T70" fmla="*/ 96 w 144"/>
              <a:gd name="T71" fmla="*/ 30 h 151"/>
              <a:gd name="T72" fmla="*/ 82 w 144"/>
              <a:gd name="T73" fmla="*/ 12 h 151"/>
              <a:gd name="T74" fmla="*/ 69 w 144"/>
              <a:gd name="T75" fmla="*/ 12 h 151"/>
              <a:gd name="T76" fmla="*/ 49 w 144"/>
              <a:gd name="T77" fmla="*/ 27 h 151"/>
              <a:gd name="T78" fmla="*/ 50 w 144"/>
              <a:gd name="T79" fmla="*/ 31 h 151"/>
              <a:gd name="T80" fmla="*/ 69 w 144"/>
              <a:gd name="T81" fmla="*/ 12 h 151"/>
              <a:gd name="T82" fmla="*/ 48 w 144"/>
              <a:gd name="T83" fmla="*/ 16 h 151"/>
              <a:gd name="T84" fmla="*/ 41 w 144"/>
              <a:gd name="T85" fmla="*/ 27 h 151"/>
              <a:gd name="T86" fmla="*/ 48 w 144"/>
              <a:gd name="T87" fmla="*/ 16 h 151"/>
              <a:gd name="T88" fmla="*/ 30 w 144"/>
              <a:gd name="T89" fmla="*/ 28 h 151"/>
              <a:gd name="T90" fmla="*/ 11 w 144"/>
              <a:gd name="T91" fmla="*/ 69 h 151"/>
              <a:gd name="T92" fmla="*/ 39 w 144"/>
              <a:gd name="T93" fmla="*/ 33 h 151"/>
              <a:gd name="T94" fmla="*/ 99 w 144"/>
              <a:gd name="T95" fmla="*/ 36 h 151"/>
              <a:gd name="T96" fmla="*/ 96 w 144"/>
              <a:gd name="T97" fmla="*/ 37 h 151"/>
              <a:gd name="T98" fmla="*/ 75 w 144"/>
              <a:gd name="T99" fmla="*/ 69 h 151"/>
              <a:gd name="T100" fmla="*/ 99 w 144"/>
              <a:gd name="T101" fmla="*/ 36 h 151"/>
              <a:gd name="T102" fmla="*/ 69 w 144"/>
              <a:gd name="T103" fmla="*/ 42 h 151"/>
              <a:gd name="T104" fmla="*/ 45 w 144"/>
              <a:gd name="T105" fmla="*/ 36 h 151"/>
              <a:gd name="T106" fmla="*/ 69 w 144"/>
              <a:gd name="T107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3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2" y="124"/>
                  <a:pt x="114" y="118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0" y="94"/>
                  <a:pt x="108" y="101"/>
                </a:cubicBezTo>
                <a:cubicBezTo>
                  <a:pt x="107" y="106"/>
                  <a:pt x="101" y="105"/>
                  <a:pt x="102" y="100"/>
                </a:cubicBezTo>
                <a:cubicBezTo>
                  <a:pt x="104" y="93"/>
                  <a:pt x="105" y="85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5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5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8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3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1" y="151"/>
                  <a:pt x="88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3"/>
                  <a:pt x="68" y="83"/>
                  <a:pt x="68" y="83"/>
                </a:cubicBezTo>
                <a:cubicBezTo>
                  <a:pt x="70" y="81"/>
                  <a:pt x="74" y="81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4"/>
                  <a:pt x="117" y="127"/>
                  <a:pt x="115" y="129"/>
                </a:cubicBezTo>
                <a:cubicBezTo>
                  <a:pt x="113" y="130"/>
                  <a:pt x="112" y="131"/>
                  <a:pt x="111" y="131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5"/>
                  <a:pt x="72" y="95"/>
                  <a:pt x="72" y="95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9"/>
                  <a:pt x="114" y="28"/>
                  <a:pt x="114" y="28"/>
                </a:cubicBezTo>
                <a:cubicBezTo>
                  <a:pt x="111" y="30"/>
                  <a:pt x="108" y="32"/>
                  <a:pt x="105" y="33"/>
                </a:cubicBezTo>
                <a:cubicBezTo>
                  <a:pt x="109" y="44"/>
                  <a:pt x="111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4"/>
                  <a:pt x="125" y="40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4" y="21"/>
                  <a:pt x="100" y="18"/>
                  <a:pt x="96" y="16"/>
                </a:cubicBezTo>
                <a:cubicBezTo>
                  <a:pt x="98" y="19"/>
                  <a:pt x="99" y="21"/>
                  <a:pt x="101" y="24"/>
                </a:cubicBezTo>
                <a:cubicBezTo>
                  <a:pt x="101" y="25"/>
                  <a:pt x="102" y="26"/>
                  <a:pt x="102" y="27"/>
                </a:cubicBezTo>
                <a:cubicBezTo>
                  <a:pt x="104" y="26"/>
                  <a:pt x="106" y="25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2"/>
                  <a:pt x="78" y="12"/>
                  <a:pt x="75" y="12"/>
                </a:cubicBezTo>
                <a:cubicBezTo>
                  <a:pt x="75" y="35"/>
                  <a:pt x="75" y="35"/>
                  <a:pt x="75" y="35"/>
                </a:cubicBezTo>
                <a:cubicBezTo>
                  <a:pt x="82" y="35"/>
                  <a:pt x="88" y="33"/>
                  <a:pt x="94" y="31"/>
                </a:cubicBezTo>
                <a:cubicBezTo>
                  <a:pt x="95" y="31"/>
                  <a:pt x="96" y="30"/>
                  <a:pt x="96" y="30"/>
                </a:cubicBezTo>
                <a:cubicBezTo>
                  <a:pt x="96" y="29"/>
                  <a:pt x="95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2"/>
                </a:move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4" y="12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1"/>
                  <a:pt x="50" y="31"/>
                </a:cubicBezTo>
                <a:cubicBezTo>
                  <a:pt x="56" y="33"/>
                  <a:pt x="62" y="35"/>
                  <a:pt x="69" y="35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1"/>
                  <a:pt x="36" y="23"/>
                </a:cubicBezTo>
                <a:cubicBezTo>
                  <a:pt x="37" y="25"/>
                  <a:pt x="39" y="26"/>
                  <a:pt x="41" y="27"/>
                </a:cubicBezTo>
                <a:cubicBezTo>
                  <a:pt x="42" y="26"/>
                  <a:pt x="43" y="25"/>
                  <a:pt x="43" y="24"/>
                </a:cubicBezTo>
                <a:cubicBezTo>
                  <a:pt x="45" y="21"/>
                  <a:pt x="46" y="19"/>
                  <a:pt x="48" y="16"/>
                </a:cubicBezTo>
                <a:close/>
                <a:moveTo>
                  <a:pt x="30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29" y="29"/>
                  <a:pt x="29" y="29"/>
                </a:cubicBezTo>
                <a:cubicBezTo>
                  <a:pt x="18" y="40"/>
                  <a:pt x="12" y="54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4"/>
                  <a:pt x="39" y="33"/>
                </a:cubicBezTo>
                <a:cubicBezTo>
                  <a:pt x="36" y="32"/>
                  <a:pt x="33" y="30"/>
                  <a:pt x="30" y="28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7"/>
                  <a:pt x="97" y="37"/>
                  <a:pt x="96" y="37"/>
                </a:cubicBezTo>
                <a:cubicBezTo>
                  <a:pt x="90" y="40"/>
                  <a:pt x="83" y="41"/>
                  <a:pt x="75" y="42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6"/>
                  <a:pt x="99" y="36"/>
                </a:cubicBezTo>
                <a:close/>
                <a:moveTo>
                  <a:pt x="69" y="42"/>
                </a:moveTo>
                <a:cubicBezTo>
                  <a:pt x="69" y="42"/>
                  <a:pt x="69" y="42"/>
                  <a:pt x="69" y="42"/>
                </a:cubicBezTo>
                <a:cubicBezTo>
                  <a:pt x="61" y="41"/>
                  <a:pt x="54" y="40"/>
                  <a:pt x="48" y="37"/>
                </a:cubicBezTo>
                <a:cubicBezTo>
                  <a:pt x="47" y="37"/>
                  <a:pt x="46" y="37"/>
                  <a:pt x="45" y="36"/>
                </a:cubicBezTo>
                <a:cubicBezTo>
                  <a:pt x="41" y="46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2"/>
                  <a:pt x="69" y="42"/>
                  <a:pt x="69" y="42"/>
                </a:cubicBezTo>
                <a:close/>
              </a:path>
            </a:pathLst>
          </a:custGeom>
          <a:solidFill>
            <a:srgbClr val="957F4F"/>
          </a:solidFill>
          <a:ln>
            <a:noFill/>
          </a:ln>
        </p:spPr>
        <p:txBody>
          <a:bodyPr lIns="128602" tIns="64301" rIns="128602" bIns="64301"/>
          <a:lstStyle/>
          <a:p>
            <a:endParaRPr lang="zh-CN" altLang="en-US" sz="25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Group 32"/>
          <p:cNvGrpSpPr/>
          <p:nvPr/>
        </p:nvGrpSpPr>
        <p:grpSpPr bwMode="auto">
          <a:xfrm flipH="1">
            <a:off x="10955706" y="4134622"/>
            <a:ext cx="276821" cy="348345"/>
            <a:chOff x="0" y="0"/>
            <a:chExt cx="127" cy="163"/>
          </a:xfrm>
          <a:solidFill>
            <a:srgbClr val="688D7F"/>
          </a:solidFill>
        </p:grpSpPr>
        <p:sp>
          <p:nvSpPr>
            <p:cNvPr id="24609" name="Freeform 33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50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610" name="Freeform 34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50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611" name="Freeform 35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50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612" name="Freeform 36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50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613" name="Freeform 37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50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24614" name="Freeform 38"/>
          <p:cNvSpPr>
            <a:spLocks noEditPoints="1"/>
          </p:cNvSpPr>
          <p:nvPr/>
        </p:nvSpPr>
        <p:spPr bwMode="auto">
          <a:xfrm flipH="1">
            <a:off x="10848782" y="2213768"/>
            <a:ext cx="424161" cy="285825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rgbClr val="957F4F"/>
          </a:solidFill>
          <a:ln>
            <a:noFill/>
          </a:ln>
        </p:spPr>
        <p:txBody>
          <a:bodyPr lIns="128602" tIns="64301" rIns="128602" bIns="64301"/>
          <a:lstStyle/>
          <a:p>
            <a:endParaRPr lang="zh-CN" altLang="en-US" sz="2500" dirty="0">
              <a:solidFill>
                <a:sysClr val="window" lastClr="FFFFFF">
                  <a:lumMod val="50000"/>
                </a:sys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289850" y="2074997"/>
            <a:ext cx="2672080" cy="1369060"/>
            <a:chOff x="635141" y="2419225"/>
            <a:chExt cx="2672080" cy="1369060"/>
          </a:xfrm>
        </p:grpSpPr>
        <p:sp>
          <p:nvSpPr>
            <p:cNvPr id="51" name="文本框 4337"/>
            <p:cNvSpPr txBox="1"/>
            <p:nvPr/>
          </p:nvSpPr>
          <p:spPr>
            <a:xfrm>
              <a:off x="635141" y="2733550"/>
              <a:ext cx="2672080" cy="105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2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>
                  <a:solidFill>
                    <a:srgbClr val="4B6865"/>
                  </a:solidFill>
                  <a:uFillTx/>
                  <a:latin typeface="方正启体繁体" panose="03000509000000000000" charset="-122"/>
                  <a:ea typeface="方正启体繁体" panose="03000509000000000000" charset="-122"/>
                </a:rPr>
                <a:t>客观有利因素</a:t>
              </a:r>
              <a:endParaRPr lang="zh-CN" altLang="en-US" spc="100">
                <a:solidFill>
                  <a:srgbClr val="4B6865"/>
                </a:solidFill>
                <a:uFillTx/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89850" y="4178117"/>
            <a:ext cx="2672080" cy="1369060"/>
            <a:chOff x="635141" y="2419225"/>
            <a:chExt cx="2672080" cy="1369060"/>
          </a:xfrm>
        </p:grpSpPr>
        <p:sp>
          <p:nvSpPr>
            <p:cNvPr id="13" name="文本框 4337"/>
            <p:cNvSpPr txBox="1"/>
            <p:nvPr/>
          </p:nvSpPr>
          <p:spPr>
            <a:xfrm>
              <a:off x="635141" y="2733550"/>
              <a:ext cx="2672080" cy="105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4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>
                  <a:solidFill>
                    <a:schemeClr val="accent4">
                      <a:lumMod val="50000"/>
                    </a:schemeClr>
                  </a:solidFill>
                  <a:uFillTx/>
                  <a:latin typeface="方正启体繁体" panose="03000509000000000000" charset="-122"/>
                  <a:ea typeface="方正启体繁体" panose="03000509000000000000" charset="-122"/>
                </a:rPr>
                <a:t>客观不利因素</a:t>
              </a:r>
              <a:endParaRPr lang="zh-CN" altLang="en-US" spc="100">
                <a:solidFill>
                  <a:schemeClr val="accent4">
                    <a:lumMod val="50000"/>
                  </a:schemeClr>
                </a:solidFill>
                <a:uFillTx/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8177060" y="4178117"/>
            <a:ext cx="2672080" cy="1369060"/>
            <a:chOff x="635141" y="2419225"/>
            <a:chExt cx="2672080" cy="1369060"/>
          </a:xfrm>
        </p:grpSpPr>
        <p:sp>
          <p:nvSpPr>
            <p:cNvPr id="17" name="文本框 4337"/>
            <p:cNvSpPr txBox="1"/>
            <p:nvPr/>
          </p:nvSpPr>
          <p:spPr>
            <a:xfrm>
              <a:off x="635141" y="2733550"/>
              <a:ext cx="2672080" cy="105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8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zh-CN" altLang="en-US" spc="100">
                  <a:solidFill>
                    <a:srgbClr val="4B6865"/>
                  </a:solidFill>
                  <a:uFillTx/>
                  <a:latin typeface="方正启体繁体" panose="03000509000000000000" charset="-122"/>
                  <a:ea typeface="方正启体繁体" panose="03000509000000000000" charset="-122"/>
                </a:rPr>
                <a:t>客观有利因素</a:t>
              </a:r>
              <a:endParaRPr lang="zh-CN" altLang="en-US" spc="100">
                <a:solidFill>
                  <a:srgbClr val="4B6865"/>
                </a:solidFill>
                <a:uFillTx/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4842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8218970" y="2174692"/>
            <a:ext cx="2672080" cy="1369060"/>
            <a:chOff x="635141" y="2419225"/>
            <a:chExt cx="2672080" cy="1369060"/>
          </a:xfrm>
        </p:grpSpPr>
        <p:sp>
          <p:nvSpPr>
            <p:cNvPr id="21" name="文本框 4337"/>
            <p:cNvSpPr txBox="1"/>
            <p:nvPr/>
          </p:nvSpPr>
          <p:spPr>
            <a:xfrm>
              <a:off x="635141" y="2733550"/>
              <a:ext cx="2672080" cy="105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2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zh-CN" altLang="en-US" spc="100">
                  <a:solidFill>
                    <a:schemeClr val="accent4">
                      <a:lumMod val="50000"/>
                    </a:schemeClr>
                  </a:solidFill>
                  <a:uFillTx/>
                  <a:latin typeface="方正启体繁体" panose="03000509000000000000" charset="-122"/>
                  <a:ea typeface="方正启体繁体" panose="03000509000000000000" charset="-122"/>
                </a:rPr>
                <a:t>客观不利因素</a:t>
              </a:r>
              <a:endParaRPr lang="zh-CN" altLang="en-US" spc="100">
                <a:solidFill>
                  <a:schemeClr val="accent4">
                    <a:lumMod val="50000"/>
                  </a:schemeClr>
                </a:solidFill>
                <a:uFillTx/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74842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862195" y="1430020"/>
            <a:ext cx="24676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4B6865"/>
                </a:solidFill>
                <a:latin typeface="方正启体繁体" panose="03000509000000000000" charset="-122"/>
                <a:ea typeface="方正启体繁体" panose="03000509000000000000" charset="-122"/>
              </a:rPr>
              <a:t>市场条件分析</a:t>
            </a:r>
            <a:endParaRPr lang="zh-CN" altLang="en-US" sz="2000">
              <a:solidFill>
                <a:srgbClr val="4B6865"/>
              </a:solidFill>
              <a:latin typeface="方正启体繁体" panose="03000509000000000000" charset="-122"/>
              <a:ea typeface="方正启体繁体" panose="03000509000000000000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1"/>
          <a:srcRect r="60177" b="16117"/>
          <a:stretch>
            <a:fillRect/>
          </a:stretch>
        </p:blipFill>
        <p:spPr>
          <a:xfrm>
            <a:off x="0" y="0"/>
            <a:ext cx="1751330" cy="207518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98270" y="-349250"/>
            <a:ext cx="795020" cy="1521460"/>
            <a:chOff x="2202" y="-550"/>
            <a:chExt cx="1252" cy="2396"/>
          </a:xfrm>
        </p:grpSpPr>
        <p:sp>
          <p:nvSpPr>
            <p:cNvPr id="4" name="圆角矩形 3"/>
            <p:cNvSpPr/>
            <p:nvPr/>
          </p:nvSpPr>
          <p:spPr>
            <a:xfrm>
              <a:off x="2202" y="-550"/>
              <a:ext cx="1252" cy="2396"/>
            </a:xfrm>
            <a:prstGeom prst="roundRect">
              <a:avLst>
                <a:gd name="adj" fmla="val 50000"/>
              </a:avLst>
            </a:prstGeom>
            <a:solidFill>
              <a:srgbClr val="85A5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256" y="501"/>
              <a:ext cx="114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壹</a:t>
              </a:r>
              <a:endParaRPr lang="zh-CN" altLang="en-US" sz="36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31085" y="261620"/>
            <a:ext cx="3195320" cy="75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本年度工作概述</a:t>
            </a:r>
            <a:endParaRPr lang="zh-CN" altLang="en-US" sz="2800">
              <a:solidFill>
                <a:schemeClr val="tx1"/>
              </a:solidFill>
              <a:latin typeface="方正启体繁体" panose="03000509000000000000" charset="-122"/>
              <a:ea typeface="方正启体繁体" panose="03000509000000000000" charset="-122"/>
              <a:sym typeface="+mn-ea"/>
            </a:endParaRPr>
          </a:p>
          <a:p>
            <a:pPr algn="l">
              <a:lnSpc>
                <a:spcPct val="70000"/>
              </a:lnSpc>
            </a:pP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this year's work overview</a:t>
            </a:r>
            <a:endParaRPr lang="zh-CN" altLang="en-US" sz="14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pic>
        <p:nvPicPr>
          <p:cNvPr id="9" name="图片 8" descr="图层-22"/>
          <p:cNvPicPr>
            <a:picLocks noChangeAspect="1"/>
          </p:cNvPicPr>
          <p:nvPr/>
        </p:nvPicPr>
        <p:blipFill>
          <a:blip r:embed="rId2"/>
          <a:srcRect t="60311" r="51507" b="4911"/>
          <a:stretch>
            <a:fillRect/>
          </a:stretch>
        </p:blipFill>
        <p:spPr>
          <a:xfrm flipH="1">
            <a:off x="10324465" y="5264785"/>
            <a:ext cx="1867535" cy="1593215"/>
          </a:xfrm>
          <a:prstGeom prst="rect">
            <a:avLst/>
          </a:prstGeom>
        </p:spPr>
      </p:pic>
      <p:pic>
        <p:nvPicPr>
          <p:cNvPr id="10" name="图片 9" descr="图层-18"/>
          <p:cNvPicPr>
            <a:picLocks noChangeAspect="1"/>
          </p:cNvPicPr>
          <p:nvPr/>
        </p:nvPicPr>
        <p:blipFill>
          <a:blip r:embed="rId3">
            <a:lum bright="48000" contrast="-36000"/>
          </a:blip>
          <a:srcRect r="79402"/>
          <a:stretch>
            <a:fillRect/>
          </a:stretch>
        </p:blipFill>
        <p:spPr>
          <a:xfrm>
            <a:off x="11481435" y="0"/>
            <a:ext cx="710565" cy="1828800"/>
          </a:xfrm>
          <a:prstGeom prst="rect">
            <a:avLst/>
          </a:prstGeom>
        </p:spPr>
      </p:pic>
      <p:grpSp>
        <p:nvGrpSpPr>
          <p:cNvPr id="115" name="组合 114"/>
          <p:cNvGrpSpPr/>
          <p:nvPr/>
        </p:nvGrpSpPr>
        <p:grpSpPr>
          <a:xfrm>
            <a:off x="4871085" y="4060825"/>
            <a:ext cx="2096135" cy="2558415"/>
            <a:chOff x="5288757" y="4158795"/>
            <a:chExt cx="1987550" cy="2425701"/>
          </a:xfrm>
        </p:grpSpPr>
        <p:sp>
          <p:nvSpPr>
            <p:cNvPr id="116" name="Shape 25469"/>
            <p:cNvSpPr/>
            <p:nvPr/>
          </p:nvSpPr>
          <p:spPr bwMode="auto">
            <a:xfrm rot="16200000" flipH="1">
              <a:off x="5028407" y="4419145"/>
              <a:ext cx="2089150" cy="156845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575" y="2700"/>
                  </a:moveTo>
                  <a:lnTo>
                    <a:pt x="19575" y="18900"/>
                  </a:lnTo>
                  <a:lnTo>
                    <a:pt x="2025" y="18900"/>
                  </a:lnTo>
                  <a:lnTo>
                    <a:pt x="2025" y="2700"/>
                  </a:lnTo>
                  <a:cubicBezTo>
                    <a:pt x="2025" y="2700"/>
                    <a:pt x="19575" y="2700"/>
                    <a:pt x="19575" y="2700"/>
                  </a:cubicBezTo>
                  <a:close/>
                  <a:moveTo>
                    <a:pt x="21263" y="10800"/>
                  </a:moveTo>
                  <a:cubicBezTo>
                    <a:pt x="21263" y="11297"/>
                    <a:pt x="20961" y="11700"/>
                    <a:pt x="20588" y="11700"/>
                  </a:cubicBezTo>
                  <a:cubicBezTo>
                    <a:pt x="20215" y="11700"/>
                    <a:pt x="19913" y="11297"/>
                    <a:pt x="19913" y="10800"/>
                  </a:cubicBezTo>
                  <a:cubicBezTo>
                    <a:pt x="19913" y="10303"/>
                    <a:pt x="20215" y="9900"/>
                    <a:pt x="20588" y="9900"/>
                  </a:cubicBezTo>
                  <a:cubicBezTo>
                    <a:pt x="20961" y="9900"/>
                    <a:pt x="21263" y="10303"/>
                    <a:pt x="21263" y="10800"/>
                  </a:cubicBezTo>
                  <a:close/>
                  <a:moveTo>
                    <a:pt x="0" y="1800"/>
                  </a:moveTo>
                  <a:lnTo>
                    <a:pt x="0" y="19800"/>
                  </a:lnTo>
                  <a:cubicBezTo>
                    <a:pt x="0" y="20794"/>
                    <a:pt x="605" y="21600"/>
                    <a:pt x="1350" y="21600"/>
                  </a:cubicBezTo>
                  <a:lnTo>
                    <a:pt x="20250" y="21600"/>
                  </a:lnTo>
                  <a:cubicBezTo>
                    <a:pt x="20996" y="21600"/>
                    <a:pt x="21600" y="20794"/>
                    <a:pt x="21600" y="19800"/>
                  </a:cubicBezTo>
                  <a:lnTo>
                    <a:pt x="21600" y="1800"/>
                  </a:lnTo>
                  <a:cubicBezTo>
                    <a:pt x="21600" y="805"/>
                    <a:pt x="20996" y="0"/>
                    <a:pt x="20250" y="0"/>
                  </a:cubicBezTo>
                  <a:lnTo>
                    <a:pt x="1350" y="0"/>
                  </a:lnTo>
                  <a:cubicBezTo>
                    <a:pt x="605" y="0"/>
                    <a:pt x="0" y="805"/>
                    <a:pt x="0" y="1800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lIns="63500" tIns="63500" rIns="63500" bIns="63500" anchor="ctr"/>
            <a:lstStyle/>
            <a:p>
              <a:pPr defTabSz="962025" eaLnBrk="0" hangingPunct="0"/>
              <a:endParaRPr lang="zh-CN" altLang="en-US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7" name="Shape 25470"/>
            <p:cNvSpPr/>
            <p:nvPr/>
          </p:nvSpPr>
          <p:spPr bwMode="auto">
            <a:xfrm rot="10800000">
              <a:off x="5653882" y="4754108"/>
              <a:ext cx="838200" cy="83661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903" y="0"/>
                  </a:moveTo>
                  <a:lnTo>
                    <a:pt x="3394" y="1001"/>
                  </a:lnTo>
                  <a:cubicBezTo>
                    <a:pt x="3394" y="1001"/>
                    <a:pt x="3516" y="1614"/>
                    <a:pt x="3753" y="2562"/>
                  </a:cubicBezTo>
                  <a:cubicBezTo>
                    <a:pt x="3271" y="2925"/>
                    <a:pt x="2843" y="3359"/>
                    <a:pt x="2488" y="3848"/>
                  </a:cubicBezTo>
                  <a:cubicBezTo>
                    <a:pt x="1452" y="3614"/>
                    <a:pt x="780" y="3500"/>
                    <a:pt x="780" y="3500"/>
                  </a:cubicBezTo>
                  <a:lnTo>
                    <a:pt x="11" y="5271"/>
                  </a:lnTo>
                  <a:cubicBezTo>
                    <a:pt x="11" y="5271"/>
                    <a:pt x="554" y="5685"/>
                    <a:pt x="1434" y="6272"/>
                  </a:cubicBezTo>
                  <a:cubicBezTo>
                    <a:pt x="1332" y="6811"/>
                    <a:pt x="1361" y="8002"/>
                    <a:pt x="1370" y="8086"/>
                  </a:cubicBezTo>
                  <a:cubicBezTo>
                    <a:pt x="524" y="8566"/>
                    <a:pt x="0" y="8897"/>
                    <a:pt x="0" y="8897"/>
                  </a:cubicBezTo>
                  <a:lnTo>
                    <a:pt x="1001" y="11406"/>
                  </a:lnTo>
                  <a:cubicBezTo>
                    <a:pt x="1001" y="11406"/>
                    <a:pt x="1605" y="11292"/>
                    <a:pt x="2551" y="11058"/>
                  </a:cubicBezTo>
                  <a:cubicBezTo>
                    <a:pt x="2915" y="11542"/>
                    <a:pt x="3347" y="11967"/>
                    <a:pt x="3837" y="12323"/>
                  </a:cubicBezTo>
                  <a:cubicBezTo>
                    <a:pt x="3606" y="13348"/>
                    <a:pt x="3500" y="14020"/>
                    <a:pt x="3500" y="14020"/>
                  </a:cubicBezTo>
                  <a:lnTo>
                    <a:pt x="5239" y="14758"/>
                  </a:lnTo>
                  <a:cubicBezTo>
                    <a:pt x="5239" y="14758"/>
                    <a:pt x="5639" y="14230"/>
                    <a:pt x="6220" y="13367"/>
                  </a:cubicBezTo>
                  <a:cubicBezTo>
                    <a:pt x="6789" y="13479"/>
                    <a:pt x="8018" y="13450"/>
                    <a:pt x="8096" y="13441"/>
                  </a:cubicBezTo>
                  <a:cubicBezTo>
                    <a:pt x="8573" y="14284"/>
                    <a:pt x="8897" y="14801"/>
                    <a:pt x="8897" y="14801"/>
                  </a:cubicBezTo>
                  <a:lnTo>
                    <a:pt x="11406" y="13810"/>
                  </a:lnTo>
                  <a:cubicBezTo>
                    <a:pt x="11406" y="13810"/>
                    <a:pt x="11283" y="13202"/>
                    <a:pt x="11048" y="12260"/>
                  </a:cubicBezTo>
                  <a:cubicBezTo>
                    <a:pt x="11549" y="11883"/>
                    <a:pt x="11991" y="11434"/>
                    <a:pt x="12355" y="10921"/>
                  </a:cubicBezTo>
                  <a:cubicBezTo>
                    <a:pt x="13370" y="11150"/>
                    <a:pt x="14031" y="11259"/>
                    <a:pt x="14031" y="11259"/>
                  </a:cubicBezTo>
                  <a:lnTo>
                    <a:pt x="14780" y="9519"/>
                  </a:lnTo>
                  <a:cubicBezTo>
                    <a:pt x="14780" y="9519"/>
                    <a:pt x="14237" y="9109"/>
                    <a:pt x="13367" y="8528"/>
                  </a:cubicBezTo>
                  <a:cubicBezTo>
                    <a:pt x="13466" y="8000"/>
                    <a:pt x="13441" y="6800"/>
                    <a:pt x="13430" y="6705"/>
                  </a:cubicBezTo>
                  <a:cubicBezTo>
                    <a:pt x="14274" y="6230"/>
                    <a:pt x="14801" y="5903"/>
                    <a:pt x="14801" y="5903"/>
                  </a:cubicBezTo>
                  <a:lnTo>
                    <a:pt x="13799" y="3394"/>
                  </a:lnTo>
                  <a:cubicBezTo>
                    <a:pt x="13799" y="3394"/>
                    <a:pt x="13193" y="3527"/>
                    <a:pt x="12249" y="3763"/>
                  </a:cubicBezTo>
                  <a:cubicBezTo>
                    <a:pt x="11881" y="3275"/>
                    <a:pt x="11439" y="2846"/>
                    <a:pt x="10942" y="2488"/>
                  </a:cubicBezTo>
                  <a:cubicBezTo>
                    <a:pt x="11178" y="1457"/>
                    <a:pt x="11290" y="780"/>
                    <a:pt x="11290" y="780"/>
                  </a:cubicBezTo>
                  <a:lnTo>
                    <a:pt x="9519" y="11"/>
                  </a:lnTo>
                  <a:cubicBezTo>
                    <a:pt x="9519" y="11"/>
                    <a:pt x="9105" y="564"/>
                    <a:pt x="8518" y="1444"/>
                  </a:cubicBezTo>
                  <a:cubicBezTo>
                    <a:pt x="7992" y="1346"/>
                    <a:pt x="6797" y="1370"/>
                    <a:pt x="6705" y="1381"/>
                  </a:cubicBezTo>
                  <a:cubicBezTo>
                    <a:pt x="6226" y="534"/>
                    <a:pt x="5903" y="0"/>
                    <a:pt x="5903" y="0"/>
                  </a:cubicBezTo>
                  <a:close/>
                  <a:moveTo>
                    <a:pt x="7453" y="4702"/>
                  </a:moveTo>
                  <a:cubicBezTo>
                    <a:pt x="8506" y="4723"/>
                    <a:pt x="9495" y="5370"/>
                    <a:pt x="9909" y="6409"/>
                  </a:cubicBezTo>
                  <a:cubicBezTo>
                    <a:pt x="10462" y="7795"/>
                    <a:pt x="9787" y="9357"/>
                    <a:pt x="8402" y="9909"/>
                  </a:cubicBezTo>
                  <a:cubicBezTo>
                    <a:pt x="7016" y="10462"/>
                    <a:pt x="5444" y="9788"/>
                    <a:pt x="4891" y="8402"/>
                  </a:cubicBezTo>
                  <a:cubicBezTo>
                    <a:pt x="4339" y="7016"/>
                    <a:pt x="5013" y="5444"/>
                    <a:pt x="6399" y="4891"/>
                  </a:cubicBezTo>
                  <a:cubicBezTo>
                    <a:pt x="6745" y="4753"/>
                    <a:pt x="7102" y="4694"/>
                    <a:pt x="7453" y="4702"/>
                  </a:cubicBezTo>
                  <a:close/>
                  <a:moveTo>
                    <a:pt x="16192" y="12144"/>
                  </a:moveTo>
                  <a:cubicBezTo>
                    <a:pt x="16192" y="12144"/>
                    <a:pt x="16026" y="12765"/>
                    <a:pt x="15855" y="13673"/>
                  </a:cubicBezTo>
                  <a:cubicBezTo>
                    <a:pt x="15719" y="13715"/>
                    <a:pt x="15582" y="13751"/>
                    <a:pt x="15454" y="13810"/>
                  </a:cubicBezTo>
                  <a:cubicBezTo>
                    <a:pt x="14707" y="13207"/>
                    <a:pt x="14168" y="12819"/>
                    <a:pt x="14168" y="12819"/>
                  </a:cubicBezTo>
                  <a:lnTo>
                    <a:pt x="12819" y="14179"/>
                  </a:lnTo>
                  <a:cubicBezTo>
                    <a:pt x="12819" y="14179"/>
                    <a:pt x="13207" y="14707"/>
                    <a:pt x="13810" y="15454"/>
                  </a:cubicBezTo>
                  <a:cubicBezTo>
                    <a:pt x="13751" y="15581"/>
                    <a:pt x="13705" y="15720"/>
                    <a:pt x="13662" y="15855"/>
                  </a:cubicBezTo>
                  <a:cubicBezTo>
                    <a:pt x="12754" y="16026"/>
                    <a:pt x="12144" y="16203"/>
                    <a:pt x="12144" y="16203"/>
                  </a:cubicBezTo>
                  <a:lnTo>
                    <a:pt x="12144" y="17552"/>
                  </a:lnTo>
                  <a:cubicBezTo>
                    <a:pt x="12144" y="17552"/>
                    <a:pt x="12752" y="17728"/>
                    <a:pt x="13662" y="17900"/>
                  </a:cubicBezTo>
                  <a:cubicBezTo>
                    <a:pt x="13705" y="18033"/>
                    <a:pt x="13751" y="18165"/>
                    <a:pt x="13810" y="18290"/>
                  </a:cubicBezTo>
                  <a:cubicBezTo>
                    <a:pt x="13205" y="19039"/>
                    <a:pt x="12819" y="19576"/>
                    <a:pt x="12819" y="19576"/>
                  </a:cubicBezTo>
                  <a:lnTo>
                    <a:pt x="14168" y="20925"/>
                  </a:lnTo>
                  <a:cubicBezTo>
                    <a:pt x="14168" y="20925"/>
                    <a:pt x="14713" y="20531"/>
                    <a:pt x="15465" y="19924"/>
                  </a:cubicBezTo>
                  <a:cubicBezTo>
                    <a:pt x="15589" y="19981"/>
                    <a:pt x="15712" y="20030"/>
                    <a:pt x="15844" y="20071"/>
                  </a:cubicBezTo>
                  <a:cubicBezTo>
                    <a:pt x="16016" y="20986"/>
                    <a:pt x="16192" y="21600"/>
                    <a:pt x="16192" y="21600"/>
                  </a:cubicBezTo>
                  <a:lnTo>
                    <a:pt x="17541" y="21600"/>
                  </a:lnTo>
                  <a:cubicBezTo>
                    <a:pt x="17541" y="21600"/>
                    <a:pt x="17718" y="20988"/>
                    <a:pt x="17889" y="20071"/>
                  </a:cubicBezTo>
                  <a:cubicBezTo>
                    <a:pt x="18020" y="20030"/>
                    <a:pt x="18146" y="19981"/>
                    <a:pt x="18269" y="19924"/>
                  </a:cubicBezTo>
                  <a:cubicBezTo>
                    <a:pt x="19023" y="20532"/>
                    <a:pt x="19565" y="20925"/>
                    <a:pt x="19565" y="20925"/>
                  </a:cubicBezTo>
                  <a:lnTo>
                    <a:pt x="20925" y="19576"/>
                  </a:lnTo>
                  <a:cubicBezTo>
                    <a:pt x="20925" y="19576"/>
                    <a:pt x="20532" y="19033"/>
                    <a:pt x="19924" y="18279"/>
                  </a:cubicBezTo>
                  <a:cubicBezTo>
                    <a:pt x="19981" y="18155"/>
                    <a:pt x="20019" y="18020"/>
                    <a:pt x="20061" y="17889"/>
                  </a:cubicBezTo>
                  <a:cubicBezTo>
                    <a:pt x="20977" y="17719"/>
                    <a:pt x="21600" y="17552"/>
                    <a:pt x="21600" y="17552"/>
                  </a:cubicBezTo>
                  <a:lnTo>
                    <a:pt x="21600" y="16203"/>
                  </a:lnTo>
                  <a:cubicBezTo>
                    <a:pt x="21600" y="16203"/>
                    <a:pt x="20975" y="16026"/>
                    <a:pt x="20061" y="15855"/>
                  </a:cubicBezTo>
                  <a:cubicBezTo>
                    <a:pt x="20019" y="15723"/>
                    <a:pt x="19981" y="15589"/>
                    <a:pt x="19924" y="15465"/>
                  </a:cubicBezTo>
                  <a:cubicBezTo>
                    <a:pt x="20530" y="14713"/>
                    <a:pt x="20925" y="14179"/>
                    <a:pt x="20925" y="14179"/>
                  </a:cubicBezTo>
                  <a:lnTo>
                    <a:pt x="19565" y="12819"/>
                  </a:lnTo>
                  <a:cubicBezTo>
                    <a:pt x="19565" y="12819"/>
                    <a:pt x="19029" y="13216"/>
                    <a:pt x="18279" y="13820"/>
                  </a:cubicBezTo>
                  <a:cubicBezTo>
                    <a:pt x="18154" y="13762"/>
                    <a:pt x="18023" y="13716"/>
                    <a:pt x="17889" y="13673"/>
                  </a:cubicBezTo>
                  <a:cubicBezTo>
                    <a:pt x="17718" y="12763"/>
                    <a:pt x="17541" y="12144"/>
                    <a:pt x="17541" y="12144"/>
                  </a:cubicBezTo>
                  <a:lnTo>
                    <a:pt x="16192" y="12144"/>
                  </a:lnTo>
                  <a:close/>
                  <a:moveTo>
                    <a:pt x="16867" y="14853"/>
                  </a:moveTo>
                  <a:cubicBezTo>
                    <a:pt x="17986" y="14853"/>
                    <a:pt x="18891" y="15758"/>
                    <a:pt x="18891" y="16877"/>
                  </a:cubicBezTo>
                  <a:cubicBezTo>
                    <a:pt x="18891" y="17996"/>
                    <a:pt x="17986" y="18901"/>
                    <a:pt x="16867" y="18901"/>
                  </a:cubicBezTo>
                  <a:cubicBezTo>
                    <a:pt x="15748" y="18901"/>
                    <a:pt x="14843" y="17996"/>
                    <a:pt x="14843" y="16877"/>
                  </a:cubicBezTo>
                  <a:cubicBezTo>
                    <a:pt x="14843" y="15758"/>
                    <a:pt x="15748" y="14853"/>
                    <a:pt x="16867" y="14853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333F50">
                <a:shade val="50000"/>
              </a:srgbClr>
            </a:lnRef>
            <a:fillRef idx="1">
              <a:srgbClr val="333F50"/>
            </a:fillRef>
            <a:effectRef idx="0">
              <a:srgbClr val="333F50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>
                    <a:lumMod val="85000"/>
                    <a:lumOff val="15000"/>
                  </a:sysClr>
                </a:solidFill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8" name="Shape 25472"/>
            <p:cNvSpPr/>
            <p:nvPr/>
          </p:nvSpPr>
          <p:spPr bwMode="auto">
            <a:xfrm>
              <a:off x="6184107" y="5420859"/>
              <a:ext cx="1092200" cy="1163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09" h="21514" extrusionOk="0">
                  <a:moveTo>
                    <a:pt x="1246" y="219"/>
                  </a:moveTo>
                  <a:cubicBezTo>
                    <a:pt x="861" y="397"/>
                    <a:pt x="575" y="705"/>
                    <a:pt x="425" y="1060"/>
                  </a:cubicBezTo>
                  <a:cubicBezTo>
                    <a:pt x="275" y="1416"/>
                    <a:pt x="261" y="1817"/>
                    <a:pt x="417" y="2181"/>
                  </a:cubicBezTo>
                  <a:lnTo>
                    <a:pt x="3753" y="9937"/>
                  </a:lnTo>
                  <a:lnTo>
                    <a:pt x="3755" y="9941"/>
                  </a:lnTo>
                  <a:lnTo>
                    <a:pt x="4426" y="11501"/>
                  </a:lnTo>
                  <a:lnTo>
                    <a:pt x="5778" y="14645"/>
                  </a:lnTo>
                  <a:cubicBezTo>
                    <a:pt x="3746" y="13821"/>
                    <a:pt x="2354" y="12435"/>
                    <a:pt x="1291" y="12693"/>
                  </a:cubicBezTo>
                  <a:cubicBezTo>
                    <a:pt x="-36" y="13015"/>
                    <a:pt x="-567" y="14268"/>
                    <a:pt x="802" y="15539"/>
                  </a:cubicBezTo>
                  <a:cubicBezTo>
                    <a:pt x="1955" y="16610"/>
                    <a:pt x="5694" y="18785"/>
                    <a:pt x="7487" y="19912"/>
                  </a:cubicBezTo>
                  <a:cubicBezTo>
                    <a:pt x="7961" y="20210"/>
                    <a:pt x="8331" y="20395"/>
                    <a:pt x="8492" y="20477"/>
                  </a:cubicBezTo>
                  <a:cubicBezTo>
                    <a:pt x="8864" y="20665"/>
                    <a:pt x="9244" y="20914"/>
                    <a:pt x="9693" y="21095"/>
                  </a:cubicBezTo>
                  <a:cubicBezTo>
                    <a:pt x="10432" y="21393"/>
                    <a:pt x="11325" y="21558"/>
                    <a:pt x="12343" y="21504"/>
                  </a:cubicBezTo>
                  <a:cubicBezTo>
                    <a:pt x="13361" y="21449"/>
                    <a:pt x="14509" y="21181"/>
                    <a:pt x="15773" y="20570"/>
                  </a:cubicBezTo>
                  <a:cubicBezTo>
                    <a:pt x="21033" y="18029"/>
                    <a:pt x="19320" y="13294"/>
                    <a:pt x="18941" y="12379"/>
                  </a:cubicBezTo>
                  <a:lnTo>
                    <a:pt x="15554" y="4503"/>
                  </a:lnTo>
                  <a:lnTo>
                    <a:pt x="15548" y="4505"/>
                  </a:lnTo>
                  <a:lnTo>
                    <a:pt x="15547" y="4502"/>
                  </a:lnTo>
                  <a:lnTo>
                    <a:pt x="15516" y="4515"/>
                  </a:lnTo>
                  <a:cubicBezTo>
                    <a:pt x="15331" y="4217"/>
                    <a:pt x="15041" y="4011"/>
                    <a:pt x="14709" y="3920"/>
                  </a:cubicBezTo>
                  <a:cubicBezTo>
                    <a:pt x="14377" y="3829"/>
                    <a:pt x="14003" y="3854"/>
                    <a:pt x="13651" y="4016"/>
                  </a:cubicBezTo>
                  <a:lnTo>
                    <a:pt x="13499" y="4086"/>
                  </a:lnTo>
                  <a:cubicBezTo>
                    <a:pt x="13147" y="4248"/>
                    <a:pt x="12879" y="4520"/>
                    <a:pt x="12722" y="4836"/>
                  </a:cubicBezTo>
                  <a:cubicBezTo>
                    <a:pt x="12565" y="5153"/>
                    <a:pt x="12518" y="5514"/>
                    <a:pt x="12608" y="5856"/>
                  </a:cubicBezTo>
                  <a:lnTo>
                    <a:pt x="12600" y="5860"/>
                  </a:lnTo>
                  <a:lnTo>
                    <a:pt x="12602" y="5863"/>
                  </a:lnTo>
                  <a:lnTo>
                    <a:pt x="12590" y="5868"/>
                  </a:lnTo>
                  <a:lnTo>
                    <a:pt x="12279" y="5145"/>
                  </a:lnTo>
                  <a:cubicBezTo>
                    <a:pt x="12123" y="4781"/>
                    <a:pt x="11824" y="4523"/>
                    <a:pt x="11469" y="4401"/>
                  </a:cubicBezTo>
                  <a:cubicBezTo>
                    <a:pt x="11114" y="4279"/>
                    <a:pt x="10701" y="4292"/>
                    <a:pt x="10316" y="4470"/>
                  </a:cubicBezTo>
                  <a:lnTo>
                    <a:pt x="10164" y="4540"/>
                  </a:lnTo>
                  <a:cubicBezTo>
                    <a:pt x="9778" y="4717"/>
                    <a:pt x="9493" y="5026"/>
                    <a:pt x="9342" y="5381"/>
                  </a:cubicBezTo>
                  <a:cubicBezTo>
                    <a:pt x="9192" y="5736"/>
                    <a:pt x="9178" y="6138"/>
                    <a:pt x="9335" y="6502"/>
                  </a:cubicBezTo>
                  <a:lnTo>
                    <a:pt x="8995" y="5712"/>
                  </a:lnTo>
                  <a:cubicBezTo>
                    <a:pt x="8838" y="5347"/>
                    <a:pt x="8539" y="5090"/>
                    <a:pt x="8184" y="4968"/>
                  </a:cubicBezTo>
                  <a:cubicBezTo>
                    <a:pt x="7828" y="4846"/>
                    <a:pt x="7415" y="4859"/>
                    <a:pt x="7029" y="5037"/>
                  </a:cubicBezTo>
                  <a:lnTo>
                    <a:pt x="6877" y="5107"/>
                  </a:lnTo>
                  <a:cubicBezTo>
                    <a:pt x="6492" y="5285"/>
                    <a:pt x="6206" y="5593"/>
                    <a:pt x="6056" y="5949"/>
                  </a:cubicBezTo>
                  <a:cubicBezTo>
                    <a:pt x="5906" y="6304"/>
                    <a:pt x="5891" y="6705"/>
                    <a:pt x="6048" y="7070"/>
                  </a:cubicBezTo>
                  <a:lnTo>
                    <a:pt x="3362" y="824"/>
                  </a:lnTo>
                  <a:cubicBezTo>
                    <a:pt x="3205" y="460"/>
                    <a:pt x="2907" y="202"/>
                    <a:pt x="2552" y="80"/>
                  </a:cubicBezTo>
                  <a:cubicBezTo>
                    <a:pt x="2196" y="-42"/>
                    <a:pt x="1784" y="-29"/>
                    <a:pt x="1398" y="149"/>
                  </a:cubicBezTo>
                  <a:lnTo>
                    <a:pt x="1246" y="219"/>
                  </a:lnTo>
                  <a:close/>
                </a:path>
              </a:pathLst>
            </a:custGeom>
            <a:solidFill>
              <a:srgbClr val="CA8F45">
                <a:lumMod val="60000"/>
                <a:lumOff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lIns="19050" tIns="19050" rIns="19050" bIns="19050" anchor="ctr"/>
            <a:lstStyle/>
            <a:p>
              <a:pPr defTabSz="963295">
                <a:defRPr/>
              </a:pPr>
              <a:endParaRPr sz="9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19" name="Shape 25474"/>
          <p:cNvSpPr/>
          <p:nvPr/>
        </p:nvSpPr>
        <p:spPr bwMode="auto">
          <a:xfrm>
            <a:off x="3810000" y="3064510"/>
            <a:ext cx="3768725" cy="18834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0" y="9671"/>
                  <a:pt x="4835" y="0"/>
                  <a:pt x="10800" y="0"/>
                </a:cubicBezTo>
                <a:cubicBezTo>
                  <a:pt x="16765" y="0"/>
                  <a:pt x="21600" y="9671"/>
                  <a:pt x="21600" y="21600"/>
                </a:cubicBezTo>
              </a:path>
            </a:pathLst>
          </a:custGeom>
          <a:noFill/>
          <a:ln w="63500" cap="flat">
            <a:solidFill>
              <a:srgbClr val="E5E5E5"/>
            </a:solidFill>
            <a:prstDash val="solid"/>
            <a:miter lim="400000"/>
          </a:ln>
          <a:effectLst/>
        </p:spPr>
        <p:txBody>
          <a:bodyPr lIns="20090" tIns="20090" rIns="20090" bIns="20090" anchor="ctr"/>
          <a:lstStyle/>
          <a:p>
            <a:pPr defTabSz="96329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600">
              <a:solidFill>
                <a:sysClr val="windowText" lastClr="000000">
                  <a:lumMod val="85000"/>
                  <a:lumOff val="15000"/>
                </a:sys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3416300" y="4737100"/>
            <a:ext cx="810260" cy="810260"/>
            <a:chOff x="3909219" y="4800145"/>
            <a:chExt cx="768350" cy="768350"/>
          </a:xfrm>
        </p:grpSpPr>
        <p:sp>
          <p:nvSpPr>
            <p:cNvPr id="121" name="Shape 25503"/>
            <p:cNvSpPr/>
            <p:nvPr/>
          </p:nvSpPr>
          <p:spPr bwMode="auto">
            <a:xfrm>
              <a:off x="3909219" y="4800145"/>
              <a:ext cx="768350" cy="768350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88D7F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333F50">
                <a:shade val="50000"/>
              </a:srgbClr>
            </a:lnRef>
            <a:fillRef idx="1">
              <a:srgbClr val="333F50"/>
            </a:fillRef>
            <a:effectRef idx="0">
              <a:srgbClr val="333F50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>
                    <a:lumMod val="85000"/>
                    <a:lumOff val="15000"/>
                  </a:sysClr>
                </a:solidFill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2" name="Freeform 112"/>
            <p:cNvSpPr/>
            <p:nvPr/>
          </p:nvSpPr>
          <p:spPr bwMode="auto">
            <a:xfrm>
              <a:off x="4144170" y="5063671"/>
              <a:ext cx="219075" cy="219075"/>
            </a:xfrm>
            <a:custGeom>
              <a:avLst/>
              <a:gdLst>
                <a:gd name="T0" fmla="*/ 2147483646 w 80"/>
                <a:gd name="T1" fmla="*/ 0 h 80"/>
                <a:gd name="T2" fmla="*/ 2147483646 w 80"/>
                <a:gd name="T3" fmla="*/ 0 h 80"/>
                <a:gd name="T4" fmla="*/ 0 w 80"/>
                <a:gd name="T5" fmla="*/ 2147483646 h 80"/>
                <a:gd name="T6" fmla="*/ 0 w 80"/>
                <a:gd name="T7" fmla="*/ 2147483646 h 80"/>
                <a:gd name="T8" fmla="*/ 2147483646 w 80"/>
                <a:gd name="T9" fmla="*/ 2147483646 h 80"/>
                <a:gd name="T10" fmla="*/ 2147483646 w 80"/>
                <a:gd name="T11" fmla="*/ 2147483646 h 80"/>
                <a:gd name="T12" fmla="*/ 2147483646 w 80"/>
                <a:gd name="T13" fmla="*/ 2147483646 h 80"/>
                <a:gd name="T14" fmla="*/ 2147483646 w 80"/>
                <a:gd name="T15" fmla="*/ 2147483646 h 80"/>
                <a:gd name="T16" fmla="*/ 2147483646 w 80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0" h="80">
                  <a:moveTo>
                    <a:pt x="7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6"/>
                    <a:pt x="3" y="80"/>
                    <a:pt x="7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7" y="80"/>
                    <a:pt x="80" y="76"/>
                    <a:pt x="80" y="72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3"/>
                    <a:pt x="77" y="0"/>
                    <a:pt x="7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62025" eaLnBrk="0" hangingPunct="0"/>
              <a:endParaRPr lang="zh-CN" altLang="en-US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3" name="Freeform 113"/>
            <p:cNvSpPr/>
            <p:nvPr/>
          </p:nvSpPr>
          <p:spPr bwMode="auto">
            <a:xfrm>
              <a:off x="4382295" y="5090659"/>
              <a:ext cx="80963" cy="161925"/>
            </a:xfrm>
            <a:custGeom>
              <a:avLst/>
              <a:gdLst>
                <a:gd name="T0" fmla="*/ 2147483646 w 29"/>
                <a:gd name="T1" fmla="*/ 2147483646 h 59"/>
                <a:gd name="T2" fmla="*/ 2147483646 w 29"/>
                <a:gd name="T3" fmla="*/ 2147483646 h 59"/>
                <a:gd name="T4" fmla="*/ 0 w 29"/>
                <a:gd name="T5" fmla="*/ 2147483646 h 59"/>
                <a:gd name="T6" fmla="*/ 0 w 29"/>
                <a:gd name="T7" fmla="*/ 2147483646 h 59"/>
                <a:gd name="T8" fmla="*/ 2147483646 w 29"/>
                <a:gd name="T9" fmla="*/ 2147483646 h 59"/>
                <a:gd name="T10" fmla="*/ 2147483646 w 29"/>
                <a:gd name="T11" fmla="*/ 2147483646 h 59"/>
                <a:gd name="T12" fmla="*/ 2147483646 w 29"/>
                <a:gd name="T13" fmla="*/ 2147483646 h 59"/>
                <a:gd name="T14" fmla="*/ 2147483646 w 29"/>
                <a:gd name="T15" fmla="*/ 2147483646 h 59"/>
                <a:gd name="T16" fmla="*/ 2147483646 w 29"/>
                <a:gd name="T17" fmla="*/ 2147483646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59">
                  <a:moveTo>
                    <a:pt x="23" y="2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7" y="12"/>
                    <a:pt x="3" y="14"/>
                    <a:pt x="0" y="16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" y="45"/>
                    <a:pt x="7" y="47"/>
                    <a:pt x="10" y="49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6" y="59"/>
                    <a:pt x="29" y="57"/>
                    <a:pt x="29" y="53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2"/>
                    <a:pt x="26" y="0"/>
                    <a:pt x="23" y="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62025" eaLnBrk="0" hangingPunct="0"/>
              <a:endParaRPr lang="zh-CN" altLang="en-US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3878580" y="3352800"/>
            <a:ext cx="810260" cy="810260"/>
            <a:chOff x="4347369" y="3487283"/>
            <a:chExt cx="768350" cy="768350"/>
          </a:xfrm>
        </p:grpSpPr>
        <p:sp>
          <p:nvSpPr>
            <p:cNvPr id="125" name="Shape 25489"/>
            <p:cNvSpPr/>
            <p:nvPr/>
          </p:nvSpPr>
          <p:spPr bwMode="auto">
            <a:xfrm>
              <a:off x="4347369" y="3487283"/>
              <a:ext cx="768350" cy="768350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57F4F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333F50">
                <a:shade val="50000"/>
              </a:srgbClr>
            </a:lnRef>
            <a:fillRef idx="1">
              <a:srgbClr val="333F50"/>
            </a:fillRef>
            <a:effectRef idx="0">
              <a:srgbClr val="333F50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>
                    <a:lumMod val="85000"/>
                    <a:lumOff val="15000"/>
                  </a:sysClr>
                </a:solidFill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6" name="Freeform 120"/>
            <p:cNvSpPr>
              <a:spLocks noEditPoints="1"/>
            </p:cNvSpPr>
            <p:nvPr/>
          </p:nvSpPr>
          <p:spPr bwMode="auto">
            <a:xfrm>
              <a:off x="4555333" y="3704771"/>
              <a:ext cx="320675" cy="277813"/>
            </a:xfrm>
            <a:custGeom>
              <a:avLst/>
              <a:gdLst>
                <a:gd name="T0" fmla="*/ 2147483646 w 117"/>
                <a:gd name="T1" fmla="*/ 2147483646 h 101"/>
                <a:gd name="T2" fmla="*/ 2147483646 w 117"/>
                <a:gd name="T3" fmla="*/ 2147483646 h 101"/>
                <a:gd name="T4" fmla="*/ 2147483646 w 117"/>
                <a:gd name="T5" fmla="*/ 2147483646 h 101"/>
                <a:gd name="T6" fmla="*/ 0 w 117"/>
                <a:gd name="T7" fmla="*/ 2147483646 h 101"/>
                <a:gd name="T8" fmla="*/ 0 w 117"/>
                <a:gd name="T9" fmla="*/ 2147483646 h 101"/>
                <a:gd name="T10" fmla="*/ 2147483646 w 117"/>
                <a:gd name="T11" fmla="*/ 2147483646 h 101"/>
                <a:gd name="T12" fmla="*/ 2147483646 w 117"/>
                <a:gd name="T13" fmla="*/ 2147483646 h 101"/>
                <a:gd name="T14" fmla="*/ 2147483646 w 117"/>
                <a:gd name="T15" fmla="*/ 2147483646 h 101"/>
                <a:gd name="T16" fmla="*/ 2147483646 w 117"/>
                <a:gd name="T17" fmla="*/ 2147483646 h 101"/>
                <a:gd name="T18" fmla="*/ 2147483646 w 117"/>
                <a:gd name="T19" fmla="*/ 2147483646 h 101"/>
                <a:gd name="T20" fmla="*/ 2147483646 w 117"/>
                <a:gd name="T21" fmla="*/ 2147483646 h 101"/>
                <a:gd name="T22" fmla="*/ 2147483646 w 117"/>
                <a:gd name="T23" fmla="*/ 2147483646 h 101"/>
                <a:gd name="T24" fmla="*/ 2147483646 w 117"/>
                <a:gd name="T25" fmla="*/ 2147483646 h 101"/>
                <a:gd name="T26" fmla="*/ 2147483646 w 117"/>
                <a:gd name="T27" fmla="*/ 2147483646 h 101"/>
                <a:gd name="T28" fmla="*/ 2147483646 w 117"/>
                <a:gd name="T29" fmla="*/ 2147483646 h 101"/>
                <a:gd name="T30" fmla="*/ 2147483646 w 117"/>
                <a:gd name="T31" fmla="*/ 2147483646 h 101"/>
                <a:gd name="T32" fmla="*/ 2147483646 w 117"/>
                <a:gd name="T33" fmla="*/ 0 h 101"/>
                <a:gd name="T34" fmla="*/ 2147483646 w 117"/>
                <a:gd name="T35" fmla="*/ 2147483646 h 101"/>
                <a:gd name="T36" fmla="*/ 2147483646 w 117"/>
                <a:gd name="T37" fmla="*/ 2147483646 h 101"/>
                <a:gd name="T38" fmla="*/ 2147483646 w 117"/>
                <a:gd name="T39" fmla="*/ 2147483646 h 101"/>
                <a:gd name="T40" fmla="*/ 2147483646 w 117"/>
                <a:gd name="T41" fmla="*/ 2147483646 h 101"/>
                <a:gd name="T42" fmla="*/ 2147483646 w 117"/>
                <a:gd name="T43" fmla="*/ 2147483646 h 101"/>
                <a:gd name="T44" fmla="*/ 2147483646 w 117"/>
                <a:gd name="T45" fmla="*/ 2147483646 h 101"/>
                <a:gd name="T46" fmla="*/ 2147483646 w 117"/>
                <a:gd name="T47" fmla="*/ 2147483646 h 101"/>
                <a:gd name="T48" fmla="*/ 2147483646 w 117"/>
                <a:gd name="T49" fmla="*/ 2147483646 h 101"/>
                <a:gd name="T50" fmla="*/ 2147483646 w 117"/>
                <a:gd name="T51" fmla="*/ 2147483646 h 101"/>
                <a:gd name="T52" fmla="*/ 2147483646 w 117"/>
                <a:gd name="T53" fmla="*/ 2147483646 h 101"/>
                <a:gd name="T54" fmla="*/ 2147483646 w 117"/>
                <a:gd name="T55" fmla="*/ 2147483646 h 101"/>
                <a:gd name="T56" fmla="*/ 2147483646 w 117"/>
                <a:gd name="T57" fmla="*/ 2147483646 h 101"/>
                <a:gd name="T58" fmla="*/ 2147483646 w 117"/>
                <a:gd name="T59" fmla="*/ 2147483646 h 101"/>
                <a:gd name="T60" fmla="*/ 2147483646 w 117"/>
                <a:gd name="T61" fmla="*/ 2147483646 h 101"/>
                <a:gd name="T62" fmla="*/ 2147483646 w 117"/>
                <a:gd name="T63" fmla="*/ 2147483646 h 101"/>
                <a:gd name="T64" fmla="*/ 2147483646 w 117"/>
                <a:gd name="T65" fmla="*/ 2147483646 h 101"/>
                <a:gd name="T66" fmla="*/ 2147483646 w 117"/>
                <a:gd name="T67" fmla="*/ 2147483646 h 101"/>
                <a:gd name="T68" fmla="*/ 2147483646 w 117"/>
                <a:gd name="T69" fmla="*/ 2147483646 h 10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17" h="101">
                  <a:moveTo>
                    <a:pt x="95" y="7"/>
                  </a:moveTo>
                  <a:cubicBezTo>
                    <a:pt x="95" y="14"/>
                    <a:pt x="95" y="14"/>
                    <a:pt x="95" y="14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0" y="82"/>
                    <a:pt x="23" y="88"/>
                    <a:pt x="29" y="89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1" y="95"/>
                    <a:pt x="52" y="95"/>
                    <a:pt x="53" y="95"/>
                  </a:cubicBezTo>
                  <a:cubicBezTo>
                    <a:pt x="58" y="95"/>
                    <a:pt x="62" y="92"/>
                    <a:pt x="64" y="87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95" y="86"/>
                    <a:pt x="95" y="86"/>
                    <a:pt x="95" y="86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17" y="0"/>
                    <a:pt x="117" y="0"/>
                    <a:pt x="117" y="0"/>
                  </a:cubicBezTo>
                  <a:lnTo>
                    <a:pt x="95" y="7"/>
                  </a:lnTo>
                  <a:close/>
                  <a:moveTo>
                    <a:pt x="57" y="85"/>
                  </a:moveTo>
                  <a:cubicBezTo>
                    <a:pt x="56" y="87"/>
                    <a:pt x="54" y="88"/>
                    <a:pt x="52" y="88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29" y="82"/>
                    <a:pt x="28" y="80"/>
                    <a:pt x="28" y="7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59" y="77"/>
                    <a:pt x="59" y="77"/>
                    <a:pt x="59" y="77"/>
                  </a:cubicBezTo>
                  <a:lnTo>
                    <a:pt x="57" y="85"/>
                  </a:lnTo>
                  <a:close/>
                  <a:moveTo>
                    <a:pt x="95" y="50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95" y="21"/>
                    <a:pt x="95" y="21"/>
                    <a:pt x="95" y="21"/>
                  </a:cubicBezTo>
                  <a:lnTo>
                    <a:pt x="95" y="50"/>
                  </a:lnTo>
                  <a:close/>
                  <a:moveTo>
                    <a:pt x="109" y="50"/>
                  </a:moveTo>
                  <a:cubicBezTo>
                    <a:pt x="102" y="50"/>
                    <a:pt x="102" y="50"/>
                    <a:pt x="102" y="50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9" y="14"/>
                    <a:pt x="109" y="14"/>
                    <a:pt x="109" y="14"/>
                  </a:cubicBezTo>
                  <a:lnTo>
                    <a:pt x="109" y="5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62025" eaLnBrk="0" hangingPunct="0"/>
              <a:endParaRPr lang="zh-CN" altLang="en-US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7169785" y="4737100"/>
            <a:ext cx="810260" cy="810260"/>
            <a:chOff x="7468394" y="4800145"/>
            <a:chExt cx="768350" cy="768350"/>
          </a:xfrm>
        </p:grpSpPr>
        <p:sp>
          <p:nvSpPr>
            <p:cNvPr id="128" name="Shape 25475"/>
            <p:cNvSpPr/>
            <p:nvPr/>
          </p:nvSpPr>
          <p:spPr bwMode="auto">
            <a:xfrm>
              <a:off x="7468394" y="4800145"/>
              <a:ext cx="768350" cy="768350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88D7F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333F50">
                <a:shade val="50000"/>
              </a:srgbClr>
            </a:lnRef>
            <a:fillRef idx="1">
              <a:srgbClr val="333F50"/>
            </a:fillRef>
            <a:effectRef idx="0">
              <a:srgbClr val="333F50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>
                    <a:lumMod val="85000"/>
                    <a:lumOff val="15000"/>
                  </a:sysClr>
                </a:solidFill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9" name="Freeform 171"/>
            <p:cNvSpPr>
              <a:spLocks noEditPoints="1"/>
            </p:cNvSpPr>
            <p:nvPr/>
          </p:nvSpPr>
          <p:spPr bwMode="auto">
            <a:xfrm>
              <a:off x="7682707" y="4987470"/>
              <a:ext cx="374650" cy="344488"/>
            </a:xfrm>
            <a:custGeom>
              <a:avLst/>
              <a:gdLst>
                <a:gd name="T0" fmla="*/ 2147483646 w 182"/>
                <a:gd name="T1" fmla="*/ 2147483646 h 167"/>
                <a:gd name="T2" fmla="*/ 2147483646 w 182"/>
                <a:gd name="T3" fmla="*/ 2147483646 h 167"/>
                <a:gd name="T4" fmla="*/ 2147483646 w 182"/>
                <a:gd name="T5" fmla="*/ 2147483646 h 167"/>
                <a:gd name="T6" fmla="*/ 2147483646 w 182"/>
                <a:gd name="T7" fmla="*/ 2147483646 h 167"/>
                <a:gd name="T8" fmla="*/ 2147483646 w 182"/>
                <a:gd name="T9" fmla="*/ 0 h 167"/>
                <a:gd name="T10" fmla="*/ 0 w 182"/>
                <a:gd name="T11" fmla="*/ 2147483646 h 167"/>
                <a:gd name="T12" fmla="*/ 2147483646 w 182"/>
                <a:gd name="T13" fmla="*/ 2147483646 h 167"/>
                <a:gd name="T14" fmla="*/ 2147483646 w 182"/>
                <a:gd name="T15" fmla="*/ 2147483646 h 167"/>
                <a:gd name="T16" fmla="*/ 2147483646 w 182"/>
                <a:gd name="T17" fmla="*/ 2147483646 h 167"/>
                <a:gd name="T18" fmla="*/ 2147483646 w 182"/>
                <a:gd name="T19" fmla="*/ 2147483646 h 167"/>
                <a:gd name="T20" fmla="*/ 2147483646 w 182"/>
                <a:gd name="T21" fmla="*/ 2147483646 h 167"/>
                <a:gd name="T22" fmla="*/ 2147483646 w 182"/>
                <a:gd name="T23" fmla="*/ 2147483646 h 167"/>
                <a:gd name="T24" fmla="*/ 2147483646 w 182"/>
                <a:gd name="T25" fmla="*/ 2147483646 h 167"/>
                <a:gd name="T26" fmla="*/ 2147483646 w 182"/>
                <a:gd name="T27" fmla="*/ 2147483646 h 167"/>
                <a:gd name="T28" fmla="*/ 2147483646 w 182"/>
                <a:gd name="T29" fmla="*/ 2147483646 h 167"/>
                <a:gd name="T30" fmla="*/ 2147483646 w 182"/>
                <a:gd name="T31" fmla="*/ 2147483646 h 167"/>
                <a:gd name="T32" fmla="*/ 2147483646 w 182"/>
                <a:gd name="T33" fmla="*/ 2147483646 h 167"/>
                <a:gd name="T34" fmla="*/ 2147483646 w 182"/>
                <a:gd name="T35" fmla="*/ 2147483646 h 167"/>
                <a:gd name="T36" fmla="*/ 2147483646 w 182"/>
                <a:gd name="T37" fmla="*/ 2147483646 h 167"/>
                <a:gd name="T38" fmla="*/ 2147483646 w 182"/>
                <a:gd name="T39" fmla="*/ 2147483646 h 167"/>
                <a:gd name="T40" fmla="*/ 2147483646 w 182"/>
                <a:gd name="T41" fmla="*/ 2147483646 h 167"/>
                <a:gd name="T42" fmla="*/ 2147483646 w 182"/>
                <a:gd name="T43" fmla="*/ 2147483646 h 167"/>
                <a:gd name="T44" fmla="*/ 2147483646 w 182"/>
                <a:gd name="T45" fmla="*/ 2147483646 h 167"/>
                <a:gd name="T46" fmla="*/ 2147483646 w 182"/>
                <a:gd name="T47" fmla="*/ 2147483646 h 16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82" h="167">
                  <a:moveTo>
                    <a:pt x="148" y="44"/>
                  </a:moveTo>
                  <a:lnTo>
                    <a:pt x="148" y="2"/>
                  </a:lnTo>
                  <a:lnTo>
                    <a:pt x="126" y="2"/>
                  </a:lnTo>
                  <a:lnTo>
                    <a:pt x="126" y="26"/>
                  </a:lnTo>
                  <a:lnTo>
                    <a:pt x="90" y="0"/>
                  </a:lnTo>
                  <a:lnTo>
                    <a:pt x="0" y="70"/>
                  </a:lnTo>
                  <a:lnTo>
                    <a:pt x="15" y="87"/>
                  </a:lnTo>
                  <a:lnTo>
                    <a:pt x="24" y="81"/>
                  </a:lnTo>
                  <a:lnTo>
                    <a:pt x="24" y="167"/>
                  </a:lnTo>
                  <a:lnTo>
                    <a:pt x="158" y="167"/>
                  </a:lnTo>
                  <a:lnTo>
                    <a:pt x="158" y="81"/>
                  </a:lnTo>
                  <a:lnTo>
                    <a:pt x="168" y="87"/>
                  </a:lnTo>
                  <a:lnTo>
                    <a:pt x="182" y="70"/>
                  </a:lnTo>
                  <a:lnTo>
                    <a:pt x="148" y="44"/>
                  </a:lnTo>
                  <a:close/>
                  <a:moveTo>
                    <a:pt x="145" y="154"/>
                  </a:moveTo>
                  <a:lnTo>
                    <a:pt x="115" y="154"/>
                  </a:lnTo>
                  <a:lnTo>
                    <a:pt x="115" y="104"/>
                  </a:lnTo>
                  <a:lnTo>
                    <a:pt x="68" y="104"/>
                  </a:lnTo>
                  <a:lnTo>
                    <a:pt x="68" y="154"/>
                  </a:lnTo>
                  <a:lnTo>
                    <a:pt x="37" y="154"/>
                  </a:lnTo>
                  <a:lnTo>
                    <a:pt x="37" y="71"/>
                  </a:lnTo>
                  <a:lnTo>
                    <a:pt x="90" y="31"/>
                  </a:lnTo>
                  <a:lnTo>
                    <a:pt x="145" y="71"/>
                  </a:lnTo>
                  <a:lnTo>
                    <a:pt x="145" y="154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62025" eaLnBrk="0" hangingPunct="0"/>
              <a:endParaRPr lang="zh-CN" altLang="en-US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6699885" y="3354070"/>
            <a:ext cx="810260" cy="810260"/>
            <a:chOff x="7022307" y="3488870"/>
            <a:chExt cx="768350" cy="768350"/>
          </a:xfrm>
        </p:grpSpPr>
        <p:sp>
          <p:nvSpPr>
            <p:cNvPr id="131" name="Shape 25482"/>
            <p:cNvSpPr/>
            <p:nvPr/>
          </p:nvSpPr>
          <p:spPr bwMode="auto">
            <a:xfrm>
              <a:off x="7022307" y="3488870"/>
              <a:ext cx="768350" cy="768350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57F4F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333F50">
                <a:shade val="50000"/>
              </a:srgbClr>
            </a:lnRef>
            <a:fillRef idx="1">
              <a:srgbClr val="333F50"/>
            </a:fillRef>
            <a:effectRef idx="0">
              <a:srgbClr val="333F50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>
                    <a:lumMod val="85000"/>
                    <a:lumOff val="15000"/>
                  </a:sysClr>
                </a:solidFill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2" name="Freeform 179"/>
            <p:cNvSpPr>
              <a:spLocks noEditPoints="1"/>
            </p:cNvSpPr>
            <p:nvPr/>
          </p:nvSpPr>
          <p:spPr bwMode="auto">
            <a:xfrm>
              <a:off x="7235033" y="3682546"/>
              <a:ext cx="384175" cy="346075"/>
            </a:xfrm>
            <a:custGeom>
              <a:avLst/>
              <a:gdLst>
                <a:gd name="T0" fmla="*/ 2147483646 w 187"/>
                <a:gd name="T1" fmla="*/ 2147483646 h 168"/>
                <a:gd name="T2" fmla="*/ 2147483646 w 187"/>
                <a:gd name="T3" fmla="*/ 2147483646 h 168"/>
                <a:gd name="T4" fmla="*/ 2147483646 w 187"/>
                <a:gd name="T5" fmla="*/ 0 h 168"/>
                <a:gd name="T6" fmla="*/ 2147483646 w 187"/>
                <a:gd name="T7" fmla="*/ 2147483646 h 168"/>
                <a:gd name="T8" fmla="*/ 2147483646 w 187"/>
                <a:gd name="T9" fmla="*/ 2147483646 h 168"/>
                <a:gd name="T10" fmla="*/ 2147483646 w 187"/>
                <a:gd name="T11" fmla="*/ 2147483646 h 168"/>
                <a:gd name="T12" fmla="*/ 2147483646 w 187"/>
                <a:gd name="T13" fmla="*/ 2147483646 h 168"/>
                <a:gd name="T14" fmla="*/ 2147483646 w 187"/>
                <a:gd name="T15" fmla="*/ 2147483646 h 168"/>
                <a:gd name="T16" fmla="*/ 2147483646 w 187"/>
                <a:gd name="T17" fmla="*/ 2147483646 h 168"/>
                <a:gd name="T18" fmla="*/ 2147483646 w 187"/>
                <a:gd name="T19" fmla="*/ 2147483646 h 168"/>
                <a:gd name="T20" fmla="*/ 2147483646 w 187"/>
                <a:gd name="T21" fmla="*/ 2147483646 h 168"/>
                <a:gd name="T22" fmla="*/ 2147483646 w 187"/>
                <a:gd name="T23" fmla="*/ 2147483646 h 168"/>
                <a:gd name="T24" fmla="*/ 2147483646 w 187"/>
                <a:gd name="T25" fmla="*/ 2147483646 h 168"/>
                <a:gd name="T26" fmla="*/ 2147483646 w 187"/>
                <a:gd name="T27" fmla="*/ 2147483646 h 168"/>
                <a:gd name="T28" fmla="*/ 2147483646 w 187"/>
                <a:gd name="T29" fmla="*/ 2147483646 h 168"/>
                <a:gd name="T30" fmla="*/ 2147483646 w 187"/>
                <a:gd name="T31" fmla="*/ 2147483646 h 168"/>
                <a:gd name="T32" fmla="*/ 2147483646 w 187"/>
                <a:gd name="T33" fmla="*/ 2147483646 h 168"/>
                <a:gd name="T34" fmla="*/ 2147483646 w 187"/>
                <a:gd name="T35" fmla="*/ 2147483646 h 168"/>
                <a:gd name="T36" fmla="*/ 2147483646 w 187"/>
                <a:gd name="T37" fmla="*/ 2147483646 h 168"/>
                <a:gd name="T38" fmla="*/ 2147483646 w 187"/>
                <a:gd name="T39" fmla="*/ 2147483646 h 168"/>
                <a:gd name="T40" fmla="*/ 2147483646 w 187"/>
                <a:gd name="T41" fmla="*/ 2147483646 h 168"/>
                <a:gd name="T42" fmla="*/ 2147483646 w 187"/>
                <a:gd name="T43" fmla="*/ 2147483646 h 168"/>
                <a:gd name="T44" fmla="*/ 2147483646 w 187"/>
                <a:gd name="T45" fmla="*/ 2147483646 h 168"/>
                <a:gd name="T46" fmla="*/ 2147483646 w 187"/>
                <a:gd name="T47" fmla="*/ 2147483646 h 168"/>
                <a:gd name="T48" fmla="*/ 2147483646 w 187"/>
                <a:gd name="T49" fmla="*/ 2147483646 h 168"/>
                <a:gd name="T50" fmla="*/ 2147483646 w 187"/>
                <a:gd name="T51" fmla="*/ 2147483646 h 168"/>
                <a:gd name="T52" fmla="*/ 2147483646 w 187"/>
                <a:gd name="T53" fmla="*/ 2147483646 h 168"/>
                <a:gd name="T54" fmla="*/ 2147483646 w 187"/>
                <a:gd name="T55" fmla="*/ 2147483646 h 168"/>
                <a:gd name="T56" fmla="*/ 2147483646 w 187"/>
                <a:gd name="T57" fmla="*/ 0 h 168"/>
                <a:gd name="T58" fmla="*/ 0 w 187"/>
                <a:gd name="T59" fmla="*/ 2147483646 h 168"/>
                <a:gd name="T60" fmla="*/ 2147483646 w 187"/>
                <a:gd name="T61" fmla="*/ 2147483646 h 168"/>
                <a:gd name="T62" fmla="*/ 2147483646 w 187"/>
                <a:gd name="T63" fmla="*/ 2147483646 h 16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87" h="168">
                  <a:moveTo>
                    <a:pt x="152" y="65"/>
                  </a:moveTo>
                  <a:lnTo>
                    <a:pt x="97" y="31"/>
                  </a:lnTo>
                  <a:lnTo>
                    <a:pt x="132" y="0"/>
                  </a:lnTo>
                  <a:lnTo>
                    <a:pt x="187" y="36"/>
                  </a:lnTo>
                  <a:lnTo>
                    <a:pt x="152" y="65"/>
                  </a:lnTo>
                  <a:close/>
                  <a:moveTo>
                    <a:pt x="131" y="129"/>
                  </a:moveTo>
                  <a:lnTo>
                    <a:pt x="185" y="97"/>
                  </a:lnTo>
                  <a:lnTo>
                    <a:pt x="153" y="69"/>
                  </a:lnTo>
                  <a:lnTo>
                    <a:pt x="100" y="102"/>
                  </a:lnTo>
                  <a:lnTo>
                    <a:pt x="131" y="129"/>
                  </a:lnTo>
                  <a:close/>
                  <a:moveTo>
                    <a:pt x="89" y="102"/>
                  </a:moveTo>
                  <a:lnTo>
                    <a:pt x="36" y="69"/>
                  </a:lnTo>
                  <a:lnTo>
                    <a:pt x="3" y="97"/>
                  </a:lnTo>
                  <a:lnTo>
                    <a:pt x="57" y="129"/>
                  </a:lnTo>
                  <a:lnTo>
                    <a:pt x="89" y="102"/>
                  </a:lnTo>
                  <a:close/>
                  <a:moveTo>
                    <a:pt x="37" y="124"/>
                  </a:moveTo>
                  <a:lnTo>
                    <a:pt x="37" y="134"/>
                  </a:lnTo>
                  <a:lnTo>
                    <a:pt x="92" y="168"/>
                  </a:lnTo>
                  <a:lnTo>
                    <a:pt x="92" y="105"/>
                  </a:lnTo>
                  <a:lnTo>
                    <a:pt x="57" y="134"/>
                  </a:lnTo>
                  <a:lnTo>
                    <a:pt x="37" y="124"/>
                  </a:lnTo>
                  <a:close/>
                  <a:moveTo>
                    <a:pt x="150" y="124"/>
                  </a:moveTo>
                  <a:lnTo>
                    <a:pt x="132" y="134"/>
                  </a:lnTo>
                  <a:lnTo>
                    <a:pt x="97" y="105"/>
                  </a:lnTo>
                  <a:lnTo>
                    <a:pt x="97" y="168"/>
                  </a:lnTo>
                  <a:lnTo>
                    <a:pt x="150" y="134"/>
                  </a:lnTo>
                  <a:lnTo>
                    <a:pt x="150" y="124"/>
                  </a:lnTo>
                  <a:close/>
                  <a:moveTo>
                    <a:pt x="92" y="31"/>
                  </a:moveTo>
                  <a:lnTo>
                    <a:pt x="57" y="0"/>
                  </a:lnTo>
                  <a:lnTo>
                    <a:pt x="0" y="36"/>
                  </a:lnTo>
                  <a:lnTo>
                    <a:pt x="36" y="65"/>
                  </a:lnTo>
                  <a:lnTo>
                    <a:pt x="92" y="3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62025" eaLnBrk="0" hangingPunct="0"/>
              <a:endParaRPr lang="zh-CN" altLang="en-US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5289550" y="2703195"/>
            <a:ext cx="810260" cy="810260"/>
            <a:chOff x="5685632" y="2871333"/>
            <a:chExt cx="768350" cy="768350"/>
          </a:xfrm>
        </p:grpSpPr>
        <p:sp>
          <p:nvSpPr>
            <p:cNvPr id="134" name="Shape 25496"/>
            <p:cNvSpPr/>
            <p:nvPr/>
          </p:nvSpPr>
          <p:spPr bwMode="auto">
            <a:xfrm>
              <a:off x="5685632" y="2871333"/>
              <a:ext cx="768350" cy="768350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88D7F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333F50">
                <a:shade val="50000"/>
              </a:srgbClr>
            </a:lnRef>
            <a:fillRef idx="1">
              <a:srgbClr val="333F50"/>
            </a:fillRef>
            <a:effectRef idx="0">
              <a:srgbClr val="333F50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>
                    <a:lumMod val="85000"/>
                    <a:lumOff val="15000"/>
                  </a:sysClr>
                </a:solidFill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5" name="Freeform 202"/>
            <p:cNvSpPr>
              <a:spLocks noEditPoints="1"/>
            </p:cNvSpPr>
            <p:nvPr/>
          </p:nvSpPr>
          <p:spPr bwMode="auto">
            <a:xfrm>
              <a:off x="6045995" y="3187246"/>
              <a:ext cx="119063" cy="119063"/>
            </a:xfrm>
            <a:custGeom>
              <a:avLst/>
              <a:gdLst>
                <a:gd name="T0" fmla="*/ 2147483646 w 36"/>
                <a:gd name="T1" fmla="*/ 0 h 36"/>
                <a:gd name="T2" fmla="*/ 0 w 36"/>
                <a:gd name="T3" fmla="*/ 2147483646 h 36"/>
                <a:gd name="T4" fmla="*/ 2147483646 w 36"/>
                <a:gd name="T5" fmla="*/ 2147483646 h 36"/>
                <a:gd name="T6" fmla="*/ 2147483646 w 36"/>
                <a:gd name="T7" fmla="*/ 2147483646 h 36"/>
                <a:gd name="T8" fmla="*/ 2147483646 w 36"/>
                <a:gd name="T9" fmla="*/ 0 h 36"/>
                <a:gd name="T10" fmla="*/ 2147483646 w 36"/>
                <a:gd name="T11" fmla="*/ 2147483646 h 36"/>
                <a:gd name="T12" fmla="*/ 2147483646 w 36"/>
                <a:gd name="T13" fmla="*/ 2147483646 h 36"/>
                <a:gd name="T14" fmla="*/ 2147483646 w 36"/>
                <a:gd name="T15" fmla="*/ 2147483646 h 36"/>
                <a:gd name="T16" fmla="*/ 2147483646 w 36"/>
                <a:gd name="T17" fmla="*/ 2147483646 h 36"/>
                <a:gd name="T18" fmla="*/ 2147483646 w 36"/>
                <a:gd name="T19" fmla="*/ 2147483646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6" h="3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8" y="36"/>
                    <a:pt x="36" y="2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  <a:moveTo>
                    <a:pt x="13" y="28"/>
                  </a:moveTo>
                  <a:cubicBezTo>
                    <a:pt x="11" y="26"/>
                    <a:pt x="10" y="23"/>
                    <a:pt x="10" y="20"/>
                  </a:cubicBezTo>
                  <a:cubicBezTo>
                    <a:pt x="10" y="14"/>
                    <a:pt x="15" y="9"/>
                    <a:pt x="21" y="9"/>
                  </a:cubicBezTo>
                  <a:cubicBezTo>
                    <a:pt x="24" y="9"/>
                    <a:pt x="27" y="10"/>
                    <a:pt x="29" y="13"/>
                  </a:cubicBezTo>
                  <a:cubicBezTo>
                    <a:pt x="21" y="14"/>
                    <a:pt x="14" y="20"/>
                    <a:pt x="13" y="2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62025" eaLnBrk="0" hangingPunct="0"/>
              <a:endParaRPr lang="zh-CN" altLang="en-US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6" name="Freeform 203"/>
            <p:cNvSpPr>
              <a:spLocks noEditPoints="1"/>
            </p:cNvSpPr>
            <p:nvPr/>
          </p:nvSpPr>
          <p:spPr bwMode="auto">
            <a:xfrm>
              <a:off x="5906295" y="3099933"/>
              <a:ext cx="339725" cy="265112"/>
            </a:xfrm>
            <a:custGeom>
              <a:avLst/>
              <a:gdLst>
                <a:gd name="T0" fmla="*/ 2147483646 w 102"/>
                <a:gd name="T1" fmla="*/ 2147483646 h 80"/>
                <a:gd name="T2" fmla="*/ 2147483646 w 102"/>
                <a:gd name="T3" fmla="*/ 2147483646 h 80"/>
                <a:gd name="T4" fmla="*/ 2147483646 w 102"/>
                <a:gd name="T5" fmla="*/ 0 h 80"/>
                <a:gd name="T6" fmla="*/ 2147483646 w 102"/>
                <a:gd name="T7" fmla="*/ 0 h 80"/>
                <a:gd name="T8" fmla="*/ 2147483646 w 102"/>
                <a:gd name="T9" fmla="*/ 2147483646 h 80"/>
                <a:gd name="T10" fmla="*/ 2147483646 w 102"/>
                <a:gd name="T11" fmla="*/ 2147483646 h 80"/>
                <a:gd name="T12" fmla="*/ 2147483646 w 102"/>
                <a:gd name="T13" fmla="*/ 0 h 80"/>
                <a:gd name="T14" fmla="*/ 2147483646 w 102"/>
                <a:gd name="T15" fmla="*/ 0 h 80"/>
                <a:gd name="T16" fmla="*/ 2147483646 w 102"/>
                <a:gd name="T17" fmla="*/ 2147483646 h 80"/>
                <a:gd name="T18" fmla="*/ 2147483646 w 102"/>
                <a:gd name="T19" fmla="*/ 2147483646 h 80"/>
                <a:gd name="T20" fmla="*/ 0 w 102"/>
                <a:gd name="T21" fmla="*/ 2147483646 h 80"/>
                <a:gd name="T22" fmla="*/ 0 w 102"/>
                <a:gd name="T23" fmla="*/ 2147483646 h 80"/>
                <a:gd name="T24" fmla="*/ 2147483646 w 102"/>
                <a:gd name="T25" fmla="*/ 2147483646 h 80"/>
                <a:gd name="T26" fmla="*/ 2147483646 w 102"/>
                <a:gd name="T27" fmla="*/ 2147483646 h 80"/>
                <a:gd name="T28" fmla="*/ 2147483646 w 102"/>
                <a:gd name="T29" fmla="*/ 2147483646 h 80"/>
                <a:gd name="T30" fmla="*/ 2147483646 w 102"/>
                <a:gd name="T31" fmla="*/ 2147483646 h 80"/>
                <a:gd name="T32" fmla="*/ 2147483646 w 102"/>
                <a:gd name="T33" fmla="*/ 2147483646 h 80"/>
                <a:gd name="T34" fmla="*/ 2147483646 w 102"/>
                <a:gd name="T35" fmla="*/ 2147483646 h 80"/>
                <a:gd name="T36" fmla="*/ 2147483646 w 102"/>
                <a:gd name="T37" fmla="*/ 2147483646 h 80"/>
                <a:gd name="T38" fmla="*/ 2147483646 w 102"/>
                <a:gd name="T39" fmla="*/ 2147483646 h 80"/>
                <a:gd name="T40" fmla="*/ 2147483646 w 102"/>
                <a:gd name="T41" fmla="*/ 2147483646 h 80"/>
                <a:gd name="T42" fmla="*/ 2147483646 w 102"/>
                <a:gd name="T43" fmla="*/ 2147483646 h 80"/>
                <a:gd name="T44" fmla="*/ 2147483646 w 102"/>
                <a:gd name="T45" fmla="*/ 2147483646 h 80"/>
                <a:gd name="T46" fmla="*/ 2147483646 w 102"/>
                <a:gd name="T47" fmla="*/ 2147483646 h 80"/>
                <a:gd name="T48" fmla="*/ 2147483646 w 102"/>
                <a:gd name="T49" fmla="*/ 2147483646 h 80"/>
                <a:gd name="T50" fmla="*/ 2147483646 w 102"/>
                <a:gd name="T51" fmla="*/ 2147483646 h 80"/>
                <a:gd name="T52" fmla="*/ 2147483646 w 102"/>
                <a:gd name="T53" fmla="*/ 2147483646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02" h="80">
                  <a:moveTo>
                    <a:pt x="95" y="7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4"/>
                    <a:pt x="41" y="0"/>
                    <a:pt x="3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8" y="0"/>
                    <a:pt x="15" y="4"/>
                    <a:pt x="15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7"/>
                    <a:pt x="0" y="10"/>
                    <a:pt x="0" y="14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6"/>
                    <a:pt x="4" y="80"/>
                    <a:pt x="8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9" y="80"/>
                    <a:pt x="102" y="76"/>
                    <a:pt x="102" y="72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2" y="10"/>
                    <a:pt x="99" y="7"/>
                    <a:pt x="95" y="7"/>
                  </a:cubicBezTo>
                  <a:close/>
                  <a:moveTo>
                    <a:pt x="18" y="32"/>
                  </a:moveTo>
                  <a:cubicBezTo>
                    <a:pt x="15" y="32"/>
                    <a:pt x="12" y="29"/>
                    <a:pt x="12" y="26"/>
                  </a:cubicBezTo>
                  <a:cubicBezTo>
                    <a:pt x="12" y="23"/>
                    <a:pt x="15" y="21"/>
                    <a:pt x="18" y="21"/>
                  </a:cubicBezTo>
                  <a:cubicBezTo>
                    <a:pt x="21" y="21"/>
                    <a:pt x="23" y="23"/>
                    <a:pt x="23" y="26"/>
                  </a:cubicBezTo>
                  <a:cubicBezTo>
                    <a:pt x="23" y="29"/>
                    <a:pt x="21" y="32"/>
                    <a:pt x="18" y="32"/>
                  </a:cubicBezTo>
                  <a:close/>
                  <a:moveTo>
                    <a:pt x="60" y="72"/>
                  </a:moveTo>
                  <a:cubicBezTo>
                    <a:pt x="45" y="72"/>
                    <a:pt x="33" y="59"/>
                    <a:pt x="33" y="44"/>
                  </a:cubicBezTo>
                  <a:cubicBezTo>
                    <a:pt x="33" y="29"/>
                    <a:pt x="45" y="16"/>
                    <a:pt x="60" y="16"/>
                  </a:cubicBezTo>
                  <a:cubicBezTo>
                    <a:pt x="76" y="16"/>
                    <a:pt x="88" y="29"/>
                    <a:pt x="88" y="44"/>
                  </a:cubicBezTo>
                  <a:cubicBezTo>
                    <a:pt x="88" y="59"/>
                    <a:pt x="76" y="72"/>
                    <a:pt x="60" y="7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62025" eaLnBrk="0" hangingPunct="0"/>
              <a:endParaRPr lang="zh-CN" altLang="en-US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72443" y="4771653"/>
            <a:ext cx="2318749" cy="1545198"/>
            <a:chOff x="1540423" y="2139370"/>
            <a:chExt cx="2318749" cy="1545198"/>
          </a:xfrm>
        </p:grpSpPr>
        <p:sp>
          <p:nvSpPr>
            <p:cNvPr id="69" name="文本框 14"/>
            <p:cNvSpPr txBox="1"/>
            <p:nvPr/>
          </p:nvSpPr>
          <p:spPr>
            <a:xfrm>
              <a:off x="1540423" y="2463721"/>
              <a:ext cx="231874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</a:t>
              </a:r>
              <a:r>
                <a:rPr lang="en-US" altLang="zh-CN" sz="1100" kern="0" smtClea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.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70" name="文本框 15"/>
            <p:cNvSpPr txBox="1"/>
            <p:nvPr/>
          </p:nvSpPr>
          <p:spPr>
            <a:xfrm>
              <a:off x="1822236" y="2139370"/>
              <a:ext cx="174373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100">
                  <a:solidFill>
                    <a:srgbClr val="4B6865"/>
                  </a:solidFill>
                  <a:uFillTx/>
                  <a:latin typeface="方正启体繁体" panose="03000509000000000000" charset="-122"/>
                  <a:ea typeface="方正启体繁体" panose="03000509000000000000" charset="-122"/>
                </a:rPr>
                <a:t>客观有利因素</a:t>
              </a:r>
              <a:endParaRPr lang="zh-CN" altLang="en-US" spc="100">
                <a:solidFill>
                  <a:srgbClr val="4B6865"/>
                </a:solidFill>
                <a:uFillTx/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59513" y="2773308"/>
            <a:ext cx="2318749" cy="1545198"/>
            <a:chOff x="1540423" y="2139370"/>
            <a:chExt cx="2318749" cy="1545198"/>
          </a:xfrm>
        </p:grpSpPr>
        <p:sp>
          <p:nvSpPr>
            <p:cNvPr id="3" name="文本框 14"/>
            <p:cNvSpPr txBox="1"/>
            <p:nvPr/>
          </p:nvSpPr>
          <p:spPr>
            <a:xfrm>
              <a:off x="1540423" y="2463721"/>
              <a:ext cx="231874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</a:t>
              </a:r>
              <a:r>
                <a:rPr lang="en-US" altLang="zh-CN" sz="1100" kern="0" smtClea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.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2" name="文本框 15"/>
            <p:cNvSpPr txBox="1"/>
            <p:nvPr/>
          </p:nvSpPr>
          <p:spPr>
            <a:xfrm>
              <a:off x="1822236" y="2139370"/>
              <a:ext cx="174373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100">
                  <a:solidFill>
                    <a:schemeClr val="accent4">
                      <a:lumMod val="50000"/>
                    </a:schemeClr>
                  </a:solidFill>
                  <a:uFillTx/>
                  <a:latin typeface="方正启体繁体" panose="03000509000000000000" charset="-122"/>
                  <a:ea typeface="方正启体繁体" panose="03000509000000000000" charset="-122"/>
                </a:rPr>
                <a:t>客观不利因素</a:t>
              </a:r>
              <a:endParaRPr lang="zh-CN" altLang="en-US" spc="100">
                <a:solidFill>
                  <a:schemeClr val="accent4">
                    <a:lumMod val="50000"/>
                  </a:schemeClr>
                </a:solidFill>
                <a:uFillTx/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41473" y="1158503"/>
            <a:ext cx="2318749" cy="1545198"/>
            <a:chOff x="1540423" y="2139370"/>
            <a:chExt cx="2318749" cy="1545198"/>
          </a:xfrm>
        </p:grpSpPr>
        <p:sp>
          <p:nvSpPr>
            <p:cNvPr id="15" name="文本框 14"/>
            <p:cNvSpPr txBox="1"/>
            <p:nvPr/>
          </p:nvSpPr>
          <p:spPr>
            <a:xfrm>
              <a:off x="1540423" y="2463721"/>
              <a:ext cx="231874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</a:t>
              </a:r>
              <a:r>
                <a:rPr lang="en-US" altLang="zh-CN" sz="1100" kern="0" smtClea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.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822236" y="2139370"/>
              <a:ext cx="174373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100">
                  <a:solidFill>
                    <a:srgbClr val="4B6865"/>
                  </a:solidFill>
                  <a:uFillTx/>
                  <a:latin typeface="方正启体繁体" panose="03000509000000000000" charset="-122"/>
                  <a:ea typeface="方正启体繁体" panose="03000509000000000000" charset="-122"/>
                </a:rPr>
                <a:t>客观有利因素</a:t>
              </a:r>
              <a:endParaRPr lang="zh-CN" altLang="en-US" spc="100">
                <a:solidFill>
                  <a:srgbClr val="4B6865"/>
                </a:solidFill>
                <a:uFillTx/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510098" y="2773308"/>
            <a:ext cx="2318749" cy="1545198"/>
            <a:chOff x="1540423" y="2139370"/>
            <a:chExt cx="2318749" cy="1545198"/>
          </a:xfrm>
        </p:grpSpPr>
        <p:sp>
          <p:nvSpPr>
            <p:cNvPr id="19" name="文本框 14"/>
            <p:cNvSpPr txBox="1"/>
            <p:nvPr/>
          </p:nvSpPr>
          <p:spPr>
            <a:xfrm>
              <a:off x="1540423" y="2463721"/>
              <a:ext cx="231874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</a:t>
              </a:r>
              <a:r>
                <a:rPr lang="en-US" altLang="zh-CN" sz="1100" kern="0" smtClea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.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0" name="文本框 15"/>
            <p:cNvSpPr txBox="1"/>
            <p:nvPr/>
          </p:nvSpPr>
          <p:spPr>
            <a:xfrm>
              <a:off x="1822236" y="2139370"/>
              <a:ext cx="174373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100">
                  <a:solidFill>
                    <a:schemeClr val="accent4">
                      <a:lumMod val="50000"/>
                    </a:schemeClr>
                  </a:solidFill>
                  <a:uFillTx/>
                  <a:latin typeface="方正启体繁体" panose="03000509000000000000" charset="-122"/>
                  <a:ea typeface="方正启体繁体" panose="03000509000000000000" charset="-122"/>
                </a:rPr>
                <a:t>客观不利因素</a:t>
              </a:r>
              <a:endParaRPr lang="zh-CN" altLang="en-US" spc="100">
                <a:solidFill>
                  <a:schemeClr val="accent4">
                    <a:lumMod val="50000"/>
                  </a:schemeClr>
                </a:solidFill>
                <a:uFillTx/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175578" y="4689738"/>
            <a:ext cx="2318749" cy="1545198"/>
            <a:chOff x="1540423" y="2139370"/>
            <a:chExt cx="2318749" cy="1545198"/>
          </a:xfrm>
        </p:grpSpPr>
        <p:sp>
          <p:nvSpPr>
            <p:cNvPr id="23" name="文本框 22"/>
            <p:cNvSpPr txBox="1"/>
            <p:nvPr/>
          </p:nvSpPr>
          <p:spPr>
            <a:xfrm>
              <a:off x="1540423" y="2463721"/>
              <a:ext cx="2318749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</a:t>
              </a:r>
              <a:r>
                <a:rPr lang="en-US" altLang="zh-CN" sz="1100" kern="0" smtClea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</a:t>
              </a: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.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22236" y="2139370"/>
              <a:ext cx="174373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100">
                  <a:solidFill>
                    <a:srgbClr val="4B6865"/>
                  </a:solidFill>
                  <a:uFillTx/>
                  <a:latin typeface="方正启体繁体" panose="03000509000000000000" charset="-122"/>
                  <a:ea typeface="方正启体繁体" panose="03000509000000000000" charset="-122"/>
                </a:rPr>
                <a:t>客观有利因素</a:t>
              </a:r>
              <a:endParaRPr lang="zh-CN" altLang="en-US" spc="100">
                <a:solidFill>
                  <a:srgbClr val="4B6865"/>
                </a:solidFill>
                <a:uFillTx/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 flipV="1">
            <a:off x="3977005" y="-2411730"/>
            <a:ext cx="4246880" cy="7567930"/>
          </a:xfrm>
          <a:prstGeom prst="roundRect">
            <a:avLst>
              <a:gd name="adj" fmla="val 50000"/>
            </a:avLst>
          </a:prstGeom>
          <a:solidFill>
            <a:srgbClr val="85A599"/>
          </a:solidFill>
          <a:ln w="25400">
            <a:noFill/>
          </a:ln>
          <a:effectLst>
            <a:outerShdw blurRad="1905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70" name="组合 369"/>
          <p:cNvGrpSpPr/>
          <p:nvPr/>
        </p:nvGrpSpPr>
        <p:grpSpPr>
          <a:xfrm rot="1495301" flipH="1">
            <a:off x="4840605" y="2930525"/>
            <a:ext cx="2672080" cy="2298700"/>
            <a:chOff x="1544638" y="-485775"/>
            <a:chExt cx="9102725" cy="7832726"/>
          </a:xfrm>
          <a:solidFill>
            <a:srgbClr val="FFFFFF">
              <a:alpha val="25000"/>
            </a:srgbClr>
          </a:solidFill>
        </p:grpSpPr>
        <p:sp>
          <p:nvSpPr>
            <p:cNvPr id="371" name="Freeform 5"/>
            <p:cNvSpPr/>
            <p:nvPr/>
          </p:nvSpPr>
          <p:spPr bwMode="auto">
            <a:xfrm>
              <a:off x="7000876" y="404813"/>
              <a:ext cx="2230438" cy="3649663"/>
            </a:xfrm>
            <a:custGeom>
              <a:avLst/>
              <a:gdLst>
                <a:gd name="T0" fmla="*/ 13 w 594"/>
                <a:gd name="T1" fmla="*/ 194 h 972"/>
                <a:gd name="T2" fmla="*/ 9 w 594"/>
                <a:gd name="T3" fmla="*/ 242 h 972"/>
                <a:gd name="T4" fmla="*/ 11 w 594"/>
                <a:gd name="T5" fmla="*/ 333 h 972"/>
                <a:gd name="T6" fmla="*/ 19 w 594"/>
                <a:gd name="T7" fmla="*/ 362 h 972"/>
                <a:gd name="T8" fmla="*/ 26 w 594"/>
                <a:gd name="T9" fmla="*/ 347 h 972"/>
                <a:gd name="T10" fmla="*/ 88 w 594"/>
                <a:gd name="T11" fmla="*/ 269 h 972"/>
                <a:gd name="T12" fmla="*/ 98 w 594"/>
                <a:gd name="T13" fmla="*/ 279 h 972"/>
                <a:gd name="T14" fmla="*/ 40 w 594"/>
                <a:gd name="T15" fmla="*/ 371 h 972"/>
                <a:gd name="T16" fmla="*/ 22 w 594"/>
                <a:gd name="T17" fmla="*/ 441 h 972"/>
                <a:gd name="T18" fmla="*/ 22 w 594"/>
                <a:gd name="T19" fmla="*/ 514 h 972"/>
                <a:gd name="T20" fmla="*/ 35 w 594"/>
                <a:gd name="T21" fmla="*/ 523 h 972"/>
                <a:gd name="T22" fmla="*/ 94 w 594"/>
                <a:gd name="T23" fmla="*/ 435 h 972"/>
                <a:gd name="T24" fmla="*/ 176 w 594"/>
                <a:gd name="T25" fmla="*/ 366 h 972"/>
                <a:gd name="T26" fmla="*/ 222 w 594"/>
                <a:gd name="T27" fmla="*/ 349 h 972"/>
                <a:gd name="T28" fmla="*/ 183 w 594"/>
                <a:gd name="T29" fmla="*/ 382 h 972"/>
                <a:gd name="T30" fmla="*/ 111 w 594"/>
                <a:gd name="T31" fmla="*/ 452 h 972"/>
                <a:gd name="T32" fmla="*/ 52 w 594"/>
                <a:gd name="T33" fmla="*/ 571 h 972"/>
                <a:gd name="T34" fmla="*/ 82 w 594"/>
                <a:gd name="T35" fmla="*/ 574 h 972"/>
                <a:gd name="T36" fmla="*/ 173 w 594"/>
                <a:gd name="T37" fmla="*/ 513 h 972"/>
                <a:gd name="T38" fmla="*/ 281 w 594"/>
                <a:gd name="T39" fmla="*/ 484 h 972"/>
                <a:gd name="T40" fmla="*/ 302 w 594"/>
                <a:gd name="T41" fmla="*/ 481 h 972"/>
                <a:gd name="T42" fmla="*/ 311 w 594"/>
                <a:gd name="T43" fmla="*/ 491 h 972"/>
                <a:gd name="T44" fmla="*/ 246 w 594"/>
                <a:gd name="T45" fmla="*/ 511 h 972"/>
                <a:gd name="T46" fmla="*/ 122 w 594"/>
                <a:gd name="T47" fmla="*/ 604 h 972"/>
                <a:gd name="T48" fmla="*/ 59 w 594"/>
                <a:gd name="T49" fmla="*/ 692 h 972"/>
                <a:gd name="T50" fmla="*/ 46 w 594"/>
                <a:gd name="T51" fmla="*/ 717 h 972"/>
                <a:gd name="T52" fmla="*/ 33 w 594"/>
                <a:gd name="T53" fmla="*/ 779 h 972"/>
                <a:gd name="T54" fmla="*/ 76 w 594"/>
                <a:gd name="T55" fmla="*/ 718 h 972"/>
                <a:gd name="T56" fmla="*/ 163 w 594"/>
                <a:gd name="T57" fmla="*/ 658 h 972"/>
                <a:gd name="T58" fmla="*/ 170 w 594"/>
                <a:gd name="T59" fmla="*/ 661 h 972"/>
                <a:gd name="T60" fmla="*/ 94 w 594"/>
                <a:gd name="T61" fmla="*/ 736 h 972"/>
                <a:gd name="T62" fmla="*/ 34 w 594"/>
                <a:gd name="T63" fmla="*/ 827 h 972"/>
                <a:gd name="T64" fmla="*/ 4 w 594"/>
                <a:gd name="T65" fmla="*/ 916 h 972"/>
                <a:gd name="T66" fmla="*/ 2 w 594"/>
                <a:gd name="T67" fmla="*/ 964 h 972"/>
                <a:gd name="T68" fmla="*/ 63 w 594"/>
                <a:gd name="T69" fmla="*/ 898 h 972"/>
                <a:gd name="T70" fmla="*/ 104 w 594"/>
                <a:gd name="T71" fmla="*/ 887 h 972"/>
                <a:gd name="T72" fmla="*/ 161 w 594"/>
                <a:gd name="T73" fmla="*/ 906 h 972"/>
                <a:gd name="T74" fmla="*/ 241 w 594"/>
                <a:gd name="T75" fmla="*/ 968 h 972"/>
                <a:gd name="T76" fmla="*/ 249 w 594"/>
                <a:gd name="T77" fmla="*/ 972 h 972"/>
                <a:gd name="T78" fmla="*/ 230 w 594"/>
                <a:gd name="T79" fmla="*/ 888 h 972"/>
                <a:gd name="T80" fmla="*/ 200 w 594"/>
                <a:gd name="T81" fmla="*/ 841 h 972"/>
                <a:gd name="T82" fmla="*/ 190 w 594"/>
                <a:gd name="T83" fmla="*/ 814 h 972"/>
                <a:gd name="T84" fmla="*/ 265 w 594"/>
                <a:gd name="T85" fmla="*/ 811 h 972"/>
                <a:gd name="T86" fmla="*/ 340 w 594"/>
                <a:gd name="T87" fmla="*/ 790 h 972"/>
                <a:gd name="T88" fmla="*/ 413 w 594"/>
                <a:gd name="T89" fmla="*/ 743 h 972"/>
                <a:gd name="T90" fmla="*/ 464 w 594"/>
                <a:gd name="T91" fmla="*/ 747 h 972"/>
                <a:gd name="T92" fmla="*/ 436 w 594"/>
                <a:gd name="T93" fmla="*/ 684 h 972"/>
                <a:gd name="T94" fmla="*/ 396 w 594"/>
                <a:gd name="T95" fmla="*/ 652 h 972"/>
                <a:gd name="T96" fmla="*/ 423 w 594"/>
                <a:gd name="T97" fmla="*/ 611 h 972"/>
                <a:gd name="T98" fmla="*/ 496 w 594"/>
                <a:gd name="T99" fmla="*/ 532 h 972"/>
                <a:gd name="T100" fmla="*/ 584 w 594"/>
                <a:gd name="T101" fmla="*/ 475 h 972"/>
                <a:gd name="T102" fmla="*/ 594 w 594"/>
                <a:gd name="T103" fmla="*/ 466 h 972"/>
                <a:gd name="T104" fmla="*/ 548 w 594"/>
                <a:gd name="T105" fmla="*/ 370 h 972"/>
                <a:gd name="T106" fmla="*/ 478 w 594"/>
                <a:gd name="T107" fmla="*/ 288 h 972"/>
                <a:gd name="T108" fmla="*/ 378 w 594"/>
                <a:gd name="T109" fmla="*/ 238 h 972"/>
                <a:gd name="T110" fmla="*/ 358 w 594"/>
                <a:gd name="T111" fmla="*/ 218 h 972"/>
                <a:gd name="T112" fmla="*/ 404 w 594"/>
                <a:gd name="T113" fmla="*/ 131 h 972"/>
                <a:gd name="T114" fmla="*/ 412 w 594"/>
                <a:gd name="T115" fmla="*/ 52 h 972"/>
                <a:gd name="T116" fmla="*/ 301 w 594"/>
                <a:gd name="T117" fmla="*/ 3 h 972"/>
                <a:gd name="T118" fmla="*/ 246 w 594"/>
                <a:gd name="T119" fmla="*/ 1 h 972"/>
                <a:gd name="T120" fmla="*/ 143 w 594"/>
                <a:gd name="T121" fmla="*/ 31 h 972"/>
                <a:gd name="T122" fmla="*/ 78 w 594"/>
                <a:gd name="T123" fmla="*/ 74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4" h="972">
                  <a:moveTo>
                    <a:pt x="62" y="91"/>
                  </a:moveTo>
                  <a:cubicBezTo>
                    <a:pt x="53" y="101"/>
                    <a:pt x="45" y="112"/>
                    <a:pt x="38" y="123"/>
                  </a:cubicBezTo>
                  <a:cubicBezTo>
                    <a:pt x="26" y="144"/>
                    <a:pt x="18" y="168"/>
                    <a:pt x="13" y="194"/>
                  </a:cubicBezTo>
                  <a:cubicBezTo>
                    <a:pt x="13" y="196"/>
                    <a:pt x="13" y="199"/>
                    <a:pt x="12" y="201"/>
                  </a:cubicBezTo>
                  <a:cubicBezTo>
                    <a:pt x="12" y="201"/>
                    <a:pt x="12" y="202"/>
                    <a:pt x="12" y="202"/>
                  </a:cubicBezTo>
                  <a:cubicBezTo>
                    <a:pt x="10" y="215"/>
                    <a:pt x="9" y="229"/>
                    <a:pt x="9" y="242"/>
                  </a:cubicBezTo>
                  <a:cubicBezTo>
                    <a:pt x="9" y="259"/>
                    <a:pt x="10" y="276"/>
                    <a:pt x="10" y="293"/>
                  </a:cubicBezTo>
                  <a:cubicBezTo>
                    <a:pt x="10" y="296"/>
                    <a:pt x="10" y="299"/>
                    <a:pt x="10" y="302"/>
                  </a:cubicBezTo>
                  <a:cubicBezTo>
                    <a:pt x="11" y="312"/>
                    <a:pt x="11" y="322"/>
                    <a:pt x="11" y="333"/>
                  </a:cubicBezTo>
                  <a:cubicBezTo>
                    <a:pt x="11" y="336"/>
                    <a:pt x="11" y="340"/>
                    <a:pt x="12" y="343"/>
                  </a:cubicBezTo>
                  <a:cubicBezTo>
                    <a:pt x="12" y="348"/>
                    <a:pt x="14" y="352"/>
                    <a:pt x="16" y="357"/>
                  </a:cubicBezTo>
                  <a:cubicBezTo>
                    <a:pt x="17" y="359"/>
                    <a:pt x="18" y="360"/>
                    <a:pt x="19" y="362"/>
                  </a:cubicBezTo>
                  <a:cubicBezTo>
                    <a:pt x="19" y="361"/>
                    <a:pt x="20" y="361"/>
                    <a:pt x="20" y="360"/>
                  </a:cubicBezTo>
                  <a:cubicBezTo>
                    <a:pt x="21" y="358"/>
                    <a:pt x="22" y="356"/>
                    <a:pt x="23" y="354"/>
                  </a:cubicBezTo>
                  <a:cubicBezTo>
                    <a:pt x="24" y="352"/>
                    <a:pt x="25" y="349"/>
                    <a:pt x="26" y="347"/>
                  </a:cubicBezTo>
                  <a:cubicBezTo>
                    <a:pt x="30" y="331"/>
                    <a:pt x="38" y="319"/>
                    <a:pt x="48" y="308"/>
                  </a:cubicBezTo>
                  <a:cubicBezTo>
                    <a:pt x="60" y="296"/>
                    <a:pt x="71" y="284"/>
                    <a:pt x="84" y="273"/>
                  </a:cubicBezTo>
                  <a:cubicBezTo>
                    <a:pt x="85" y="272"/>
                    <a:pt x="87" y="271"/>
                    <a:pt x="88" y="269"/>
                  </a:cubicBezTo>
                  <a:cubicBezTo>
                    <a:pt x="98" y="261"/>
                    <a:pt x="108" y="254"/>
                    <a:pt x="118" y="247"/>
                  </a:cubicBezTo>
                  <a:cubicBezTo>
                    <a:pt x="125" y="243"/>
                    <a:pt x="133" y="238"/>
                    <a:pt x="143" y="237"/>
                  </a:cubicBezTo>
                  <a:cubicBezTo>
                    <a:pt x="127" y="250"/>
                    <a:pt x="112" y="264"/>
                    <a:pt x="98" y="279"/>
                  </a:cubicBezTo>
                  <a:cubicBezTo>
                    <a:pt x="96" y="280"/>
                    <a:pt x="95" y="282"/>
                    <a:pt x="93" y="283"/>
                  </a:cubicBezTo>
                  <a:cubicBezTo>
                    <a:pt x="76" y="302"/>
                    <a:pt x="61" y="322"/>
                    <a:pt x="50" y="346"/>
                  </a:cubicBezTo>
                  <a:cubicBezTo>
                    <a:pt x="47" y="355"/>
                    <a:pt x="43" y="363"/>
                    <a:pt x="40" y="371"/>
                  </a:cubicBezTo>
                  <a:cubicBezTo>
                    <a:pt x="39" y="374"/>
                    <a:pt x="38" y="376"/>
                    <a:pt x="37" y="378"/>
                  </a:cubicBezTo>
                  <a:cubicBezTo>
                    <a:pt x="32" y="395"/>
                    <a:pt x="27" y="412"/>
                    <a:pt x="24" y="430"/>
                  </a:cubicBezTo>
                  <a:cubicBezTo>
                    <a:pt x="23" y="433"/>
                    <a:pt x="23" y="437"/>
                    <a:pt x="22" y="441"/>
                  </a:cubicBezTo>
                  <a:cubicBezTo>
                    <a:pt x="21" y="449"/>
                    <a:pt x="20" y="458"/>
                    <a:pt x="20" y="467"/>
                  </a:cubicBezTo>
                  <a:cubicBezTo>
                    <a:pt x="19" y="482"/>
                    <a:pt x="20" y="493"/>
                    <a:pt x="21" y="503"/>
                  </a:cubicBezTo>
                  <a:cubicBezTo>
                    <a:pt x="21" y="507"/>
                    <a:pt x="21" y="510"/>
                    <a:pt x="22" y="514"/>
                  </a:cubicBezTo>
                  <a:cubicBezTo>
                    <a:pt x="23" y="520"/>
                    <a:pt x="25" y="526"/>
                    <a:pt x="27" y="532"/>
                  </a:cubicBezTo>
                  <a:cubicBezTo>
                    <a:pt x="29" y="529"/>
                    <a:pt x="32" y="527"/>
                    <a:pt x="34" y="525"/>
                  </a:cubicBezTo>
                  <a:cubicBezTo>
                    <a:pt x="34" y="524"/>
                    <a:pt x="35" y="523"/>
                    <a:pt x="35" y="523"/>
                  </a:cubicBezTo>
                  <a:cubicBezTo>
                    <a:pt x="36" y="522"/>
                    <a:pt x="37" y="521"/>
                    <a:pt x="37" y="520"/>
                  </a:cubicBezTo>
                  <a:cubicBezTo>
                    <a:pt x="41" y="514"/>
                    <a:pt x="45" y="508"/>
                    <a:pt x="48" y="501"/>
                  </a:cubicBezTo>
                  <a:cubicBezTo>
                    <a:pt x="60" y="476"/>
                    <a:pt x="76" y="454"/>
                    <a:pt x="94" y="435"/>
                  </a:cubicBezTo>
                  <a:cubicBezTo>
                    <a:pt x="96" y="433"/>
                    <a:pt x="97" y="431"/>
                    <a:pt x="99" y="430"/>
                  </a:cubicBezTo>
                  <a:cubicBezTo>
                    <a:pt x="119" y="408"/>
                    <a:pt x="143" y="390"/>
                    <a:pt x="167" y="372"/>
                  </a:cubicBezTo>
                  <a:cubicBezTo>
                    <a:pt x="170" y="370"/>
                    <a:pt x="173" y="368"/>
                    <a:pt x="176" y="366"/>
                  </a:cubicBezTo>
                  <a:cubicBezTo>
                    <a:pt x="178" y="365"/>
                    <a:pt x="180" y="363"/>
                    <a:pt x="182" y="362"/>
                  </a:cubicBezTo>
                  <a:cubicBezTo>
                    <a:pt x="196" y="354"/>
                    <a:pt x="211" y="347"/>
                    <a:pt x="228" y="338"/>
                  </a:cubicBezTo>
                  <a:cubicBezTo>
                    <a:pt x="224" y="345"/>
                    <a:pt x="224" y="348"/>
                    <a:pt x="222" y="349"/>
                  </a:cubicBezTo>
                  <a:cubicBezTo>
                    <a:pt x="213" y="358"/>
                    <a:pt x="203" y="365"/>
                    <a:pt x="193" y="373"/>
                  </a:cubicBezTo>
                  <a:cubicBezTo>
                    <a:pt x="192" y="375"/>
                    <a:pt x="190" y="376"/>
                    <a:pt x="188" y="377"/>
                  </a:cubicBezTo>
                  <a:cubicBezTo>
                    <a:pt x="186" y="379"/>
                    <a:pt x="184" y="380"/>
                    <a:pt x="183" y="382"/>
                  </a:cubicBezTo>
                  <a:cubicBezTo>
                    <a:pt x="158" y="402"/>
                    <a:pt x="136" y="423"/>
                    <a:pt x="115" y="447"/>
                  </a:cubicBezTo>
                  <a:cubicBezTo>
                    <a:pt x="115" y="447"/>
                    <a:pt x="114" y="448"/>
                    <a:pt x="114" y="448"/>
                  </a:cubicBezTo>
                  <a:cubicBezTo>
                    <a:pt x="113" y="450"/>
                    <a:pt x="112" y="451"/>
                    <a:pt x="111" y="452"/>
                  </a:cubicBezTo>
                  <a:cubicBezTo>
                    <a:pt x="89" y="479"/>
                    <a:pt x="72" y="509"/>
                    <a:pt x="60" y="542"/>
                  </a:cubicBezTo>
                  <a:cubicBezTo>
                    <a:pt x="58" y="548"/>
                    <a:pt x="57" y="553"/>
                    <a:pt x="55" y="559"/>
                  </a:cubicBezTo>
                  <a:cubicBezTo>
                    <a:pt x="54" y="563"/>
                    <a:pt x="53" y="566"/>
                    <a:pt x="52" y="571"/>
                  </a:cubicBezTo>
                  <a:cubicBezTo>
                    <a:pt x="50" y="581"/>
                    <a:pt x="46" y="590"/>
                    <a:pt x="44" y="600"/>
                  </a:cubicBezTo>
                  <a:cubicBezTo>
                    <a:pt x="43" y="604"/>
                    <a:pt x="41" y="608"/>
                    <a:pt x="46" y="612"/>
                  </a:cubicBezTo>
                  <a:cubicBezTo>
                    <a:pt x="57" y="598"/>
                    <a:pt x="70" y="586"/>
                    <a:pt x="82" y="574"/>
                  </a:cubicBezTo>
                  <a:cubicBezTo>
                    <a:pt x="84" y="572"/>
                    <a:pt x="86" y="571"/>
                    <a:pt x="87" y="570"/>
                  </a:cubicBezTo>
                  <a:cubicBezTo>
                    <a:pt x="109" y="551"/>
                    <a:pt x="132" y="535"/>
                    <a:pt x="156" y="522"/>
                  </a:cubicBezTo>
                  <a:cubicBezTo>
                    <a:pt x="162" y="519"/>
                    <a:pt x="168" y="516"/>
                    <a:pt x="173" y="513"/>
                  </a:cubicBezTo>
                  <a:cubicBezTo>
                    <a:pt x="176" y="512"/>
                    <a:pt x="178" y="512"/>
                    <a:pt x="180" y="511"/>
                  </a:cubicBezTo>
                  <a:cubicBezTo>
                    <a:pt x="209" y="498"/>
                    <a:pt x="239" y="491"/>
                    <a:pt x="270" y="486"/>
                  </a:cubicBezTo>
                  <a:cubicBezTo>
                    <a:pt x="274" y="485"/>
                    <a:pt x="278" y="485"/>
                    <a:pt x="281" y="484"/>
                  </a:cubicBezTo>
                  <a:cubicBezTo>
                    <a:pt x="285" y="483"/>
                    <a:pt x="290" y="483"/>
                    <a:pt x="294" y="482"/>
                  </a:cubicBezTo>
                  <a:cubicBezTo>
                    <a:pt x="296" y="482"/>
                    <a:pt x="297" y="482"/>
                    <a:pt x="299" y="482"/>
                  </a:cubicBezTo>
                  <a:cubicBezTo>
                    <a:pt x="300" y="482"/>
                    <a:pt x="301" y="481"/>
                    <a:pt x="302" y="481"/>
                  </a:cubicBezTo>
                  <a:cubicBezTo>
                    <a:pt x="313" y="480"/>
                    <a:pt x="324" y="478"/>
                    <a:pt x="340" y="483"/>
                  </a:cubicBezTo>
                  <a:cubicBezTo>
                    <a:pt x="328" y="486"/>
                    <a:pt x="322" y="489"/>
                    <a:pt x="315" y="490"/>
                  </a:cubicBezTo>
                  <a:cubicBezTo>
                    <a:pt x="314" y="490"/>
                    <a:pt x="313" y="491"/>
                    <a:pt x="311" y="491"/>
                  </a:cubicBezTo>
                  <a:cubicBezTo>
                    <a:pt x="309" y="491"/>
                    <a:pt x="306" y="492"/>
                    <a:pt x="304" y="492"/>
                  </a:cubicBezTo>
                  <a:cubicBezTo>
                    <a:pt x="289" y="495"/>
                    <a:pt x="275" y="499"/>
                    <a:pt x="261" y="504"/>
                  </a:cubicBezTo>
                  <a:cubicBezTo>
                    <a:pt x="256" y="506"/>
                    <a:pt x="251" y="508"/>
                    <a:pt x="246" y="511"/>
                  </a:cubicBezTo>
                  <a:cubicBezTo>
                    <a:pt x="231" y="517"/>
                    <a:pt x="216" y="525"/>
                    <a:pt x="203" y="534"/>
                  </a:cubicBezTo>
                  <a:cubicBezTo>
                    <a:pt x="201" y="535"/>
                    <a:pt x="199" y="536"/>
                    <a:pt x="197" y="537"/>
                  </a:cubicBezTo>
                  <a:cubicBezTo>
                    <a:pt x="170" y="556"/>
                    <a:pt x="145" y="579"/>
                    <a:pt x="122" y="604"/>
                  </a:cubicBezTo>
                  <a:cubicBezTo>
                    <a:pt x="121" y="606"/>
                    <a:pt x="119" y="608"/>
                    <a:pt x="118" y="609"/>
                  </a:cubicBezTo>
                  <a:cubicBezTo>
                    <a:pt x="116" y="611"/>
                    <a:pt x="115" y="613"/>
                    <a:pt x="113" y="615"/>
                  </a:cubicBezTo>
                  <a:cubicBezTo>
                    <a:pt x="92" y="638"/>
                    <a:pt x="74" y="664"/>
                    <a:pt x="59" y="692"/>
                  </a:cubicBezTo>
                  <a:cubicBezTo>
                    <a:pt x="58" y="694"/>
                    <a:pt x="57" y="696"/>
                    <a:pt x="56" y="698"/>
                  </a:cubicBezTo>
                  <a:cubicBezTo>
                    <a:pt x="55" y="699"/>
                    <a:pt x="55" y="700"/>
                    <a:pt x="54" y="701"/>
                  </a:cubicBezTo>
                  <a:cubicBezTo>
                    <a:pt x="52" y="706"/>
                    <a:pt x="49" y="711"/>
                    <a:pt x="46" y="717"/>
                  </a:cubicBezTo>
                  <a:cubicBezTo>
                    <a:pt x="46" y="717"/>
                    <a:pt x="46" y="718"/>
                    <a:pt x="45" y="719"/>
                  </a:cubicBezTo>
                  <a:cubicBezTo>
                    <a:pt x="39" y="733"/>
                    <a:pt x="33" y="747"/>
                    <a:pt x="32" y="762"/>
                  </a:cubicBezTo>
                  <a:cubicBezTo>
                    <a:pt x="32" y="766"/>
                    <a:pt x="32" y="770"/>
                    <a:pt x="33" y="779"/>
                  </a:cubicBezTo>
                  <a:cubicBezTo>
                    <a:pt x="37" y="774"/>
                    <a:pt x="40" y="772"/>
                    <a:pt x="41" y="770"/>
                  </a:cubicBezTo>
                  <a:cubicBezTo>
                    <a:pt x="47" y="761"/>
                    <a:pt x="54" y="752"/>
                    <a:pt x="59" y="743"/>
                  </a:cubicBezTo>
                  <a:cubicBezTo>
                    <a:pt x="64" y="734"/>
                    <a:pt x="70" y="726"/>
                    <a:pt x="76" y="718"/>
                  </a:cubicBezTo>
                  <a:cubicBezTo>
                    <a:pt x="78" y="717"/>
                    <a:pt x="79" y="715"/>
                    <a:pt x="80" y="713"/>
                  </a:cubicBezTo>
                  <a:cubicBezTo>
                    <a:pt x="99" y="693"/>
                    <a:pt x="123" y="678"/>
                    <a:pt x="148" y="665"/>
                  </a:cubicBezTo>
                  <a:cubicBezTo>
                    <a:pt x="153" y="662"/>
                    <a:pt x="158" y="660"/>
                    <a:pt x="163" y="658"/>
                  </a:cubicBezTo>
                  <a:cubicBezTo>
                    <a:pt x="164" y="658"/>
                    <a:pt x="165" y="657"/>
                    <a:pt x="166" y="657"/>
                  </a:cubicBezTo>
                  <a:cubicBezTo>
                    <a:pt x="168" y="657"/>
                    <a:pt x="169" y="657"/>
                    <a:pt x="170" y="656"/>
                  </a:cubicBezTo>
                  <a:cubicBezTo>
                    <a:pt x="171" y="659"/>
                    <a:pt x="171" y="660"/>
                    <a:pt x="170" y="661"/>
                  </a:cubicBezTo>
                  <a:cubicBezTo>
                    <a:pt x="169" y="663"/>
                    <a:pt x="167" y="664"/>
                    <a:pt x="165" y="665"/>
                  </a:cubicBezTo>
                  <a:cubicBezTo>
                    <a:pt x="140" y="684"/>
                    <a:pt x="118" y="707"/>
                    <a:pt x="98" y="731"/>
                  </a:cubicBezTo>
                  <a:cubicBezTo>
                    <a:pt x="96" y="732"/>
                    <a:pt x="95" y="734"/>
                    <a:pt x="94" y="736"/>
                  </a:cubicBezTo>
                  <a:cubicBezTo>
                    <a:pt x="73" y="762"/>
                    <a:pt x="54" y="790"/>
                    <a:pt x="38" y="820"/>
                  </a:cubicBezTo>
                  <a:cubicBezTo>
                    <a:pt x="37" y="821"/>
                    <a:pt x="37" y="821"/>
                    <a:pt x="37" y="821"/>
                  </a:cubicBezTo>
                  <a:cubicBezTo>
                    <a:pt x="36" y="823"/>
                    <a:pt x="35" y="825"/>
                    <a:pt x="34" y="827"/>
                  </a:cubicBezTo>
                  <a:cubicBezTo>
                    <a:pt x="23" y="849"/>
                    <a:pt x="14" y="873"/>
                    <a:pt x="8" y="898"/>
                  </a:cubicBezTo>
                  <a:cubicBezTo>
                    <a:pt x="7" y="901"/>
                    <a:pt x="6" y="905"/>
                    <a:pt x="6" y="909"/>
                  </a:cubicBezTo>
                  <a:cubicBezTo>
                    <a:pt x="5" y="912"/>
                    <a:pt x="5" y="914"/>
                    <a:pt x="4" y="916"/>
                  </a:cubicBezTo>
                  <a:cubicBezTo>
                    <a:pt x="3" y="922"/>
                    <a:pt x="2" y="929"/>
                    <a:pt x="1" y="936"/>
                  </a:cubicBezTo>
                  <a:cubicBezTo>
                    <a:pt x="1" y="938"/>
                    <a:pt x="0" y="941"/>
                    <a:pt x="0" y="944"/>
                  </a:cubicBezTo>
                  <a:cubicBezTo>
                    <a:pt x="0" y="950"/>
                    <a:pt x="1" y="957"/>
                    <a:pt x="2" y="964"/>
                  </a:cubicBezTo>
                  <a:cubicBezTo>
                    <a:pt x="6" y="961"/>
                    <a:pt x="9" y="959"/>
                    <a:pt x="13" y="957"/>
                  </a:cubicBezTo>
                  <a:cubicBezTo>
                    <a:pt x="15" y="956"/>
                    <a:pt x="17" y="954"/>
                    <a:pt x="19" y="953"/>
                  </a:cubicBezTo>
                  <a:cubicBezTo>
                    <a:pt x="39" y="940"/>
                    <a:pt x="55" y="924"/>
                    <a:pt x="63" y="898"/>
                  </a:cubicBezTo>
                  <a:cubicBezTo>
                    <a:pt x="67" y="886"/>
                    <a:pt x="74" y="882"/>
                    <a:pt x="85" y="884"/>
                  </a:cubicBezTo>
                  <a:cubicBezTo>
                    <a:pt x="88" y="884"/>
                    <a:pt x="90" y="885"/>
                    <a:pt x="92" y="885"/>
                  </a:cubicBezTo>
                  <a:cubicBezTo>
                    <a:pt x="96" y="886"/>
                    <a:pt x="100" y="886"/>
                    <a:pt x="104" y="887"/>
                  </a:cubicBezTo>
                  <a:cubicBezTo>
                    <a:pt x="109" y="888"/>
                    <a:pt x="114" y="889"/>
                    <a:pt x="119" y="891"/>
                  </a:cubicBezTo>
                  <a:cubicBezTo>
                    <a:pt x="131" y="894"/>
                    <a:pt x="143" y="898"/>
                    <a:pt x="154" y="903"/>
                  </a:cubicBezTo>
                  <a:cubicBezTo>
                    <a:pt x="157" y="904"/>
                    <a:pt x="159" y="905"/>
                    <a:pt x="161" y="906"/>
                  </a:cubicBezTo>
                  <a:cubicBezTo>
                    <a:pt x="171" y="911"/>
                    <a:pt x="181" y="916"/>
                    <a:pt x="191" y="922"/>
                  </a:cubicBezTo>
                  <a:cubicBezTo>
                    <a:pt x="210" y="934"/>
                    <a:pt x="228" y="947"/>
                    <a:pt x="240" y="967"/>
                  </a:cubicBezTo>
                  <a:cubicBezTo>
                    <a:pt x="240" y="967"/>
                    <a:pt x="240" y="967"/>
                    <a:pt x="241" y="968"/>
                  </a:cubicBezTo>
                  <a:cubicBezTo>
                    <a:pt x="242" y="969"/>
                    <a:pt x="244" y="970"/>
                    <a:pt x="245" y="971"/>
                  </a:cubicBezTo>
                  <a:cubicBezTo>
                    <a:pt x="245" y="972"/>
                    <a:pt x="246" y="972"/>
                    <a:pt x="246" y="972"/>
                  </a:cubicBezTo>
                  <a:cubicBezTo>
                    <a:pt x="246" y="972"/>
                    <a:pt x="247" y="972"/>
                    <a:pt x="249" y="972"/>
                  </a:cubicBezTo>
                  <a:cubicBezTo>
                    <a:pt x="249" y="971"/>
                    <a:pt x="249" y="969"/>
                    <a:pt x="250" y="968"/>
                  </a:cubicBezTo>
                  <a:cubicBezTo>
                    <a:pt x="250" y="965"/>
                    <a:pt x="250" y="962"/>
                    <a:pt x="250" y="959"/>
                  </a:cubicBezTo>
                  <a:cubicBezTo>
                    <a:pt x="249" y="934"/>
                    <a:pt x="242" y="911"/>
                    <a:pt x="230" y="888"/>
                  </a:cubicBezTo>
                  <a:cubicBezTo>
                    <a:pt x="225" y="876"/>
                    <a:pt x="218" y="866"/>
                    <a:pt x="211" y="856"/>
                  </a:cubicBezTo>
                  <a:cubicBezTo>
                    <a:pt x="210" y="854"/>
                    <a:pt x="208" y="852"/>
                    <a:pt x="207" y="850"/>
                  </a:cubicBezTo>
                  <a:cubicBezTo>
                    <a:pt x="205" y="847"/>
                    <a:pt x="202" y="844"/>
                    <a:pt x="200" y="841"/>
                  </a:cubicBezTo>
                  <a:cubicBezTo>
                    <a:pt x="193" y="833"/>
                    <a:pt x="186" y="826"/>
                    <a:pt x="178" y="818"/>
                  </a:cubicBezTo>
                  <a:cubicBezTo>
                    <a:pt x="180" y="818"/>
                    <a:pt x="182" y="817"/>
                    <a:pt x="184" y="816"/>
                  </a:cubicBezTo>
                  <a:cubicBezTo>
                    <a:pt x="186" y="815"/>
                    <a:pt x="188" y="814"/>
                    <a:pt x="190" y="814"/>
                  </a:cubicBezTo>
                  <a:cubicBezTo>
                    <a:pt x="210" y="812"/>
                    <a:pt x="229" y="809"/>
                    <a:pt x="248" y="810"/>
                  </a:cubicBezTo>
                  <a:cubicBezTo>
                    <a:pt x="251" y="810"/>
                    <a:pt x="254" y="810"/>
                    <a:pt x="256" y="810"/>
                  </a:cubicBezTo>
                  <a:cubicBezTo>
                    <a:pt x="259" y="811"/>
                    <a:pt x="262" y="811"/>
                    <a:pt x="265" y="811"/>
                  </a:cubicBezTo>
                  <a:cubicBezTo>
                    <a:pt x="283" y="814"/>
                    <a:pt x="299" y="811"/>
                    <a:pt x="314" y="804"/>
                  </a:cubicBezTo>
                  <a:cubicBezTo>
                    <a:pt x="316" y="803"/>
                    <a:pt x="318" y="802"/>
                    <a:pt x="320" y="801"/>
                  </a:cubicBezTo>
                  <a:cubicBezTo>
                    <a:pt x="327" y="798"/>
                    <a:pt x="333" y="794"/>
                    <a:pt x="340" y="790"/>
                  </a:cubicBezTo>
                  <a:cubicBezTo>
                    <a:pt x="358" y="779"/>
                    <a:pt x="375" y="767"/>
                    <a:pt x="392" y="754"/>
                  </a:cubicBezTo>
                  <a:cubicBezTo>
                    <a:pt x="396" y="750"/>
                    <a:pt x="401" y="747"/>
                    <a:pt x="406" y="745"/>
                  </a:cubicBezTo>
                  <a:cubicBezTo>
                    <a:pt x="408" y="744"/>
                    <a:pt x="410" y="743"/>
                    <a:pt x="413" y="743"/>
                  </a:cubicBezTo>
                  <a:cubicBezTo>
                    <a:pt x="425" y="738"/>
                    <a:pt x="439" y="739"/>
                    <a:pt x="453" y="745"/>
                  </a:cubicBezTo>
                  <a:cubicBezTo>
                    <a:pt x="456" y="746"/>
                    <a:pt x="459" y="746"/>
                    <a:pt x="463" y="747"/>
                  </a:cubicBezTo>
                  <a:cubicBezTo>
                    <a:pt x="463" y="747"/>
                    <a:pt x="464" y="747"/>
                    <a:pt x="464" y="747"/>
                  </a:cubicBezTo>
                  <a:cubicBezTo>
                    <a:pt x="464" y="746"/>
                    <a:pt x="464" y="746"/>
                    <a:pt x="464" y="746"/>
                  </a:cubicBezTo>
                  <a:cubicBezTo>
                    <a:pt x="463" y="740"/>
                    <a:pt x="464" y="735"/>
                    <a:pt x="463" y="731"/>
                  </a:cubicBezTo>
                  <a:cubicBezTo>
                    <a:pt x="458" y="713"/>
                    <a:pt x="448" y="698"/>
                    <a:pt x="436" y="684"/>
                  </a:cubicBezTo>
                  <a:cubicBezTo>
                    <a:pt x="427" y="675"/>
                    <a:pt x="418" y="666"/>
                    <a:pt x="408" y="659"/>
                  </a:cubicBezTo>
                  <a:cubicBezTo>
                    <a:pt x="406" y="658"/>
                    <a:pt x="404" y="657"/>
                    <a:pt x="403" y="656"/>
                  </a:cubicBezTo>
                  <a:cubicBezTo>
                    <a:pt x="401" y="654"/>
                    <a:pt x="399" y="653"/>
                    <a:pt x="396" y="652"/>
                  </a:cubicBezTo>
                  <a:cubicBezTo>
                    <a:pt x="392" y="649"/>
                    <a:pt x="387" y="646"/>
                    <a:pt x="380" y="641"/>
                  </a:cubicBezTo>
                  <a:cubicBezTo>
                    <a:pt x="385" y="637"/>
                    <a:pt x="389" y="634"/>
                    <a:pt x="393" y="632"/>
                  </a:cubicBezTo>
                  <a:cubicBezTo>
                    <a:pt x="403" y="626"/>
                    <a:pt x="413" y="619"/>
                    <a:pt x="423" y="611"/>
                  </a:cubicBezTo>
                  <a:cubicBezTo>
                    <a:pt x="424" y="609"/>
                    <a:pt x="426" y="608"/>
                    <a:pt x="428" y="607"/>
                  </a:cubicBezTo>
                  <a:cubicBezTo>
                    <a:pt x="438" y="598"/>
                    <a:pt x="448" y="588"/>
                    <a:pt x="457" y="577"/>
                  </a:cubicBezTo>
                  <a:cubicBezTo>
                    <a:pt x="470" y="562"/>
                    <a:pt x="483" y="547"/>
                    <a:pt x="496" y="532"/>
                  </a:cubicBezTo>
                  <a:cubicBezTo>
                    <a:pt x="497" y="531"/>
                    <a:pt x="498" y="529"/>
                    <a:pt x="500" y="528"/>
                  </a:cubicBezTo>
                  <a:cubicBezTo>
                    <a:pt x="508" y="518"/>
                    <a:pt x="515" y="509"/>
                    <a:pt x="523" y="500"/>
                  </a:cubicBezTo>
                  <a:cubicBezTo>
                    <a:pt x="540" y="480"/>
                    <a:pt x="559" y="471"/>
                    <a:pt x="584" y="475"/>
                  </a:cubicBezTo>
                  <a:cubicBezTo>
                    <a:pt x="585" y="475"/>
                    <a:pt x="586" y="476"/>
                    <a:pt x="587" y="476"/>
                  </a:cubicBezTo>
                  <a:cubicBezTo>
                    <a:pt x="589" y="476"/>
                    <a:pt x="590" y="476"/>
                    <a:pt x="593" y="475"/>
                  </a:cubicBezTo>
                  <a:cubicBezTo>
                    <a:pt x="593" y="472"/>
                    <a:pt x="594" y="469"/>
                    <a:pt x="594" y="466"/>
                  </a:cubicBezTo>
                  <a:cubicBezTo>
                    <a:pt x="594" y="464"/>
                    <a:pt x="594" y="462"/>
                    <a:pt x="593" y="461"/>
                  </a:cubicBezTo>
                  <a:cubicBezTo>
                    <a:pt x="590" y="450"/>
                    <a:pt x="587" y="439"/>
                    <a:pt x="581" y="429"/>
                  </a:cubicBezTo>
                  <a:cubicBezTo>
                    <a:pt x="571" y="409"/>
                    <a:pt x="560" y="389"/>
                    <a:pt x="548" y="370"/>
                  </a:cubicBezTo>
                  <a:cubicBezTo>
                    <a:pt x="547" y="368"/>
                    <a:pt x="546" y="366"/>
                    <a:pt x="545" y="364"/>
                  </a:cubicBezTo>
                  <a:cubicBezTo>
                    <a:pt x="544" y="362"/>
                    <a:pt x="543" y="361"/>
                    <a:pt x="542" y="359"/>
                  </a:cubicBezTo>
                  <a:cubicBezTo>
                    <a:pt x="524" y="331"/>
                    <a:pt x="502" y="307"/>
                    <a:pt x="478" y="288"/>
                  </a:cubicBezTo>
                  <a:cubicBezTo>
                    <a:pt x="477" y="287"/>
                    <a:pt x="475" y="286"/>
                    <a:pt x="473" y="284"/>
                  </a:cubicBezTo>
                  <a:cubicBezTo>
                    <a:pt x="446" y="263"/>
                    <a:pt x="414" y="248"/>
                    <a:pt x="379" y="238"/>
                  </a:cubicBezTo>
                  <a:cubicBezTo>
                    <a:pt x="379" y="238"/>
                    <a:pt x="378" y="238"/>
                    <a:pt x="378" y="238"/>
                  </a:cubicBezTo>
                  <a:cubicBezTo>
                    <a:pt x="375" y="237"/>
                    <a:pt x="373" y="236"/>
                    <a:pt x="370" y="236"/>
                  </a:cubicBezTo>
                  <a:cubicBezTo>
                    <a:pt x="366" y="235"/>
                    <a:pt x="362" y="234"/>
                    <a:pt x="357" y="233"/>
                  </a:cubicBezTo>
                  <a:cubicBezTo>
                    <a:pt x="357" y="227"/>
                    <a:pt x="357" y="222"/>
                    <a:pt x="358" y="218"/>
                  </a:cubicBezTo>
                  <a:cubicBezTo>
                    <a:pt x="366" y="187"/>
                    <a:pt x="381" y="160"/>
                    <a:pt x="400" y="136"/>
                  </a:cubicBezTo>
                  <a:cubicBezTo>
                    <a:pt x="401" y="135"/>
                    <a:pt x="402" y="133"/>
                    <a:pt x="404" y="132"/>
                  </a:cubicBezTo>
                  <a:cubicBezTo>
                    <a:pt x="404" y="131"/>
                    <a:pt x="404" y="131"/>
                    <a:pt x="404" y="131"/>
                  </a:cubicBezTo>
                  <a:cubicBezTo>
                    <a:pt x="420" y="112"/>
                    <a:pt x="441" y="104"/>
                    <a:pt x="467" y="106"/>
                  </a:cubicBezTo>
                  <a:cubicBezTo>
                    <a:pt x="466" y="102"/>
                    <a:pt x="466" y="98"/>
                    <a:pt x="464" y="97"/>
                  </a:cubicBezTo>
                  <a:cubicBezTo>
                    <a:pt x="447" y="80"/>
                    <a:pt x="430" y="65"/>
                    <a:pt x="412" y="52"/>
                  </a:cubicBezTo>
                  <a:cubicBezTo>
                    <a:pt x="411" y="51"/>
                    <a:pt x="409" y="50"/>
                    <a:pt x="407" y="48"/>
                  </a:cubicBezTo>
                  <a:cubicBezTo>
                    <a:pt x="377" y="27"/>
                    <a:pt x="344" y="12"/>
                    <a:pt x="309" y="5"/>
                  </a:cubicBezTo>
                  <a:cubicBezTo>
                    <a:pt x="306" y="4"/>
                    <a:pt x="304" y="4"/>
                    <a:pt x="301" y="3"/>
                  </a:cubicBezTo>
                  <a:cubicBezTo>
                    <a:pt x="292" y="2"/>
                    <a:pt x="282" y="1"/>
                    <a:pt x="273" y="1"/>
                  </a:cubicBezTo>
                  <a:cubicBezTo>
                    <a:pt x="270" y="0"/>
                    <a:pt x="267" y="0"/>
                    <a:pt x="263" y="0"/>
                  </a:cubicBezTo>
                  <a:cubicBezTo>
                    <a:pt x="258" y="0"/>
                    <a:pt x="252" y="0"/>
                    <a:pt x="246" y="1"/>
                  </a:cubicBezTo>
                  <a:cubicBezTo>
                    <a:pt x="226" y="2"/>
                    <a:pt x="206" y="6"/>
                    <a:pt x="187" y="13"/>
                  </a:cubicBezTo>
                  <a:cubicBezTo>
                    <a:pt x="174" y="17"/>
                    <a:pt x="161" y="22"/>
                    <a:pt x="149" y="28"/>
                  </a:cubicBezTo>
                  <a:cubicBezTo>
                    <a:pt x="147" y="29"/>
                    <a:pt x="145" y="30"/>
                    <a:pt x="143" y="31"/>
                  </a:cubicBezTo>
                  <a:cubicBezTo>
                    <a:pt x="133" y="35"/>
                    <a:pt x="124" y="41"/>
                    <a:pt x="115" y="46"/>
                  </a:cubicBezTo>
                  <a:cubicBezTo>
                    <a:pt x="104" y="54"/>
                    <a:pt x="92" y="62"/>
                    <a:pt x="82" y="71"/>
                  </a:cubicBezTo>
                  <a:cubicBezTo>
                    <a:pt x="81" y="72"/>
                    <a:pt x="80" y="73"/>
                    <a:pt x="78" y="74"/>
                  </a:cubicBezTo>
                  <a:cubicBezTo>
                    <a:pt x="72" y="79"/>
                    <a:pt x="67" y="85"/>
                    <a:pt x="62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2" name="Freeform 6"/>
            <p:cNvSpPr/>
            <p:nvPr/>
          </p:nvSpPr>
          <p:spPr bwMode="auto">
            <a:xfrm>
              <a:off x="5006976" y="-485775"/>
              <a:ext cx="2422525" cy="4397375"/>
            </a:xfrm>
            <a:custGeom>
              <a:avLst/>
              <a:gdLst>
                <a:gd name="T0" fmla="*/ 55 w 645"/>
                <a:gd name="T1" fmla="*/ 387 h 1171"/>
                <a:gd name="T2" fmla="*/ 59 w 645"/>
                <a:gd name="T3" fmla="*/ 391 h 1171"/>
                <a:gd name="T4" fmla="*/ 72 w 645"/>
                <a:gd name="T5" fmla="*/ 403 h 1171"/>
                <a:gd name="T6" fmla="*/ 90 w 645"/>
                <a:gd name="T7" fmla="*/ 385 h 1171"/>
                <a:gd name="T8" fmla="*/ 90 w 645"/>
                <a:gd name="T9" fmla="*/ 362 h 1171"/>
                <a:gd name="T10" fmla="*/ 101 w 645"/>
                <a:gd name="T11" fmla="*/ 381 h 1171"/>
                <a:gd name="T12" fmla="*/ 169 w 645"/>
                <a:gd name="T13" fmla="*/ 457 h 1171"/>
                <a:gd name="T14" fmla="*/ 181 w 645"/>
                <a:gd name="T15" fmla="*/ 445 h 1171"/>
                <a:gd name="T16" fmla="*/ 143 w 645"/>
                <a:gd name="T17" fmla="*/ 385 h 1171"/>
                <a:gd name="T18" fmla="*/ 129 w 645"/>
                <a:gd name="T19" fmla="*/ 336 h 1171"/>
                <a:gd name="T20" fmla="*/ 124 w 645"/>
                <a:gd name="T21" fmla="*/ 301 h 1171"/>
                <a:gd name="T22" fmla="*/ 139 w 645"/>
                <a:gd name="T23" fmla="*/ 327 h 1171"/>
                <a:gd name="T24" fmla="*/ 193 w 645"/>
                <a:gd name="T25" fmla="*/ 432 h 1171"/>
                <a:gd name="T26" fmla="*/ 270 w 645"/>
                <a:gd name="T27" fmla="*/ 498 h 1171"/>
                <a:gd name="T28" fmla="*/ 306 w 645"/>
                <a:gd name="T29" fmla="*/ 535 h 1171"/>
                <a:gd name="T30" fmla="*/ 296 w 645"/>
                <a:gd name="T31" fmla="*/ 481 h 1171"/>
                <a:gd name="T32" fmla="*/ 271 w 645"/>
                <a:gd name="T33" fmla="*/ 424 h 1171"/>
                <a:gd name="T34" fmla="*/ 271 w 645"/>
                <a:gd name="T35" fmla="*/ 424 h 1171"/>
                <a:gd name="T36" fmla="*/ 301 w 645"/>
                <a:gd name="T37" fmla="*/ 468 h 1171"/>
                <a:gd name="T38" fmla="*/ 313 w 645"/>
                <a:gd name="T39" fmla="*/ 502 h 1171"/>
                <a:gd name="T40" fmla="*/ 346 w 645"/>
                <a:gd name="T41" fmla="*/ 582 h 1171"/>
                <a:gd name="T42" fmla="*/ 405 w 645"/>
                <a:gd name="T43" fmla="*/ 650 h 1171"/>
                <a:gd name="T44" fmla="*/ 354 w 645"/>
                <a:gd name="T45" fmla="*/ 544 h 1171"/>
                <a:gd name="T46" fmla="*/ 333 w 645"/>
                <a:gd name="T47" fmla="*/ 435 h 1171"/>
                <a:gd name="T48" fmla="*/ 342 w 645"/>
                <a:gd name="T49" fmla="*/ 381 h 1171"/>
                <a:gd name="T50" fmla="*/ 379 w 645"/>
                <a:gd name="T51" fmla="*/ 323 h 1171"/>
                <a:gd name="T52" fmla="*/ 383 w 645"/>
                <a:gd name="T53" fmla="*/ 320 h 1171"/>
                <a:gd name="T54" fmla="*/ 379 w 645"/>
                <a:gd name="T55" fmla="*/ 323 h 1171"/>
                <a:gd name="T56" fmla="*/ 354 w 645"/>
                <a:gd name="T57" fmla="*/ 402 h 1171"/>
                <a:gd name="T58" fmla="*/ 357 w 645"/>
                <a:gd name="T59" fmla="*/ 497 h 1171"/>
                <a:gd name="T60" fmla="*/ 379 w 645"/>
                <a:gd name="T61" fmla="*/ 568 h 1171"/>
                <a:gd name="T62" fmla="*/ 413 w 645"/>
                <a:gd name="T63" fmla="*/ 633 h 1171"/>
                <a:gd name="T64" fmla="*/ 445 w 645"/>
                <a:gd name="T65" fmla="*/ 724 h 1171"/>
                <a:gd name="T66" fmla="*/ 451 w 645"/>
                <a:gd name="T67" fmla="*/ 791 h 1171"/>
                <a:gd name="T68" fmla="*/ 444 w 645"/>
                <a:gd name="T69" fmla="*/ 928 h 1171"/>
                <a:gd name="T70" fmla="*/ 445 w 645"/>
                <a:gd name="T71" fmla="*/ 936 h 1171"/>
                <a:gd name="T72" fmla="*/ 462 w 645"/>
                <a:gd name="T73" fmla="*/ 1007 h 1171"/>
                <a:gd name="T74" fmla="*/ 453 w 645"/>
                <a:gd name="T75" fmla="*/ 1079 h 1171"/>
                <a:gd name="T76" fmla="*/ 500 w 645"/>
                <a:gd name="T77" fmla="*/ 1171 h 1171"/>
                <a:gd name="T78" fmla="*/ 508 w 645"/>
                <a:gd name="T79" fmla="*/ 1166 h 1171"/>
                <a:gd name="T80" fmla="*/ 506 w 645"/>
                <a:gd name="T81" fmla="*/ 1147 h 1171"/>
                <a:gd name="T82" fmla="*/ 540 w 645"/>
                <a:gd name="T83" fmla="*/ 1030 h 1171"/>
                <a:gd name="T84" fmla="*/ 559 w 645"/>
                <a:gd name="T85" fmla="*/ 964 h 1171"/>
                <a:gd name="T86" fmla="*/ 557 w 645"/>
                <a:gd name="T87" fmla="*/ 825 h 1171"/>
                <a:gd name="T88" fmla="*/ 532 w 645"/>
                <a:gd name="T89" fmla="*/ 745 h 1171"/>
                <a:gd name="T90" fmla="*/ 528 w 645"/>
                <a:gd name="T91" fmla="*/ 702 h 1171"/>
                <a:gd name="T92" fmla="*/ 532 w 645"/>
                <a:gd name="T93" fmla="*/ 586 h 1171"/>
                <a:gd name="T94" fmla="*/ 524 w 645"/>
                <a:gd name="T95" fmla="*/ 556 h 1171"/>
                <a:gd name="T96" fmla="*/ 509 w 645"/>
                <a:gd name="T97" fmla="*/ 420 h 1171"/>
                <a:gd name="T98" fmla="*/ 511 w 645"/>
                <a:gd name="T99" fmla="*/ 398 h 1171"/>
                <a:gd name="T100" fmla="*/ 545 w 645"/>
                <a:gd name="T101" fmla="*/ 279 h 1171"/>
                <a:gd name="T102" fmla="*/ 636 w 645"/>
                <a:gd name="T103" fmla="*/ 182 h 1171"/>
                <a:gd name="T104" fmla="*/ 626 w 645"/>
                <a:gd name="T105" fmla="*/ 153 h 1171"/>
                <a:gd name="T106" fmla="*/ 527 w 645"/>
                <a:gd name="T107" fmla="*/ 112 h 1171"/>
                <a:gd name="T108" fmla="*/ 394 w 645"/>
                <a:gd name="T109" fmla="*/ 131 h 1171"/>
                <a:gd name="T110" fmla="*/ 300 w 645"/>
                <a:gd name="T111" fmla="*/ 188 h 1171"/>
                <a:gd name="T112" fmla="*/ 273 w 645"/>
                <a:gd name="T113" fmla="*/ 202 h 1171"/>
                <a:gd name="T114" fmla="*/ 259 w 645"/>
                <a:gd name="T115" fmla="*/ 153 h 1171"/>
                <a:gd name="T116" fmla="*/ 231 w 645"/>
                <a:gd name="T117" fmla="*/ 85 h 1171"/>
                <a:gd name="T118" fmla="*/ 131 w 645"/>
                <a:gd name="T119" fmla="*/ 33 h 1171"/>
                <a:gd name="T120" fmla="*/ 50 w 645"/>
                <a:gd name="T121" fmla="*/ 100 h 1171"/>
                <a:gd name="T122" fmla="*/ 9 w 645"/>
                <a:gd name="T123" fmla="*/ 200 h 1171"/>
                <a:gd name="T124" fmla="*/ 6 w 645"/>
                <a:gd name="T125" fmla="*/ 308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5" h="1171">
                  <a:moveTo>
                    <a:pt x="6" y="308"/>
                  </a:moveTo>
                  <a:cubicBezTo>
                    <a:pt x="7" y="310"/>
                    <a:pt x="8" y="313"/>
                    <a:pt x="8" y="315"/>
                  </a:cubicBezTo>
                  <a:cubicBezTo>
                    <a:pt x="15" y="343"/>
                    <a:pt x="30" y="368"/>
                    <a:pt x="55" y="387"/>
                  </a:cubicBezTo>
                  <a:cubicBezTo>
                    <a:pt x="55" y="388"/>
                    <a:pt x="56" y="389"/>
                    <a:pt x="57" y="390"/>
                  </a:cubicBezTo>
                  <a:cubicBezTo>
                    <a:pt x="57" y="390"/>
                    <a:pt x="57" y="391"/>
                    <a:pt x="57" y="391"/>
                  </a:cubicBezTo>
                  <a:cubicBezTo>
                    <a:pt x="59" y="391"/>
                    <a:pt x="59" y="391"/>
                    <a:pt x="59" y="391"/>
                  </a:cubicBezTo>
                  <a:cubicBezTo>
                    <a:pt x="62" y="394"/>
                    <a:pt x="64" y="396"/>
                    <a:pt x="67" y="399"/>
                  </a:cubicBezTo>
                  <a:cubicBezTo>
                    <a:pt x="69" y="400"/>
                    <a:pt x="70" y="401"/>
                    <a:pt x="72" y="403"/>
                  </a:cubicBezTo>
                  <a:cubicBezTo>
                    <a:pt x="72" y="403"/>
                    <a:pt x="72" y="403"/>
                    <a:pt x="72" y="403"/>
                  </a:cubicBezTo>
                  <a:cubicBezTo>
                    <a:pt x="81" y="411"/>
                    <a:pt x="92" y="419"/>
                    <a:pt x="101" y="428"/>
                  </a:cubicBezTo>
                  <a:cubicBezTo>
                    <a:pt x="112" y="438"/>
                    <a:pt x="101" y="416"/>
                    <a:pt x="99" y="413"/>
                  </a:cubicBezTo>
                  <a:cubicBezTo>
                    <a:pt x="96" y="403"/>
                    <a:pt x="92" y="394"/>
                    <a:pt x="90" y="385"/>
                  </a:cubicBezTo>
                  <a:cubicBezTo>
                    <a:pt x="89" y="382"/>
                    <a:pt x="89" y="380"/>
                    <a:pt x="89" y="377"/>
                  </a:cubicBezTo>
                  <a:cubicBezTo>
                    <a:pt x="88" y="376"/>
                    <a:pt x="88" y="374"/>
                    <a:pt x="88" y="373"/>
                  </a:cubicBezTo>
                  <a:cubicBezTo>
                    <a:pt x="88" y="370"/>
                    <a:pt x="89" y="367"/>
                    <a:pt x="90" y="362"/>
                  </a:cubicBezTo>
                  <a:cubicBezTo>
                    <a:pt x="93" y="363"/>
                    <a:pt x="95" y="366"/>
                    <a:pt x="96" y="369"/>
                  </a:cubicBezTo>
                  <a:cubicBezTo>
                    <a:pt x="97" y="371"/>
                    <a:pt x="98" y="374"/>
                    <a:pt x="99" y="376"/>
                  </a:cubicBezTo>
                  <a:cubicBezTo>
                    <a:pt x="100" y="378"/>
                    <a:pt x="100" y="379"/>
                    <a:pt x="101" y="381"/>
                  </a:cubicBezTo>
                  <a:cubicBezTo>
                    <a:pt x="110" y="403"/>
                    <a:pt x="124" y="423"/>
                    <a:pt x="141" y="440"/>
                  </a:cubicBezTo>
                  <a:cubicBezTo>
                    <a:pt x="148" y="446"/>
                    <a:pt x="155" y="451"/>
                    <a:pt x="163" y="454"/>
                  </a:cubicBezTo>
                  <a:cubicBezTo>
                    <a:pt x="165" y="455"/>
                    <a:pt x="167" y="456"/>
                    <a:pt x="169" y="457"/>
                  </a:cubicBezTo>
                  <a:cubicBezTo>
                    <a:pt x="171" y="457"/>
                    <a:pt x="172" y="457"/>
                    <a:pt x="174" y="458"/>
                  </a:cubicBezTo>
                  <a:cubicBezTo>
                    <a:pt x="178" y="459"/>
                    <a:pt x="183" y="458"/>
                    <a:pt x="190" y="458"/>
                  </a:cubicBezTo>
                  <a:cubicBezTo>
                    <a:pt x="187" y="453"/>
                    <a:pt x="184" y="448"/>
                    <a:pt x="181" y="445"/>
                  </a:cubicBezTo>
                  <a:cubicBezTo>
                    <a:pt x="180" y="443"/>
                    <a:pt x="178" y="441"/>
                    <a:pt x="177" y="440"/>
                  </a:cubicBezTo>
                  <a:cubicBezTo>
                    <a:pt x="171" y="434"/>
                    <a:pt x="166" y="429"/>
                    <a:pt x="162" y="422"/>
                  </a:cubicBezTo>
                  <a:cubicBezTo>
                    <a:pt x="156" y="409"/>
                    <a:pt x="148" y="398"/>
                    <a:pt x="143" y="385"/>
                  </a:cubicBezTo>
                  <a:cubicBezTo>
                    <a:pt x="138" y="372"/>
                    <a:pt x="134" y="358"/>
                    <a:pt x="131" y="344"/>
                  </a:cubicBezTo>
                  <a:cubicBezTo>
                    <a:pt x="131" y="343"/>
                    <a:pt x="131" y="343"/>
                    <a:pt x="130" y="342"/>
                  </a:cubicBezTo>
                  <a:cubicBezTo>
                    <a:pt x="130" y="340"/>
                    <a:pt x="130" y="338"/>
                    <a:pt x="129" y="336"/>
                  </a:cubicBezTo>
                  <a:cubicBezTo>
                    <a:pt x="129" y="333"/>
                    <a:pt x="128" y="330"/>
                    <a:pt x="128" y="327"/>
                  </a:cubicBezTo>
                  <a:cubicBezTo>
                    <a:pt x="127" y="324"/>
                    <a:pt x="126" y="320"/>
                    <a:pt x="126" y="317"/>
                  </a:cubicBezTo>
                  <a:cubicBezTo>
                    <a:pt x="125" y="311"/>
                    <a:pt x="125" y="306"/>
                    <a:pt x="124" y="301"/>
                  </a:cubicBezTo>
                  <a:cubicBezTo>
                    <a:pt x="122" y="287"/>
                    <a:pt x="121" y="272"/>
                    <a:pt x="128" y="252"/>
                  </a:cubicBezTo>
                  <a:cubicBezTo>
                    <a:pt x="129" y="266"/>
                    <a:pt x="130" y="273"/>
                    <a:pt x="131" y="281"/>
                  </a:cubicBezTo>
                  <a:cubicBezTo>
                    <a:pt x="132" y="297"/>
                    <a:pt x="135" y="312"/>
                    <a:pt x="139" y="327"/>
                  </a:cubicBezTo>
                  <a:cubicBezTo>
                    <a:pt x="140" y="333"/>
                    <a:pt x="142" y="338"/>
                    <a:pt x="144" y="343"/>
                  </a:cubicBezTo>
                  <a:cubicBezTo>
                    <a:pt x="154" y="374"/>
                    <a:pt x="169" y="402"/>
                    <a:pt x="189" y="427"/>
                  </a:cubicBezTo>
                  <a:cubicBezTo>
                    <a:pt x="191" y="429"/>
                    <a:pt x="192" y="431"/>
                    <a:pt x="193" y="432"/>
                  </a:cubicBezTo>
                  <a:cubicBezTo>
                    <a:pt x="200" y="440"/>
                    <a:pt x="207" y="448"/>
                    <a:pt x="214" y="456"/>
                  </a:cubicBezTo>
                  <a:cubicBezTo>
                    <a:pt x="224" y="467"/>
                    <a:pt x="238" y="475"/>
                    <a:pt x="250" y="483"/>
                  </a:cubicBezTo>
                  <a:cubicBezTo>
                    <a:pt x="257" y="488"/>
                    <a:pt x="263" y="493"/>
                    <a:pt x="270" y="498"/>
                  </a:cubicBezTo>
                  <a:cubicBezTo>
                    <a:pt x="271" y="500"/>
                    <a:pt x="273" y="501"/>
                    <a:pt x="274" y="503"/>
                  </a:cubicBezTo>
                  <a:cubicBezTo>
                    <a:pt x="285" y="513"/>
                    <a:pt x="295" y="525"/>
                    <a:pt x="302" y="539"/>
                  </a:cubicBezTo>
                  <a:cubicBezTo>
                    <a:pt x="304" y="537"/>
                    <a:pt x="306" y="536"/>
                    <a:pt x="306" y="535"/>
                  </a:cubicBezTo>
                  <a:cubicBezTo>
                    <a:pt x="304" y="523"/>
                    <a:pt x="303" y="511"/>
                    <a:pt x="300" y="499"/>
                  </a:cubicBezTo>
                  <a:cubicBezTo>
                    <a:pt x="299" y="495"/>
                    <a:pt x="298" y="491"/>
                    <a:pt x="297" y="487"/>
                  </a:cubicBezTo>
                  <a:cubicBezTo>
                    <a:pt x="297" y="485"/>
                    <a:pt x="296" y="483"/>
                    <a:pt x="296" y="481"/>
                  </a:cubicBezTo>
                  <a:cubicBezTo>
                    <a:pt x="295" y="479"/>
                    <a:pt x="294" y="477"/>
                    <a:pt x="294" y="474"/>
                  </a:cubicBezTo>
                  <a:cubicBezTo>
                    <a:pt x="288" y="457"/>
                    <a:pt x="281" y="441"/>
                    <a:pt x="271" y="425"/>
                  </a:cubicBezTo>
                  <a:cubicBezTo>
                    <a:pt x="271" y="425"/>
                    <a:pt x="271" y="424"/>
                    <a:pt x="271" y="424"/>
                  </a:cubicBezTo>
                  <a:cubicBezTo>
                    <a:pt x="271" y="423"/>
                    <a:pt x="271" y="422"/>
                    <a:pt x="270" y="422"/>
                  </a:cubicBezTo>
                  <a:cubicBezTo>
                    <a:pt x="271" y="422"/>
                    <a:pt x="271" y="422"/>
                    <a:pt x="271" y="423"/>
                  </a:cubicBezTo>
                  <a:cubicBezTo>
                    <a:pt x="271" y="423"/>
                    <a:pt x="271" y="424"/>
                    <a:pt x="271" y="424"/>
                  </a:cubicBezTo>
                  <a:cubicBezTo>
                    <a:pt x="271" y="424"/>
                    <a:pt x="271" y="425"/>
                    <a:pt x="271" y="425"/>
                  </a:cubicBezTo>
                  <a:cubicBezTo>
                    <a:pt x="274" y="426"/>
                    <a:pt x="278" y="427"/>
                    <a:pt x="279" y="429"/>
                  </a:cubicBezTo>
                  <a:cubicBezTo>
                    <a:pt x="289" y="440"/>
                    <a:pt x="295" y="454"/>
                    <a:pt x="301" y="468"/>
                  </a:cubicBezTo>
                  <a:cubicBezTo>
                    <a:pt x="301" y="470"/>
                    <a:pt x="302" y="472"/>
                    <a:pt x="303" y="474"/>
                  </a:cubicBezTo>
                  <a:cubicBezTo>
                    <a:pt x="305" y="480"/>
                    <a:pt x="307" y="486"/>
                    <a:pt x="309" y="492"/>
                  </a:cubicBezTo>
                  <a:cubicBezTo>
                    <a:pt x="310" y="495"/>
                    <a:pt x="311" y="499"/>
                    <a:pt x="313" y="502"/>
                  </a:cubicBezTo>
                  <a:cubicBezTo>
                    <a:pt x="314" y="507"/>
                    <a:pt x="316" y="512"/>
                    <a:pt x="318" y="516"/>
                  </a:cubicBezTo>
                  <a:cubicBezTo>
                    <a:pt x="325" y="537"/>
                    <a:pt x="333" y="557"/>
                    <a:pt x="343" y="576"/>
                  </a:cubicBezTo>
                  <a:cubicBezTo>
                    <a:pt x="344" y="578"/>
                    <a:pt x="345" y="580"/>
                    <a:pt x="346" y="582"/>
                  </a:cubicBezTo>
                  <a:cubicBezTo>
                    <a:pt x="347" y="582"/>
                    <a:pt x="347" y="582"/>
                    <a:pt x="347" y="583"/>
                  </a:cubicBezTo>
                  <a:cubicBezTo>
                    <a:pt x="361" y="606"/>
                    <a:pt x="377" y="627"/>
                    <a:pt x="396" y="645"/>
                  </a:cubicBezTo>
                  <a:cubicBezTo>
                    <a:pt x="398" y="646"/>
                    <a:pt x="400" y="647"/>
                    <a:pt x="405" y="650"/>
                  </a:cubicBezTo>
                  <a:cubicBezTo>
                    <a:pt x="402" y="639"/>
                    <a:pt x="397" y="633"/>
                    <a:pt x="393" y="626"/>
                  </a:cubicBezTo>
                  <a:cubicBezTo>
                    <a:pt x="381" y="607"/>
                    <a:pt x="371" y="586"/>
                    <a:pt x="363" y="565"/>
                  </a:cubicBezTo>
                  <a:cubicBezTo>
                    <a:pt x="360" y="558"/>
                    <a:pt x="357" y="551"/>
                    <a:pt x="354" y="544"/>
                  </a:cubicBezTo>
                  <a:cubicBezTo>
                    <a:pt x="353" y="539"/>
                    <a:pt x="351" y="534"/>
                    <a:pt x="349" y="529"/>
                  </a:cubicBezTo>
                  <a:cubicBezTo>
                    <a:pt x="339" y="502"/>
                    <a:pt x="334" y="473"/>
                    <a:pt x="333" y="444"/>
                  </a:cubicBezTo>
                  <a:cubicBezTo>
                    <a:pt x="333" y="441"/>
                    <a:pt x="333" y="438"/>
                    <a:pt x="333" y="435"/>
                  </a:cubicBezTo>
                  <a:cubicBezTo>
                    <a:pt x="333" y="435"/>
                    <a:pt x="333" y="435"/>
                    <a:pt x="333" y="435"/>
                  </a:cubicBezTo>
                  <a:cubicBezTo>
                    <a:pt x="333" y="419"/>
                    <a:pt x="336" y="403"/>
                    <a:pt x="340" y="388"/>
                  </a:cubicBezTo>
                  <a:cubicBezTo>
                    <a:pt x="341" y="386"/>
                    <a:pt x="342" y="384"/>
                    <a:pt x="342" y="381"/>
                  </a:cubicBezTo>
                  <a:cubicBezTo>
                    <a:pt x="347" y="366"/>
                    <a:pt x="354" y="352"/>
                    <a:pt x="362" y="339"/>
                  </a:cubicBezTo>
                  <a:cubicBezTo>
                    <a:pt x="366" y="332"/>
                    <a:pt x="370" y="325"/>
                    <a:pt x="379" y="323"/>
                  </a:cubicBezTo>
                  <a:cubicBezTo>
                    <a:pt x="379" y="323"/>
                    <a:pt x="379" y="323"/>
                    <a:pt x="379" y="323"/>
                  </a:cubicBezTo>
                  <a:cubicBezTo>
                    <a:pt x="379" y="322"/>
                    <a:pt x="380" y="322"/>
                    <a:pt x="380" y="322"/>
                  </a:cubicBezTo>
                  <a:cubicBezTo>
                    <a:pt x="381" y="321"/>
                    <a:pt x="381" y="319"/>
                    <a:pt x="382" y="318"/>
                  </a:cubicBezTo>
                  <a:cubicBezTo>
                    <a:pt x="382" y="319"/>
                    <a:pt x="383" y="319"/>
                    <a:pt x="383" y="320"/>
                  </a:cubicBezTo>
                  <a:cubicBezTo>
                    <a:pt x="382" y="320"/>
                    <a:pt x="381" y="321"/>
                    <a:pt x="380" y="322"/>
                  </a:cubicBezTo>
                  <a:cubicBezTo>
                    <a:pt x="380" y="322"/>
                    <a:pt x="380" y="323"/>
                    <a:pt x="380" y="323"/>
                  </a:cubicBezTo>
                  <a:cubicBezTo>
                    <a:pt x="379" y="323"/>
                    <a:pt x="379" y="323"/>
                    <a:pt x="379" y="323"/>
                  </a:cubicBezTo>
                  <a:cubicBezTo>
                    <a:pt x="379" y="326"/>
                    <a:pt x="379" y="330"/>
                    <a:pt x="378" y="332"/>
                  </a:cubicBezTo>
                  <a:cubicBezTo>
                    <a:pt x="367" y="352"/>
                    <a:pt x="360" y="373"/>
                    <a:pt x="356" y="395"/>
                  </a:cubicBezTo>
                  <a:cubicBezTo>
                    <a:pt x="355" y="397"/>
                    <a:pt x="355" y="400"/>
                    <a:pt x="354" y="402"/>
                  </a:cubicBezTo>
                  <a:cubicBezTo>
                    <a:pt x="353" y="407"/>
                    <a:pt x="353" y="411"/>
                    <a:pt x="353" y="416"/>
                  </a:cubicBezTo>
                  <a:cubicBezTo>
                    <a:pt x="352" y="419"/>
                    <a:pt x="352" y="422"/>
                    <a:pt x="352" y="425"/>
                  </a:cubicBezTo>
                  <a:cubicBezTo>
                    <a:pt x="351" y="449"/>
                    <a:pt x="353" y="472"/>
                    <a:pt x="357" y="497"/>
                  </a:cubicBezTo>
                  <a:cubicBezTo>
                    <a:pt x="361" y="514"/>
                    <a:pt x="365" y="532"/>
                    <a:pt x="371" y="548"/>
                  </a:cubicBezTo>
                  <a:cubicBezTo>
                    <a:pt x="372" y="550"/>
                    <a:pt x="373" y="553"/>
                    <a:pt x="374" y="555"/>
                  </a:cubicBezTo>
                  <a:cubicBezTo>
                    <a:pt x="375" y="559"/>
                    <a:pt x="377" y="564"/>
                    <a:pt x="379" y="568"/>
                  </a:cubicBezTo>
                  <a:cubicBezTo>
                    <a:pt x="381" y="574"/>
                    <a:pt x="384" y="580"/>
                    <a:pt x="387" y="585"/>
                  </a:cubicBezTo>
                  <a:cubicBezTo>
                    <a:pt x="390" y="591"/>
                    <a:pt x="393" y="596"/>
                    <a:pt x="396" y="601"/>
                  </a:cubicBezTo>
                  <a:cubicBezTo>
                    <a:pt x="402" y="612"/>
                    <a:pt x="407" y="623"/>
                    <a:pt x="413" y="633"/>
                  </a:cubicBezTo>
                  <a:cubicBezTo>
                    <a:pt x="416" y="638"/>
                    <a:pt x="419" y="644"/>
                    <a:pt x="421" y="649"/>
                  </a:cubicBezTo>
                  <a:cubicBezTo>
                    <a:pt x="422" y="651"/>
                    <a:pt x="423" y="653"/>
                    <a:pt x="424" y="655"/>
                  </a:cubicBezTo>
                  <a:cubicBezTo>
                    <a:pt x="434" y="677"/>
                    <a:pt x="440" y="701"/>
                    <a:pt x="445" y="724"/>
                  </a:cubicBezTo>
                  <a:cubicBezTo>
                    <a:pt x="449" y="739"/>
                    <a:pt x="451" y="755"/>
                    <a:pt x="451" y="770"/>
                  </a:cubicBezTo>
                  <a:cubicBezTo>
                    <a:pt x="451" y="773"/>
                    <a:pt x="451" y="776"/>
                    <a:pt x="451" y="779"/>
                  </a:cubicBezTo>
                  <a:cubicBezTo>
                    <a:pt x="451" y="783"/>
                    <a:pt x="451" y="787"/>
                    <a:pt x="451" y="791"/>
                  </a:cubicBezTo>
                  <a:cubicBezTo>
                    <a:pt x="451" y="794"/>
                    <a:pt x="451" y="796"/>
                    <a:pt x="450" y="799"/>
                  </a:cubicBezTo>
                  <a:cubicBezTo>
                    <a:pt x="449" y="809"/>
                    <a:pt x="448" y="818"/>
                    <a:pt x="446" y="827"/>
                  </a:cubicBezTo>
                  <a:cubicBezTo>
                    <a:pt x="439" y="860"/>
                    <a:pt x="441" y="894"/>
                    <a:pt x="444" y="928"/>
                  </a:cubicBezTo>
                  <a:cubicBezTo>
                    <a:pt x="444" y="928"/>
                    <a:pt x="444" y="928"/>
                    <a:pt x="444" y="928"/>
                  </a:cubicBezTo>
                  <a:cubicBezTo>
                    <a:pt x="445" y="930"/>
                    <a:pt x="445" y="933"/>
                    <a:pt x="445" y="936"/>
                  </a:cubicBezTo>
                  <a:cubicBezTo>
                    <a:pt x="445" y="936"/>
                    <a:pt x="445" y="936"/>
                    <a:pt x="445" y="936"/>
                  </a:cubicBezTo>
                  <a:cubicBezTo>
                    <a:pt x="446" y="940"/>
                    <a:pt x="447" y="944"/>
                    <a:pt x="448" y="947"/>
                  </a:cubicBezTo>
                  <a:cubicBezTo>
                    <a:pt x="451" y="960"/>
                    <a:pt x="457" y="972"/>
                    <a:pt x="468" y="983"/>
                  </a:cubicBezTo>
                  <a:cubicBezTo>
                    <a:pt x="466" y="991"/>
                    <a:pt x="464" y="999"/>
                    <a:pt x="462" y="1007"/>
                  </a:cubicBezTo>
                  <a:cubicBezTo>
                    <a:pt x="456" y="1027"/>
                    <a:pt x="452" y="1047"/>
                    <a:pt x="452" y="1068"/>
                  </a:cubicBezTo>
                  <a:cubicBezTo>
                    <a:pt x="452" y="1069"/>
                    <a:pt x="452" y="1069"/>
                    <a:pt x="452" y="1070"/>
                  </a:cubicBezTo>
                  <a:cubicBezTo>
                    <a:pt x="452" y="1073"/>
                    <a:pt x="453" y="1076"/>
                    <a:pt x="453" y="1079"/>
                  </a:cubicBezTo>
                  <a:cubicBezTo>
                    <a:pt x="453" y="1085"/>
                    <a:pt x="454" y="1091"/>
                    <a:pt x="456" y="1097"/>
                  </a:cubicBezTo>
                  <a:cubicBezTo>
                    <a:pt x="456" y="1101"/>
                    <a:pt x="458" y="1105"/>
                    <a:pt x="459" y="1109"/>
                  </a:cubicBezTo>
                  <a:cubicBezTo>
                    <a:pt x="466" y="1133"/>
                    <a:pt x="480" y="1153"/>
                    <a:pt x="500" y="1171"/>
                  </a:cubicBezTo>
                  <a:cubicBezTo>
                    <a:pt x="500" y="1171"/>
                    <a:pt x="501" y="1171"/>
                    <a:pt x="502" y="1171"/>
                  </a:cubicBezTo>
                  <a:cubicBezTo>
                    <a:pt x="503" y="1171"/>
                    <a:pt x="503" y="1171"/>
                    <a:pt x="504" y="1171"/>
                  </a:cubicBezTo>
                  <a:cubicBezTo>
                    <a:pt x="506" y="1170"/>
                    <a:pt x="507" y="1168"/>
                    <a:pt x="508" y="1166"/>
                  </a:cubicBezTo>
                  <a:cubicBezTo>
                    <a:pt x="508" y="1163"/>
                    <a:pt x="507" y="1160"/>
                    <a:pt x="507" y="1157"/>
                  </a:cubicBezTo>
                  <a:cubicBezTo>
                    <a:pt x="507" y="1157"/>
                    <a:pt x="507" y="1157"/>
                    <a:pt x="507" y="1157"/>
                  </a:cubicBezTo>
                  <a:cubicBezTo>
                    <a:pt x="507" y="1154"/>
                    <a:pt x="506" y="1151"/>
                    <a:pt x="506" y="1147"/>
                  </a:cubicBezTo>
                  <a:cubicBezTo>
                    <a:pt x="506" y="1126"/>
                    <a:pt x="510" y="1106"/>
                    <a:pt x="517" y="1087"/>
                  </a:cubicBezTo>
                  <a:cubicBezTo>
                    <a:pt x="523" y="1070"/>
                    <a:pt x="530" y="1053"/>
                    <a:pt x="537" y="1036"/>
                  </a:cubicBezTo>
                  <a:cubicBezTo>
                    <a:pt x="538" y="1034"/>
                    <a:pt x="539" y="1032"/>
                    <a:pt x="540" y="1030"/>
                  </a:cubicBezTo>
                  <a:cubicBezTo>
                    <a:pt x="540" y="1030"/>
                    <a:pt x="540" y="1030"/>
                    <a:pt x="540" y="1030"/>
                  </a:cubicBezTo>
                  <a:cubicBezTo>
                    <a:pt x="547" y="1012"/>
                    <a:pt x="553" y="994"/>
                    <a:pt x="557" y="976"/>
                  </a:cubicBezTo>
                  <a:cubicBezTo>
                    <a:pt x="558" y="972"/>
                    <a:pt x="559" y="968"/>
                    <a:pt x="559" y="964"/>
                  </a:cubicBezTo>
                  <a:cubicBezTo>
                    <a:pt x="562" y="947"/>
                    <a:pt x="564" y="930"/>
                    <a:pt x="565" y="913"/>
                  </a:cubicBezTo>
                  <a:cubicBezTo>
                    <a:pt x="565" y="910"/>
                    <a:pt x="565" y="907"/>
                    <a:pt x="565" y="904"/>
                  </a:cubicBezTo>
                  <a:cubicBezTo>
                    <a:pt x="566" y="878"/>
                    <a:pt x="563" y="851"/>
                    <a:pt x="557" y="825"/>
                  </a:cubicBezTo>
                  <a:cubicBezTo>
                    <a:pt x="557" y="822"/>
                    <a:pt x="556" y="819"/>
                    <a:pt x="555" y="817"/>
                  </a:cubicBezTo>
                  <a:cubicBezTo>
                    <a:pt x="553" y="806"/>
                    <a:pt x="550" y="795"/>
                    <a:pt x="547" y="785"/>
                  </a:cubicBezTo>
                  <a:cubicBezTo>
                    <a:pt x="542" y="771"/>
                    <a:pt x="537" y="758"/>
                    <a:pt x="532" y="745"/>
                  </a:cubicBezTo>
                  <a:cubicBezTo>
                    <a:pt x="530" y="738"/>
                    <a:pt x="528" y="732"/>
                    <a:pt x="527" y="725"/>
                  </a:cubicBezTo>
                  <a:cubicBezTo>
                    <a:pt x="527" y="722"/>
                    <a:pt x="527" y="718"/>
                    <a:pt x="527" y="715"/>
                  </a:cubicBezTo>
                  <a:cubicBezTo>
                    <a:pt x="527" y="711"/>
                    <a:pt x="527" y="707"/>
                    <a:pt x="528" y="702"/>
                  </a:cubicBezTo>
                  <a:cubicBezTo>
                    <a:pt x="529" y="700"/>
                    <a:pt x="530" y="698"/>
                    <a:pt x="530" y="695"/>
                  </a:cubicBezTo>
                  <a:cubicBezTo>
                    <a:pt x="531" y="693"/>
                    <a:pt x="532" y="691"/>
                    <a:pt x="532" y="690"/>
                  </a:cubicBezTo>
                  <a:cubicBezTo>
                    <a:pt x="542" y="656"/>
                    <a:pt x="543" y="620"/>
                    <a:pt x="532" y="586"/>
                  </a:cubicBezTo>
                  <a:cubicBezTo>
                    <a:pt x="531" y="583"/>
                    <a:pt x="531" y="580"/>
                    <a:pt x="530" y="577"/>
                  </a:cubicBezTo>
                  <a:cubicBezTo>
                    <a:pt x="529" y="572"/>
                    <a:pt x="527" y="568"/>
                    <a:pt x="526" y="564"/>
                  </a:cubicBezTo>
                  <a:cubicBezTo>
                    <a:pt x="526" y="561"/>
                    <a:pt x="525" y="558"/>
                    <a:pt x="524" y="556"/>
                  </a:cubicBezTo>
                  <a:cubicBezTo>
                    <a:pt x="524" y="553"/>
                    <a:pt x="523" y="551"/>
                    <a:pt x="523" y="548"/>
                  </a:cubicBezTo>
                  <a:cubicBezTo>
                    <a:pt x="517" y="522"/>
                    <a:pt x="514" y="495"/>
                    <a:pt x="511" y="468"/>
                  </a:cubicBezTo>
                  <a:cubicBezTo>
                    <a:pt x="509" y="451"/>
                    <a:pt x="509" y="435"/>
                    <a:pt x="509" y="420"/>
                  </a:cubicBezTo>
                  <a:cubicBezTo>
                    <a:pt x="509" y="416"/>
                    <a:pt x="510" y="413"/>
                    <a:pt x="510" y="410"/>
                  </a:cubicBezTo>
                  <a:cubicBezTo>
                    <a:pt x="510" y="409"/>
                    <a:pt x="510" y="408"/>
                    <a:pt x="510" y="406"/>
                  </a:cubicBezTo>
                  <a:cubicBezTo>
                    <a:pt x="510" y="404"/>
                    <a:pt x="510" y="401"/>
                    <a:pt x="511" y="398"/>
                  </a:cubicBezTo>
                  <a:cubicBezTo>
                    <a:pt x="515" y="359"/>
                    <a:pt x="525" y="322"/>
                    <a:pt x="542" y="287"/>
                  </a:cubicBezTo>
                  <a:cubicBezTo>
                    <a:pt x="543" y="285"/>
                    <a:pt x="544" y="283"/>
                    <a:pt x="545" y="281"/>
                  </a:cubicBezTo>
                  <a:cubicBezTo>
                    <a:pt x="545" y="280"/>
                    <a:pt x="545" y="279"/>
                    <a:pt x="545" y="279"/>
                  </a:cubicBezTo>
                  <a:cubicBezTo>
                    <a:pt x="561" y="247"/>
                    <a:pt x="580" y="221"/>
                    <a:pt x="606" y="200"/>
                  </a:cubicBezTo>
                  <a:cubicBezTo>
                    <a:pt x="608" y="199"/>
                    <a:pt x="610" y="198"/>
                    <a:pt x="611" y="197"/>
                  </a:cubicBezTo>
                  <a:cubicBezTo>
                    <a:pt x="619" y="191"/>
                    <a:pt x="627" y="186"/>
                    <a:pt x="636" y="182"/>
                  </a:cubicBezTo>
                  <a:cubicBezTo>
                    <a:pt x="639" y="180"/>
                    <a:pt x="642" y="178"/>
                    <a:pt x="644" y="176"/>
                  </a:cubicBezTo>
                  <a:cubicBezTo>
                    <a:pt x="645" y="175"/>
                    <a:pt x="645" y="174"/>
                    <a:pt x="645" y="172"/>
                  </a:cubicBezTo>
                  <a:cubicBezTo>
                    <a:pt x="641" y="164"/>
                    <a:pt x="634" y="158"/>
                    <a:pt x="626" y="153"/>
                  </a:cubicBezTo>
                  <a:cubicBezTo>
                    <a:pt x="625" y="152"/>
                    <a:pt x="624" y="151"/>
                    <a:pt x="623" y="150"/>
                  </a:cubicBezTo>
                  <a:cubicBezTo>
                    <a:pt x="622" y="150"/>
                    <a:pt x="621" y="150"/>
                    <a:pt x="620" y="149"/>
                  </a:cubicBezTo>
                  <a:cubicBezTo>
                    <a:pt x="590" y="131"/>
                    <a:pt x="559" y="117"/>
                    <a:pt x="527" y="112"/>
                  </a:cubicBezTo>
                  <a:cubicBezTo>
                    <a:pt x="521" y="111"/>
                    <a:pt x="514" y="110"/>
                    <a:pt x="508" y="110"/>
                  </a:cubicBezTo>
                  <a:cubicBezTo>
                    <a:pt x="495" y="109"/>
                    <a:pt x="482" y="110"/>
                    <a:pt x="469" y="112"/>
                  </a:cubicBezTo>
                  <a:cubicBezTo>
                    <a:pt x="443" y="115"/>
                    <a:pt x="418" y="121"/>
                    <a:pt x="394" y="131"/>
                  </a:cubicBezTo>
                  <a:cubicBezTo>
                    <a:pt x="391" y="131"/>
                    <a:pt x="389" y="132"/>
                    <a:pt x="387" y="133"/>
                  </a:cubicBezTo>
                  <a:cubicBezTo>
                    <a:pt x="368" y="141"/>
                    <a:pt x="350" y="150"/>
                    <a:pt x="332" y="162"/>
                  </a:cubicBezTo>
                  <a:cubicBezTo>
                    <a:pt x="320" y="170"/>
                    <a:pt x="310" y="179"/>
                    <a:pt x="300" y="188"/>
                  </a:cubicBezTo>
                  <a:cubicBezTo>
                    <a:pt x="299" y="190"/>
                    <a:pt x="297" y="192"/>
                    <a:pt x="296" y="193"/>
                  </a:cubicBezTo>
                  <a:cubicBezTo>
                    <a:pt x="289" y="201"/>
                    <a:pt x="283" y="209"/>
                    <a:pt x="277" y="218"/>
                  </a:cubicBezTo>
                  <a:cubicBezTo>
                    <a:pt x="276" y="213"/>
                    <a:pt x="275" y="207"/>
                    <a:pt x="273" y="202"/>
                  </a:cubicBezTo>
                  <a:cubicBezTo>
                    <a:pt x="273" y="200"/>
                    <a:pt x="272" y="197"/>
                    <a:pt x="272" y="195"/>
                  </a:cubicBezTo>
                  <a:cubicBezTo>
                    <a:pt x="269" y="183"/>
                    <a:pt x="265" y="171"/>
                    <a:pt x="261" y="158"/>
                  </a:cubicBezTo>
                  <a:cubicBezTo>
                    <a:pt x="260" y="157"/>
                    <a:pt x="259" y="155"/>
                    <a:pt x="259" y="153"/>
                  </a:cubicBezTo>
                  <a:cubicBezTo>
                    <a:pt x="258" y="150"/>
                    <a:pt x="256" y="147"/>
                    <a:pt x="255" y="143"/>
                  </a:cubicBezTo>
                  <a:cubicBezTo>
                    <a:pt x="247" y="124"/>
                    <a:pt x="239" y="108"/>
                    <a:pt x="233" y="92"/>
                  </a:cubicBezTo>
                  <a:cubicBezTo>
                    <a:pt x="232" y="89"/>
                    <a:pt x="232" y="87"/>
                    <a:pt x="231" y="85"/>
                  </a:cubicBezTo>
                  <a:cubicBezTo>
                    <a:pt x="223" y="59"/>
                    <a:pt x="222" y="33"/>
                    <a:pt x="238" y="0"/>
                  </a:cubicBezTo>
                  <a:cubicBezTo>
                    <a:pt x="210" y="13"/>
                    <a:pt x="177" y="18"/>
                    <a:pt x="146" y="28"/>
                  </a:cubicBezTo>
                  <a:cubicBezTo>
                    <a:pt x="141" y="29"/>
                    <a:pt x="136" y="31"/>
                    <a:pt x="131" y="33"/>
                  </a:cubicBezTo>
                  <a:cubicBezTo>
                    <a:pt x="121" y="37"/>
                    <a:pt x="110" y="42"/>
                    <a:pt x="101" y="48"/>
                  </a:cubicBezTo>
                  <a:cubicBezTo>
                    <a:pt x="83" y="60"/>
                    <a:pt x="67" y="76"/>
                    <a:pt x="54" y="94"/>
                  </a:cubicBezTo>
                  <a:cubicBezTo>
                    <a:pt x="53" y="96"/>
                    <a:pt x="52" y="98"/>
                    <a:pt x="50" y="100"/>
                  </a:cubicBezTo>
                  <a:cubicBezTo>
                    <a:pt x="44" y="110"/>
                    <a:pt x="38" y="120"/>
                    <a:pt x="33" y="131"/>
                  </a:cubicBezTo>
                  <a:cubicBezTo>
                    <a:pt x="30" y="136"/>
                    <a:pt x="28" y="142"/>
                    <a:pt x="26" y="147"/>
                  </a:cubicBezTo>
                  <a:cubicBezTo>
                    <a:pt x="18" y="165"/>
                    <a:pt x="13" y="183"/>
                    <a:pt x="9" y="200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9" y="203"/>
                    <a:pt x="8" y="206"/>
                    <a:pt x="8" y="208"/>
                  </a:cubicBezTo>
                  <a:cubicBezTo>
                    <a:pt x="2" y="241"/>
                    <a:pt x="0" y="276"/>
                    <a:pt x="6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3" name="Freeform 7"/>
            <p:cNvSpPr>
              <a:spLocks noEditPoints="1"/>
            </p:cNvSpPr>
            <p:nvPr/>
          </p:nvSpPr>
          <p:spPr bwMode="auto">
            <a:xfrm>
              <a:off x="6989763" y="3779838"/>
              <a:ext cx="2455863" cy="3567113"/>
            </a:xfrm>
            <a:custGeom>
              <a:avLst/>
              <a:gdLst>
                <a:gd name="T0" fmla="*/ 651 w 654"/>
                <a:gd name="T1" fmla="*/ 78 h 950"/>
                <a:gd name="T2" fmla="*/ 639 w 654"/>
                <a:gd name="T3" fmla="*/ 14 h 950"/>
                <a:gd name="T4" fmla="*/ 541 w 654"/>
                <a:gd name="T5" fmla="*/ 74 h 950"/>
                <a:gd name="T6" fmla="*/ 434 w 654"/>
                <a:gd name="T7" fmla="*/ 91 h 950"/>
                <a:gd name="T8" fmla="*/ 339 w 654"/>
                <a:gd name="T9" fmla="*/ 134 h 950"/>
                <a:gd name="T10" fmla="*/ 315 w 654"/>
                <a:gd name="T11" fmla="*/ 113 h 950"/>
                <a:gd name="T12" fmla="*/ 259 w 654"/>
                <a:gd name="T13" fmla="*/ 172 h 950"/>
                <a:gd name="T14" fmla="*/ 219 w 654"/>
                <a:gd name="T15" fmla="*/ 260 h 950"/>
                <a:gd name="T16" fmla="*/ 204 w 654"/>
                <a:gd name="T17" fmla="*/ 409 h 950"/>
                <a:gd name="T18" fmla="*/ 200 w 654"/>
                <a:gd name="T19" fmla="*/ 533 h 950"/>
                <a:gd name="T20" fmla="*/ 198 w 654"/>
                <a:gd name="T21" fmla="*/ 538 h 950"/>
                <a:gd name="T22" fmla="*/ 184 w 654"/>
                <a:gd name="T23" fmla="*/ 467 h 950"/>
                <a:gd name="T24" fmla="*/ 178 w 654"/>
                <a:gd name="T25" fmla="*/ 370 h 950"/>
                <a:gd name="T26" fmla="*/ 182 w 654"/>
                <a:gd name="T27" fmla="*/ 281 h 950"/>
                <a:gd name="T28" fmla="*/ 229 w 654"/>
                <a:gd name="T29" fmla="*/ 132 h 950"/>
                <a:gd name="T30" fmla="*/ 163 w 654"/>
                <a:gd name="T31" fmla="*/ 204 h 950"/>
                <a:gd name="T32" fmla="*/ 138 w 654"/>
                <a:gd name="T33" fmla="*/ 183 h 950"/>
                <a:gd name="T34" fmla="*/ 112 w 654"/>
                <a:gd name="T35" fmla="*/ 49 h 950"/>
                <a:gd name="T36" fmla="*/ 70 w 654"/>
                <a:gd name="T37" fmla="*/ 45 h 950"/>
                <a:gd name="T38" fmla="*/ 5 w 654"/>
                <a:gd name="T39" fmla="*/ 93 h 950"/>
                <a:gd name="T40" fmla="*/ 31 w 654"/>
                <a:gd name="T41" fmla="*/ 174 h 950"/>
                <a:gd name="T42" fmla="*/ 99 w 654"/>
                <a:gd name="T43" fmla="*/ 282 h 950"/>
                <a:gd name="T44" fmla="*/ 118 w 654"/>
                <a:gd name="T45" fmla="*/ 353 h 950"/>
                <a:gd name="T46" fmla="*/ 147 w 654"/>
                <a:gd name="T47" fmla="*/ 480 h 950"/>
                <a:gd name="T48" fmla="*/ 169 w 654"/>
                <a:gd name="T49" fmla="*/ 605 h 950"/>
                <a:gd name="T50" fmla="*/ 164 w 654"/>
                <a:gd name="T51" fmla="*/ 751 h 950"/>
                <a:gd name="T52" fmla="*/ 122 w 654"/>
                <a:gd name="T53" fmla="*/ 909 h 950"/>
                <a:gd name="T54" fmla="*/ 116 w 654"/>
                <a:gd name="T55" fmla="*/ 949 h 950"/>
                <a:gd name="T56" fmla="*/ 144 w 654"/>
                <a:gd name="T57" fmla="*/ 932 h 950"/>
                <a:gd name="T58" fmla="*/ 191 w 654"/>
                <a:gd name="T59" fmla="*/ 854 h 950"/>
                <a:gd name="T60" fmla="*/ 213 w 654"/>
                <a:gd name="T61" fmla="*/ 711 h 950"/>
                <a:gd name="T62" fmla="*/ 230 w 654"/>
                <a:gd name="T63" fmla="*/ 572 h 950"/>
                <a:gd name="T64" fmla="*/ 346 w 654"/>
                <a:gd name="T65" fmla="*/ 528 h 950"/>
                <a:gd name="T66" fmla="*/ 437 w 654"/>
                <a:gd name="T67" fmla="*/ 497 h 950"/>
                <a:gd name="T68" fmla="*/ 533 w 654"/>
                <a:gd name="T69" fmla="*/ 422 h 950"/>
                <a:gd name="T70" fmla="*/ 598 w 654"/>
                <a:gd name="T71" fmla="*/ 320 h 950"/>
                <a:gd name="T72" fmla="*/ 557 w 654"/>
                <a:gd name="T73" fmla="*/ 295 h 950"/>
                <a:gd name="T74" fmla="*/ 554 w 654"/>
                <a:gd name="T75" fmla="*/ 283 h 950"/>
                <a:gd name="T76" fmla="*/ 638 w 654"/>
                <a:gd name="T77" fmla="*/ 134 h 950"/>
                <a:gd name="T78" fmla="*/ 533 w 654"/>
                <a:gd name="T79" fmla="*/ 206 h 950"/>
                <a:gd name="T80" fmla="*/ 397 w 654"/>
                <a:gd name="T81" fmla="*/ 277 h 950"/>
                <a:gd name="T82" fmla="*/ 315 w 654"/>
                <a:gd name="T83" fmla="*/ 355 h 950"/>
                <a:gd name="T84" fmla="*/ 260 w 654"/>
                <a:gd name="T85" fmla="*/ 452 h 950"/>
                <a:gd name="T86" fmla="*/ 247 w 654"/>
                <a:gd name="T87" fmla="*/ 452 h 950"/>
                <a:gd name="T88" fmla="*/ 303 w 654"/>
                <a:gd name="T89" fmla="*/ 334 h 950"/>
                <a:gd name="T90" fmla="*/ 378 w 654"/>
                <a:gd name="T91" fmla="*/ 258 h 950"/>
                <a:gd name="T92" fmla="*/ 523 w 654"/>
                <a:gd name="T93" fmla="*/ 188 h 950"/>
                <a:gd name="T94" fmla="*/ 580 w 654"/>
                <a:gd name="T95" fmla="*/ 1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54" h="950">
                  <a:moveTo>
                    <a:pt x="638" y="134"/>
                  </a:moveTo>
                  <a:cubicBezTo>
                    <a:pt x="639" y="131"/>
                    <a:pt x="640" y="129"/>
                    <a:pt x="641" y="126"/>
                  </a:cubicBezTo>
                  <a:cubicBezTo>
                    <a:pt x="645" y="113"/>
                    <a:pt x="648" y="99"/>
                    <a:pt x="650" y="86"/>
                  </a:cubicBezTo>
                  <a:cubicBezTo>
                    <a:pt x="650" y="83"/>
                    <a:pt x="651" y="80"/>
                    <a:pt x="651" y="78"/>
                  </a:cubicBezTo>
                  <a:cubicBezTo>
                    <a:pt x="654" y="56"/>
                    <a:pt x="654" y="34"/>
                    <a:pt x="652" y="11"/>
                  </a:cubicBezTo>
                  <a:cubicBezTo>
                    <a:pt x="652" y="10"/>
                    <a:pt x="651" y="8"/>
                    <a:pt x="649" y="5"/>
                  </a:cubicBezTo>
                  <a:cubicBezTo>
                    <a:pt x="647" y="7"/>
                    <a:pt x="644" y="9"/>
                    <a:pt x="642" y="11"/>
                  </a:cubicBezTo>
                  <a:cubicBezTo>
                    <a:pt x="641" y="12"/>
                    <a:pt x="640" y="13"/>
                    <a:pt x="639" y="14"/>
                  </a:cubicBezTo>
                  <a:cubicBezTo>
                    <a:pt x="629" y="24"/>
                    <a:pt x="620" y="32"/>
                    <a:pt x="612" y="39"/>
                  </a:cubicBezTo>
                  <a:cubicBezTo>
                    <a:pt x="610" y="40"/>
                    <a:pt x="609" y="41"/>
                    <a:pt x="607" y="43"/>
                  </a:cubicBezTo>
                  <a:cubicBezTo>
                    <a:pt x="588" y="58"/>
                    <a:pt x="573" y="66"/>
                    <a:pt x="553" y="71"/>
                  </a:cubicBezTo>
                  <a:cubicBezTo>
                    <a:pt x="549" y="72"/>
                    <a:pt x="545" y="73"/>
                    <a:pt x="541" y="74"/>
                  </a:cubicBezTo>
                  <a:cubicBezTo>
                    <a:pt x="530" y="77"/>
                    <a:pt x="518" y="79"/>
                    <a:pt x="503" y="81"/>
                  </a:cubicBezTo>
                  <a:cubicBezTo>
                    <a:pt x="503" y="81"/>
                    <a:pt x="503" y="81"/>
                    <a:pt x="503" y="81"/>
                  </a:cubicBezTo>
                  <a:cubicBezTo>
                    <a:pt x="500" y="81"/>
                    <a:pt x="498" y="82"/>
                    <a:pt x="495" y="82"/>
                  </a:cubicBezTo>
                  <a:cubicBezTo>
                    <a:pt x="475" y="85"/>
                    <a:pt x="454" y="88"/>
                    <a:pt x="434" y="91"/>
                  </a:cubicBezTo>
                  <a:cubicBezTo>
                    <a:pt x="415" y="94"/>
                    <a:pt x="397" y="100"/>
                    <a:pt x="380" y="109"/>
                  </a:cubicBezTo>
                  <a:cubicBezTo>
                    <a:pt x="378" y="110"/>
                    <a:pt x="376" y="111"/>
                    <a:pt x="374" y="112"/>
                  </a:cubicBezTo>
                  <a:cubicBezTo>
                    <a:pt x="371" y="114"/>
                    <a:pt x="368" y="116"/>
                    <a:pt x="365" y="118"/>
                  </a:cubicBezTo>
                  <a:cubicBezTo>
                    <a:pt x="356" y="123"/>
                    <a:pt x="348" y="129"/>
                    <a:pt x="339" y="134"/>
                  </a:cubicBezTo>
                  <a:cubicBezTo>
                    <a:pt x="331" y="139"/>
                    <a:pt x="323" y="144"/>
                    <a:pt x="315" y="149"/>
                  </a:cubicBezTo>
                  <a:cubicBezTo>
                    <a:pt x="314" y="150"/>
                    <a:pt x="313" y="150"/>
                    <a:pt x="312" y="151"/>
                  </a:cubicBezTo>
                  <a:cubicBezTo>
                    <a:pt x="314" y="138"/>
                    <a:pt x="315" y="128"/>
                    <a:pt x="317" y="113"/>
                  </a:cubicBezTo>
                  <a:cubicBezTo>
                    <a:pt x="315" y="113"/>
                    <a:pt x="315" y="113"/>
                    <a:pt x="315" y="113"/>
                  </a:cubicBezTo>
                  <a:cubicBezTo>
                    <a:pt x="307" y="118"/>
                    <a:pt x="302" y="122"/>
                    <a:pt x="297" y="126"/>
                  </a:cubicBezTo>
                  <a:cubicBezTo>
                    <a:pt x="289" y="135"/>
                    <a:pt x="280" y="144"/>
                    <a:pt x="273" y="153"/>
                  </a:cubicBezTo>
                  <a:cubicBezTo>
                    <a:pt x="271" y="155"/>
                    <a:pt x="270" y="157"/>
                    <a:pt x="268" y="159"/>
                  </a:cubicBezTo>
                  <a:cubicBezTo>
                    <a:pt x="265" y="163"/>
                    <a:pt x="262" y="167"/>
                    <a:pt x="259" y="172"/>
                  </a:cubicBezTo>
                  <a:cubicBezTo>
                    <a:pt x="246" y="192"/>
                    <a:pt x="235" y="214"/>
                    <a:pt x="226" y="237"/>
                  </a:cubicBezTo>
                  <a:cubicBezTo>
                    <a:pt x="224" y="241"/>
                    <a:pt x="223" y="246"/>
                    <a:pt x="221" y="251"/>
                  </a:cubicBezTo>
                  <a:cubicBezTo>
                    <a:pt x="221" y="251"/>
                    <a:pt x="221" y="252"/>
                    <a:pt x="221" y="252"/>
                  </a:cubicBezTo>
                  <a:cubicBezTo>
                    <a:pt x="220" y="255"/>
                    <a:pt x="219" y="257"/>
                    <a:pt x="219" y="260"/>
                  </a:cubicBezTo>
                  <a:cubicBezTo>
                    <a:pt x="213" y="280"/>
                    <a:pt x="209" y="302"/>
                    <a:pt x="208" y="324"/>
                  </a:cubicBezTo>
                  <a:cubicBezTo>
                    <a:pt x="206" y="345"/>
                    <a:pt x="205" y="366"/>
                    <a:pt x="205" y="387"/>
                  </a:cubicBezTo>
                  <a:cubicBezTo>
                    <a:pt x="205" y="390"/>
                    <a:pt x="205" y="393"/>
                    <a:pt x="204" y="396"/>
                  </a:cubicBezTo>
                  <a:cubicBezTo>
                    <a:pt x="204" y="401"/>
                    <a:pt x="204" y="405"/>
                    <a:pt x="204" y="409"/>
                  </a:cubicBezTo>
                  <a:cubicBezTo>
                    <a:pt x="204" y="413"/>
                    <a:pt x="204" y="416"/>
                    <a:pt x="204" y="419"/>
                  </a:cubicBezTo>
                  <a:cubicBezTo>
                    <a:pt x="204" y="437"/>
                    <a:pt x="204" y="456"/>
                    <a:pt x="205" y="474"/>
                  </a:cubicBezTo>
                  <a:cubicBezTo>
                    <a:pt x="206" y="492"/>
                    <a:pt x="203" y="510"/>
                    <a:pt x="202" y="528"/>
                  </a:cubicBezTo>
                  <a:cubicBezTo>
                    <a:pt x="202" y="530"/>
                    <a:pt x="201" y="531"/>
                    <a:pt x="200" y="533"/>
                  </a:cubicBezTo>
                  <a:cubicBezTo>
                    <a:pt x="199" y="534"/>
                    <a:pt x="198" y="535"/>
                    <a:pt x="197" y="536"/>
                  </a:cubicBezTo>
                  <a:cubicBezTo>
                    <a:pt x="197" y="536"/>
                    <a:pt x="197" y="536"/>
                    <a:pt x="197" y="537"/>
                  </a:cubicBezTo>
                  <a:cubicBezTo>
                    <a:pt x="198" y="538"/>
                    <a:pt x="198" y="538"/>
                    <a:pt x="199" y="539"/>
                  </a:cubicBezTo>
                  <a:cubicBezTo>
                    <a:pt x="199" y="539"/>
                    <a:pt x="198" y="539"/>
                    <a:pt x="198" y="538"/>
                  </a:cubicBezTo>
                  <a:cubicBezTo>
                    <a:pt x="197" y="538"/>
                    <a:pt x="197" y="537"/>
                    <a:pt x="197" y="537"/>
                  </a:cubicBezTo>
                  <a:cubicBezTo>
                    <a:pt x="197" y="537"/>
                    <a:pt x="197" y="536"/>
                    <a:pt x="197" y="536"/>
                  </a:cubicBezTo>
                  <a:cubicBezTo>
                    <a:pt x="197" y="534"/>
                    <a:pt x="196" y="531"/>
                    <a:pt x="196" y="529"/>
                  </a:cubicBezTo>
                  <a:cubicBezTo>
                    <a:pt x="191" y="508"/>
                    <a:pt x="187" y="488"/>
                    <a:pt x="184" y="467"/>
                  </a:cubicBezTo>
                  <a:cubicBezTo>
                    <a:pt x="183" y="459"/>
                    <a:pt x="182" y="450"/>
                    <a:pt x="181" y="442"/>
                  </a:cubicBezTo>
                  <a:cubicBezTo>
                    <a:pt x="181" y="439"/>
                    <a:pt x="181" y="436"/>
                    <a:pt x="181" y="433"/>
                  </a:cubicBezTo>
                  <a:cubicBezTo>
                    <a:pt x="180" y="421"/>
                    <a:pt x="179" y="409"/>
                    <a:pt x="179" y="397"/>
                  </a:cubicBezTo>
                  <a:cubicBezTo>
                    <a:pt x="178" y="388"/>
                    <a:pt x="178" y="379"/>
                    <a:pt x="178" y="370"/>
                  </a:cubicBezTo>
                  <a:cubicBezTo>
                    <a:pt x="178" y="366"/>
                    <a:pt x="178" y="363"/>
                    <a:pt x="178" y="360"/>
                  </a:cubicBezTo>
                  <a:cubicBezTo>
                    <a:pt x="177" y="348"/>
                    <a:pt x="178" y="336"/>
                    <a:pt x="178" y="324"/>
                  </a:cubicBezTo>
                  <a:cubicBezTo>
                    <a:pt x="179" y="313"/>
                    <a:pt x="179" y="303"/>
                    <a:pt x="180" y="292"/>
                  </a:cubicBezTo>
                  <a:cubicBezTo>
                    <a:pt x="181" y="288"/>
                    <a:pt x="181" y="285"/>
                    <a:pt x="182" y="281"/>
                  </a:cubicBezTo>
                  <a:cubicBezTo>
                    <a:pt x="184" y="264"/>
                    <a:pt x="186" y="248"/>
                    <a:pt x="190" y="231"/>
                  </a:cubicBezTo>
                  <a:cubicBezTo>
                    <a:pt x="191" y="229"/>
                    <a:pt x="191" y="226"/>
                    <a:pt x="192" y="224"/>
                  </a:cubicBezTo>
                  <a:cubicBezTo>
                    <a:pt x="197" y="203"/>
                    <a:pt x="203" y="184"/>
                    <a:pt x="211" y="164"/>
                  </a:cubicBezTo>
                  <a:cubicBezTo>
                    <a:pt x="215" y="153"/>
                    <a:pt x="223" y="143"/>
                    <a:pt x="229" y="132"/>
                  </a:cubicBezTo>
                  <a:cubicBezTo>
                    <a:pt x="226" y="128"/>
                    <a:pt x="223" y="131"/>
                    <a:pt x="220" y="131"/>
                  </a:cubicBezTo>
                  <a:cubicBezTo>
                    <a:pt x="208" y="136"/>
                    <a:pt x="199" y="146"/>
                    <a:pt x="191" y="157"/>
                  </a:cubicBezTo>
                  <a:cubicBezTo>
                    <a:pt x="182" y="170"/>
                    <a:pt x="174" y="184"/>
                    <a:pt x="166" y="198"/>
                  </a:cubicBezTo>
                  <a:cubicBezTo>
                    <a:pt x="165" y="200"/>
                    <a:pt x="164" y="202"/>
                    <a:pt x="163" y="204"/>
                  </a:cubicBezTo>
                  <a:cubicBezTo>
                    <a:pt x="160" y="208"/>
                    <a:pt x="158" y="212"/>
                    <a:pt x="155" y="217"/>
                  </a:cubicBezTo>
                  <a:cubicBezTo>
                    <a:pt x="152" y="223"/>
                    <a:pt x="149" y="230"/>
                    <a:pt x="144" y="241"/>
                  </a:cubicBezTo>
                  <a:cubicBezTo>
                    <a:pt x="142" y="233"/>
                    <a:pt x="141" y="229"/>
                    <a:pt x="141" y="225"/>
                  </a:cubicBezTo>
                  <a:cubicBezTo>
                    <a:pt x="140" y="211"/>
                    <a:pt x="139" y="197"/>
                    <a:pt x="138" y="183"/>
                  </a:cubicBezTo>
                  <a:cubicBezTo>
                    <a:pt x="137" y="178"/>
                    <a:pt x="137" y="174"/>
                    <a:pt x="136" y="169"/>
                  </a:cubicBezTo>
                  <a:cubicBezTo>
                    <a:pt x="135" y="151"/>
                    <a:pt x="133" y="134"/>
                    <a:pt x="132" y="116"/>
                  </a:cubicBezTo>
                  <a:cubicBezTo>
                    <a:pt x="129" y="94"/>
                    <a:pt x="124" y="74"/>
                    <a:pt x="115" y="55"/>
                  </a:cubicBezTo>
                  <a:cubicBezTo>
                    <a:pt x="114" y="53"/>
                    <a:pt x="113" y="51"/>
                    <a:pt x="112" y="49"/>
                  </a:cubicBezTo>
                  <a:cubicBezTo>
                    <a:pt x="106" y="35"/>
                    <a:pt x="97" y="22"/>
                    <a:pt x="88" y="9"/>
                  </a:cubicBezTo>
                  <a:cubicBezTo>
                    <a:pt x="85" y="6"/>
                    <a:pt x="82" y="3"/>
                    <a:pt x="79" y="0"/>
                  </a:cubicBezTo>
                  <a:cubicBezTo>
                    <a:pt x="78" y="0"/>
                    <a:pt x="77" y="0"/>
                    <a:pt x="75" y="1"/>
                  </a:cubicBezTo>
                  <a:cubicBezTo>
                    <a:pt x="72" y="15"/>
                    <a:pt x="78" y="31"/>
                    <a:pt x="70" y="45"/>
                  </a:cubicBezTo>
                  <a:cubicBezTo>
                    <a:pt x="63" y="57"/>
                    <a:pt x="56" y="69"/>
                    <a:pt x="46" y="78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4" y="80"/>
                    <a:pt x="42" y="81"/>
                    <a:pt x="41" y="82"/>
                  </a:cubicBezTo>
                  <a:cubicBezTo>
                    <a:pt x="30" y="89"/>
                    <a:pt x="18" y="91"/>
                    <a:pt x="5" y="93"/>
                  </a:cubicBezTo>
                  <a:cubicBezTo>
                    <a:pt x="0" y="107"/>
                    <a:pt x="4" y="120"/>
                    <a:pt x="9" y="133"/>
                  </a:cubicBezTo>
                  <a:cubicBezTo>
                    <a:pt x="11" y="137"/>
                    <a:pt x="13" y="141"/>
                    <a:pt x="15" y="146"/>
                  </a:cubicBezTo>
                  <a:cubicBezTo>
                    <a:pt x="16" y="148"/>
                    <a:pt x="17" y="150"/>
                    <a:pt x="18" y="152"/>
                  </a:cubicBezTo>
                  <a:cubicBezTo>
                    <a:pt x="22" y="159"/>
                    <a:pt x="26" y="167"/>
                    <a:pt x="31" y="174"/>
                  </a:cubicBezTo>
                  <a:cubicBezTo>
                    <a:pt x="44" y="195"/>
                    <a:pt x="58" y="216"/>
                    <a:pt x="73" y="236"/>
                  </a:cubicBezTo>
                  <a:cubicBezTo>
                    <a:pt x="73" y="237"/>
                    <a:pt x="74" y="237"/>
                    <a:pt x="74" y="238"/>
                  </a:cubicBezTo>
                  <a:cubicBezTo>
                    <a:pt x="75" y="239"/>
                    <a:pt x="76" y="241"/>
                    <a:pt x="78" y="243"/>
                  </a:cubicBezTo>
                  <a:cubicBezTo>
                    <a:pt x="86" y="255"/>
                    <a:pt x="93" y="268"/>
                    <a:pt x="99" y="282"/>
                  </a:cubicBezTo>
                  <a:cubicBezTo>
                    <a:pt x="100" y="286"/>
                    <a:pt x="101" y="290"/>
                    <a:pt x="102" y="294"/>
                  </a:cubicBezTo>
                  <a:cubicBezTo>
                    <a:pt x="103" y="294"/>
                    <a:pt x="103" y="295"/>
                    <a:pt x="103" y="295"/>
                  </a:cubicBezTo>
                  <a:cubicBezTo>
                    <a:pt x="107" y="312"/>
                    <a:pt x="112" y="329"/>
                    <a:pt x="117" y="346"/>
                  </a:cubicBezTo>
                  <a:cubicBezTo>
                    <a:pt x="117" y="348"/>
                    <a:pt x="118" y="351"/>
                    <a:pt x="118" y="353"/>
                  </a:cubicBezTo>
                  <a:cubicBezTo>
                    <a:pt x="122" y="365"/>
                    <a:pt x="125" y="377"/>
                    <a:pt x="127" y="390"/>
                  </a:cubicBezTo>
                  <a:cubicBezTo>
                    <a:pt x="133" y="416"/>
                    <a:pt x="139" y="443"/>
                    <a:pt x="145" y="469"/>
                  </a:cubicBezTo>
                  <a:cubicBezTo>
                    <a:pt x="145" y="472"/>
                    <a:pt x="146" y="474"/>
                    <a:pt x="146" y="477"/>
                  </a:cubicBezTo>
                  <a:cubicBezTo>
                    <a:pt x="146" y="478"/>
                    <a:pt x="147" y="479"/>
                    <a:pt x="147" y="480"/>
                  </a:cubicBezTo>
                  <a:cubicBezTo>
                    <a:pt x="148" y="484"/>
                    <a:pt x="149" y="488"/>
                    <a:pt x="149" y="492"/>
                  </a:cubicBezTo>
                  <a:cubicBezTo>
                    <a:pt x="153" y="507"/>
                    <a:pt x="156" y="523"/>
                    <a:pt x="159" y="538"/>
                  </a:cubicBezTo>
                  <a:cubicBezTo>
                    <a:pt x="164" y="557"/>
                    <a:pt x="166" y="577"/>
                    <a:pt x="168" y="596"/>
                  </a:cubicBezTo>
                  <a:cubicBezTo>
                    <a:pt x="168" y="599"/>
                    <a:pt x="169" y="602"/>
                    <a:pt x="169" y="605"/>
                  </a:cubicBezTo>
                  <a:cubicBezTo>
                    <a:pt x="170" y="619"/>
                    <a:pt x="171" y="634"/>
                    <a:pt x="171" y="649"/>
                  </a:cubicBezTo>
                  <a:cubicBezTo>
                    <a:pt x="171" y="651"/>
                    <a:pt x="171" y="653"/>
                    <a:pt x="171" y="655"/>
                  </a:cubicBezTo>
                  <a:cubicBezTo>
                    <a:pt x="171" y="658"/>
                    <a:pt x="171" y="661"/>
                    <a:pt x="171" y="664"/>
                  </a:cubicBezTo>
                  <a:cubicBezTo>
                    <a:pt x="170" y="694"/>
                    <a:pt x="168" y="723"/>
                    <a:pt x="164" y="751"/>
                  </a:cubicBezTo>
                  <a:cubicBezTo>
                    <a:pt x="163" y="755"/>
                    <a:pt x="163" y="759"/>
                    <a:pt x="162" y="762"/>
                  </a:cubicBezTo>
                  <a:cubicBezTo>
                    <a:pt x="160" y="772"/>
                    <a:pt x="159" y="782"/>
                    <a:pt x="157" y="792"/>
                  </a:cubicBezTo>
                  <a:cubicBezTo>
                    <a:pt x="156" y="794"/>
                    <a:pt x="156" y="797"/>
                    <a:pt x="155" y="799"/>
                  </a:cubicBezTo>
                  <a:cubicBezTo>
                    <a:pt x="147" y="836"/>
                    <a:pt x="136" y="873"/>
                    <a:pt x="122" y="909"/>
                  </a:cubicBezTo>
                  <a:cubicBezTo>
                    <a:pt x="122" y="909"/>
                    <a:pt x="122" y="909"/>
                    <a:pt x="122" y="910"/>
                  </a:cubicBezTo>
                  <a:cubicBezTo>
                    <a:pt x="121" y="912"/>
                    <a:pt x="121" y="913"/>
                    <a:pt x="120" y="915"/>
                  </a:cubicBezTo>
                  <a:cubicBezTo>
                    <a:pt x="116" y="926"/>
                    <a:pt x="111" y="937"/>
                    <a:pt x="106" y="950"/>
                  </a:cubicBezTo>
                  <a:cubicBezTo>
                    <a:pt x="110" y="950"/>
                    <a:pt x="113" y="950"/>
                    <a:pt x="116" y="949"/>
                  </a:cubicBezTo>
                  <a:cubicBezTo>
                    <a:pt x="117" y="949"/>
                    <a:pt x="119" y="949"/>
                    <a:pt x="120" y="948"/>
                  </a:cubicBezTo>
                  <a:cubicBezTo>
                    <a:pt x="125" y="945"/>
                    <a:pt x="131" y="942"/>
                    <a:pt x="136" y="939"/>
                  </a:cubicBezTo>
                  <a:cubicBezTo>
                    <a:pt x="137" y="938"/>
                    <a:pt x="139" y="936"/>
                    <a:pt x="141" y="935"/>
                  </a:cubicBezTo>
                  <a:cubicBezTo>
                    <a:pt x="142" y="934"/>
                    <a:pt x="143" y="933"/>
                    <a:pt x="144" y="932"/>
                  </a:cubicBezTo>
                  <a:cubicBezTo>
                    <a:pt x="144" y="932"/>
                    <a:pt x="145" y="931"/>
                    <a:pt x="145" y="931"/>
                  </a:cubicBezTo>
                  <a:cubicBezTo>
                    <a:pt x="151" y="926"/>
                    <a:pt x="156" y="920"/>
                    <a:pt x="160" y="915"/>
                  </a:cubicBezTo>
                  <a:cubicBezTo>
                    <a:pt x="167" y="907"/>
                    <a:pt x="172" y="898"/>
                    <a:pt x="177" y="889"/>
                  </a:cubicBezTo>
                  <a:cubicBezTo>
                    <a:pt x="182" y="878"/>
                    <a:pt x="187" y="866"/>
                    <a:pt x="191" y="854"/>
                  </a:cubicBezTo>
                  <a:cubicBezTo>
                    <a:pt x="192" y="849"/>
                    <a:pt x="194" y="844"/>
                    <a:pt x="195" y="839"/>
                  </a:cubicBezTo>
                  <a:cubicBezTo>
                    <a:pt x="196" y="836"/>
                    <a:pt x="196" y="834"/>
                    <a:pt x="197" y="832"/>
                  </a:cubicBezTo>
                  <a:cubicBezTo>
                    <a:pt x="204" y="801"/>
                    <a:pt x="209" y="770"/>
                    <a:pt x="211" y="738"/>
                  </a:cubicBezTo>
                  <a:cubicBezTo>
                    <a:pt x="212" y="729"/>
                    <a:pt x="213" y="720"/>
                    <a:pt x="213" y="711"/>
                  </a:cubicBezTo>
                  <a:cubicBezTo>
                    <a:pt x="213" y="707"/>
                    <a:pt x="213" y="702"/>
                    <a:pt x="213" y="697"/>
                  </a:cubicBezTo>
                  <a:cubicBezTo>
                    <a:pt x="214" y="672"/>
                    <a:pt x="213" y="647"/>
                    <a:pt x="210" y="621"/>
                  </a:cubicBezTo>
                  <a:cubicBezTo>
                    <a:pt x="207" y="602"/>
                    <a:pt x="213" y="589"/>
                    <a:pt x="225" y="577"/>
                  </a:cubicBezTo>
                  <a:cubicBezTo>
                    <a:pt x="226" y="576"/>
                    <a:pt x="228" y="574"/>
                    <a:pt x="230" y="572"/>
                  </a:cubicBezTo>
                  <a:cubicBezTo>
                    <a:pt x="232" y="571"/>
                    <a:pt x="233" y="569"/>
                    <a:pt x="235" y="568"/>
                  </a:cubicBezTo>
                  <a:cubicBezTo>
                    <a:pt x="242" y="563"/>
                    <a:pt x="250" y="558"/>
                    <a:pt x="259" y="555"/>
                  </a:cubicBezTo>
                  <a:cubicBezTo>
                    <a:pt x="286" y="547"/>
                    <a:pt x="312" y="538"/>
                    <a:pt x="339" y="530"/>
                  </a:cubicBezTo>
                  <a:cubicBezTo>
                    <a:pt x="342" y="530"/>
                    <a:pt x="344" y="529"/>
                    <a:pt x="346" y="528"/>
                  </a:cubicBezTo>
                  <a:cubicBezTo>
                    <a:pt x="347" y="528"/>
                    <a:pt x="348" y="528"/>
                    <a:pt x="349" y="528"/>
                  </a:cubicBezTo>
                  <a:cubicBezTo>
                    <a:pt x="368" y="522"/>
                    <a:pt x="388" y="516"/>
                    <a:pt x="407" y="510"/>
                  </a:cubicBezTo>
                  <a:cubicBezTo>
                    <a:pt x="412" y="508"/>
                    <a:pt x="416" y="506"/>
                    <a:pt x="421" y="504"/>
                  </a:cubicBezTo>
                  <a:cubicBezTo>
                    <a:pt x="427" y="502"/>
                    <a:pt x="432" y="500"/>
                    <a:pt x="437" y="497"/>
                  </a:cubicBezTo>
                  <a:cubicBezTo>
                    <a:pt x="442" y="495"/>
                    <a:pt x="446" y="493"/>
                    <a:pt x="451" y="490"/>
                  </a:cubicBezTo>
                  <a:cubicBezTo>
                    <a:pt x="453" y="489"/>
                    <a:pt x="455" y="488"/>
                    <a:pt x="457" y="487"/>
                  </a:cubicBezTo>
                  <a:cubicBezTo>
                    <a:pt x="474" y="477"/>
                    <a:pt x="490" y="465"/>
                    <a:pt x="505" y="451"/>
                  </a:cubicBezTo>
                  <a:cubicBezTo>
                    <a:pt x="515" y="442"/>
                    <a:pt x="524" y="432"/>
                    <a:pt x="533" y="422"/>
                  </a:cubicBezTo>
                  <a:cubicBezTo>
                    <a:pt x="535" y="420"/>
                    <a:pt x="536" y="418"/>
                    <a:pt x="537" y="417"/>
                  </a:cubicBezTo>
                  <a:cubicBezTo>
                    <a:pt x="557" y="393"/>
                    <a:pt x="574" y="366"/>
                    <a:pt x="589" y="337"/>
                  </a:cubicBezTo>
                  <a:cubicBezTo>
                    <a:pt x="590" y="335"/>
                    <a:pt x="591" y="333"/>
                    <a:pt x="592" y="331"/>
                  </a:cubicBezTo>
                  <a:cubicBezTo>
                    <a:pt x="594" y="327"/>
                    <a:pt x="596" y="323"/>
                    <a:pt x="598" y="320"/>
                  </a:cubicBezTo>
                  <a:cubicBezTo>
                    <a:pt x="605" y="306"/>
                    <a:pt x="613" y="292"/>
                    <a:pt x="620" y="278"/>
                  </a:cubicBezTo>
                  <a:cubicBezTo>
                    <a:pt x="621" y="277"/>
                    <a:pt x="620" y="275"/>
                    <a:pt x="620" y="272"/>
                  </a:cubicBezTo>
                  <a:cubicBezTo>
                    <a:pt x="600" y="276"/>
                    <a:pt x="582" y="283"/>
                    <a:pt x="563" y="292"/>
                  </a:cubicBezTo>
                  <a:cubicBezTo>
                    <a:pt x="561" y="293"/>
                    <a:pt x="559" y="294"/>
                    <a:pt x="557" y="295"/>
                  </a:cubicBezTo>
                  <a:cubicBezTo>
                    <a:pt x="553" y="298"/>
                    <a:pt x="548" y="301"/>
                    <a:pt x="543" y="303"/>
                  </a:cubicBezTo>
                  <a:cubicBezTo>
                    <a:pt x="542" y="294"/>
                    <a:pt x="546" y="291"/>
                    <a:pt x="550" y="288"/>
                  </a:cubicBezTo>
                  <a:cubicBezTo>
                    <a:pt x="550" y="287"/>
                    <a:pt x="551" y="287"/>
                    <a:pt x="551" y="286"/>
                  </a:cubicBezTo>
                  <a:cubicBezTo>
                    <a:pt x="552" y="285"/>
                    <a:pt x="553" y="284"/>
                    <a:pt x="554" y="283"/>
                  </a:cubicBezTo>
                  <a:cubicBezTo>
                    <a:pt x="579" y="258"/>
                    <a:pt x="597" y="230"/>
                    <a:pt x="612" y="198"/>
                  </a:cubicBezTo>
                  <a:cubicBezTo>
                    <a:pt x="613" y="196"/>
                    <a:pt x="614" y="194"/>
                    <a:pt x="615" y="192"/>
                  </a:cubicBezTo>
                  <a:cubicBezTo>
                    <a:pt x="623" y="175"/>
                    <a:pt x="630" y="158"/>
                    <a:pt x="636" y="140"/>
                  </a:cubicBezTo>
                  <a:cubicBezTo>
                    <a:pt x="637" y="138"/>
                    <a:pt x="638" y="136"/>
                    <a:pt x="638" y="134"/>
                  </a:cubicBezTo>
                  <a:close/>
                  <a:moveTo>
                    <a:pt x="578" y="156"/>
                  </a:moveTo>
                  <a:cubicBezTo>
                    <a:pt x="578" y="158"/>
                    <a:pt x="578" y="160"/>
                    <a:pt x="577" y="161"/>
                  </a:cubicBezTo>
                  <a:cubicBezTo>
                    <a:pt x="577" y="162"/>
                    <a:pt x="576" y="162"/>
                    <a:pt x="576" y="163"/>
                  </a:cubicBezTo>
                  <a:cubicBezTo>
                    <a:pt x="567" y="183"/>
                    <a:pt x="551" y="196"/>
                    <a:pt x="533" y="206"/>
                  </a:cubicBezTo>
                  <a:cubicBezTo>
                    <a:pt x="521" y="212"/>
                    <a:pt x="508" y="218"/>
                    <a:pt x="496" y="225"/>
                  </a:cubicBezTo>
                  <a:cubicBezTo>
                    <a:pt x="494" y="226"/>
                    <a:pt x="492" y="227"/>
                    <a:pt x="490" y="228"/>
                  </a:cubicBezTo>
                  <a:cubicBezTo>
                    <a:pt x="483" y="231"/>
                    <a:pt x="477" y="234"/>
                    <a:pt x="471" y="237"/>
                  </a:cubicBezTo>
                  <a:cubicBezTo>
                    <a:pt x="446" y="250"/>
                    <a:pt x="421" y="262"/>
                    <a:pt x="397" y="277"/>
                  </a:cubicBezTo>
                  <a:cubicBezTo>
                    <a:pt x="396" y="278"/>
                    <a:pt x="395" y="278"/>
                    <a:pt x="395" y="279"/>
                  </a:cubicBezTo>
                  <a:cubicBezTo>
                    <a:pt x="394" y="279"/>
                    <a:pt x="393" y="280"/>
                    <a:pt x="392" y="281"/>
                  </a:cubicBezTo>
                  <a:cubicBezTo>
                    <a:pt x="364" y="299"/>
                    <a:pt x="340" y="324"/>
                    <a:pt x="319" y="350"/>
                  </a:cubicBezTo>
                  <a:cubicBezTo>
                    <a:pt x="317" y="351"/>
                    <a:pt x="316" y="353"/>
                    <a:pt x="315" y="355"/>
                  </a:cubicBezTo>
                  <a:cubicBezTo>
                    <a:pt x="308" y="362"/>
                    <a:pt x="303" y="370"/>
                    <a:pt x="297" y="377"/>
                  </a:cubicBezTo>
                  <a:cubicBezTo>
                    <a:pt x="282" y="397"/>
                    <a:pt x="270" y="418"/>
                    <a:pt x="263" y="442"/>
                  </a:cubicBezTo>
                  <a:cubicBezTo>
                    <a:pt x="263" y="443"/>
                    <a:pt x="263" y="444"/>
                    <a:pt x="262" y="445"/>
                  </a:cubicBezTo>
                  <a:cubicBezTo>
                    <a:pt x="262" y="447"/>
                    <a:pt x="261" y="449"/>
                    <a:pt x="260" y="452"/>
                  </a:cubicBezTo>
                  <a:cubicBezTo>
                    <a:pt x="256" y="465"/>
                    <a:pt x="253" y="477"/>
                    <a:pt x="249" y="490"/>
                  </a:cubicBezTo>
                  <a:cubicBezTo>
                    <a:pt x="248" y="494"/>
                    <a:pt x="246" y="498"/>
                    <a:pt x="243" y="506"/>
                  </a:cubicBezTo>
                  <a:cubicBezTo>
                    <a:pt x="241" y="498"/>
                    <a:pt x="239" y="495"/>
                    <a:pt x="239" y="492"/>
                  </a:cubicBezTo>
                  <a:cubicBezTo>
                    <a:pt x="241" y="479"/>
                    <a:pt x="243" y="465"/>
                    <a:pt x="247" y="452"/>
                  </a:cubicBezTo>
                  <a:cubicBezTo>
                    <a:pt x="248" y="448"/>
                    <a:pt x="249" y="445"/>
                    <a:pt x="250" y="442"/>
                  </a:cubicBezTo>
                  <a:cubicBezTo>
                    <a:pt x="251" y="439"/>
                    <a:pt x="251" y="437"/>
                    <a:pt x="252" y="435"/>
                  </a:cubicBezTo>
                  <a:cubicBezTo>
                    <a:pt x="264" y="401"/>
                    <a:pt x="280" y="369"/>
                    <a:pt x="300" y="340"/>
                  </a:cubicBezTo>
                  <a:cubicBezTo>
                    <a:pt x="301" y="338"/>
                    <a:pt x="302" y="336"/>
                    <a:pt x="303" y="334"/>
                  </a:cubicBezTo>
                  <a:cubicBezTo>
                    <a:pt x="304" y="334"/>
                    <a:pt x="304" y="333"/>
                    <a:pt x="305" y="333"/>
                  </a:cubicBezTo>
                  <a:cubicBezTo>
                    <a:pt x="321" y="309"/>
                    <a:pt x="338" y="288"/>
                    <a:pt x="360" y="271"/>
                  </a:cubicBezTo>
                  <a:cubicBezTo>
                    <a:pt x="364" y="268"/>
                    <a:pt x="368" y="265"/>
                    <a:pt x="372" y="262"/>
                  </a:cubicBezTo>
                  <a:cubicBezTo>
                    <a:pt x="374" y="260"/>
                    <a:pt x="376" y="259"/>
                    <a:pt x="378" y="258"/>
                  </a:cubicBezTo>
                  <a:cubicBezTo>
                    <a:pt x="401" y="241"/>
                    <a:pt x="427" y="226"/>
                    <a:pt x="454" y="215"/>
                  </a:cubicBezTo>
                  <a:cubicBezTo>
                    <a:pt x="459" y="213"/>
                    <a:pt x="465" y="211"/>
                    <a:pt x="471" y="209"/>
                  </a:cubicBezTo>
                  <a:cubicBezTo>
                    <a:pt x="473" y="208"/>
                    <a:pt x="475" y="207"/>
                    <a:pt x="477" y="206"/>
                  </a:cubicBezTo>
                  <a:cubicBezTo>
                    <a:pt x="492" y="200"/>
                    <a:pt x="508" y="194"/>
                    <a:pt x="523" y="188"/>
                  </a:cubicBezTo>
                  <a:cubicBezTo>
                    <a:pt x="540" y="180"/>
                    <a:pt x="557" y="171"/>
                    <a:pt x="570" y="157"/>
                  </a:cubicBezTo>
                  <a:cubicBezTo>
                    <a:pt x="571" y="156"/>
                    <a:pt x="572" y="155"/>
                    <a:pt x="572" y="154"/>
                  </a:cubicBezTo>
                  <a:cubicBezTo>
                    <a:pt x="573" y="153"/>
                    <a:pt x="574" y="153"/>
                    <a:pt x="575" y="153"/>
                  </a:cubicBezTo>
                  <a:cubicBezTo>
                    <a:pt x="576" y="152"/>
                    <a:pt x="578" y="151"/>
                    <a:pt x="580" y="150"/>
                  </a:cubicBezTo>
                  <a:cubicBezTo>
                    <a:pt x="579" y="153"/>
                    <a:pt x="579" y="155"/>
                    <a:pt x="578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4" name="Freeform 8"/>
            <p:cNvSpPr/>
            <p:nvPr/>
          </p:nvSpPr>
          <p:spPr bwMode="auto">
            <a:xfrm>
              <a:off x="4718051" y="4008438"/>
              <a:ext cx="2436813" cy="2384425"/>
            </a:xfrm>
            <a:custGeom>
              <a:avLst/>
              <a:gdLst>
                <a:gd name="T0" fmla="*/ 639 w 649"/>
                <a:gd name="T1" fmla="*/ 165 h 635"/>
                <a:gd name="T2" fmla="*/ 609 w 649"/>
                <a:gd name="T3" fmla="*/ 105 h 635"/>
                <a:gd name="T4" fmla="*/ 585 w 649"/>
                <a:gd name="T5" fmla="*/ 52 h 635"/>
                <a:gd name="T6" fmla="*/ 552 w 649"/>
                <a:gd name="T7" fmla="*/ 11 h 635"/>
                <a:gd name="T8" fmla="*/ 525 w 649"/>
                <a:gd name="T9" fmla="*/ 43 h 635"/>
                <a:gd name="T10" fmla="*/ 504 w 649"/>
                <a:gd name="T11" fmla="*/ 165 h 635"/>
                <a:gd name="T12" fmla="*/ 506 w 649"/>
                <a:gd name="T13" fmla="*/ 191 h 635"/>
                <a:gd name="T14" fmla="*/ 430 w 649"/>
                <a:gd name="T15" fmla="*/ 122 h 635"/>
                <a:gd name="T16" fmla="*/ 387 w 649"/>
                <a:gd name="T17" fmla="*/ 112 h 635"/>
                <a:gd name="T18" fmla="*/ 352 w 649"/>
                <a:gd name="T19" fmla="*/ 208 h 635"/>
                <a:gd name="T20" fmla="*/ 313 w 649"/>
                <a:gd name="T21" fmla="*/ 284 h 635"/>
                <a:gd name="T22" fmla="*/ 303 w 649"/>
                <a:gd name="T23" fmla="*/ 400 h 635"/>
                <a:gd name="T24" fmla="*/ 310 w 649"/>
                <a:gd name="T25" fmla="*/ 441 h 635"/>
                <a:gd name="T26" fmla="*/ 317 w 649"/>
                <a:gd name="T27" fmla="*/ 497 h 635"/>
                <a:gd name="T28" fmla="*/ 279 w 649"/>
                <a:gd name="T29" fmla="*/ 314 h 635"/>
                <a:gd name="T30" fmla="*/ 285 w 649"/>
                <a:gd name="T31" fmla="*/ 266 h 635"/>
                <a:gd name="T32" fmla="*/ 324 w 649"/>
                <a:gd name="T33" fmla="*/ 153 h 635"/>
                <a:gd name="T34" fmla="*/ 340 w 649"/>
                <a:gd name="T35" fmla="*/ 116 h 635"/>
                <a:gd name="T36" fmla="*/ 242 w 649"/>
                <a:gd name="T37" fmla="*/ 196 h 635"/>
                <a:gd name="T38" fmla="*/ 203 w 649"/>
                <a:gd name="T39" fmla="*/ 326 h 635"/>
                <a:gd name="T40" fmla="*/ 204 w 649"/>
                <a:gd name="T41" fmla="*/ 348 h 635"/>
                <a:gd name="T42" fmla="*/ 202 w 649"/>
                <a:gd name="T43" fmla="*/ 359 h 635"/>
                <a:gd name="T44" fmla="*/ 193 w 649"/>
                <a:gd name="T45" fmla="*/ 319 h 635"/>
                <a:gd name="T46" fmla="*/ 215 w 649"/>
                <a:gd name="T47" fmla="*/ 196 h 635"/>
                <a:gd name="T48" fmla="*/ 263 w 649"/>
                <a:gd name="T49" fmla="*/ 138 h 635"/>
                <a:gd name="T50" fmla="*/ 197 w 649"/>
                <a:gd name="T51" fmla="*/ 139 h 635"/>
                <a:gd name="T52" fmla="*/ 166 w 649"/>
                <a:gd name="T53" fmla="*/ 147 h 635"/>
                <a:gd name="T54" fmla="*/ 64 w 649"/>
                <a:gd name="T55" fmla="*/ 197 h 635"/>
                <a:gd name="T56" fmla="*/ 7 w 649"/>
                <a:gd name="T57" fmla="*/ 291 h 635"/>
                <a:gd name="T58" fmla="*/ 7 w 649"/>
                <a:gd name="T59" fmla="*/ 393 h 635"/>
                <a:gd name="T60" fmla="*/ 18 w 649"/>
                <a:gd name="T61" fmla="*/ 428 h 635"/>
                <a:gd name="T62" fmla="*/ 110 w 649"/>
                <a:gd name="T63" fmla="*/ 387 h 635"/>
                <a:gd name="T64" fmla="*/ 123 w 649"/>
                <a:gd name="T65" fmla="*/ 428 h 635"/>
                <a:gd name="T66" fmla="*/ 187 w 649"/>
                <a:gd name="T67" fmla="*/ 516 h 635"/>
                <a:gd name="T68" fmla="*/ 272 w 649"/>
                <a:gd name="T69" fmla="*/ 590 h 635"/>
                <a:gd name="T70" fmla="*/ 336 w 649"/>
                <a:gd name="T71" fmla="*/ 618 h 635"/>
                <a:gd name="T72" fmla="*/ 381 w 649"/>
                <a:gd name="T73" fmla="*/ 633 h 635"/>
                <a:gd name="T74" fmla="*/ 387 w 649"/>
                <a:gd name="T75" fmla="*/ 618 h 635"/>
                <a:gd name="T76" fmla="*/ 395 w 649"/>
                <a:gd name="T77" fmla="*/ 526 h 635"/>
                <a:gd name="T78" fmla="*/ 433 w 649"/>
                <a:gd name="T79" fmla="*/ 489 h 635"/>
                <a:gd name="T80" fmla="*/ 492 w 649"/>
                <a:gd name="T81" fmla="*/ 372 h 635"/>
                <a:gd name="T82" fmla="*/ 492 w 649"/>
                <a:gd name="T83" fmla="*/ 330 h 635"/>
                <a:gd name="T84" fmla="*/ 512 w 649"/>
                <a:gd name="T85" fmla="*/ 343 h 635"/>
                <a:gd name="T86" fmla="*/ 537 w 649"/>
                <a:gd name="T87" fmla="*/ 357 h 635"/>
                <a:gd name="T88" fmla="*/ 621 w 649"/>
                <a:gd name="T89" fmla="*/ 358 h 635"/>
                <a:gd name="T90" fmla="*/ 629 w 649"/>
                <a:gd name="T91" fmla="*/ 29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49" h="635">
                  <a:moveTo>
                    <a:pt x="649" y="215"/>
                  </a:moveTo>
                  <a:cubicBezTo>
                    <a:pt x="649" y="212"/>
                    <a:pt x="649" y="209"/>
                    <a:pt x="649" y="206"/>
                  </a:cubicBezTo>
                  <a:cubicBezTo>
                    <a:pt x="648" y="193"/>
                    <a:pt x="644" y="179"/>
                    <a:pt x="639" y="165"/>
                  </a:cubicBezTo>
                  <a:cubicBezTo>
                    <a:pt x="638" y="163"/>
                    <a:pt x="637" y="160"/>
                    <a:pt x="635" y="158"/>
                  </a:cubicBezTo>
                  <a:cubicBezTo>
                    <a:pt x="634" y="154"/>
                    <a:pt x="632" y="151"/>
                    <a:pt x="630" y="148"/>
                  </a:cubicBezTo>
                  <a:cubicBezTo>
                    <a:pt x="623" y="133"/>
                    <a:pt x="616" y="119"/>
                    <a:pt x="609" y="105"/>
                  </a:cubicBezTo>
                  <a:cubicBezTo>
                    <a:pt x="608" y="103"/>
                    <a:pt x="607" y="101"/>
                    <a:pt x="606" y="98"/>
                  </a:cubicBezTo>
                  <a:cubicBezTo>
                    <a:pt x="604" y="95"/>
                    <a:pt x="603" y="91"/>
                    <a:pt x="601" y="88"/>
                  </a:cubicBezTo>
                  <a:cubicBezTo>
                    <a:pt x="595" y="76"/>
                    <a:pt x="590" y="64"/>
                    <a:pt x="585" y="52"/>
                  </a:cubicBezTo>
                  <a:cubicBezTo>
                    <a:pt x="579" y="39"/>
                    <a:pt x="576" y="26"/>
                    <a:pt x="578" y="12"/>
                  </a:cubicBezTo>
                  <a:cubicBezTo>
                    <a:pt x="578" y="8"/>
                    <a:pt x="577" y="5"/>
                    <a:pt x="576" y="1"/>
                  </a:cubicBezTo>
                  <a:cubicBezTo>
                    <a:pt x="566" y="0"/>
                    <a:pt x="559" y="6"/>
                    <a:pt x="552" y="11"/>
                  </a:cubicBezTo>
                  <a:cubicBezTo>
                    <a:pt x="550" y="13"/>
                    <a:pt x="548" y="15"/>
                    <a:pt x="546" y="17"/>
                  </a:cubicBezTo>
                  <a:cubicBezTo>
                    <a:pt x="545" y="18"/>
                    <a:pt x="544" y="18"/>
                    <a:pt x="543" y="19"/>
                  </a:cubicBezTo>
                  <a:cubicBezTo>
                    <a:pt x="536" y="26"/>
                    <a:pt x="530" y="34"/>
                    <a:pt x="525" y="43"/>
                  </a:cubicBezTo>
                  <a:cubicBezTo>
                    <a:pt x="524" y="45"/>
                    <a:pt x="523" y="47"/>
                    <a:pt x="522" y="49"/>
                  </a:cubicBezTo>
                  <a:cubicBezTo>
                    <a:pt x="518" y="56"/>
                    <a:pt x="515" y="64"/>
                    <a:pt x="512" y="73"/>
                  </a:cubicBezTo>
                  <a:cubicBezTo>
                    <a:pt x="503" y="102"/>
                    <a:pt x="501" y="133"/>
                    <a:pt x="504" y="165"/>
                  </a:cubicBezTo>
                  <a:cubicBezTo>
                    <a:pt x="504" y="168"/>
                    <a:pt x="504" y="170"/>
                    <a:pt x="504" y="173"/>
                  </a:cubicBezTo>
                  <a:cubicBezTo>
                    <a:pt x="505" y="176"/>
                    <a:pt x="505" y="180"/>
                    <a:pt x="505" y="183"/>
                  </a:cubicBezTo>
                  <a:cubicBezTo>
                    <a:pt x="506" y="186"/>
                    <a:pt x="506" y="189"/>
                    <a:pt x="506" y="191"/>
                  </a:cubicBezTo>
                  <a:cubicBezTo>
                    <a:pt x="500" y="186"/>
                    <a:pt x="496" y="183"/>
                    <a:pt x="493" y="179"/>
                  </a:cubicBezTo>
                  <a:cubicBezTo>
                    <a:pt x="476" y="158"/>
                    <a:pt x="457" y="140"/>
                    <a:pt x="436" y="126"/>
                  </a:cubicBezTo>
                  <a:cubicBezTo>
                    <a:pt x="434" y="125"/>
                    <a:pt x="432" y="123"/>
                    <a:pt x="430" y="122"/>
                  </a:cubicBezTo>
                  <a:cubicBezTo>
                    <a:pt x="424" y="118"/>
                    <a:pt x="417" y="114"/>
                    <a:pt x="409" y="110"/>
                  </a:cubicBezTo>
                  <a:cubicBezTo>
                    <a:pt x="403" y="107"/>
                    <a:pt x="396" y="102"/>
                    <a:pt x="388" y="105"/>
                  </a:cubicBezTo>
                  <a:cubicBezTo>
                    <a:pt x="388" y="107"/>
                    <a:pt x="387" y="110"/>
                    <a:pt x="387" y="112"/>
                  </a:cubicBezTo>
                  <a:cubicBezTo>
                    <a:pt x="390" y="130"/>
                    <a:pt x="385" y="147"/>
                    <a:pt x="377" y="162"/>
                  </a:cubicBezTo>
                  <a:cubicBezTo>
                    <a:pt x="374" y="170"/>
                    <a:pt x="369" y="178"/>
                    <a:pt x="365" y="185"/>
                  </a:cubicBezTo>
                  <a:cubicBezTo>
                    <a:pt x="361" y="193"/>
                    <a:pt x="356" y="200"/>
                    <a:pt x="352" y="208"/>
                  </a:cubicBezTo>
                  <a:cubicBezTo>
                    <a:pt x="351" y="209"/>
                    <a:pt x="350" y="210"/>
                    <a:pt x="350" y="212"/>
                  </a:cubicBezTo>
                  <a:cubicBezTo>
                    <a:pt x="340" y="229"/>
                    <a:pt x="330" y="247"/>
                    <a:pt x="321" y="265"/>
                  </a:cubicBezTo>
                  <a:cubicBezTo>
                    <a:pt x="318" y="272"/>
                    <a:pt x="316" y="278"/>
                    <a:pt x="313" y="284"/>
                  </a:cubicBezTo>
                  <a:cubicBezTo>
                    <a:pt x="313" y="287"/>
                    <a:pt x="312" y="289"/>
                    <a:pt x="311" y="291"/>
                  </a:cubicBezTo>
                  <a:cubicBezTo>
                    <a:pt x="302" y="321"/>
                    <a:pt x="299" y="353"/>
                    <a:pt x="302" y="386"/>
                  </a:cubicBezTo>
                  <a:cubicBezTo>
                    <a:pt x="302" y="390"/>
                    <a:pt x="302" y="395"/>
                    <a:pt x="303" y="400"/>
                  </a:cubicBezTo>
                  <a:cubicBezTo>
                    <a:pt x="303" y="403"/>
                    <a:pt x="304" y="405"/>
                    <a:pt x="304" y="408"/>
                  </a:cubicBezTo>
                  <a:cubicBezTo>
                    <a:pt x="305" y="415"/>
                    <a:pt x="306" y="422"/>
                    <a:pt x="308" y="429"/>
                  </a:cubicBezTo>
                  <a:cubicBezTo>
                    <a:pt x="308" y="433"/>
                    <a:pt x="309" y="437"/>
                    <a:pt x="310" y="441"/>
                  </a:cubicBezTo>
                  <a:cubicBezTo>
                    <a:pt x="313" y="458"/>
                    <a:pt x="318" y="476"/>
                    <a:pt x="323" y="493"/>
                  </a:cubicBezTo>
                  <a:cubicBezTo>
                    <a:pt x="324" y="498"/>
                    <a:pt x="325" y="503"/>
                    <a:pt x="324" y="509"/>
                  </a:cubicBezTo>
                  <a:cubicBezTo>
                    <a:pt x="322" y="505"/>
                    <a:pt x="319" y="501"/>
                    <a:pt x="317" y="497"/>
                  </a:cubicBezTo>
                  <a:cubicBezTo>
                    <a:pt x="308" y="474"/>
                    <a:pt x="300" y="449"/>
                    <a:pt x="294" y="425"/>
                  </a:cubicBezTo>
                  <a:cubicBezTo>
                    <a:pt x="293" y="421"/>
                    <a:pt x="292" y="416"/>
                    <a:pt x="291" y="412"/>
                  </a:cubicBezTo>
                  <a:cubicBezTo>
                    <a:pt x="284" y="380"/>
                    <a:pt x="280" y="348"/>
                    <a:pt x="279" y="314"/>
                  </a:cubicBezTo>
                  <a:cubicBezTo>
                    <a:pt x="279" y="302"/>
                    <a:pt x="280" y="290"/>
                    <a:pt x="282" y="279"/>
                  </a:cubicBezTo>
                  <a:cubicBezTo>
                    <a:pt x="283" y="275"/>
                    <a:pt x="284" y="271"/>
                    <a:pt x="285" y="267"/>
                  </a:cubicBezTo>
                  <a:cubicBezTo>
                    <a:pt x="285" y="267"/>
                    <a:pt x="285" y="266"/>
                    <a:pt x="285" y="266"/>
                  </a:cubicBezTo>
                  <a:cubicBezTo>
                    <a:pt x="285" y="263"/>
                    <a:pt x="286" y="261"/>
                    <a:pt x="287" y="258"/>
                  </a:cubicBezTo>
                  <a:cubicBezTo>
                    <a:pt x="289" y="250"/>
                    <a:pt x="291" y="242"/>
                    <a:pt x="294" y="234"/>
                  </a:cubicBezTo>
                  <a:cubicBezTo>
                    <a:pt x="302" y="206"/>
                    <a:pt x="312" y="179"/>
                    <a:pt x="324" y="153"/>
                  </a:cubicBezTo>
                  <a:cubicBezTo>
                    <a:pt x="325" y="151"/>
                    <a:pt x="326" y="149"/>
                    <a:pt x="327" y="147"/>
                  </a:cubicBezTo>
                  <a:cubicBezTo>
                    <a:pt x="329" y="143"/>
                    <a:pt x="332" y="138"/>
                    <a:pt x="334" y="133"/>
                  </a:cubicBezTo>
                  <a:cubicBezTo>
                    <a:pt x="337" y="128"/>
                    <a:pt x="338" y="123"/>
                    <a:pt x="340" y="116"/>
                  </a:cubicBezTo>
                  <a:cubicBezTo>
                    <a:pt x="330" y="121"/>
                    <a:pt x="320" y="126"/>
                    <a:pt x="311" y="132"/>
                  </a:cubicBezTo>
                  <a:cubicBezTo>
                    <a:pt x="309" y="133"/>
                    <a:pt x="307" y="134"/>
                    <a:pt x="306" y="135"/>
                  </a:cubicBezTo>
                  <a:cubicBezTo>
                    <a:pt x="281" y="151"/>
                    <a:pt x="259" y="171"/>
                    <a:pt x="242" y="196"/>
                  </a:cubicBezTo>
                  <a:cubicBezTo>
                    <a:pt x="239" y="200"/>
                    <a:pt x="237" y="203"/>
                    <a:pt x="235" y="206"/>
                  </a:cubicBezTo>
                  <a:cubicBezTo>
                    <a:pt x="234" y="208"/>
                    <a:pt x="232" y="210"/>
                    <a:pt x="231" y="212"/>
                  </a:cubicBezTo>
                  <a:cubicBezTo>
                    <a:pt x="211" y="247"/>
                    <a:pt x="203" y="284"/>
                    <a:pt x="203" y="326"/>
                  </a:cubicBezTo>
                  <a:cubicBezTo>
                    <a:pt x="203" y="327"/>
                    <a:pt x="203" y="327"/>
                    <a:pt x="203" y="328"/>
                  </a:cubicBezTo>
                  <a:cubicBezTo>
                    <a:pt x="203" y="331"/>
                    <a:pt x="204" y="333"/>
                    <a:pt x="204" y="335"/>
                  </a:cubicBezTo>
                  <a:cubicBezTo>
                    <a:pt x="204" y="340"/>
                    <a:pt x="204" y="344"/>
                    <a:pt x="204" y="348"/>
                  </a:cubicBezTo>
                  <a:cubicBezTo>
                    <a:pt x="204" y="351"/>
                    <a:pt x="204" y="354"/>
                    <a:pt x="203" y="357"/>
                  </a:cubicBezTo>
                  <a:cubicBezTo>
                    <a:pt x="203" y="359"/>
                    <a:pt x="203" y="360"/>
                    <a:pt x="203" y="361"/>
                  </a:cubicBezTo>
                  <a:cubicBezTo>
                    <a:pt x="203" y="361"/>
                    <a:pt x="202" y="360"/>
                    <a:pt x="202" y="359"/>
                  </a:cubicBezTo>
                  <a:cubicBezTo>
                    <a:pt x="201" y="357"/>
                    <a:pt x="200" y="355"/>
                    <a:pt x="199" y="352"/>
                  </a:cubicBezTo>
                  <a:cubicBezTo>
                    <a:pt x="196" y="344"/>
                    <a:pt x="194" y="335"/>
                    <a:pt x="194" y="325"/>
                  </a:cubicBezTo>
                  <a:cubicBezTo>
                    <a:pt x="193" y="323"/>
                    <a:pt x="193" y="321"/>
                    <a:pt x="193" y="319"/>
                  </a:cubicBezTo>
                  <a:cubicBezTo>
                    <a:pt x="193" y="318"/>
                    <a:pt x="193" y="317"/>
                    <a:pt x="193" y="315"/>
                  </a:cubicBezTo>
                  <a:cubicBezTo>
                    <a:pt x="191" y="284"/>
                    <a:pt x="195" y="254"/>
                    <a:pt x="203" y="225"/>
                  </a:cubicBezTo>
                  <a:cubicBezTo>
                    <a:pt x="206" y="214"/>
                    <a:pt x="210" y="205"/>
                    <a:pt x="215" y="196"/>
                  </a:cubicBezTo>
                  <a:cubicBezTo>
                    <a:pt x="220" y="189"/>
                    <a:pt x="224" y="183"/>
                    <a:pt x="230" y="177"/>
                  </a:cubicBezTo>
                  <a:cubicBezTo>
                    <a:pt x="239" y="167"/>
                    <a:pt x="248" y="158"/>
                    <a:pt x="256" y="148"/>
                  </a:cubicBezTo>
                  <a:cubicBezTo>
                    <a:pt x="259" y="145"/>
                    <a:pt x="261" y="141"/>
                    <a:pt x="263" y="138"/>
                  </a:cubicBezTo>
                  <a:cubicBezTo>
                    <a:pt x="263" y="138"/>
                    <a:pt x="263" y="138"/>
                    <a:pt x="263" y="138"/>
                  </a:cubicBezTo>
                  <a:cubicBezTo>
                    <a:pt x="260" y="132"/>
                    <a:pt x="256" y="135"/>
                    <a:pt x="252" y="135"/>
                  </a:cubicBezTo>
                  <a:cubicBezTo>
                    <a:pt x="234" y="136"/>
                    <a:pt x="216" y="138"/>
                    <a:pt x="197" y="139"/>
                  </a:cubicBezTo>
                  <a:cubicBezTo>
                    <a:pt x="192" y="140"/>
                    <a:pt x="187" y="140"/>
                    <a:pt x="183" y="142"/>
                  </a:cubicBezTo>
                  <a:cubicBezTo>
                    <a:pt x="180" y="143"/>
                    <a:pt x="176" y="144"/>
                    <a:pt x="173" y="145"/>
                  </a:cubicBezTo>
                  <a:cubicBezTo>
                    <a:pt x="171" y="146"/>
                    <a:pt x="168" y="146"/>
                    <a:pt x="166" y="147"/>
                  </a:cubicBezTo>
                  <a:cubicBezTo>
                    <a:pt x="143" y="155"/>
                    <a:pt x="119" y="162"/>
                    <a:pt x="97" y="174"/>
                  </a:cubicBezTo>
                  <a:cubicBezTo>
                    <a:pt x="87" y="179"/>
                    <a:pt x="78" y="185"/>
                    <a:pt x="69" y="192"/>
                  </a:cubicBezTo>
                  <a:cubicBezTo>
                    <a:pt x="67" y="194"/>
                    <a:pt x="66" y="195"/>
                    <a:pt x="64" y="197"/>
                  </a:cubicBezTo>
                  <a:cubicBezTo>
                    <a:pt x="52" y="208"/>
                    <a:pt x="41" y="220"/>
                    <a:pt x="32" y="235"/>
                  </a:cubicBezTo>
                  <a:cubicBezTo>
                    <a:pt x="23" y="250"/>
                    <a:pt x="15" y="267"/>
                    <a:pt x="10" y="284"/>
                  </a:cubicBezTo>
                  <a:cubicBezTo>
                    <a:pt x="9" y="286"/>
                    <a:pt x="8" y="288"/>
                    <a:pt x="7" y="291"/>
                  </a:cubicBezTo>
                  <a:cubicBezTo>
                    <a:pt x="6" y="294"/>
                    <a:pt x="5" y="297"/>
                    <a:pt x="4" y="300"/>
                  </a:cubicBezTo>
                  <a:cubicBezTo>
                    <a:pt x="2" y="308"/>
                    <a:pt x="1" y="317"/>
                    <a:pt x="1" y="325"/>
                  </a:cubicBezTo>
                  <a:cubicBezTo>
                    <a:pt x="0" y="348"/>
                    <a:pt x="3" y="371"/>
                    <a:pt x="7" y="393"/>
                  </a:cubicBezTo>
                  <a:cubicBezTo>
                    <a:pt x="8" y="396"/>
                    <a:pt x="8" y="398"/>
                    <a:pt x="9" y="401"/>
                  </a:cubicBezTo>
                  <a:cubicBezTo>
                    <a:pt x="10" y="407"/>
                    <a:pt x="12" y="414"/>
                    <a:pt x="13" y="420"/>
                  </a:cubicBezTo>
                  <a:cubicBezTo>
                    <a:pt x="14" y="423"/>
                    <a:pt x="16" y="425"/>
                    <a:pt x="18" y="428"/>
                  </a:cubicBezTo>
                  <a:cubicBezTo>
                    <a:pt x="32" y="413"/>
                    <a:pt x="49" y="408"/>
                    <a:pt x="67" y="404"/>
                  </a:cubicBezTo>
                  <a:cubicBezTo>
                    <a:pt x="80" y="401"/>
                    <a:pt x="93" y="394"/>
                    <a:pt x="106" y="389"/>
                  </a:cubicBezTo>
                  <a:cubicBezTo>
                    <a:pt x="107" y="388"/>
                    <a:pt x="109" y="388"/>
                    <a:pt x="110" y="387"/>
                  </a:cubicBezTo>
                  <a:cubicBezTo>
                    <a:pt x="111" y="389"/>
                    <a:pt x="113" y="391"/>
                    <a:pt x="114" y="393"/>
                  </a:cubicBezTo>
                  <a:cubicBezTo>
                    <a:pt x="114" y="394"/>
                    <a:pt x="114" y="396"/>
                    <a:pt x="114" y="397"/>
                  </a:cubicBezTo>
                  <a:cubicBezTo>
                    <a:pt x="116" y="408"/>
                    <a:pt x="119" y="418"/>
                    <a:pt x="123" y="428"/>
                  </a:cubicBezTo>
                  <a:cubicBezTo>
                    <a:pt x="124" y="430"/>
                    <a:pt x="125" y="432"/>
                    <a:pt x="126" y="434"/>
                  </a:cubicBezTo>
                  <a:cubicBezTo>
                    <a:pt x="130" y="441"/>
                    <a:pt x="135" y="448"/>
                    <a:pt x="139" y="455"/>
                  </a:cubicBezTo>
                  <a:cubicBezTo>
                    <a:pt x="153" y="477"/>
                    <a:pt x="169" y="497"/>
                    <a:pt x="187" y="516"/>
                  </a:cubicBezTo>
                  <a:cubicBezTo>
                    <a:pt x="188" y="517"/>
                    <a:pt x="190" y="519"/>
                    <a:pt x="191" y="520"/>
                  </a:cubicBezTo>
                  <a:cubicBezTo>
                    <a:pt x="214" y="545"/>
                    <a:pt x="240" y="567"/>
                    <a:pt x="267" y="586"/>
                  </a:cubicBezTo>
                  <a:cubicBezTo>
                    <a:pt x="269" y="588"/>
                    <a:pt x="271" y="589"/>
                    <a:pt x="272" y="590"/>
                  </a:cubicBezTo>
                  <a:cubicBezTo>
                    <a:pt x="275" y="592"/>
                    <a:pt x="278" y="594"/>
                    <a:pt x="281" y="596"/>
                  </a:cubicBezTo>
                  <a:cubicBezTo>
                    <a:pt x="287" y="600"/>
                    <a:pt x="293" y="603"/>
                    <a:pt x="299" y="605"/>
                  </a:cubicBezTo>
                  <a:cubicBezTo>
                    <a:pt x="311" y="609"/>
                    <a:pt x="324" y="614"/>
                    <a:pt x="336" y="618"/>
                  </a:cubicBezTo>
                  <a:cubicBezTo>
                    <a:pt x="340" y="619"/>
                    <a:pt x="345" y="621"/>
                    <a:pt x="350" y="622"/>
                  </a:cubicBezTo>
                  <a:cubicBezTo>
                    <a:pt x="358" y="625"/>
                    <a:pt x="366" y="628"/>
                    <a:pt x="374" y="630"/>
                  </a:cubicBezTo>
                  <a:cubicBezTo>
                    <a:pt x="377" y="631"/>
                    <a:pt x="379" y="632"/>
                    <a:pt x="381" y="633"/>
                  </a:cubicBezTo>
                  <a:cubicBezTo>
                    <a:pt x="384" y="633"/>
                    <a:pt x="386" y="634"/>
                    <a:pt x="388" y="635"/>
                  </a:cubicBezTo>
                  <a:cubicBezTo>
                    <a:pt x="388" y="632"/>
                    <a:pt x="388" y="629"/>
                    <a:pt x="387" y="627"/>
                  </a:cubicBezTo>
                  <a:cubicBezTo>
                    <a:pt x="387" y="624"/>
                    <a:pt x="387" y="621"/>
                    <a:pt x="387" y="618"/>
                  </a:cubicBezTo>
                  <a:cubicBezTo>
                    <a:pt x="386" y="611"/>
                    <a:pt x="385" y="603"/>
                    <a:pt x="385" y="596"/>
                  </a:cubicBezTo>
                  <a:cubicBezTo>
                    <a:pt x="384" y="586"/>
                    <a:pt x="384" y="577"/>
                    <a:pt x="384" y="567"/>
                  </a:cubicBezTo>
                  <a:cubicBezTo>
                    <a:pt x="384" y="551"/>
                    <a:pt x="387" y="537"/>
                    <a:pt x="395" y="526"/>
                  </a:cubicBezTo>
                  <a:cubicBezTo>
                    <a:pt x="396" y="524"/>
                    <a:pt x="397" y="522"/>
                    <a:pt x="398" y="520"/>
                  </a:cubicBezTo>
                  <a:cubicBezTo>
                    <a:pt x="402" y="516"/>
                    <a:pt x="406" y="511"/>
                    <a:pt x="411" y="507"/>
                  </a:cubicBezTo>
                  <a:cubicBezTo>
                    <a:pt x="418" y="501"/>
                    <a:pt x="425" y="495"/>
                    <a:pt x="433" y="489"/>
                  </a:cubicBezTo>
                  <a:cubicBezTo>
                    <a:pt x="448" y="477"/>
                    <a:pt x="460" y="463"/>
                    <a:pt x="469" y="448"/>
                  </a:cubicBezTo>
                  <a:cubicBezTo>
                    <a:pt x="470" y="447"/>
                    <a:pt x="471" y="445"/>
                    <a:pt x="472" y="443"/>
                  </a:cubicBezTo>
                  <a:cubicBezTo>
                    <a:pt x="484" y="422"/>
                    <a:pt x="490" y="398"/>
                    <a:pt x="492" y="372"/>
                  </a:cubicBezTo>
                  <a:cubicBezTo>
                    <a:pt x="492" y="369"/>
                    <a:pt x="492" y="365"/>
                    <a:pt x="493" y="362"/>
                  </a:cubicBezTo>
                  <a:cubicBezTo>
                    <a:pt x="493" y="357"/>
                    <a:pt x="493" y="353"/>
                    <a:pt x="493" y="348"/>
                  </a:cubicBezTo>
                  <a:cubicBezTo>
                    <a:pt x="493" y="342"/>
                    <a:pt x="492" y="336"/>
                    <a:pt x="492" y="330"/>
                  </a:cubicBezTo>
                  <a:cubicBezTo>
                    <a:pt x="492" y="329"/>
                    <a:pt x="493" y="328"/>
                    <a:pt x="493" y="326"/>
                  </a:cubicBezTo>
                  <a:cubicBezTo>
                    <a:pt x="497" y="329"/>
                    <a:pt x="501" y="332"/>
                    <a:pt x="504" y="335"/>
                  </a:cubicBezTo>
                  <a:cubicBezTo>
                    <a:pt x="507" y="338"/>
                    <a:pt x="509" y="340"/>
                    <a:pt x="512" y="343"/>
                  </a:cubicBezTo>
                  <a:cubicBezTo>
                    <a:pt x="514" y="344"/>
                    <a:pt x="516" y="345"/>
                    <a:pt x="517" y="347"/>
                  </a:cubicBezTo>
                  <a:cubicBezTo>
                    <a:pt x="518" y="347"/>
                    <a:pt x="519" y="348"/>
                    <a:pt x="519" y="348"/>
                  </a:cubicBezTo>
                  <a:cubicBezTo>
                    <a:pt x="525" y="352"/>
                    <a:pt x="531" y="355"/>
                    <a:pt x="537" y="357"/>
                  </a:cubicBezTo>
                  <a:cubicBezTo>
                    <a:pt x="543" y="359"/>
                    <a:pt x="548" y="360"/>
                    <a:pt x="554" y="361"/>
                  </a:cubicBezTo>
                  <a:cubicBezTo>
                    <a:pt x="576" y="364"/>
                    <a:pt x="597" y="367"/>
                    <a:pt x="621" y="370"/>
                  </a:cubicBezTo>
                  <a:cubicBezTo>
                    <a:pt x="621" y="366"/>
                    <a:pt x="621" y="362"/>
                    <a:pt x="621" y="358"/>
                  </a:cubicBezTo>
                  <a:cubicBezTo>
                    <a:pt x="619" y="339"/>
                    <a:pt x="621" y="321"/>
                    <a:pt x="627" y="304"/>
                  </a:cubicBezTo>
                  <a:cubicBezTo>
                    <a:pt x="627" y="303"/>
                    <a:pt x="627" y="303"/>
                    <a:pt x="627" y="302"/>
                  </a:cubicBezTo>
                  <a:cubicBezTo>
                    <a:pt x="628" y="300"/>
                    <a:pt x="628" y="299"/>
                    <a:pt x="629" y="297"/>
                  </a:cubicBezTo>
                  <a:cubicBezTo>
                    <a:pt x="633" y="284"/>
                    <a:pt x="638" y="271"/>
                    <a:pt x="642" y="259"/>
                  </a:cubicBezTo>
                  <a:cubicBezTo>
                    <a:pt x="647" y="244"/>
                    <a:pt x="649" y="230"/>
                    <a:pt x="649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5" name="Freeform 9"/>
            <p:cNvSpPr/>
            <p:nvPr/>
          </p:nvSpPr>
          <p:spPr bwMode="auto">
            <a:xfrm>
              <a:off x="3298826" y="3111500"/>
              <a:ext cx="3517900" cy="1352550"/>
            </a:xfrm>
            <a:custGeom>
              <a:avLst/>
              <a:gdLst>
                <a:gd name="T0" fmla="*/ 937 w 937"/>
                <a:gd name="T1" fmla="*/ 228 h 360"/>
                <a:gd name="T2" fmla="*/ 898 w 937"/>
                <a:gd name="T3" fmla="*/ 187 h 360"/>
                <a:gd name="T4" fmla="*/ 850 w 937"/>
                <a:gd name="T5" fmla="*/ 178 h 360"/>
                <a:gd name="T6" fmla="*/ 799 w 937"/>
                <a:gd name="T7" fmla="*/ 179 h 360"/>
                <a:gd name="T8" fmla="*/ 735 w 937"/>
                <a:gd name="T9" fmla="*/ 189 h 360"/>
                <a:gd name="T10" fmla="*/ 663 w 937"/>
                <a:gd name="T11" fmla="*/ 204 h 360"/>
                <a:gd name="T12" fmla="*/ 521 w 937"/>
                <a:gd name="T13" fmla="*/ 212 h 360"/>
                <a:gd name="T14" fmla="*/ 505 w 937"/>
                <a:gd name="T15" fmla="*/ 211 h 360"/>
                <a:gd name="T16" fmla="*/ 400 w 937"/>
                <a:gd name="T17" fmla="*/ 190 h 360"/>
                <a:gd name="T18" fmla="*/ 382 w 937"/>
                <a:gd name="T19" fmla="*/ 183 h 360"/>
                <a:gd name="T20" fmla="*/ 270 w 937"/>
                <a:gd name="T21" fmla="*/ 108 h 360"/>
                <a:gd name="T22" fmla="*/ 198 w 937"/>
                <a:gd name="T23" fmla="*/ 38 h 360"/>
                <a:gd name="T24" fmla="*/ 119 w 937"/>
                <a:gd name="T25" fmla="*/ 1 h 360"/>
                <a:gd name="T26" fmla="*/ 89 w 937"/>
                <a:gd name="T27" fmla="*/ 0 h 360"/>
                <a:gd name="T28" fmla="*/ 25 w 937"/>
                <a:gd name="T29" fmla="*/ 12 h 360"/>
                <a:gd name="T30" fmla="*/ 0 w 937"/>
                <a:gd name="T31" fmla="*/ 33 h 360"/>
                <a:gd name="T32" fmla="*/ 22 w 937"/>
                <a:gd name="T33" fmla="*/ 98 h 360"/>
                <a:gd name="T34" fmla="*/ 84 w 937"/>
                <a:gd name="T35" fmla="*/ 178 h 360"/>
                <a:gd name="T36" fmla="*/ 112 w 937"/>
                <a:gd name="T37" fmla="*/ 194 h 360"/>
                <a:gd name="T38" fmla="*/ 151 w 937"/>
                <a:gd name="T39" fmla="*/ 146 h 360"/>
                <a:gd name="T40" fmla="*/ 203 w 937"/>
                <a:gd name="T41" fmla="*/ 169 h 360"/>
                <a:gd name="T42" fmla="*/ 217 w 937"/>
                <a:gd name="T43" fmla="*/ 197 h 360"/>
                <a:gd name="T44" fmla="*/ 223 w 937"/>
                <a:gd name="T45" fmla="*/ 209 h 360"/>
                <a:gd name="T46" fmla="*/ 249 w 937"/>
                <a:gd name="T47" fmla="*/ 234 h 360"/>
                <a:gd name="T48" fmla="*/ 294 w 937"/>
                <a:gd name="T49" fmla="*/ 228 h 360"/>
                <a:gd name="T50" fmla="*/ 307 w 937"/>
                <a:gd name="T51" fmla="*/ 257 h 360"/>
                <a:gd name="T52" fmla="*/ 321 w 937"/>
                <a:gd name="T53" fmla="*/ 284 h 360"/>
                <a:gd name="T54" fmla="*/ 403 w 937"/>
                <a:gd name="T55" fmla="*/ 287 h 360"/>
                <a:gd name="T56" fmla="*/ 436 w 937"/>
                <a:gd name="T57" fmla="*/ 273 h 360"/>
                <a:gd name="T58" fmla="*/ 445 w 937"/>
                <a:gd name="T59" fmla="*/ 271 h 360"/>
                <a:gd name="T60" fmla="*/ 467 w 937"/>
                <a:gd name="T61" fmla="*/ 270 h 360"/>
                <a:gd name="T62" fmla="*/ 520 w 937"/>
                <a:gd name="T63" fmla="*/ 310 h 360"/>
                <a:gd name="T64" fmla="*/ 545 w 937"/>
                <a:gd name="T65" fmla="*/ 332 h 360"/>
                <a:gd name="T66" fmla="*/ 647 w 937"/>
                <a:gd name="T67" fmla="*/ 338 h 360"/>
                <a:gd name="T68" fmla="*/ 662 w 937"/>
                <a:gd name="T69" fmla="*/ 324 h 360"/>
                <a:gd name="T70" fmla="*/ 683 w 937"/>
                <a:gd name="T71" fmla="*/ 320 h 360"/>
                <a:gd name="T72" fmla="*/ 699 w 937"/>
                <a:gd name="T73" fmla="*/ 329 h 360"/>
                <a:gd name="T74" fmla="*/ 783 w 937"/>
                <a:gd name="T75" fmla="*/ 323 h 360"/>
                <a:gd name="T76" fmla="*/ 822 w 937"/>
                <a:gd name="T77" fmla="*/ 298 h 360"/>
                <a:gd name="T78" fmla="*/ 864 w 937"/>
                <a:gd name="T79" fmla="*/ 252 h 360"/>
                <a:gd name="T80" fmla="*/ 871 w 937"/>
                <a:gd name="T81" fmla="*/ 24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7" h="360">
                  <a:moveTo>
                    <a:pt x="923" y="229"/>
                  </a:moveTo>
                  <a:cubicBezTo>
                    <a:pt x="927" y="229"/>
                    <a:pt x="932" y="228"/>
                    <a:pt x="937" y="228"/>
                  </a:cubicBezTo>
                  <a:cubicBezTo>
                    <a:pt x="937" y="217"/>
                    <a:pt x="931" y="212"/>
                    <a:pt x="926" y="207"/>
                  </a:cubicBezTo>
                  <a:cubicBezTo>
                    <a:pt x="918" y="198"/>
                    <a:pt x="909" y="190"/>
                    <a:pt x="898" y="187"/>
                  </a:cubicBezTo>
                  <a:cubicBezTo>
                    <a:pt x="883" y="183"/>
                    <a:pt x="869" y="179"/>
                    <a:pt x="854" y="179"/>
                  </a:cubicBezTo>
                  <a:cubicBezTo>
                    <a:pt x="853" y="178"/>
                    <a:pt x="852" y="178"/>
                    <a:pt x="850" y="178"/>
                  </a:cubicBezTo>
                  <a:cubicBezTo>
                    <a:pt x="847" y="178"/>
                    <a:pt x="844" y="178"/>
                    <a:pt x="841" y="178"/>
                  </a:cubicBezTo>
                  <a:cubicBezTo>
                    <a:pt x="827" y="177"/>
                    <a:pt x="813" y="178"/>
                    <a:pt x="799" y="179"/>
                  </a:cubicBezTo>
                  <a:cubicBezTo>
                    <a:pt x="796" y="179"/>
                    <a:pt x="793" y="179"/>
                    <a:pt x="790" y="179"/>
                  </a:cubicBezTo>
                  <a:cubicBezTo>
                    <a:pt x="772" y="181"/>
                    <a:pt x="753" y="184"/>
                    <a:pt x="735" y="189"/>
                  </a:cubicBezTo>
                  <a:cubicBezTo>
                    <a:pt x="715" y="194"/>
                    <a:pt x="695" y="198"/>
                    <a:pt x="675" y="202"/>
                  </a:cubicBezTo>
                  <a:cubicBezTo>
                    <a:pt x="671" y="202"/>
                    <a:pt x="667" y="203"/>
                    <a:pt x="663" y="204"/>
                  </a:cubicBezTo>
                  <a:cubicBezTo>
                    <a:pt x="619" y="211"/>
                    <a:pt x="575" y="214"/>
                    <a:pt x="530" y="212"/>
                  </a:cubicBezTo>
                  <a:cubicBezTo>
                    <a:pt x="527" y="212"/>
                    <a:pt x="524" y="212"/>
                    <a:pt x="521" y="212"/>
                  </a:cubicBezTo>
                  <a:cubicBezTo>
                    <a:pt x="518" y="212"/>
                    <a:pt x="516" y="212"/>
                    <a:pt x="513" y="212"/>
                  </a:cubicBezTo>
                  <a:cubicBezTo>
                    <a:pt x="511" y="211"/>
                    <a:pt x="508" y="211"/>
                    <a:pt x="505" y="211"/>
                  </a:cubicBezTo>
                  <a:cubicBezTo>
                    <a:pt x="505" y="211"/>
                    <a:pt x="505" y="211"/>
                    <a:pt x="505" y="211"/>
                  </a:cubicBezTo>
                  <a:cubicBezTo>
                    <a:pt x="469" y="209"/>
                    <a:pt x="434" y="202"/>
                    <a:pt x="400" y="190"/>
                  </a:cubicBezTo>
                  <a:cubicBezTo>
                    <a:pt x="396" y="189"/>
                    <a:pt x="392" y="187"/>
                    <a:pt x="388" y="186"/>
                  </a:cubicBezTo>
                  <a:cubicBezTo>
                    <a:pt x="386" y="185"/>
                    <a:pt x="384" y="184"/>
                    <a:pt x="382" y="183"/>
                  </a:cubicBezTo>
                  <a:cubicBezTo>
                    <a:pt x="355" y="172"/>
                    <a:pt x="330" y="159"/>
                    <a:pt x="307" y="141"/>
                  </a:cubicBezTo>
                  <a:cubicBezTo>
                    <a:pt x="294" y="131"/>
                    <a:pt x="281" y="120"/>
                    <a:pt x="270" y="108"/>
                  </a:cubicBezTo>
                  <a:cubicBezTo>
                    <a:pt x="258" y="95"/>
                    <a:pt x="246" y="83"/>
                    <a:pt x="234" y="71"/>
                  </a:cubicBezTo>
                  <a:cubicBezTo>
                    <a:pt x="222" y="60"/>
                    <a:pt x="210" y="49"/>
                    <a:pt x="198" y="38"/>
                  </a:cubicBezTo>
                  <a:cubicBezTo>
                    <a:pt x="193" y="34"/>
                    <a:pt x="188" y="30"/>
                    <a:pt x="182" y="26"/>
                  </a:cubicBezTo>
                  <a:cubicBezTo>
                    <a:pt x="162" y="13"/>
                    <a:pt x="141" y="5"/>
                    <a:pt x="119" y="1"/>
                  </a:cubicBezTo>
                  <a:cubicBezTo>
                    <a:pt x="116" y="1"/>
                    <a:pt x="113" y="1"/>
                    <a:pt x="111" y="0"/>
                  </a:cubicBezTo>
                  <a:cubicBezTo>
                    <a:pt x="104" y="0"/>
                    <a:pt x="96" y="0"/>
                    <a:pt x="89" y="0"/>
                  </a:cubicBezTo>
                  <a:cubicBezTo>
                    <a:pt x="82" y="0"/>
                    <a:pt x="76" y="0"/>
                    <a:pt x="70" y="0"/>
                  </a:cubicBezTo>
                  <a:cubicBezTo>
                    <a:pt x="53" y="1"/>
                    <a:pt x="38" y="4"/>
                    <a:pt x="25" y="12"/>
                  </a:cubicBezTo>
                  <a:cubicBezTo>
                    <a:pt x="23" y="13"/>
                    <a:pt x="21" y="14"/>
                    <a:pt x="19" y="15"/>
                  </a:cubicBezTo>
                  <a:cubicBezTo>
                    <a:pt x="12" y="20"/>
                    <a:pt x="6" y="26"/>
                    <a:pt x="0" y="33"/>
                  </a:cubicBezTo>
                  <a:cubicBezTo>
                    <a:pt x="3" y="50"/>
                    <a:pt x="10" y="71"/>
                    <a:pt x="19" y="91"/>
                  </a:cubicBezTo>
                  <a:cubicBezTo>
                    <a:pt x="20" y="93"/>
                    <a:pt x="21" y="95"/>
                    <a:pt x="22" y="98"/>
                  </a:cubicBezTo>
                  <a:cubicBezTo>
                    <a:pt x="32" y="119"/>
                    <a:pt x="44" y="139"/>
                    <a:pt x="55" y="152"/>
                  </a:cubicBezTo>
                  <a:cubicBezTo>
                    <a:pt x="63" y="161"/>
                    <a:pt x="73" y="170"/>
                    <a:pt x="84" y="178"/>
                  </a:cubicBezTo>
                  <a:cubicBezTo>
                    <a:pt x="86" y="179"/>
                    <a:pt x="88" y="180"/>
                    <a:pt x="89" y="182"/>
                  </a:cubicBezTo>
                  <a:cubicBezTo>
                    <a:pt x="97" y="186"/>
                    <a:pt x="104" y="191"/>
                    <a:pt x="112" y="194"/>
                  </a:cubicBezTo>
                  <a:cubicBezTo>
                    <a:pt x="116" y="179"/>
                    <a:pt x="123" y="166"/>
                    <a:pt x="135" y="156"/>
                  </a:cubicBezTo>
                  <a:cubicBezTo>
                    <a:pt x="140" y="151"/>
                    <a:pt x="146" y="148"/>
                    <a:pt x="151" y="146"/>
                  </a:cubicBezTo>
                  <a:cubicBezTo>
                    <a:pt x="154" y="145"/>
                    <a:pt x="156" y="145"/>
                    <a:pt x="158" y="144"/>
                  </a:cubicBezTo>
                  <a:cubicBezTo>
                    <a:pt x="175" y="142"/>
                    <a:pt x="192" y="150"/>
                    <a:pt x="203" y="169"/>
                  </a:cubicBezTo>
                  <a:cubicBezTo>
                    <a:pt x="208" y="178"/>
                    <a:pt x="212" y="187"/>
                    <a:pt x="217" y="196"/>
                  </a:cubicBezTo>
                  <a:cubicBezTo>
                    <a:pt x="217" y="197"/>
                    <a:pt x="217" y="197"/>
                    <a:pt x="217" y="197"/>
                  </a:cubicBezTo>
                  <a:cubicBezTo>
                    <a:pt x="218" y="199"/>
                    <a:pt x="219" y="201"/>
                    <a:pt x="220" y="202"/>
                  </a:cubicBezTo>
                  <a:cubicBezTo>
                    <a:pt x="221" y="205"/>
                    <a:pt x="222" y="207"/>
                    <a:pt x="223" y="209"/>
                  </a:cubicBezTo>
                  <a:cubicBezTo>
                    <a:pt x="224" y="210"/>
                    <a:pt x="225" y="212"/>
                    <a:pt x="226" y="213"/>
                  </a:cubicBezTo>
                  <a:cubicBezTo>
                    <a:pt x="234" y="224"/>
                    <a:pt x="241" y="231"/>
                    <a:pt x="249" y="234"/>
                  </a:cubicBezTo>
                  <a:cubicBezTo>
                    <a:pt x="256" y="236"/>
                    <a:pt x="264" y="235"/>
                    <a:pt x="277" y="232"/>
                  </a:cubicBezTo>
                  <a:cubicBezTo>
                    <a:pt x="282" y="231"/>
                    <a:pt x="287" y="230"/>
                    <a:pt x="294" y="228"/>
                  </a:cubicBezTo>
                  <a:cubicBezTo>
                    <a:pt x="297" y="236"/>
                    <a:pt x="300" y="243"/>
                    <a:pt x="303" y="250"/>
                  </a:cubicBezTo>
                  <a:cubicBezTo>
                    <a:pt x="304" y="252"/>
                    <a:pt x="306" y="255"/>
                    <a:pt x="307" y="257"/>
                  </a:cubicBezTo>
                  <a:cubicBezTo>
                    <a:pt x="308" y="260"/>
                    <a:pt x="309" y="262"/>
                    <a:pt x="310" y="264"/>
                  </a:cubicBezTo>
                  <a:cubicBezTo>
                    <a:pt x="313" y="271"/>
                    <a:pt x="317" y="278"/>
                    <a:pt x="321" y="284"/>
                  </a:cubicBezTo>
                  <a:cubicBezTo>
                    <a:pt x="336" y="306"/>
                    <a:pt x="350" y="310"/>
                    <a:pt x="372" y="302"/>
                  </a:cubicBezTo>
                  <a:cubicBezTo>
                    <a:pt x="383" y="298"/>
                    <a:pt x="392" y="292"/>
                    <a:pt x="403" y="287"/>
                  </a:cubicBezTo>
                  <a:cubicBezTo>
                    <a:pt x="412" y="283"/>
                    <a:pt x="421" y="278"/>
                    <a:pt x="431" y="274"/>
                  </a:cubicBezTo>
                  <a:cubicBezTo>
                    <a:pt x="433" y="274"/>
                    <a:pt x="434" y="273"/>
                    <a:pt x="436" y="273"/>
                  </a:cubicBezTo>
                  <a:cubicBezTo>
                    <a:pt x="437" y="273"/>
                    <a:pt x="438" y="272"/>
                    <a:pt x="438" y="272"/>
                  </a:cubicBezTo>
                  <a:cubicBezTo>
                    <a:pt x="441" y="272"/>
                    <a:pt x="443" y="271"/>
                    <a:pt x="445" y="271"/>
                  </a:cubicBezTo>
                  <a:cubicBezTo>
                    <a:pt x="448" y="270"/>
                    <a:pt x="452" y="270"/>
                    <a:pt x="455" y="270"/>
                  </a:cubicBezTo>
                  <a:cubicBezTo>
                    <a:pt x="459" y="270"/>
                    <a:pt x="463" y="270"/>
                    <a:pt x="467" y="270"/>
                  </a:cubicBezTo>
                  <a:cubicBezTo>
                    <a:pt x="475" y="269"/>
                    <a:pt x="482" y="273"/>
                    <a:pt x="489" y="279"/>
                  </a:cubicBezTo>
                  <a:cubicBezTo>
                    <a:pt x="499" y="290"/>
                    <a:pt x="509" y="300"/>
                    <a:pt x="520" y="310"/>
                  </a:cubicBezTo>
                  <a:cubicBezTo>
                    <a:pt x="526" y="316"/>
                    <a:pt x="533" y="322"/>
                    <a:pt x="540" y="328"/>
                  </a:cubicBezTo>
                  <a:cubicBezTo>
                    <a:pt x="541" y="329"/>
                    <a:pt x="543" y="330"/>
                    <a:pt x="545" y="332"/>
                  </a:cubicBezTo>
                  <a:cubicBezTo>
                    <a:pt x="548" y="334"/>
                    <a:pt x="551" y="337"/>
                    <a:pt x="555" y="339"/>
                  </a:cubicBezTo>
                  <a:cubicBezTo>
                    <a:pt x="587" y="360"/>
                    <a:pt x="620" y="359"/>
                    <a:pt x="647" y="338"/>
                  </a:cubicBezTo>
                  <a:cubicBezTo>
                    <a:pt x="649" y="337"/>
                    <a:pt x="650" y="336"/>
                    <a:pt x="652" y="334"/>
                  </a:cubicBezTo>
                  <a:cubicBezTo>
                    <a:pt x="655" y="331"/>
                    <a:pt x="659" y="328"/>
                    <a:pt x="662" y="324"/>
                  </a:cubicBezTo>
                  <a:cubicBezTo>
                    <a:pt x="664" y="321"/>
                    <a:pt x="667" y="318"/>
                    <a:pt x="670" y="314"/>
                  </a:cubicBezTo>
                  <a:cubicBezTo>
                    <a:pt x="674" y="316"/>
                    <a:pt x="679" y="317"/>
                    <a:pt x="683" y="320"/>
                  </a:cubicBezTo>
                  <a:cubicBezTo>
                    <a:pt x="686" y="322"/>
                    <a:pt x="689" y="324"/>
                    <a:pt x="693" y="326"/>
                  </a:cubicBezTo>
                  <a:cubicBezTo>
                    <a:pt x="695" y="327"/>
                    <a:pt x="697" y="328"/>
                    <a:pt x="699" y="329"/>
                  </a:cubicBezTo>
                  <a:cubicBezTo>
                    <a:pt x="723" y="340"/>
                    <a:pt x="748" y="340"/>
                    <a:pt x="773" y="328"/>
                  </a:cubicBezTo>
                  <a:cubicBezTo>
                    <a:pt x="777" y="327"/>
                    <a:pt x="780" y="325"/>
                    <a:pt x="783" y="323"/>
                  </a:cubicBezTo>
                  <a:cubicBezTo>
                    <a:pt x="785" y="322"/>
                    <a:pt x="787" y="321"/>
                    <a:pt x="789" y="320"/>
                  </a:cubicBezTo>
                  <a:cubicBezTo>
                    <a:pt x="801" y="313"/>
                    <a:pt x="812" y="306"/>
                    <a:pt x="822" y="298"/>
                  </a:cubicBezTo>
                  <a:cubicBezTo>
                    <a:pt x="827" y="294"/>
                    <a:pt x="831" y="288"/>
                    <a:pt x="835" y="283"/>
                  </a:cubicBezTo>
                  <a:cubicBezTo>
                    <a:pt x="844" y="272"/>
                    <a:pt x="853" y="261"/>
                    <a:pt x="864" y="252"/>
                  </a:cubicBezTo>
                  <a:cubicBezTo>
                    <a:pt x="866" y="251"/>
                    <a:pt x="868" y="250"/>
                    <a:pt x="869" y="248"/>
                  </a:cubicBezTo>
                  <a:cubicBezTo>
                    <a:pt x="870" y="248"/>
                    <a:pt x="871" y="247"/>
                    <a:pt x="871" y="247"/>
                  </a:cubicBezTo>
                  <a:cubicBezTo>
                    <a:pt x="887" y="236"/>
                    <a:pt x="904" y="229"/>
                    <a:pt x="923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6" name="Freeform 10"/>
            <p:cNvSpPr/>
            <p:nvPr/>
          </p:nvSpPr>
          <p:spPr bwMode="auto">
            <a:xfrm>
              <a:off x="3114676" y="268288"/>
              <a:ext cx="1895475" cy="2859088"/>
            </a:xfrm>
            <a:custGeom>
              <a:avLst/>
              <a:gdLst>
                <a:gd name="T0" fmla="*/ 34 w 505"/>
                <a:gd name="T1" fmla="*/ 185 h 761"/>
                <a:gd name="T2" fmla="*/ 5 w 505"/>
                <a:gd name="T3" fmla="*/ 257 h 761"/>
                <a:gd name="T4" fmla="*/ 6 w 505"/>
                <a:gd name="T5" fmla="*/ 307 h 761"/>
                <a:gd name="T6" fmla="*/ 37 w 505"/>
                <a:gd name="T7" fmla="*/ 408 h 761"/>
                <a:gd name="T8" fmla="*/ 29 w 505"/>
                <a:gd name="T9" fmla="*/ 422 h 761"/>
                <a:gd name="T10" fmla="*/ 0 w 505"/>
                <a:gd name="T11" fmla="*/ 436 h 761"/>
                <a:gd name="T12" fmla="*/ 10 w 505"/>
                <a:gd name="T13" fmla="*/ 454 h 761"/>
                <a:gd name="T14" fmla="*/ 19 w 505"/>
                <a:gd name="T15" fmla="*/ 473 h 761"/>
                <a:gd name="T16" fmla="*/ 48 w 505"/>
                <a:gd name="T17" fmla="*/ 567 h 761"/>
                <a:gd name="T18" fmla="*/ 84 w 505"/>
                <a:gd name="T19" fmla="*/ 620 h 761"/>
                <a:gd name="T20" fmla="*/ 119 w 505"/>
                <a:gd name="T21" fmla="*/ 656 h 761"/>
                <a:gd name="T22" fmla="*/ 179 w 505"/>
                <a:gd name="T23" fmla="*/ 705 h 761"/>
                <a:gd name="T24" fmla="*/ 202 w 505"/>
                <a:gd name="T25" fmla="*/ 724 h 761"/>
                <a:gd name="T26" fmla="*/ 255 w 505"/>
                <a:gd name="T27" fmla="*/ 761 h 761"/>
                <a:gd name="T28" fmla="*/ 220 w 505"/>
                <a:gd name="T29" fmla="*/ 706 h 761"/>
                <a:gd name="T30" fmla="*/ 207 w 505"/>
                <a:gd name="T31" fmla="*/ 684 h 761"/>
                <a:gd name="T32" fmla="*/ 176 w 505"/>
                <a:gd name="T33" fmla="*/ 599 h 761"/>
                <a:gd name="T34" fmla="*/ 168 w 505"/>
                <a:gd name="T35" fmla="*/ 570 h 761"/>
                <a:gd name="T36" fmla="*/ 158 w 505"/>
                <a:gd name="T37" fmla="*/ 523 h 761"/>
                <a:gd name="T38" fmla="*/ 145 w 505"/>
                <a:gd name="T39" fmla="*/ 480 h 761"/>
                <a:gd name="T40" fmla="*/ 136 w 505"/>
                <a:gd name="T41" fmla="*/ 460 h 761"/>
                <a:gd name="T42" fmla="*/ 157 w 505"/>
                <a:gd name="T43" fmla="*/ 468 h 761"/>
                <a:gd name="T44" fmla="*/ 172 w 505"/>
                <a:gd name="T45" fmla="*/ 466 h 761"/>
                <a:gd name="T46" fmla="*/ 164 w 505"/>
                <a:gd name="T47" fmla="*/ 451 h 761"/>
                <a:gd name="T48" fmla="*/ 149 w 505"/>
                <a:gd name="T49" fmla="*/ 391 h 761"/>
                <a:gd name="T50" fmla="*/ 150 w 505"/>
                <a:gd name="T51" fmla="*/ 349 h 761"/>
                <a:gd name="T52" fmla="*/ 147 w 505"/>
                <a:gd name="T53" fmla="*/ 317 h 761"/>
                <a:gd name="T54" fmla="*/ 131 w 505"/>
                <a:gd name="T55" fmla="*/ 281 h 761"/>
                <a:gd name="T56" fmla="*/ 167 w 505"/>
                <a:gd name="T57" fmla="*/ 267 h 761"/>
                <a:gd name="T58" fmla="*/ 175 w 505"/>
                <a:gd name="T59" fmla="*/ 262 h 761"/>
                <a:gd name="T60" fmla="*/ 207 w 505"/>
                <a:gd name="T61" fmla="*/ 202 h 761"/>
                <a:gd name="T62" fmla="*/ 223 w 505"/>
                <a:gd name="T63" fmla="*/ 202 h 761"/>
                <a:gd name="T64" fmla="*/ 258 w 505"/>
                <a:gd name="T65" fmla="*/ 207 h 761"/>
                <a:gd name="T66" fmla="*/ 297 w 505"/>
                <a:gd name="T67" fmla="*/ 195 h 761"/>
                <a:gd name="T68" fmla="*/ 362 w 505"/>
                <a:gd name="T69" fmla="*/ 160 h 761"/>
                <a:gd name="T70" fmla="*/ 433 w 505"/>
                <a:gd name="T71" fmla="*/ 156 h 761"/>
                <a:gd name="T72" fmla="*/ 461 w 505"/>
                <a:gd name="T73" fmla="*/ 166 h 761"/>
                <a:gd name="T74" fmla="*/ 486 w 505"/>
                <a:gd name="T75" fmla="*/ 188 h 761"/>
                <a:gd name="T76" fmla="*/ 504 w 505"/>
                <a:gd name="T77" fmla="*/ 150 h 761"/>
                <a:gd name="T78" fmla="*/ 503 w 505"/>
                <a:gd name="T79" fmla="*/ 124 h 761"/>
                <a:gd name="T80" fmla="*/ 486 w 505"/>
                <a:gd name="T81" fmla="*/ 88 h 761"/>
                <a:gd name="T82" fmla="*/ 430 w 505"/>
                <a:gd name="T83" fmla="*/ 37 h 761"/>
                <a:gd name="T84" fmla="*/ 379 w 505"/>
                <a:gd name="T85" fmla="*/ 19 h 761"/>
                <a:gd name="T86" fmla="*/ 341 w 505"/>
                <a:gd name="T87" fmla="*/ 0 h 761"/>
                <a:gd name="T88" fmla="*/ 278 w 505"/>
                <a:gd name="T89" fmla="*/ 66 h 761"/>
                <a:gd name="T90" fmla="*/ 271 w 505"/>
                <a:gd name="T91" fmla="*/ 90 h 761"/>
                <a:gd name="T92" fmla="*/ 248 w 505"/>
                <a:gd name="T93" fmla="*/ 94 h 761"/>
                <a:gd name="T94" fmla="*/ 225 w 505"/>
                <a:gd name="T95" fmla="*/ 89 h 761"/>
                <a:gd name="T96" fmla="*/ 158 w 505"/>
                <a:gd name="T97" fmla="*/ 99 h 761"/>
                <a:gd name="T98" fmla="*/ 121 w 505"/>
                <a:gd name="T99" fmla="*/ 131 h 761"/>
                <a:gd name="T100" fmla="*/ 88 w 505"/>
                <a:gd name="T101" fmla="*/ 179 h 761"/>
                <a:gd name="T102" fmla="*/ 84 w 505"/>
                <a:gd name="T103" fmla="*/ 184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5" h="761">
                  <a:moveTo>
                    <a:pt x="56" y="190"/>
                  </a:moveTo>
                  <a:cubicBezTo>
                    <a:pt x="49" y="188"/>
                    <a:pt x="42" y="187"/>
                    <a:pt x="34" y="185"/>
                  </a:cubicBezTo>
                  <a:cubicBezTo>
                    <a:pt x="18" y="204"/>
                    <a:pt x="9" y="225"/>
                    <a:pt x="6" y="249"/>
                  </a:cubicBezTo>
                  <a:cubicBezTo>
                    <a:pt x="6" y="251"/>
                    <a:pt x="6" y="254"/>
                    <a:pt x="5" y="257"/>
                  </a:cubicBezTo>
                  <a:cubicBezTo>
                    <a:pt x="5" y="261"/>
                    <a:pt x="5" y="264"/>
                    <a:pt x="5" y="268"/>
                  </a:cubicBezTo>
                  <a:cubicBezTo>
                    <a:pt x="5" y="281"/>
                    <a:pt x="5" y="294"/>
                    <a:pt x="6" y="307"/>
                  </a:cubicBezTo>
                  <a:cubicBezTo>
                    <a:pt x="6" y="310"/>
                    <a:pt x="7" y="313"/>
                    <a:pt x="7" y="315"/>
                  </a:cubicBezTo>
                  <a:cubicBezTo>
                    <a:pt x="11" y="348"/>
                    <a:pt x="19" y="379"/>
                    <a:pt x="37" y="408"/>
                  </a:cubicBezTo>
                  <a:cubicBezTo>
                    <a:pt x="38" y="410"/>
                    <a:pt x="38" y="413"/>
                    <a:pt x="39" y="418"/>
                  </a:cubicBezTo>
                  <a:cubicBezTo>
                    <a:pt x="36" y="419"/>
                    <a:pt x="33" y="421"/>
                    <a:pt x="29" y="422"/>
                  </a:cubicBezTo>
                  <a:cubicBezTo>
                    <a:pt x="27" y="423"/>
                    <a:pt x="25" y="424"/>
                    <a:pt x="23" y="425"/>
                  </a:cubicBezTo>
                  <a:cubicBezTo>
                    <a:pt x="15" y="429"/>
                    <a:pt x="8" y="432"/>
                    <a:pt x="0" y="436"/>
                  </a:cubicBezTo>
                  <a:cubicBezTo>
                    <a:pt x="3" y="442"/>
                    <a:pt x="6" y="446"/>
                    <a:pt x="9" y="451"/>
                  </a:cubicBezTo>
                  <a:cubicBezTo>
                    <a:pt x="9" y="452"/>
                    <a:pt x="10" y="453"/>
                    <a:pt x="10" y="454"/>
                  </a:cubicBezTo>
                  <a:cubicBezTo>
                    <a:pt x="11" y="456"/>
                    <a:pt x="12" y="458"/>
                    <a:pt x="13" y="460"/>
                  </a:cubicBezTo>
                  <a:cubicBezTo>
                    <a:pt x="16" y="464"/>
                    <a:pt x="18" y="469"/>
                    <a:pt x="19" y="473"/>
                  </a:cubicBezTo>
                  <a:cubicBezTo>
                    <a:pt x="25" y="492"/>
                    <a:pt x="30" y="511"/>
                    <a:pt x="34" y="530"/>
                  </a:cubicBezTo>
                  <a:cubicBezTo>
                    <a:pt x="38" y="543"/>
                    <a:pt x="42" y="555"/>
                    <a:pt x="48" y="567"/>
                  </a:cubicBezTo>
                  <a:cubicBezTo>
                    <a:pt x="49" y="569"/>
                    <a:pt x="50" y="571"/>
                    <a:pt x="51" y="574"/>
                  </a:cubicBezTo>
                  <a:cubicBezTo>
                    <a:pt x="59" y="591"/>
                    <a:pt x="70" y="606"/>
                    <a:pt x="84" y="620"/>
                  </a:cubicBezTo>
                  <a:cubicBezTo>
                    <a:pt x="94" y="631"/>
                    <a:pt x="104" y="642"/>
                    <a:pt x="114" y="652"/>
                  </a:cubicBezTo>
                  <a:cubicBezTo>
                    <a:pt x="116" y="653"/>
                    <a:pt x="118" y="655"/>
                    <a:pt x="119" y="656"/>
                  </a:cubicBezTo>
                  <a:cubicBezTo>
                    <a:pt x="132" y="669"/>
                    <a:pt x="146" y="680"/>
                    <a:pt x="161" y="689"/>
                  </a:cubicBezTo>
                  <a:cubicBezTo>
                    <a:pt x="168" y="693"/>
                    <a:pt x="173" y="699"/>
                    <a:pt x="179" y="705"/>
                  </a:cubicBezTo>
                  <a:cubicBezTo>
                    <a:pt x="185" y="710"/>
                    <a:pt x="191" y="715"/>
                    <a:pt x="197" y="720"/>
                  </a:cubicBezTo>
                  <a:cubicBezTo>
                    <a:pt x="199" y="722"/>
                    <a:pt x="200" y="723"/>
                    <a:pt x="202" y="724"/>
                  </a:cubicBezTo>
                  <a:cubicBezTo>
                    <a:pt x="211" y="732"/>
                    <a:pt x="220" y="740"/>
                    <a:pt x="229" y="748"/>
                  </a:cubicBezTo>
                  <a:cubicBezTo>
                    <a:pt x="237" y="754"/>
                    <a:pt x="245" y="759"/>
                    <a:pt x="255" y="761"/>
                  </a:cubicBezTo>
                  <a:cubicBezTo>
                    <a:pt x="253" y="757"/>
                    <a:pt x="251" y="753"/>
                    <a:pt x="248" y="749"/>
                  </a:cubicBezTo>
                  <a:cubicBezTo>
                    <a:pt x="239" y="735"/>
                    <a:pt x="229" y="721"/>
                    <a:pt x="220" y="706"/>
                  </a:cubicBezTo>
                  <a:cubicBezTo>
                    <a:pt x="219" y="704"/>
                    <a:pt x="218" y="703"/>
                    <a:pt x="217" y="701"/>
                  </a:cubicBezTo>
                  <a:cubicBezTo>
                    <a:pt x="213" y="695"/>
                    <a:pt x="210" y="690"/>
                    <a:pt x="207" y="684"/>
                  </a:cubicBezTo>
                  <a:cubicBezTo>
                    <a:pt x="199" y="669"/>
                    <a:pt x="192" y="653"/>
                    <a:pt x="187" y="636"/>
                  </a:cubicBezTo>
                  <a:cubicBezTo>
                    <a:pt x="183" y="624"/>
                    <a:pt x="180" y="612"/>
                    <a:pt x="176" y="599"/>
                  </a:cubicBezTo>
                  <a:cubicBezTo>
                    <a:pt x="175" y="597"/>
                    <a:pt x="175" y="595"/>
                    <a:pt x="174" y="592"/>
                  </a:cubicBezTo>
                  <a:cubicBezTo>
                    <a:pt x="172" y="585"/>
                    <a:pt x="170" y="577"/>
                    <a:pt x="168" y="570"/>
                  </a:cubicBezTo>
                  <a:cubicBezTo>
                    <a:pt x="167" y="566"/>
                    <a:pt x="166" y="562"/>
                    <a:pt x="165" y="558"/>
                  </a:cubicBezTo>
                  <a:cubicBezTo>
                    <a:pt x="162" y="546"/>
                    <a:pt x="160" y="535"/>
                    <a:pt x="158" y="523"/>
                  </a:cubicBezTo>
                  <a:cubicBezTo>
                    <a:pt x="156" y="513"/>
                    <a:pt x="153" y="502"/>
                    <a:pt x="150" y="491"/>
                  </a:cubicBezTo>
                  <a:cubicBezTo>
                    <a:pt x="148" y="487"/>
                    <a:pt x="147" y="483"/>
                    <a:pt x="145" y="480"/>
                  </a:cubicBezTo>
                  <a:cubicBezTo>
                    <a:pt x="144" y="478"/>
                    <a:pt x="143" y="475"/>
                    <a:pt x="142" y="473"/>
                  </a:cubicBezTo>
                  <a:cubicBezTo>
                    <a:pt x="140" y="469"/>
                    <a:pt x="138" y="465"/>
                    <a:pt x="136" y="460"/>
                  </a:cubicBezTo>
                  <a:cubicBezTo>
                    <a:pt x="142" y="460"/>
                    <a:pt x="146" y="462"/>
                    <a:pt x="151" y="465"/>
                  </a:cubicBezTo>
                  <a:cubicBezTo>
                    <a:pt x="153" y="466"/>
                    <a:pt x="155" y="467"/>
                    <a:pt x="157" y="468"/>
                  </a:cubicBezTo>
                  <a:cubicBezTo>
                    <a:pt x="163" y="472"/>
                    <a:pt x="169" y="476"/>
                    <a:pt x="176" y="477"/>
                  </a:cubicBezTo>
                  <a:cubicBezTo>
                    <a:pt x="174" y="472"/>
                    <a:pt x="174" y="469"/>
                    <a:pt x="172" y="466"/>
                  </a:cubicBezTo>
                  <a:cubicBezTo>
                    <a:pt x="170" y="463"/>
                    <a:pt x="169" y="460"/>
                    <a:pt x="167" y="457"/>
                  </a:cubicBezTo>
                  <a:cubicBezTo>
                    <a:pt x="166" y="455"/>
                    <a:pt x="165" y="453"/>
                    <a:pt x="164" y="451"/>
                  </a:cubicBezTo>
                  <a:cubicBezTo>
                    <a:pt x="157" y="435"/>
                    <a:pt x="152" y="418"/>
                    <a:pt x="150" y="401"/>
                  </a:cubicBezTo>
                  <a:cubicBezTo>
                    <a:pt x="149" y="397"/>
                    <a:pt x="149" y="394"/>
                    <a:pt x="149" y="391"/>
                  </a:cubicBezTo>
                  <a:cubicBezTo>
                    <a:pt x="148" y="382"/>
                    <a:pt x="148" y="374"/>
                    <a:pt x="149" y="366"/>
                  </a:cubicBezTo>
                  <a:cubicBezTo>
                    <a:pt x="149" y="360"/>
                    <a:pt x="149" y="355"/>
                    <a:pt x="150" y="349"/>
                  </a:cubicBezTo>
                  <a:cubicBezTo>
                    <a:pt x="151" y="341"/>
                    <a:pt x="150" y="333"/>
                    <a:pt x="149" y="325"/>
                  </a:cubicBezTo>
                  <a:cubicBezTo>
                    <a:pt x="149" y="322"/>
                    <a:pt x="148" y="320"/>
                    <a:pt x="147" y="317"/>
                  </a:cubicBezTo>
                  <a:cubicBezTo>
                    <a:pt x="145" y="309"/>
                    <a:pt x="142" y="301"/>
                    <a:pt x="138" y="294"/>
                  </a:cubicBezTo>
                  <a:cubicBezTo>
                    <a:pt x="136" y="290"/>
                    <a:pt x="134" y="286"/>
                    <a:pt x="131" y="281"/>
                  </a:cubicBezTo>
                  <a:cubicBezTo>
                    <a:pt x="139" y="278"/>
                    <a:pt x="147" y="276"/>
                    <a:pt x="154" y="273"/>
                  </a:cubicBezTo>
                  <a:cubicBezTo>
                    <a:pt x="159" y="272"/>
                    <a:pt x="163" y="269"/>
                    <a:pt x="167" y="267"/>
                  </a:cubicBezTo>
                  <a:cubicBezTo>
                    <a:pt x="169" y="266"/>
                    <a:pt x="171" y="265"/>
                    <a:pt x="173" y="264"/>
                  </a:cubicBezTo>
                  <a:cubicBezTo>
                    <a:pt x="174" y="263"/>
                    <a:pt x="175" y="263"/>
                    <a:pt x="175" y="262"/>
                  </a:cubicBezTo>
                  <a:cubicBezTo>
                    <a:pt x="195" y="252"/>
                    <a:pt x="206" y="235"/>
                    <a:pt x="206" y="210"/>
                  </a:cubicBezTo>
                  <a:cubicBezTo>
                    <a:pt x="206" y="207"/>
                    <a:pt x="207" y="205"/>
                    <a:pt x="207" y="202"/>
                  </a:cubicBezTo>
                  <a:cubicBezTo>
                    <a:pt x="207" y="201"/>
                    <a:pt x="208" y="201"/>
                    <a:pt x="210" y="199"/>
                  </a:cubicBezTo>
                  <a:cubicBezTo>
                    <a:pt x="214" y="200"/>
                    <a:pt x="218" y="201"/>
                    <a:pt x="223" y="202"/>
                  </a:cubicBezTo>
                  <a:cubicBezTo>
                    <a:pt x="234" y="204"/>
                    <a:pt x="246" y="206"/>
                    <a:pt x="257" y="207"/>
                  </a:cubicBezTo>
                  <a:cubicBezTo>
                    <a:pt x="257" y="207"/>
                    <a:pt x="257" y="207"/>
                    <a:pt x="258" y="207"/>
                  </a:cubicBezTo>
                  <a:cubicBezTo>
                    <a:pt x="261" y="208"/>
                    <a:pt x="265" y="208"/>
                    <a:pt x="268" y="208"/>
                  </a:cubicBezTo>
                  <a:cubicBezTo>
                    <a:pt x="279" y="207"/>
                    <a:pt x="289" y="204"/>
                    <a:pt x="297" y="195"/>
                  </a:cubicBezTo>
                  <a:cubicBezTo>
                    <a:pt x="298" y="194"/>
                    <a:pt x="300" y="193"/>
                    <a:pt x="301" y="192"/>
                  </a:cubicBezTo>
                  <a:cubicBezTo>
                    <a:pt x="320" y="175"/>
                    <a:pt x="340" y="165"/>
                    <a:pt x="362" y="160"/>
                  </a:cubicBezTo>
                  <a:cubicBezTo>
                    <a:pt x="365" y="159"/>
                    <a:pt x="367" y="159"/>
                    <a:pt x="370" y="158"/>
                  </a:cubicBezTo>
                  <a:cubicBezTo>
                    <a:pt x="390" y="154"/>
                    <a:pt x="411" y="154"/>
                    <a:pt x="433" y="156"/>
                  </a:cubicBezTo>
                  <a:cubicBezTo>
                    <a:pt x="441" y="157"/>
                    <a:pt x="448" y="159"/>
                    <a:pt x="455" y="162"/>
                  </a:cubicBezTo>
                  <a:cubicBezTo>
                    <a:pt x="457" y="163"/>
                    <a:pt x="459" y="164"/>
                    <a:pt x="461" y="166"/>
                  </a:cubicBezTo>
                  <a:cubicBezTo>
                    <a:pt x="465" y="168"/>
                    <a:pt x="470" y="172"/>
                    <a:pt x="474" y="175"/>
                  </a:cubicBezTo>
                  <a:cubicBezTo>
                    <a:pt x="478" y="179"/>
                    <a:pt x="481" y="183"/>
                    <a:pt x="486" y="188"/>
                  </a:cubicBezTo>
                  <a:cubicBezTo>
                    <a:pt x="489" y="185"/>
                    <a:pt x="492" y="183"/>
                    <a:pt x="494" y="179"/>
                  </a:cubicBezTo>
                  <a:cubicBezTo>
                    <a:pt x="499" y="170"/>
                    <a:pt x="503" y="160"/>
                    <a:pt x="504" y="150"/>
                  </a:cubicBezTo>
                  <a:cubicBezTo>
                    <a:pt x="504" y="147"/>
                    <a:pt x="504" y="144"/>
                    <a:pt x="504" y="141"/>
                  </a:cubicBezTo>
                  <a:cubicBezTo>
                    <a:pt x="505" y="136"/>
                    <a:pt x="504" y="130"/>
                    <a:pt x="503" y="124"/>
                  </a:cubicBezTo>
                  <a:cubicBezTo>
                    <a:pt x="502" y="121"/>
                    <a:pt x="502" y="119"/>
                    <a:pt x="501" y="116"/>
                  </a:cubicBezTo>
                  <a:cubicBezTo>
                    <a:pt x="498" y="106"/>
                    <a:pt x="493" y="97"/>
                    <a:pt x="486" y="88"/>
                  </a:cubicBezTo>
                  <a:cubicBezTo>
                    <a:pt x="470" y="69"/>
                    <a:pt x="454" y="53"/>
                    <a:pt x="435" y="40"/>
                  </a:cubicBezTo>
                  <a:cubicBezTo>
                    <a:pt x="433" y="39"/>
                    <a:pt x="431" y="38"/>
                    <a:pt x="430" y="37"/>
                  </a:cubicBezTo>
                  <a:cubicBezTo>
                    <a:pt x="415" y="28"/>
                    <a:pt x="399" y="22"/>
                    <a:pt x="382" y="19"/>
                  </a:cubicBezTo>
                  <a:cubicBezTo>
                    <a:pt x="381" y="19"/>
                    <a:pt x="380" y="19"/>
                    <a:pt x="379" y="19"/>
                  </a:cubicBezTo>
                  <a:cubicBezTo>
                    <a:pt x="376" y="19"/>
                    <a:pt x="373" y="18"/>
                    <a:pt x="370" y="17"/>
                  </a:cubicBezTo>
                  <a:cubicBezTo>
                    <a:pt x="360" y="15"/>
                    <a:pt x="350" y="10"/>
                    <a:pt x="341" y="0"/>
                  </a:cubicBezTo>
                  <a:cubicBezTo>
                    <a:pt x="327" y="12"/>
                    <a:pt x="315" y="22"/>
                    <a:pt x="303" y="33"/>
                  </a:cubicBezTo>
                  <a:cubicBezTo>
                    <a:pt x="292" y="42"/>
                    <a:pt x="283" y="53"/>
                    <a:pt x="278" y="66"/>
                  </a:cubicBezTo>
                  <a:cubicBezTo>
                    <a:pt x="277" y="68"/>
                    <a:pt x="276" y="71"/>
                    <a:pt x="275" y="73"/>
                  </a:cubicBezTo>
                  <a:cubicBezTo>
                    <a:pt x="273" y="78"/>
                    <a:pt x="272" y="84"/>
                    <a:pt x="271" y="90"/>
                  </a:cubicBezTo>
                  <a:cubicBezTo>
                    <a:pt x="270" y="93"/>
                    <a:pt x="269" y="96"/>
                    <a:pt x="268" y="101"/>
                  </a:cubicBezTo>
                  <a:cubicBezTo>
                    <a:pt x="261" y="98"/>
                    <a:pt x="254" y="96"/>
                    <a:pt x="248" y="94"/>
                  </a:cubicBezTo>
                  <a:cubicBezTo>
                    <a:pt x="243" y="93"/>
                    <a:pt x="238" y="91"/>
                    <a:pt x="233" y="90"/>
                  </a:cubicBezTo>
                  <a:cubicBezTo>
                    <a:pt x="230" y="90"/>
                    <a:pt x="228" y="89"/>
                    <a:pt x="225" y="89"/>
                  </a:cubicBezTo>
                  <a:cubicBezTo>
                    <a:pt x="216" y="88"/>
                    <a:pt x="206" y="88"/>
                    <a:pt x="197" y="89"/>
                  </a:cubicBezTo>
                  <a:cubicBezTo>
                    <a:pt x="183" y="90"/>
                    <a:pt x="170" y="93"/>
                    <a:pt x="158" y="99"/>
                  </a:cubicBezTo>
                  <a:cubicBezTo>
                    <a:pt x="156" y="100"/>
                    <a:pt x="154" y="101"/>
                    <a:pt x="152" y="102"/>
                  </a:cubicBezTo>
                  <a:cubicBezTo>
                    <a:pt x="140" y="109"/>
                    <a:pt x="130" y="118"/>
                    <a:pt x="121" y="131"/>
                  </a:cubicBezTo>
                  <a:cubicBezTo>
                    <a:pt x="115" y="141"/>
                    <a:pt x="108" y="151"/>
                    <a:pt x="101" y="160"/>
                  </a:cubicBezTo>
                  <a:cubicBezTo>
                    <a:pt x="97" y="167"/>
                    <a:pt x="93" y="173"/>
                    <a:pt x="88" y="179"/>
                  </a:cubicBezTo>
                  <a:cubicBezTo>
                    <a:pt x="88" y="179"/>
                    <a:pt x="88" y="179"/>
                    <a:pt x="88" y="180"/>
                  </a:cubicBezTo>
                  <a:cubicBezTo>
                    <a:pt x="87" y="181"/>
                    <a:pt x="85" y="183"/>
                    <a:pt x="84" y="184"/>
                  </a:cubicBezTo>
                  <a:cubicBezTo>
                    <a:pt x="76" y="191"/>
                    <a:pt x="67" y="193"/>
                    <a:pt x="56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7" name="Freeform 11"/>
            <p:cNvSpPr/>
            <p:nvPr/>
          </p:nvSpPr>
          <p:spPr bwMode="auto">
            <a:xfrm>
              <a:off x="5595938" y="2135188"/>
              <a:ext cx="1071563" cy="1697038"/>
            </a:xfrm>
            <a:custGeom>
              <a:avLst/>
              <a:gdLst>
                <a:gd name="T0" fmla="*/ 193 w 285"/>
                <a:gd name="T1" fmla="*/ 95 h 452"/>
                <a:gd name="T2" fmla="*/ 158 w 285"/>
                <a:gd name="T3" fmla="*/ 66 h 452"/>
                <a:gd name="T4" fmla="*/ 152 w 285"/>
                <a:gd name="T5" fmla="*/ 62 h 452"/>
                <a:gd name="T6" fmla="*/ 143 w 285"/>
                <a:gd name="T7" fmla="*/ 56 h 452"/>
                <a:gd name="T8" fmla="*/ 84 w 285"/>
                <a:gd name="T9" fmla="*/ 9 h 452"/>
                <a:gd name="T10" fmla="*/ 71 w 285"/>
                <a:gd name="T11" fmla="*/ 2 h 452"/>
                <a:gd name="T12" fmla="*/ 74 w 285"/>
                <a:gd name="T13" fmla="*/ 24 h 452"/>
                <a:gd name="T14" fmla="*/ 75 w 285"/>
                <a:gd name="T15" fmla="*/ 34 h 452"/>
                <a:gd name="T16" fmla="*/ 76 w 285"/>
                <a:gd name="T17" fmla="*/ 43 h 452"/>
                <a:gd name="T18" fmla="*/ 76 w 285"/>
                <a:gd name="T19" fmla="*/ 115 h 452"/>
                <a:gd name="T20" fmla="*/ 71 w 285"/>
                <a:gd name="T21" fmla="*/ 143 h 452"/>
                <a:gd name="T22" fmla="*/ 70 w 285"/>
                <a:gd name="T23" fmla="*/ 154 h 452"/>
                <a:gd name="T24" fmla="*/ 68 w 285"/>
                <a:gd name="T25" fmla="*/ 169 h 452"/>
                <a:gd name="T26" fmla="*/ 66 w 285"/>
                <a:gd name="T27" fmla="*/ 177 h 452"/>
                <a:gd name="T28" fmla="*/ 64 w 285"/>
                <a:gd name="T29" fmla="*/ 194 h 452"/>
                <a:gd name="T30" fmla="*/ 37 w 285"/>
                <a:gd name="T31" fmla="*/ 276 h 452"/>
                <a:gd name="T32" fmla="*/ 32 w 285"/>
                <a:gd name="T33" fmla="*/ 285 h 452"/>
                <a:gd name="T34" fmla="*/ 29 w 285"/>
                <a:gd name="T35" fmla="*/ 291 h 452"/>
                <a:gd name="T36" fmla="*/ 10 w 285"/>
                <a:gd name="T37" fmla="*/ 336 h 452"/>
                <a:gd name="T38" fmla="*/ 3 w 285"/>
                <a:gd name="T39" fmla="*/ 362 h 452"/>
                <a:gd name="T40" fmla="*/ 1 w 285"/>
                <a:gd name="T41" fmla="*/ 372 h 452"/>
                <a:gd name="T42" fmla="*/ 1 w 285"/>
                <a:gd name="T43" fmla="*/ 381 h 452"/>
                <a:gd name="T44" fmla="*/ 3 w 285"/>
                <a:gd name="T45" fmla="*/ 406 h 452"/>
                <a:gd name="T46" fmla="*/ 9 w 285"/>
                <a:gd name="T47" fmla="*/ 421 h 452"/>
                <a:gd name="T48" fmla="*/ 31 w 285"/>
                <a:gd name="T49" fmla="*/ 443 h 452"/>
                <a:gd name="T50" fmla="*/ 46 w 285"/>
                <a:gd name="T51" fmla="*/ 449 h 452"/>
                <a:gd name="T52" fmla="*/ 63 w 285"/>
                <a:gd name="T53" fmla="*/ 451 h 452"/>
                <a:gd name="T54" fmla="*/ 64 w 285"/>
                <a:gd name="T55" fmla="*/ 451 h 452"/>
                <a:gd name="T56" fmla="*/ 73 w 285"/>
                <a:gd name="T57" fmla="*/ 451 h 452"/>
                <a:gd name="T58" fmla="*/ 74 w 285"/>
                <a:gd name="T59" fmla="*/ 451 h 452"/>
                <a:gd name="T60" fmla="*/ 156 w 285"/>
                <a:gd name="T61" fmla="*/ 430 h 452"/>
                <a:gd name="T62" fmla="*/ 166 w 285"/>
                <a:gd name="T63" fmla="*/ 427 h 452"/>
                <a:gd name="T64" fmla="*/ 172 w 285"/>
                <a:gd name="T65" fmla="*/ 424 h 452"/>
                <a:gd name="T66" fmla="*/ 179 w 285"/>
                <a:gd name="T67" fmla="*/ 422 h 452"/>
                <a:gd name="T68" fmla="*/ 224 w 285"/>
                <a:gd name="T69" fmla="*/ 419 h 452"/>
                <a:gd name="T70" fmla="*/ 250 w 285"/>
                <a:gd name="T71" fmla="*/ 417 h 452"/>
                <a:gd name="T72" fmla="*/ 261 w 285"/>
                <a:gd name="T73" fmla="*/ 406 h 452"/>
                <a:gd name="T74" fmla="*/ 266 w 285"/>
                <a:gd name="T75" fmla="*/ 399 h 452"/>
                <a:gd name="T76" fmla="*/ 273 w 285"/>
                <a:gd name="T77" fmla="*/ 382 h 452"/>
                <a:gd name="T78" fmla="*/ 275 w 285"/>
                <a:gd name="T79" fmla="*/ 375 h 452"/>
                <a:gd name="T80" fmla="*/ 280 w 285"/>
                <a:gd name="T81" fmla="*/ 353 h 452"/>
                <a:gd name="T82" fmla="*/ 278 w 285"/>
                <a:gd name="T83" fmla="*/ 248 h 452"/>
                <a:gd name="T84" fmla="*/ 276 w 285"/>
                <a:gd name="T85" fmla="*/ 240 h 452"/>
                <a:gd name="T86" fmla="*/ 275 w 285"/>
                <a:gd name="T87" fmla="*/ 233 h 452"/>
                <a:gd name="T88" fmla="*/ 271 w 285"/>
                <a:gd name="T89" fmla="*/ 221 h 452"/>
                <a:gd name="T90" fmla="*/ 233 w 285"/>
                <a:gd name="T91" fmla="*/ 142 h 452"/>
                <a:gd name="T92" fmla="*/ 229 w 285"/>
                <a:gd name="T93" fmla="*/ 137 h 452"/>
                <a:gd name="T94" fmla="*/ 193 w 285"/>
                <a:gd name="T95" fmla="*/ 95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5" h="452">
                  <a:moveTo>
                    <a:pt x="193" y="95"/>
                  </a:moveTo>
                  <a:cubicBezTo>
                    <a:pt x="182" y="84"/>
                    <a:pt x="170" y="75"/>
                    <a:pt x="158" y="66"/>
                  </a:cubicBezTo>
                  <a:cubicBezTo>
                    <a:pt x="156" y="65"/>
                    <a:pt x="154" y="63"/>
                    <a:pt x="152" y="62"/>
                  </a:cubicBezTo>
                  <a:cubicBezTo>
                    <a:pt x="149" y="60"/>
                    <a:pt x="146" y="58"/>
                    <a:pt x="143" y="56"/>
                  </a:cubicBezTo>
                  <a:cubicBezTo>
                    <a:pt x="123" y="42"/>
                    <a:pt x="102" y="28"/>
                    <a:pt x="84" y="9"/>
                  </a:cubicBezTo>
                  <a:cubicBezTo>
                    <a:pt x="80" y="6"/>
                    <a:pt x="78" y="0"/>
                    <a:pt x="71" y="2"/>
                  </a:cubicBezTo>
                  <a:cubicBezTo>
                    <a:pt x="72" y="9"/>
                    <a:pt x="73" y="17"/>
                    <a:pt x="74" y="24"/>
                  </a:cubicBezTo>
                  <a:cubicBezTo>
                    <a:pt x="74" y="27"/>
                    <a:pt x="74" y="31"/>
                    <a:pt x="75" y="34"/>
                  </a:cubicBezTo>
                  <a:cubicBezTo>
                    <a:pt x="75" y="37"/>
                    <a:pt x="76" y="40"/>
                    <a:pt x="76" y="43"/>
                  </a:cubicBezTo>
                  <a:cubicBezTo>
                    <a:pt x="79" y="67"/>
                    <a:pt x="79" y="91"/>
                    <a:pt x="76" y="115"/>
                  </a:cubicBezTo>
                  <a:cubicBezTo>
                    <a:pt x="74" y="124"/>
                    <a:pt x="73" y="134"/>
                    <a:pt x="71" y="143"/>
                  </a:cubicBezTo>
                  <a:cubicBezTo>
                    <a:pt x="71" y="147"/>
                    <a:pt x="70" y="150"/>
                    <a:pt x="70" y="154"/>
                  </a:cubicBezTo>
                  <a:cubicBezTo>
                    <a:pt x="69" y="159"/>
                    <a:pt x="68" y="164"/>
                    <a:pt x="68" y="169"/>
                  </a:cubicBezTo>
                  <a:cubicBezTo>
                    <a:pt x="67" y="171"/>
                    <a:pt x="67" y="174"/>
                    <a:pt x="66" y="177"/>
                  </a:cubicBezTo>
                  <a:cubicBezTo>
                    <a:pt x="65" y="182"/>
                    <a:pt x="65" y="188"/>
                    <a:pt x="64" y="194"/>
                  </a:cubicBezTo>
                  <a:cubicBezTo>
                    <a:pt x="59" y="223"/>
                    <a:pt x="49" y="250"/>
                    <a:pt x="37" y="276"/>
                  </a:cubicBezTo>
                  <a:cubicBezTo>
                    <a:pt x="35" y="279"/>
                    <a:pt x="34" y="282"/>
                    <a:pt x="32" y="285"/>
                  </a:cubicBezTo>
                  <a:cubicBezTo>
                    <a:pt x="31" y="287"/>
                    <a:pt x="30" y="289"/>
                    <a:pt x="29" y="291"/>
                  </a:cubicBezTo>
                  <a:cubicBezTo>
                    <a:pt x="22" y="306"/>
                    <a:pt x="16" y="320"/>
                    <a:pt x="10" y="336"/>
                  </a:cubicBezTo>
                  <a:cubicBezTo>
                    <a:pt x="7" y="344"/>
                    <a:pt x="5" y="353"/>
                    <a:pt x="3" y="362"/>
                  </a:cubicBezTo>
                  <a:cubicBezTo>
                    <a:pt x="2" y="365"/>
                    <a:pt x="2" y="369"/>
                    <a:pt x="1" y="372"/>
                  </a:cubicBezTo>
                  <a:cubicBezTo>
                    <a:pt x="1" y="375"/>
                    <a:pt x="1" y="378"/>
                    <a:pt x="1" y="381"/>
                  </a:cubicBezTo>
                  <a:cubicBezTo>
                    <a:pt x="0" y="390"/>
                    <a:pt x="1" y="398"/>
                    <a:pt x="3" y="406"/>
                  </a:cubicBezTo>
                  <a:cubicBezTo>
                    <a:pt x="4" y="412"/>
                    <a:pt x="6" y="417"/>
                    <a:pt x="9" y="421"/>
                  </a:cubicBezTo>
                  <a:cubicBezTo>
                    <a:pt x="14" y="430"/>
                    <a:pt x="21" y="438"/>
                    <a:pt x="31" y="443"/>
                  </a:cubicBezTo>
                  <a:cubicBezTo>
                    <a:pt x="35" y="446"/>
                    <a:pt x="40" y="447"/>
                    <a:pt x="46" y="449"/>
                  </a:cubicBezTo>
                  <a:cubicBezTo>
                    <a:pt x="51" y="450"/>
                    <a:pt x="57" y="451"/>
                    <a:pt x="63" y="451"/>
                  </a:cubicBezTo>
                  <a:cubicBezTo>
                    <a:pt x="63" y="451"/>
                    <a:pt x="64" y="451"/>
                    <a:pt x="64" y="451"/>
                  </a:cubicBezTo>
                  <a:cubicBezTo>
                    <a:pt x="67" y="452"/>
                    <a:pt x="70" y="452"/>
                    <a:pt x="73" y="451"/>
                  </a:cubicBezTo>
                  <a:cubicBezTo>
                    <a:pt x="73" y="451"/>
                    <a:pt x="74" y="451"/>
                    <a:pt x="74" y="451"/>
                  </a:cubicBezTo>
                  <a:cubicBezTo>
                    <a:pt x="102" y="444"/>
                    <a:pt x="130" y="442"/>
                    <a:pt x="156" y="430"/>
                  </a:cubicBezTo>
                  <a:cubicBezTo>
                    <a:pt x="160" y="429"/>
                    <a:pt x="163" y="428"/>
                    <a:pt x="166" y="427"/>
                  </a:cubicBezTo>
                  <a:cubicBezTo>
                    <a:pt x="168" y="426"/>
                    <a:pt x="170" y="425"/>
                    <a:pt x="172" y="424"/>
                  </a:cubicBezTo>
                  <a:cubicBezTo>
                    <a:pt x="175" y="423"/>
                    <a:pt x="177" y="423"/>
                    <a:pt x="179" y="422"/>
                  </a:cubicBezTo>
                  <a:cubicBezTo>
                    <a:pt x="194" y="417"/>
                    <a:pt x="208" y="415"/>
                    <a:pt x="224" y="419"/>
                  </a:cubicBezTo>
                  <a:cubicBezTo>
                    <a:pt x="236" y="421"/>
                    <a:pt x="244" y="421"/>
                    <a:pt x="250" y="417"/>
                  </a:cubicBezTo>
                  <a:cubicBezTo>
                    <a:pt x="254" y="415"/>
                    <a:pt x="258" y="411"/>
                    <a:pt x="261" y="406"/>
                  </a:cubicBezTo>
                  <a:cubicBezTo>
                    <a:pt x="263" y="404"/>
                    <a:pt x="264" y="402"/>
                    <a:pt x="266" y="399"/>
                  </a:cubicBezTo>
                  <a:cubicBezTo>
                    <a:pt x="269" y="394"/>
                    <a:pt x="271" y="388"/>
                    <a:pt x="273" y="382"/>
                  </a:cubicBezTo>
                  <a:cubicBezTo>
                    <a:pt x="274" y="380"/>
                    <a:pt x="274" y="378"/>
                    <a:pt x="275" y="375"/>
                  </a:cubicBezTo>
                  <a:cubicBezTo>
                    <a:pt x="277" y="368"/>
                    <a:pt x="279" y="360"/>
                    <a:pt x="280" y="353"/>
                  </a:cubicBezTo>
                  <a:cubicBezTo>
                    <a:pt x="285" y="316"/>
                    <a:pt x="284" y="281"/>
                    <a:pt x="278" y="248"/>
                  </a:cubicBezTo>
                  <a:cubicBezTo>
                    <a:pt x="277" y="245"/>
                    <a:pt x="277" y="243"/>
                    <a:pt x="276" y="240"/>
                  </a:cubicBezTo>
                  <a:cubicBezTo>
                    <a:pt x="276" y="238"/>
                    <a:pt x="275" y="236"/>
                    <a:pt x="275" y="233"/>
                  </a:cubicBezTo>
                  <a:cubicBezTo>
                    <a:pt x="274" y="229"/>
                    <a:pt x="273" y="225"/>
                    <a:pt x="271" y="221"/>
                  </a:cubicBezTo>
                  <a:cubicBezTo>
                    <a:pt x="263" y="193"/>
                    <a:pt x="250" y="167"/>
                    <a:pt x="233" y="142"/>
                  </a:cubicBezTo>
                  <a:cubicBezTo>
                    <a:pt x="232" y="140"/>
                    <a:pt x="230" y="139"/>
                    <a:pt x="229" y="137"/>
                  </a:cubicBezTo>
                  <a:cubicBezTo>
                    <a:pt x="219" y="122"/>
                    <a:pt x="207" y="108"/>
                    <a:pt x="193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8" name="Freeform 12"/>
            <p:cNvSpPr/>
            <p:nvPr/>
          </p:nvSpPr>
          <p:spPr bwMode="auto">
            <a:xfrm>
              <a:off x="3749676" y="933450"/>
              <a:ext cx="1122363" cy="2744788"/>
            </a:xfrm>
            <a:custGeom>
              <a:avLst/>
              <a:gdLst>
                <a:gd name="T0" fmla="*/ 240 w 299"/>
                <a:gd name="T1" fmla="*/ 717 h 731"/>
                <a:gd name="T2" fmla="*/ 210 w 299"/>
                <a:gd name="T3" fmla="*/ 663 h 731"/>
                <a:gd name="T4" fmla="*/ 165 w 299"/>
                <a:gd name="T5" fmla="*/ 549 h 731"/>
                <a:gd name="T6" fmla="*/ 147 w 299"/>
                <a:gd name="T7" fmla="*/ 434 h 731"/>
                <a:gd name="T8" fmla="*/ 147 w 299"/>
                <a:gd name="T9" fmla="*/ 424 h 731"/>
                <a:gd name="T10" fmla="*/ 147 w 299"/>
                <a:gd name="T11" fmla="*/ 389 h 731"/>
                <a:gd name="T12" fmla="*/ 124 w 299"/>
                <a:gd name="T13" fmla="*/ 320 h 731"/>
                <a:gd name="T14" fmla="*/ 117 w 299"/>
                <a:gd name="T15" fmla="*/ 304 h 731"/>
                <a:gd name="T16" fmla="*/ 124 w 299"/>
                <a:gd name="T17" fmla="*/ 206 h 731"/>
                <a:gd name="T18" fmla="*/ 159 w 299"/>
                <a:gd name="T19" fmla="*/ 172 h 731"/>
                <a:gd name="T20" fmla="*/ 187 w 299"/>
                <a:gd name="T21" fmla="*/ 127 h 731"/>
                <a:gd name="T22" fmla="*/ 199 w 299"/>
                <a:gd name="T23" fmla="*/ 100 h 731"/>
                <a:gd name="T24" fmla="*/ 260 w 299"/>
                <a:gd name="T25" fmla="*/ 50 h 731"/>
                <a:gd name="T26" fmla="*/ 289 w 299"/>
                <a:gd name="T27" fmla="*/ 52 h 731"/>
                <a:gd name="T28" fmla="*/ 288 w 299"/>
                <a:gd name="T29" fmla="*/ 29 h 731"/>
                <a:gd name="T30" fmla="*/ 261 w 299"/>
                <a:gd name="T31" fmla="*/ 10 h 731"/>
                <a:gd name="T32" fmla="*/ 220 w 299"/>
                <a:gd name="T33" fmla="*/ 2 h 731"/>
                <a:gd name="T34" fmla="*/ 130 w 299"/>
                <a:gd name="T35" fmla="*/ 50 h 731"/>
                <a:gd name="T36" fmla="*/ 120 w 299"/>
                <a:gd name="T37" fmla="*/ 61 h 731"/>
                <a:gd name="T38" fmla="*/ 65 w 299"/>
                <a:gd name="T39" fmla="*/ 63 h 731"/>
                <a:gd name="T40" fmla="*/ 41 w 299"/>
                <a:gd name="T41" fmla="*/ 73 h 731"/>
                <a:gd name="T42" fmla="*/ 40 w 299"/>
                <a:gd name="T43" fmla="*/ 88 h 731"/>
                <a:gd name="T44" fmla="*/ 33 w 299"/>
                <a:gd name="T45" fmla="*/ 115 h 731"/>
                <a:gd name="T46" fmla="*/ 26 w 299"/>
                <a:gd name="T47" fmla="*/ 127 h 731"/>
                <a:gd name="T48" fmla="*/ 15 w 299"/>
                <a:gd name="T49" fmla="*/ 250 h 731"/>
                <a:gd name="T50" fmla="*/ 34 w 299"/>
                <a:gd name="T51" fmla="*/ 300 h 731"/>
                <a:gd name="T52" fmla="*/ 22 w 299"/>
                <a:gd name="T53" fmla="*/ 399 h 731"/>
                <a:gd name="T54" fmla="*/ 23 w 299"/>
                <a:gd name="T55" fmla="*/ 407 h 731"/>
                <a:gd name="T56" fmla="*/ 48 w 299"/>
                <a:gd name="T57" fmla="*/ 487 h 731"/>
                <a:gd name="T58" fmla="*/ 64 w 299"/>
                <a:gd name="T59" fmla="*/ 516 h 731"/>
                <a:gd name="T60" fmla="*/ 114 w 299"/>
                <a:gd name="T61" fmla="*/ 589 h 731"/>
                <a:gd name="T62" fmla="*/ 124 w 299"/>
                <a:gd name="T63" fmla="*/ 608 h 731"/>
                <a:gd name="T64" fmla="*/ 188 w 299"/>
                <a:gd name="T65" fmla="*/ 686 h 731"/>
                <a:gd name="T66" fmla="*/ 219 w 299"/>
                <a:gd name="T67" fmla="*/ 716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9" h="731">
                  <a:moveTo>
                    <a:pt x="245" y="731"/>
                  </a:moveTo>
                  <a:cubicBezTo>
                    <a:pt x="243" y="725"/>
                    <a:pt x="242" y="720"/>
                    <a:pt x="240" y="717"/>
                  </a:cubicBezTo>
                  <a:cubicBezTo>
                    <a:pt x="230" y="701"/>
                    <a:pt x="221" y="686"/>
                    <a:pt x="213" y="670"/>
                  </a:cubicBezTo>
                  <a:cubicBezTo>
                    <a:pt x="212" y="667"/>
                    <a:pt x="211" y="665"/>
                    <a:pt x="210" y="663"/>
                  </a:cubicBezTo>
                  <a:cubicBezTo>
                    <a:pt x="194" y="631"/>
                    <a:pt x="181" y="597"/>
                    <a:pt x="169" y="562"/>
                  </a:cubicBezTo>
                  <a:cubicBezTo>
                    <a:pt x="168" y="558"/>
                    <a:pt x="166" y="553"/>
                    <a:pt x="165" y="549"/>
                  </a:cubicBezTo>
                  <a:cubicBezTo>
                    <a:pt x="163" y="543"/>
                    <a:pt x="161" y="537"/>
                    <a:pt x="160" y="532"/>
                  </a:cubicBezTo>
                  <a:cubicBezTo>
                    <a:pt x="150" y="500"/>
                    <a:pt x="143" y="467"/>
                    <a:pt x="147" y="434"/>
                  </a:cubicBezTo>
                  <a:cubicBezTo>
                    <a:pt x="147" y="434"/>
                    <a:pt x="147" y="433"/>
                    <a:pt x="147" y="432"/>
                  </a:cubicBezTo>
                  <a:cubicBezTo>
                    <a:pt x="147" y="430"/>
                    <a:pt x="147" y="427"/>
                    <a:pt x="147" y="424"/>
                  </a:cubicBezTo>
                  <a:cubicBezTo>
                    <a:pt x="147" y="424"/>
                    <a:pt x="147" y="424"/>
                    <a:pt x="147" y="424"/>
                  </a:cubicBezTo>
                  <a:cubicBezTo>
                    <a:pt x="149" y="412"/>
                    <a:pt x="149" y="401"/>
                    <a:pt x="147" y="389"/>
                  </a:cubicBezTo>
                  <a:cubicBezTo>
                    <a:pt x="147" y="386"/>
                    <a:pt x="146" y="382"/>
                    <a:pt x="146" y="379"/>
                  </a:cubicBezTo>
                  <a:cubicBezTo>
                    <a:pt x="142" y="358"/>
                    <a:pt x="135" y="339"/>
                    <a:pt x="124" y="320"/>
                  </a:cubicBezTo>
                  <a:cubicBezTo>
                    <a:pt x="123" y="317"/>
                    <a:pt x="121" y="314"/>
                    <a:pt x="120" y="310"/>
                  </a:cubicBezTo>
                  <a:cubicBezTo>
                    <a:pt x="119" y="308"/>
                    <a:pt x="118" y="306"/>
                    <a:pt x="117" y="304"/>
                  </a:cubicBezTo>
                  <a:cubicBezTo>
                    <a:pt x="108" y="275"/>
                    <a:pt x="109" y="239"/>
                    <a:pt x="121" y="212"/>
                  </a:cubicBezTo>
                  <a:cubicBezTo>
                    <a:pt x="122" y="210"/>
                    <a:pt x="123" y="208"/>
                    <a:pt x="124" y="206"/>
                  </a:cubicBezTo>
                  <a:cubicBezTo>
                    <a:pt x="126" y="202"/>
                    <a:pt x="128" y="198"/>
                    <a:pt x="130" y="195"/>
                  </a:cubicBezTo>
                  <a:cubicBezTo>
                    <a:pt x="138" y="185"/>
                    <a:pt x="148" y="177"/>
                    <a:pt x="159" y="172"/>
                  </a:cubicBezTo>
                  <a:cubicBezTo>
                    <a:pt x="176" y="165"/>
                    <a:pt x="186" y="152"/>
                    <a:pt x="187" y="131"/>
                  </a:cubicBezTo>
                  <a:cubicBezTo>
                    <a:pt x="187" y="130"/>
                    <a:pt x="187" y="129"/>
                    <a:pt x="187" y="127"/>
                  </a:cubicBezTo>
                  <a:cubicBezTo>
                    <a:pt x="187" y="125"/>
                    <a:pt x="188" y="122"/>
                    <a:pt x="189" y="120"/>
                  </a:cubicBezTo>
                  <a:cubicBezTo>
                    <a:pt x="191" y="112"/>
                    <a:pt x="194" y="106"/>
                    <a:pt x="199" y="100"/>
                  </a:cubicBezTo>
                  <a:cubicBezTo>
                    <a:pt x="208" y="90"/>
                    <a:pt x="216" y="79"/>
                    <a:pt x="225" y="70"/>
                  </a:cubicBezTo>
                  <a:cubicBezTo>
                    <a:pt x="236" y="59"/>
                    <a:pt x="247" y="52"/>
                    <a:pt x="260" y="50"/>
                  </a:cubicBezTo>
                  <a:cubicBezTo>
                    <a:pt x="263" y="49"/>
                    <a:pt x="266" y="49"/>
                    <a:pt x="269" y="49"/>
                  </a:cubicBezTo>
                  <a:cubicBezTo>
                    <a:pt x="275" y="49"/>
                    <a:pt x="282" y="50"/>
                    <a:pt x="289" y="52"/>
                  </a:cubicBezTo>
                  <a:cubicBezTo>
                    <a:pt x="291" y="53"/>
                    <a:pt x="294" y="52"/>
                    <a:pt x="298" y="52"/>
                  </a:cubicBezTo>
                  <a:cubicBezTo>
                    <a:pt x="299" y="41"/>
                    <a:pt x="294" y="34"/>
                    <a:pt x="288" y="29"/>
                  </a:cubicBezTo>
                  <a:cubicBezTo>
                    <a:pt x="281" y="23"/>
                    <a:pt x="275" y="17"/>
                    <a:pt x="267" y="13"/>
                  </a:cubicBezTo>
                  <a:cubicBezTo>
                    <a:pt x="265" y="12"/>
                    <a:pt x="263" y="11"/>
                    <a:pt x="261" y="10"/>
                  </a:cubicBezTo>
                  <a:cubicBezTo>
                    <a:pt x="249" y="3"/>
                    <a:pt x="236" y="0"/>
                    <a:pt x="222" y="2"/>
                  </a:cubicBezTo>
                  <a:cubicBezTo>
                    <a:pt x="221" y="2"/>
                    <a:pt x="221" y="2"/>
                    <a:pt x="220" y="2"/>
                  </a:cubicBezTo>
                  <a:cubicBezTo>
                    <a:pt x="218" y="2"/>
                    <a:pt x="216" y="3"/>
                    <a:pt x="214" y="3"/>
                  </a:cubicBezTo>
                  <a:cubicBezTo>
                    <a:pt x="181" y="9"/>
                    <a:pt x="154" y="26"/>
                    <a:pt x="130" y="50"/>
                  </a:cubicBezTo>
                  <a:cubicBezTo>
                    <a:pt x="128" y="52"/>
                    <a:pt x="126" y="54"/>
                    <a:pt x="124" y="56"/>
                  </a:cubicBezTo>
                  <a:cubicBezTo>
                    <a:pt x="123" y="57"/>
                    <a:pt x="121" y="59"/>
                    <a:pt x="120" y="61"/>
                  </a:cubicBezTo>
                  <a:cubicBezTo>
                    <a:pt x="117" y="64"/>
                    <a:pt x="114" y="67"/>
                    <a:pt x="111" y="70"/>
                  </a:cubicBezTo>
                  <a:cubicBezTo>
                    <a:pt x="95" y="63"/>
                    <a:pt x="80" y="61"/>
                    <a:pt x="65" y="63"/>
                  </a:cubicBezTo>
                  <a:cubicBezTo>
                    <a:pt x="61" y="64"/>
                    <a:pt x="56" y="65"/>
                    <a:pt x="52" y="67"/>
                  </a:cubicBezTo>
                  <a:cubicBezTo>
                    <a:pt x="48" y="68"/>
                    <a:pt x="45" y="70"/>
                    <a:pt x="41" y="73"/>
                  </a:cubicBezTo>
                  <a:cubicBezTo>
                    <a:pt x="41" y="75"/>
                    <a:pt x="41" y="77"/>
                    <a:pt x="40" y="79"/>
                  </a:cubicBezTo>
                  <a:cubicBezTo>
                    <a:pt x="40" y="82"/>
                    <a:pt x="40" y="85"/>
                    <a:pt x="40" y="88"/>
                  </a:cubicBezTo>
                  <a:cubicBezTo>
                    <a:pt x="39" y="93"/>
                    <a:pt x="39" y="97"/>
                    <a:pt x="38" y="102"/>
                  </a:cubicBezTo>
                  <a:cubicBezTo>
                    <a:pt x="36" y="106"/>
                    <a:pt x="35" y="111"/>
                    <a:pt x="33" y="115"/>
                  </a:cubicBezTo>
                  <a:cubicBezTo>
                    <a:pt x="32" y="117"/>
                    <a:pt x="30" y="119"/>
                    <a:pt x="29" y="121"/>
                  </a:cubicBezTo>
                  <a:cubicBezTo>
                    <a:pt x="28" y="123"/>
                    <a:pt x="27" y="125"/>
                    <a:pt x="26" y="127"/>
                  </a:cubicBezTo>
                  <a:cubicBezTo>
                    <a:pt x="0" y="163"/>
                    <a:pt x="2" y="205"/>
                    <a:pt x="14" y="248"/>
                  </a:cubicBezTo>
                  <a:cubicBezTo>
                    <a:pt x="14" y="248"/>
                    <a:pt x="14" y="249"/>
                    <a:pt x="15" y="250"/>
                  </a:cubicBezTo>
                  <a:cubicBezTo>
                    <a:pt x="16" y="254"/>
                    <a:pt x="17" y="257"/>
                    <a:pt x="18" y="261"/>
                  </a:cubicBezTo>
                  <a:cubicBezTo>
                    <a:pt x="23" y="274"/>
                    <a:pt x="29" y="286"/>
                    <a:pt x="34" y="300"/>
                  </a:cubicBezTo>
                  <a:cubicBezTo>
                    <a:pt x="34" y="302"/>
                    <a:pt x="33" y="305"/>
                    <a:pt x="32" y="308"/>
                  </a:cubicBezTo>
                  <a:cubicBezTo>
                    <a:pt x="22" y="339"/>
                    <a:pt x="19" y="369"/>
                    <a:pt x="22" y="399"/>
                  </a:cubicBezTo>
                  <a:cubicBezTo>
                    <a:pt x="22" y="401"/>
                    <a:pt x="22" y="404"/>
                    <a:pt x="23" y="407"/>
                  </a:cubicBezTo>
                  <a:cubicBezTo>
                    <a:pt x="23" y="407"/>
                    <a:pt x="23" y="407"/>
                    <a:pt x="23" y="407"/>
                  </a:cubicBezTo>
                  <a:cubicBezTo>
                    <a:pt x="23" y="411"/>
                    <a:pt x="24" y="415"/>
                    <a:pt x="25" y="418"/>
                  </a:cubicBezTo>
                  <a:cubicBezTo>
                    <a:pt x="29" y="441"/>
                    <a:pt x="37" y="464"/>
                    <a:pt x="48" y="487"/>
                  </a:cubicBezTo>
                  <a:cubicBezTo>
                    <a:pt x="52" y="495"/>
                    <a:pt x="56" y="503"/>
                    <a:pt x="61" y="510"/>
                  </a:cubicBezTo>
                  <a:cubicBezTo>
                    <a:pt x="62" y="512"/>
                    <a:pt x="63" y="514"/>
                    <a:pt x="64" y="516"/>
                  </a:cubicBezTo>
                  <a:cubicBezTo>
                    <a:pt x="72" y="528"/>
                    <a:pt x="80" y="539"/>
                    <a:pt x="89" y="551"/>
                  </a:cubicBezTo>
                  <a:cubicBezTo>
                    <a:pt x="98" y="563"/>
                    <a:pt x="107" y="576"/>
                    <a:pt x="114" y="589"/>
                  </a:cubicBezTo>
                  <a:cubicBezTo>
                    <a:pt x="116" y="594"/>
                    <a:pt x="118" y="598"/>
                    <a:pt x="120" y="602"/>
                  </a:cubicBezTo>
                  <a:cubicBezTo>
                    <a:pt x="122" y="604"/>
                    <a:pt x="123" y="606"/>
                    <a:pt x="124" y="608"/>
                  </a:cubicBezTo>
                  <a:cubicBezTo>
                    <a:pt x="134" y="625"/>
                    <a:pt x="145" y="642"/>
                    <a:pt x="159" y="656"/>
                  </a:cubicBezTo>
                  <a:cubicBezTo>
                    <a:pt x="169" y="666"/>
                    <a:pt x="178" y="676"/>
                    <a:pt x="188" y="686"/>
                  </a:cubicBezTo>
                  <a:cubicBezTo>
                    <a:pt x="189" y="687"/>
                    <a:pt x="191" y="689"/>
                    <a:pt x="192" y="690"/>
                  </a:cubicBezTo>
                  <a:cubicBezTo>
                    <a:pt x="201" y="699"/>
                    <a:pt x="210" y="708"/>
                    <a:pt x="219" y="716"/>
                  </a:cubicBezTo>
                  <a:cubicBezTo>
                    <a:pt x="226" y="723"/>
                    <a:pt x="233" y="730"/>
                    <a:pt x="245" y="7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9" name="Freeform 13"/>
            <p:cNvSpPr/>
            <p:nvPr/>
          </p:nvSpPr>
          <p:spPr bwMode="auto">
            <a:xfrm>
              <a:off x="4383088" y="2473325"/>
              <a:ext cx="1058863" cy="1336675"/>
            </a:xfrm>
            <a:custGeom>
              <a:avLst/>
              <a:gdLst>
                <a:gd name="T0" fmla="*/ 175 w 282"/>
                <a:gd name="T1" fmla="*/ 352 h 356"/>
                <a:gd name="T2" fmla="*/ 205 w 282"/>
                <a:gd name="T3" fmla="*/ 356 h 356"/>
                <a:gd name="T4" fmla="*/ 214 w 282"/>
                <a:gd name="T5" fmla="*/ 356 h 356"/>
                <a:gd name="T6" fmla="*/ 243 w 282"/>
                <a:gd name="T7" fmla="*/ 355 h 356"/>
                <a:gd name="T8" fmla="*/ 253 w 282"/>
                <a:gd name="T9" fmla="*/ 354 h 356"/>
                <a:gd name="T10" fmla="*/ 257 w 282"/>
                <a:gd name="T11" fmla="*/ 353 h 356"/>
                <a:gd name="T12" fmla="*/ 282 w 282"/>
                <a:gd name="T13" fmla="*/ 349 h 356"/>
                <a:gd name="T14" fmla="*/ 278 w 282"/>
                <a:gd name="T15" fmla="*/ 337 h 356"/>
                <a:gd name="T16" fmla="*/ 275 w 282"/>
                <a:gd name="T17" fmla="*/ 331 h 356"/>
                <a:gd name="T18" fmla="*/ 273 w 282"/>
                <a:gd name="T19" fmla="*/ 325 h 356"/>
                <a:gd name="T20" fmla="*/ 253 w 282"/>
                <a:gd name="T21" fmla="*/ 252 h 356"/>
                <a:gd name="T22" fmla="*/ 252 w 282"/>
                <a:gd name="T23" fmla="*/ 242 h 356"/>
                <a:gd name="T24" fmla="*/ 252 w 282"/>
                <a:gd name="T25" fmla="*/ 204 h 356"/>
                <a:gd name="T26" fmla="*/ 253 w 282"/>
                <a:gd name="T27" fmla="*/ 193 h 356"/>
                <a:gd name="T28" fmla="*/ 255 w 282"/>
                <a:gd name="T29" fmla="*/ 183 h 356"/>
                <a:gd name="T30" fmla="*/ 263 w 282"/>
                <a:gd name="T31" fmla="*/ 140 h 356"/>
                <a:gd name="T32" fmla="*/ 266 w 282"/>
                <a:gd name="T33" fmla="*/ 115 h 356"/>
                <a:gd name="T34" fmla="*/ 267 w 282"/>
                <a:gd name="T35" fmla="*/ 110 h 356"/>
                <a:gd name="T36" fmla="*/ 267 w 282"/>
                <a:gd name="T37" fmla="*/ 106 h 356"/>
                <a:gd name="T38" fmla="*/ 240 w 282"/>
                <a:gd name="T39" fmla="*/ 65 h 356"/>
                <a:gd name="T40" fmla="*/ 232 w 282"/>
                <a:gd name="T41" fmla="*/ 64 h 356"/>
                <a:gd name="T42" fmla="*/ 226 w 282"/>
                <a:gd name="T43" fmla="*/ 64 h 356"/>
                <a:gd name="T44" fmla="*/ 224 w 282"/>
                <a:gd name="T45" fmla="*/ 64 h 356"/>
                <a:gd name="T46" fmla="*/ 215 w 282"/>
                <a:gd name="T47" fmla="*/ 65 h 356"/>
                <a:gd name="T48" fmla="*/ 181 w 282"/>
                <a:gd name="T49" fmla="*/ 70 h 356"/>
                <a:gd name="T50" fmla="*/ 141 w 282"/>
                <a:gd name="T51" fmla="*/ 80 h 356"/>
                <a:gd name="T52" fmla="*/ 85 w 282"/>
                <a:gd name="T53" fmla="*/ 76 h 356"/>
                <a:gd name="T54" fmla="*/ 67 w 282"/>
                <a:gd name="T55" fmla="*/ 68 h 356"/>
                <a:gd name="T56" fmla="*/ 23 w 282"/>
                <a:gd name="T57" fmla="*/ 24 h 356"/>
                <a:gd name="T58" fmla="*/ 22 w 282"/>
                <a:gd name="T59" fmla="*/ 22 h 356"/>
                <a:gd name="T60" fmla="*/ 10 w 282"/>
                <a:gd name="T61" fmla="*/ 2 h 356"/>
                <a:gd name="T62" fmla="*/ 9 w 282"/>
                <a:gd name="T63" fmla="*/ 0 h 356"/>
                <a:gd name="T64" fmla="*/ 9 w 282"/>
                <a:gd name="T65" fmla="*/ 1 h 356"/>
                <a:gd name="T66" fmla="*/ 6 w 282"/>
                <a:gd name="T67" fmla="*/ 7 h 356"/>
                <a:gd name="T68" fmla="*/ 0 w 282"/>
                <a:gd name="T69" fmla="*/ 46 h 356"/>
                <a:gd name="T70" fmla="*/ 13 w 282"/>
                <a:gd name="T71" fmla="*/ 125 h 356"/>
                <a:gd name="T72" fmla="*/ 14 w 282"/>
                <a:gd name="T73" fmla="*/ 129 h 356"/>
                <a:gd name="T74" fmla="*/ 17 w 282"/>
                <a:gd name="T75" fmla="*/ 136 h 356"/>
                <a:gd name="T76" fmla="*/ 28 w 282"/>
                <a:gd name="T77" fmla="*/ 170 h 356"/>
                <a:gd name="T78" fmla="*/ 28 w 282"/>
                <a:gd name="T79" fmla="*/ 173 h 356"/>
                <a:gd name="T80" fmla="*/ 32 w 282"/>
                <a:gd name="T81" fmla="*/ 184 h 356"/>
                <a:gd name="T82" fmla="*/ 55 w 282"/>
                <a:gd name="T83" fmla="*/ 240 h 356"/>
                <a:gd name="T84" fmla="*/ 58 w 282"/>
                <a:gd name="T85" fmla="*/ 246 h 356"/>
                <a:gd name="T86" fmla="*/ 75 w 282"/>
                <a:gd name="T87" fmla="*/ 277 h 356"/>
                <a:gd name="T88" fmla="*/ 95 w 282"/>
                <a:gd name="T89" fmla="*/ 304 h 356"/>
                <a:gd name="T90" fmla="*/ 119 w 282"/>
                <a:gd name="T91" fmla="*/ 327 h 356"/>
                <a:gd name="T92" fmla="*/ 124 w 282"/>
                <a:gd name="T93" fmla="*/ 331 h 356"/>
                <a:gd name="T94" fmla="*/ 175 w 282"/>
                <a:gd name="T95" fmla="*/ 35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2" h="356">
                  <a:moveTo>
                    <a:pt x="175" y="352"/>
                  </a:moveTo>
                  <a:cubicBezTo>
                    <a:pt x="185" y="354"/>
                    <a:pt x="195" y="355"/>
                    <a:pt x="205" y="356"/>
                  </a:cubicBezTo>
                  <a:cubicBezTo>
                    <a:pt x="208" y="356"/>
                    <a:pt x="211" y="356"/>
                    <a:pt x="214" y="356"/>
                  </a:cubicBezTo>
                  <a:cubicBezTo>
                    <a:pt x="224" y="356"/>
                    <a:pt x="233" y="355"/>
                    <a:pt x="243" y="355"/>
                  </a:cubicBezTo>
                  <a:cubicBezTo>
                    <a:pt x="246" y="354"/>
                    <a:pt x="250" y="354"/>
                    <a:pt x="253" y="354"/>
                  </a:cubicBezTo>
                  <a:cubicBezTo>
                    <a:pt x="254" y="353"/>
                    <a:pt x="256" y="353"/>
                    <a:pt x="257" y="353"/>
                  </a:cubicBezTo>
                  <a:cubicBezTo>
                    <a:pt x="265" y="352"/>
                    <a:pt x="273" y="351"/>
                    <a:pt x="282" y="349"/>
                  </a:cubicBezTo>
                  <a:cubicBezTo>
                    <a:pt x="281" y="345"/>
                    <a:pt x="280" y="341"/>
                    <a:pt x="278" y="337"/>
                  </a:cubicBezTo>
                  <a:cubicBezTo>
                    <a:pt x="277" y="335"/>
                    <a:pt x="276" y="333"/>
                    <a:pt x="275" y="331"/>
                  </a:cubicBezTo>
                  <a:cubicBezTo>
                    <a:pt x="274" y="329"/>
                    <a:pt x="273" y="327"/>
                    <a:pt x="273" y="325"/>
                  </a:cubicBezTo>
                  <a:cubicBezTo>
                    <a:pt x="263" y="301"/>
                    <a:pt x="256" y="277"/>
                    <a:pt x="253" y="252"/>
                  </a:cubicBezTo>
                  <a:cubicBezTo>
                    <a:pt x="252" y="249"/>
                    <a:pt x="252" y="245"/>
                    <a:pt x="252" y="242"/>
                  </a:cubicBezTo>
                  <a:cubicBezTo>
                    <a:pt x="251" y="229"/>
                    <a:pt x="251" y="217"/>
                    <a:pt x="252" y="204"/>
                  </a:cubicBezTo>
                  <a:cubicBezTo>
                    <a:pt x="252" y="200"/>
                    <a:pt x="253" y="197"/>
                    <a:pt x="253" y="193"/>
                  </a:cubicBezTo>
                  <a:cubicBezTo>
                    <a:pt x="254" y="190"/>
                    <a:pt x="254" y="187"/>
                    <a:pt x="255" y="183"/>
                  </a:cubicBezTo>
                  <a:cubicBezTo>
                    <a:pt x="258" y="169"/>
                    <a:pt x="260" y="155"/>
                    <a:pt x="263" y="140"/>
                  </a:cubicBezTo>
                  <a:cubicBezTo>
                    <a:pt x="264" y="132"/>
                    <a:pt x="265" y="123"/>
                    <a:pt x="266" y="115"/>
                  </a:cubicBezTo>
                  <a:cubicBezTo>
                    <a:pt x="266" y="113"/>
                    <a:pt x="266" y="111"/>
                    <a:pt x="267" y="110"/>
                  </a:cubicBezTo>
                  <a:cubicBezTo>
                    <a:pt x="267" y="108"/>
                    <a:pt x="267" y="107"/>
                    <a:pt x="267" y="106"/>
                  </a:cubicBezTo>
                  <a:cubicBezTo>
                    <a:pt x="269" y="75"/>
                    <a:pt x="263" y="67"/>
                    <a:pt x="240" y="65"/>
                  </a:cubicBezTo>
                  <a:cubicBezTo>
                    <a:pt x="238" y="65"/>
                    <a:pt x="235" y="64"/>
                    <a:pt x="232" y="64"/>
                  </a:cubicBezTo>
                  <a:cubicBezTo>
                    <a:pt x="230" y="64"/>
                    <a:pt x="228" y="64"/>
                    <a:pt x="226" y="64"/>
                  </a:cubicBezTo>
                  <a:cubicBezTo>
                    <a:pt x="225" y="64"/>
                    <a:pt x="225" y="64"/>
                    <a:pt x="224" y="64"/>
                  </a:cubicBezTo>
                  <a:cubicBezTo>
                    <a:pt x="221" y="64"/>
                    <a:pt x="218" y="64"/>
                    <a:pt x="215" y="65"/>
                  </a:cubicBezTo>
                  <a:cubicBezTo>
                    <a:pt x="204" y="66"/>
                    <a:pt x="192" y="68"/>
                    <a:pt x="181" y="70"/>
                  </a:cubicBezTo>
                  <a:cubicBezTo>
                    <a:pt x="167" y="73"/>
                    <a:pt x="154" y="77"/>
                    <a:pt x="141" y="80"/>
                  </a:cubicBezTo>
                  <a:cubicBezTo>
                    <a:pt x="122" y="84"/>
                    <a:pt x="103" y="82"/>
                    <a:pt x="85" y="76"/>
                  </a:cubicBezTo>
                  <a:cubicBezTo>
                    <a:pt x="79" y="74"/>
                    <a:pt x="73" y="71"/>
                    <a:pt x="67" y="68"/>
                  </a:cubicBezTo>
                  <a:cubicBezTo>
                    <a:pt x="49" y="58"/>
                    <a:pt x="34" y="43"/>
                    <a:pt x="23" y="24"/>
                  </a:cubicBezTo>
                  <a:cubicBezTo>
                    <a:pt x="23" y="23"/>
                    <a:pt x="22" y="23"/>
                    <a:pt x="22" y="22"/>
                  </a:cubicBezTo>
                  <a:cubicBezTo>
                    <a:pt x="18" y="15"/>
                    <a:pt x="14" y="9"/>
                    <a:pt x="10" y="2"/>
                  </a:cubicBezTo>
                  <a:cubicBezTo>
                    <a:pt x="10" y="1"/>
                    <a:pt x="9" y="1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8" y="3"/>
                    <a:pt x="7" y="5"/>
                    <a:pt x="6" y="7"/>
                  </a:cubicBezTo>
                  <a:cubicBezTo>
                    <a:pt x="1" y="20"/>
                    <a:pt x="0" y="33"/>
                    <a:pt x="0" y="46"/>
                  </a:cubicBezTo>
                  <a:cubicBezTo>
                    <a:pt x="1" y="73"/>
                    <a:pt x="4" y="100"/>
                    <a:pt x="13" y="125"/>
                  </a:cubicBezTo>
                  <a:cubicBezTo>
                    <a:pt x="14" y="127"/>
                    <a:pt x="14" y="128"/>
                    <a:pt x="14" y="129"/>
                  </a:cubicBezTo>
                  <a:cubicBezTo>
                    <a:pt x="15" y="132"/>
                    <a:pt x="16" y="134"/>
                    <a:pt x="17" y="136"/>
                  </a:cubicBezTo>
                  <a:cubicBezTo>
                    <a:pt x="21" y="147"/>
                    <a:pt x="24" y="159"/>
                    <a:pt x="28" y="170"/>
                  </a:cubicBezTo>
                  <a:cubicBezTo>
                    <a:pt x="28" y="171"/>
                    <a:pt x="28" y="172"/>
                    <a:pt x="28" y="173"/>
                  </a:cubicBezTo>
                  <a:cubicBezTo>
                    <a:pt x="30" y="176"/>
                    <a:pt x="31" y="180"/>
                    <a:pt x="32" y="184"/>
                  </a:cubicBezTo>
                  <a:cubicBezTo>
                    <a:pt x="39" y="203"/>
                    <a:pt x="46" y="222"/>
                    <a:pt x="55" y="240"/>
                  </a:cubicBezTo>
                  <a:cubicBezTo>
                    <a:pt x="56" y="242"/>
                    <a:pt x="57" y="244"/>
                    <a:pt x="58" y="246"/>
                  </a:cubicBezTo>
                  <a:cubicBezTo>
                    <a:pt x="63" y="256"/>
                    <a:pt x="69" y="267"/>
                    <a:pt x="75" y="277"/>
                  </a:cubicBezTo>
                  <a:cubicBezTo>
                    <a:pt x="81" y="286"/>
                    <a:pt x="88" y="295"/>
                    <a:pt x="95" y="304"/>
                  </a:cubicBezTo>
                  <a:cubicBezTo>
                    <a:pt x="102" y="313"/>
                    <a:pt x="110" y="321"/>
                    <a:pt x="119" y="327"/>
                  </a:cubicBezTo>
                  <a:cubicBezTo>
                    <a:pt x="121" y="328"/>
                    <a:pt x="122" y="330"/>
                    <a:pt x="124" y="331"/>
                  </a:cubicBezTo>
                  <a:cubicBezTo>
                    <a:pt x="139" y="341"/>
                    <a:pt x="156" y="348"/>
                    <a:pt x="175" y="3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0" name="Freeform 14"/>
            <p:cNvSpPr/>
            <p:nvPr/>
          </p:nvSpPr>
          <p:spPr bwMode="auto">
            <a:xfrm>
              <a:off x="5438776" y="1181100"/>
              <a:ext cx="1198563" cy="1638300"/>
            </a:xfrm>
            <a:custGeom>
              <a:avLst/>
              <a:gdLst>
                <a:gd name="T0" fmla="*/ 12 w 319"/>
                <a:gd name="T1" fmla="*/ 45 h 436"/>
                <a:gd name="T2" fmla="*/ 15 w 319"/>
                <a:gd name="T3" fmla="*/ 51 h 436"/>
                <a:gd name="T4" fmla="*/ 21 w 319"/>
                <a:gd name="T5" fmla="*/ 62 h 436"/>
                <a:gd name="T6" fmla="*/ 54 w 319"/>
                <a:gd name="T7" fmla="*/ 109 h 436"/>
                <a:gd name="T8" fmla="*/ 73 w 319"/>
                <a:gd name="T9" fmla="*/ 136 h 436"/>
                <a:gd name="T10" fmla="*/ 76 w 319"/>
                <a:gd name="T11" fmla="*/ 141 h 436"/>
                <a:gd name="T12" fmla="*/ 96 w 319"/>
                <a:gd name="T13" fmla="*/ 189 h 436"/>
                <a:gd name="T14" fmla="*/ 124 w 319"/>
                <a:gd name="T15" fmla="*/ 236 h 436"/>
                <a:gd name="T16" fmla="*/ 128 w 319"/>
                <a:gd name="T17" fmla="*/ 241 h 436"/>
                <a:gd name="T18" fmla="*/ 138 w 319"/>
                <a:gd name="T19" fmla="*/ 250 h 436"/>
                <a:gd name="T20" fmla="*/ 138 w 319"/>
                <a:gd name="T21" fmla="*/ 231 h 436"/>
                <a:gd name="T22" fmla="*/ 136 w 319"/>
                <a:gd name="T23" fmla="*/ 224 h 436"/>
                <a:gd name="T24" fmla="*/ 137 w 319"/>
                <a:gd name="T25" fmla="*/ 214 h 436"/>
                <a:gd name="T26" fmla="*/ 142 w 319"/>
                <a:gd name="T27" fmla="*/ 217 h 436"/>
                <a:gd name="T28" fmla="*/ 143 w 319"/>
                <a:gd name="T29" fmla="*/ 219 h 436"/>
                <a:gd name="T30" fmla="*/ 145 w 319"/>
                <a:gd name="T31" fmla="*/ 224 h 436"/>
                <a:gd name="T32" fmla="*/ 204 w 319"/>
                <a:gd name="T33" fmla="*/ 307 h 436"/>
                <a:gd name="T34" fmla="*/ 209 w 319"/>
                <a:gd name="T35" fmla="*/ 311 h 436"/>
                <a:gd name="T36" fmla="*/ 216 w 319"/>
                <a:gd name="T37" fmla="*/ 318 h 436"/>
                <a:gd name="T38" fmla="*/ 242 w 319"/>
                <a:gd name="T39" fmla="*/ 338 h 436"/>
                <a:gd name="T40" fmla="*/ 281 w 319"/>
                <a:gd name="T41" fmla="*/ 380 h 436"/>
                <a:gd name="T42" fmla="*/ 285 w 319"/>
                <a:gd name="T43" fmla="*/ 386 h 436"/>
                <a:gd name="T44" fmla="*/ 298 w 319"/>
                <a:gd name="T45" fmla="*/ 411 h 436"/>
                <a:gd name="T46" fmla="*/ 314 w 319"/>
                <a:gd name="T47" fmla="*/ 436 h 436"/>
                <a:gd name="T48" fmla="*/ 316 w 319"/>
                <a:gd name="T49" fmla="*/ 420 h 436"/>
                <a:gd name="T50" fmla="*/ 316 w 319"/>
                <a:gd name="T51" fmla="*/ 374 h 436"/>
                <a:gd name="T52" fmla="*/ 319 w 319"/>
                <a:gd name="T53" fmla="*/ 353 h 436"/>
                <a:gd name="T54" fmla="*/ 318 w 319"/>
                <a:gd name="T55" fmla="*/ 344 h 436"/>
                <a:gd name="T56" fmla="*/ 318 w 319"/>
                <a:gd name="T57" fmla="*/ 338 h 436"/>
                <a:gd name="T58" fmla="*/ 317 w 319"/>
                <a:gd name="T59" fmla="*/ 328 h 436"/>
                <a:gd name="T60" fmla="*/ 304 w 319"/>
                <a:gd name="T61" fmla="*/ 285 h 436"/>
                <a:gd name="T62" fmla="*/ 281 w 319"/>
                <a:gd name="T63" fmla="*/ 239 h 436"/>
                <a:gd name="T64" fmla="*/ 278 w 319"/>
                <a:gd name="T65" fmla="*/ 233 h 436"/>
                <a:gd name="T66" fmla="*/ 219 w 319"/>
                <a:gd name="T67" fmla="*/ 150 h 436"/>
                <a:gd name="T68" fmla="*/ 215 w 319"/>
                <a:gd name="T69" fmla="*/ 145 h 436"/>
                <a:gd name="T70" fmla="*/ 214 w 319"/>
                <a:gd name="T71" fmla="*/ 144 h 436"/>
                <a:gd name="T72" fmla="*/ 184 w 319"/>
                <a:gd name="T73" fmla="*/ 108 h 436"/>
                <a:gd name="T74" fmla="*/ 147 w 319"/>
                <a:gd name="T75" fmla="*/ 71 h 436"/>
                <a:gd name="T76" fmla="*/ 143 w 319"/>
                <a:gd name="T77" fmla="*/ 66 h 436"/>
                <a:gd name="T78" fmla="*/ 99 w 319"/>
                <a:gd name="T79" fmla="*/ 37 h 436"/>
                <a:gd name="T80" fmla="*/ 50 w 319"/>
                <a:gd name="T81" fmla="*/ 21 h 436"/>
                <a:gd name="T82" fmla="*/ 46 w 319"/>
                <a:gd name="T83" fmla="*/ 20 h 436"/>
                <a:gd name="T84" fmla="*/ 39 w 319"/>
                <a:gd name="T85" fmla="*/ 19 h 436"/>
                <a:gd name="T86" fmla="*/ 0 w 319"/>
                <a:gd name="T87" fmla="*/ 0 h 436"/>
                <a:gd name="T88" fmla="*/ 2 w 319"/>
                <a:gd name="T89" fmla="*/ 15 h 436"/>
                <a:gd name="T90" fmla="*/ 6 w 319"/>
                <a:gd name="T91" fmla="*/ 27 h 436"/>
                <a:gd name="T92" fmla="*/ 12 w 319"/>
                <a:gd name="T93" fmla="*/ 4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9" h="436">
                  <a:moveTo>
                    <a:pt x="12" y="45"/>
                  </a:moveTo>
                  <a:cubicBezTo>
                    <a:pt x="13" y="47"/>
                    <a:pt x="14" y="49"/>
                    <a:pt x="15" y="51"/>
                  </a:cubicBezTo>
                  <a:cubicBezTo>
                    <a:pt x="17" y="55"/>
                    <a:pt x="19" y="59"/>
                    <a:pt x="21" y="62"/>
                  </a:cubicBezTo>
                  <a:cubicBezTo>
                    <a:pt x="32" y="78"/>
                    <a:pt x="42" y="94"/>
                    <a:pt x="54" y="109"/>
                  </a:cubicBezTo>
                  <a:cubicBezTo>
                    <a:pt x="61" y="118"/>
                    <a:pt x="67" y="126"/>
                    <a:pt x="73" y="136"/>
                  </a:cubicBezTo>
                  <a:cubicBezTo>
                    <a:pt x="74" y="138"/>
                    <a:pt x="75" y="139"/>
                    <a:pt x="76" y="141"/>
                  </a:cubicBezTo>
                  <a:cubicBezTo>
                    <a:pt x="85" y="156"/>
                    <a:pt x="91" y="172"/>
                    <a:pt x="96" y="189"/>
                  </a:cubicBezTo>
                  <a:cubicBezTo>
                    <a:pt x="101" y="207"/>
                    <a:pt x="111" y="222"/>
                    <a:pt x="124" y="236"/>
                  </a:cubicBezTo>
                  <a:cubicBezTo>
                    <a:pt x="125" y="238"/>
                    <a:pt x="127" y="239"/>
                    <a:pt x="128" y="241"/>
                  </a:cubicBezTo>
                  <a:cubicBezTo>
                    <a:pt x="131" y="244"/>
                    <a:pt x="135" y="247"/>
                    <a:pt x="138" y="250"/>
                  </a:cubicBezTo>
                  <a:cubicBezTo>
                    <a:pt x="141" y="243"/>
                    <a:pt x="139" y="237"/>
                    <a:pt x="138" y="231"/>
                  </a:cubicBezTo>
                  <a:cubicBezTo>
                    <a:pt x="137" y="229"/>
                    <a:pt x="136" y="226"/>
                    <a:pt x="136" y="224"/>
                  </a:cubicBezTo>
                  <a:cubicBezTo>
                    <a:pt x="136" y="220"/>
                    <a:pt x="136" y="217"/>
                    <a:pt x="137" y="214"/>
                  </a:cubicBezTo>
                  <a:cubicBezTo>
                    <a:pt x="141" y="212"/>
                    <a:pt x="142" y="215"/>
                    <a:pt x="142" y="217"/>
                  </a:cubicBezTo>
                  <a:cubicBezTo>
                    <a:pt x="143" y="218"/>
                    <a:pt x="143" y="219"/>
                    <a:pt x="143" y="219"/>
                  </a:cubicBezTo>
                  <a:cubicBezTo>
                    <a:pt x="144" y="221"/>
                    <a:pt x="144" y="222"/>
                    <a:pt x="145" y="224"/>
                  </a:cubicBezTo>
                  <a:cubicBezTo>
                    <a:pt x="159" y="257"/>
                    <a:pt x="179" y="284"/>
                    <a:pt x="204" y="307"/>
                  </a:cubicBezTo>
                  <a:cubicBezTo>
                    <a:pt x="205" y="308"/>
                    <a:pt x="207" y="310"/>
                    <a:pt x="209" y="311"/>
                  </a:cubicBezTo>
                  <a:cubicBezTo>
                    <a:pt x="211" y="313"/>
                    <a:pt x="214" y="315"/>
                    <a:pt x="216" y="318"/>
                  </a:cubicBezTo>
                  <a:cubicBezTo>
                    <a:pt x="225" y="325"/>
                    <a:pt x="233" y="332"/>
                    <a:pt x="242" y="338"/>
                  </a:cubicBezTo>
                  <a:cubicBezTo>
                    <a:pt x="258" y="350"/>
                    <a:pt x="271" y="364"/>
                    <a:pt x="281" y="380"/>
                  </a:cubicBezTo>
                  <a:cubicBezTo>
                    <a:pt x="283" y="382"/>
                    <a:pt x="284" y="384"/>
                    <a:pt x="285" y="386"/>
                  </a:cubicBezTo>
                  <a:cubicBezTo>
                    <a:pt x="290" y="394"/>
                    <a:pt x="294" y="402"/>
                    <a:pt x="298" y="411"/>
                  </a:cubicBezTo>
                  <a:cubicBezTo>
                    <a:pt x="302" y="419"/>
                    <a:pt x="305" y="428"/>
                    <a:pt x="314" y="436"/>
                  </a:cubicBezTo>
                  <a:cubicBezTo>
                    <a:pt x="315" y="430"/>
                    <a:pt x="316" y="425"/>
                    <a:pt x="316" y="420"/>
                  </a:cubicBezTo>
                  <a:cubicBezTo>
                    <a:pt x="314" y="405"/>
                    <a:pt x="314" y="389"/>
                    <a:pt x="316" y="374"/>
                  </a:cubicBezTo>
                  <a:cubicBezTo>
                    <a:pt x="318" y="367"/>
                    <a:pt x="318" y="360"/>
                    <a:pt x="319" y="353"/>
                  </a:cubicBezTo>
                  <a:cubicBezTo>
                    <a:pt x="319" y="350"/>
                    <a:pt x="319" y="347"/>
                    <a:pt x="318" y="344"/>
                  </a:cubicBezTo>
                  <a:cubicBezTo>
                    <a:pt x="318" y="342"/>
                    <a:pt x="318" y="340"/>
                    <a:pt x="318" y="338"/>
                  </a:cubicBezTo>
                  <a:cubicBezTo>
                    <a:pt x="318" y="335"/>
                    <a:pt x="317" y="331"/>
                    <a:pt x="317" y="328"/>
                  </a:cubicBezTo>
                  <a:cubicBezTo>
                    <a:pt x="314" y="313"/>
                    <a:pt x="310" y="299"/>
                    <a:pt x="304" y="285"/>
                  </a:cubicBezTo>
                  <a:cubicBezTo>
                    <a:pt x="297" y="269"/>
                    <a:pt x="290" y="254"/>
                    <a:pt x="281" y="239"/>
                  </a:cubicBezTo>
                  <a:cubicBezTo>
                    <a:pt x="280" y="237"/>
                    <a:pt x="279" y="235"/>
                    <a:pt x="278" y="233"/>
                  </a:cubicBezTo>
                  <a:cubicBezTo>
                    <a:pt x="261" y="203"/>
                    <a:pt x="242" y="176"/>
                    <a:pt x="219" y="150"/>
                  </a:cubicBezTo>
                  <a:cubicBezTo>
                    <a:pt x="218" y="148"/>
                    <a:pt x="217" y="146"/>
                    <a:pt x="215" y="145"/>
                  </a:cubicBezTo>
                  <a:cubicBezTo>
                    <a:pt x="215" y="144"/>
                    <a:pt x="215" y="144"/>
                    <a:pt x="214" y="144"/>
                  </a:cubicBezTo>
                  <a:cubicBezTo>
                    <a:pt x="204" y="132"/>
                    <a:pt x="194" y="120"/>
                    <a:pt x="184" y="108"/>
                  </a:cubicBezTo>
                  <a:cubicBezTo>
                    <a:pt x="173" y="95"/>
                    <a:pt x="160" y="82"/>
                    <a:pt x="147" y="71"/>
                  </a:cubicBezTo>
                  <a:cubicBezTo>
                    <a:pt x="146" y="69"/>
                    <a:pt x="144" y="68"/>
                    <a:pt x="143" y="66"/>
                  </a:cubicBezTo>
                  <a:cubicBezTo>
                    <a:pt x="129" y="55"/>
                    <a:pt x="115" y="45"/>
                    <a:pt x="99" y="37"/>
                  </a:cubicBezTo>
                  <a:cubicBezTo>
                    <a:pt x="83" y="29"/>
                    <a:pt x="68" y="23"/>
                    <a:pt x="50" y="21"/>
                  </a:cubicBezTo>
                  <a:cubicBezTo>
                    <a:pt x="49" y="21"/>
                    <a:pt x="48" y="21"/>
                    <a:pt x="46" y="20"/>
                  </a:cubicBezTo>
                  <a:cubicBezTo>
                    <a:pt x="44" y="20"/>
                    <a:pt x="41" y="19"/>
                    <a:pt x="39" y="19"/>
                  </a:cubicBezTo>
                  <a:cubicBezTo>
                    <a:pt x="26" y="16"/>
                    <a:pt x="13" y="10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cubicBezTo>
                    <a:pt x="3" y="19"/>
                    <a:pt x="5" y="23"/>
                    <a:pt x="6" y="27"/>
                  </a:cubicBezTo>
                  <a:cubicBezTo>
                    <a:pt x="8" y="34"/>
                    <a:pt x="10" y="39"/>
                    <a:pt x="1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1" name="Freeform 15"/>
            <p:cNvSpPr/>
            <p:nvPr/>
          </p:nvSpPr>
          <p:spPr bwMode="auto">
            <a:xfrm>
              <a:off x="4275138" y="963613"/>
              <a:ext cx="1208088" cy="1760538"/>
            </a:xfrm>
            <a:custGeom>
              <a:avLst/>
              <a:gdLst>
                <a:gd name="T0" fmla="*/ 122 w 322"/>
                <a:gd name="T1" fmla="*/ 74 h 469"/>
                <a:gd name="T2" fmla="*/ 65 w 322"/>
                <a:gd name="T3" fmla="*/ 138 h 469"/>
                <a:gd name="T4" fmla="*/ 52 w 322"/>
                <a:gd name="T5" fmla="*/ 173 h 469"/>
                <a:gd name="T6" fmla="*/ 5 w 322"/>
                <a:gd name="T7" fmla="*/ 219 h 469"/>
                <a:gd name="T8" fmla="*/ 1 w 322"/>
                <a:gd name="T9" fmla="*/ 242 h 469"/>
                <a:gd name="T10" fmla="*/ 2 w 322"/>
                <a:gd name="T11" fmla="*/ 280 h 469"/>
                <a:gd name="T12" fmla="*/ 45 w 322"/>
                <a:gd name="T13" fmla="*/ 379 h 469"/>
                <a:gd name="T14" fmla="*/ 53 w 322"/>
                <a:gd name="T15" fmla="*/ 390 h 469"/>
                <a:gd name="T16" fmla="*/ 123 w 322"/>
                <a:gd name="T17" fmla="*/ 453 h 469"/>
                <a:gd name="T18" fmla="*/ 172 w 322"/>
                <a:gd name="T19" fmla="*/ 456 h 469"/>
                <a:gd name="T20" fmla="*/ 231 w 322"/>
                <a:gd name="T21" fmla="*/ 445 h 469"/>
                <a:gd name="T22" fmla="*/ 272 w 322"/>
                <a:gd name="T23" fmla="*/ 444 h 469"/>
                <a:gd name="T24" fmla="*/ 289 w 322"/>
                <a:gd name="T25" fmla="*/ 447 h 469"/>
                <a:gd name="T26" fmla="*/ 322 w 322"/>
                <a:gd name="T27" fmla="*/ 469 h 469"/>
                <a:gd name="T28" fmla="*/ 296 w 322"/>
                <a:gd name="T29" fmla="*/ 431 h 469"/>
                <a:gd name="T30" fmla="*/ 265 w 322"/>
                <a:gd name="T31" fmla="*/ 420 h 469"/>
                <a:gd name="T32" fmla="*/ 202 w 322"/>
                <a:gd name="T33" fmla="*/ 416 h 469"/>
                <a:gd name="T34" fmla="*/ 173 w 322"/>
                <a:gd name="T35" fmla="*/ 412 h 469"/>
                <a:gd name="T36" fmla="*/ 160 w 322"/>
                <a:gd name="T37" fmla="*/ 409 h 469"/>
                <a:gd name="T38" fmla="*/ 82 w 322"/>
                <a:gd name="T39" fmla="*/ 342 h 469"/>
                <a:gd name="T40" fmla="*/ 71 w 322"/>
                <a:gd name="T41" fmla="*/ 294 h 469"/>
                <a:gd name="T42" fmla="*/ 89 w 322"/>
                <a:gd name="T43" fmla="*/ 193 h 469"/>
                <a:gd name="T44" fmla="*/ 105 w 322"/>
                <a:gd name="T45" fmla="*/ 168 h 469"/>
                <a:gd name="T46" fmla="*/ 123 w 322"/>
                <a:gd name="T47" fmla="*/ 156 h 469"/>
                <a:gd name="T48" fmla="*/ 138 w 322"/>
                <a:gd name="T49" fmla="*/ 149 h 469"/>
                <a:gd name="T50" fmla="*/ 173 w 322"/>
                <a:gd name="T51" fmla="*/ 115 h 469"/>
                <a:gd name="T52" fmla="*/ 190 w 322"/>
                <a:gd name="T53" fmla="*/ 102 h 469"/>
                <a:gd name="T54" fmla="*/ 258 w 322"/>
                <a:gd name="T55" fmla="*/ 110 h 469"/>
                <a:gd name="T56" fmla="*/ 307 w 322"/>
                <a:gd name="T57" fmla="*/ 119 h 469"/>
                <a:gd name="T58" fmla="*/ 311 w 322"/>
                <a:gd name="T59" fmla="*/ 114 h 469"/>
                <a:gd name="T60" fmla="*/ 296 w 322"/>
                <a:gd name="T61" fmla="*/ 65 h 469"/>
                <a:gd name="T62" fmla="*/ 267 w 322"/>
                <a:gd name="T63" fmla="*/ 25 h 469"/>
                <a:gd name="T64" fmla="*/ 258 w 322"/>
                <a:gd name="T65" fmla="*/ 17 h 469"/>
                <a:gd name="T66" fmla="*/ 246 w 322"/>
                <a:gd name="T67" fmla="*/ 9 h 469"/>
                <a:gd name="T68" fmla="*/ 193 w 322"/>
                <a:gd name="T69" fmla="*/ 15 h 469"/>
                <a:gd name="T70" fmla="*/ 163 w 322"/>
                <a:gd name="T71" fmla="*/ 59 h 469"/>
                <a:gd name="T72" fmla="*/ 145 w 322"/>
                <a:gd name="T73" fmla="*/ 66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2" h="469">
                  <a:moveTo>
                    <a:pt x="143" y="67"/>
                  </a:moveTo>
                  <a:cubicBezTo>
                    <a:pt x="136" y="69"/>
                    <a:pt x="129" y="72"/>
                    <a:pt x="122" y="74"/>
                  </a:cubicBezTo>
                  <a:cubicBezTo>
                    <a:pt x="92" y="82"/>
                    <a:pt x="74" y="100"/>
                    <a:pt x="67" y="130"/>
                  </a:cubicBezTo>
                  <a:cubicBezTo>
                    <a:pt x="66" y="133"/>
                    <a:pt x="66" y="135"/>
                    <a:pt x="65" y="138"/>
                  </a:cubicBezTo>
                  <a:cubicBezTo>
                    <a:pt x="65" y="142"/>
                    <a:pt x="64" y="145"/>
                    <a:pt x="64" y="149"/>
                  </a:cubicBezTo>
                  <a:cubicBezTo>
                    <a:pt x="64" y="160"/>
                    <a:pt x="60" y="167"/>
                    <a:pt x="52" y="173"/>
                  </a:cubicBezTo>
                  <a:cubicBezTo>
                    <a:pt x="42" y="180"/>
                    <a:pt x="33" y="188"/>
                    <a:pt x="23" y="196"/>
                  </a:cubicBezTo>
                  <a:cubicBezTo>
                    <a:pt x="15" y="202"/>
                    <a:pt x="9" y="210"/>
                    <a:pt x="5" y="219"/>
                  </a:cubicBezTo>
                  <a:cubicBezTo>
                    <a:pt x="4" y="222"/>
                    <a:pt x="4" y="224"/>
                    <a:pt x="3" y="226"/>
                  </a:cubicBezTo>
                  <a:cubicBezTo>
                    <a:pt x="2" y="231"/>
                    <a:pt x="1" y="237"/>
                    <a:pt x="1" y="242"/>
                  </a:cubicBezTo>
                  <a:cubicBezTo>
                    <a:pt x="0" y="252"/>
                    <a:pt x="1" y="262"/>
                    <a:pt x="1" y="272"/>
                  </a:cubicBezTo>
                  <a:cubicBezTo>
                    <a:pt x="2" y="275"/>
                    <a:pt x="2" y="277"/>
                    <a:pt x="2" y="280"/>
                  </a:cubicBezTo>
                  <a:cubicBezTo>
                    <a:pt x="6" y="314"/>
                    <a:pt x="17" y="345"/>
                    <a:pt x="41" y="373"/>
                  </a:cubicBezTo>
                  <a:cubicBezTo>
                    <a:pt x="43" y="374"/>
                    <a:pt x="44" y="376"/>
                    <a:pt x="45" y="379"/>
                  </a:cubicBezTo>
                  <a:cubicBezTo>
                    <a:pt x="47" y="380"/>
                    <a:pt x="48" y="382"/>
                    <a:pt x="49" y="384"/>
                  </a:cubicBezTo>
                  <a:cubicBezTo>
                    <a:pt x="50" y="386"/>
                    <a:pt x="52" y="388"/>
                    <a:pt x="53" y="390"/>
                  </a:cubicBezTo>
                  <a:cubicBezTo>
                    <a:pt x="57" y="396"/>
                    <a:pt x="61" y="402"/>
                    <a:pt x="65" y="408"/>
                  </a:cubicBezTo>
                  <a:cubicBezTo>
                    <a:pt x="82" y="430"/>
                    <a:pt x="101" y="446"/>
                    <a:pt x="123" y="453"/>
                  </a:cubicBezTo>
                  <a:cubicBezTo>
                    <a:pt x="125" y="453"/>
                    <a:pt x="127" y="454"/>
                    <a:pt x="130" y="455"/>
                  </a:cubicBezTo>
                  <a:cubicBezTo>
                    <a:pt x="143" y="458"/>
                    <a:pt x="157" y="458"/>
                    <a:pt x="172" y="456"/>
                  </a:cubicBezTo>
                  <a:cubicBezTo>
                    <a:pt x="189" y="453"/>
                    <a:pt x="206" y="449"/>
                    <a:pt x="223" y="446"/>
                  </a:cubicBezTo>
                  <a:cubicBezTo>
                    <a:pt x="226" y="445"/>
                    <a:pt x="228" y="445"/>
                    <a:pt x="231" y="445"/>
                  </a:cubicBezTo>
                  <a:cubicBezTo>
                    <a:pt x="231" y="445"/>
                    <a:pt x="231" y="445"/>
                    <a:pt x="231" y="445"/>
                  </a:cubicBezTo>
                  <a:cubicBezTo>
                    <a:pt x="245" y="443"/>
                    <a:pt x="258" y="443"/>
                    <a:pt x="272" y="444"/>
                  </a:cubicBezTo>
                  <a:cubicBezTo>
                    <a:pt x="275" y="444"/>
                    <a:pt x="278" y="444"/>
                    <a:pt x="282" y="445"/>
                  </a:cubicBezTo>
                  <a:cubicBezTo>
                    <a:pt x="284" y="446"/>
                    <a:pt x="286" y="446"/>
                    <a:pt x="289" y="447"/>
                  </a:cubicBezTo>
                  <a:cubicBezTo>
                    <a:pt x="297" y="450"/>
                    <a:pt x="305" y="455"/>
                    <a:pt x="312" y="463"/>
                  </a:cubicBezTo>
                  <a:cubicBezTo>
                    <a:pt x="314" y="465"/>
                    <a:pt x="316" y="465"/>
                    <a:pt x="322" y="469"/>
                  </a:cubicBezTo>
                  <a:cubicBezTo>
                    <a:pt x="319" y="452"/>
                    <a:pt x="311" y="442"/>
                    <a:pt x="302" y="435"/>
                  </a:cubicBezTo>
                  <a:cubicBezTo>
                    <a:pt x="300" y="433"/>
                    <a:pt x="298" y="432"/>
                    <a:pt x="296" y="431"/>
                  </a:cubicBezTo>
                  <a:cubicBezTo>
                    <a:pt x="294" y="429"/>
                    <a:pt x="291" y="428"/>
                    <a:pt x="288" y="427"/>
                  </a:cubicBezTo>
                  <a:cubicBezTo>
                    <a:pt x="281" y="423"/>
                    <a:pt x="273" y="421"/>
                    <a:pt x="265" y="420"/>
                  </a:cubicBezTo>
                  <a:cubicBezTo>
                    <a:pt x="247" y="418"/>
                    <a:pt x="229" y="418"/>
                    <a:pt x="211" y="416"/>
                  </a:cubicBezTo>
                  <a:cubicBezTo>
                    <a:pt x="208" y="416"/>
                    <a:pt x="205" y="416"/>
                    <a:pt x="202" y="416"/>
                  </a:cubicBezTo>
                  <a:cubicBezTo>
                    <a:pt x="199" y="415"/>
                    <a:pt x="195" y="415"/>
                    <a:pt x="192" y="414"/>
                  </a:cubicBezTo>
                  <a:cubicBezTo>
                    <a:pt x="186" y="414"/>
                    <a:pt x="179" y="413"/>
                    <a:pt x="173" y="412"/>
                  </a:cubicBezTo>
                  <a:cubicBezTo>
                    <a:pt x="170" y="411"/>
                    <a:pt x="168" y="411"/>
                    <a:pt x="165" y="410"/>
                  </a:cubicBezTo>
                  <a:cubicBezTo>
                    <a:pt x="163" y="410"/>
                    <a:pt x="162" y="410"/>
                    <a:pt x="160" y="409"/>
                  </a:cubicBezTo>
                  <a:cubicBezTo>
                    <a:pt x="125" y="400"/>
                    <a:pt x="99" y="379"/>
                    <a:pt x="85" y="349"/>
                  </a:cubicBezTo>
                  <a:cubicBezTo>
                    <a:pt x="84" y="346"/>
                    <a:pt x="83" y="344"/>
                    <a:pt x="82" y="342"/>
                  </a:cubicBezTo>
                  <a:cubicBezTo>
                    <a:pt x="77" y="330"/>
                    <a:pt x="73" y="316"/>
                    <a:pt x="72" y="301"/>
                  </a:cubicBezTo>
                  <a:cubicBezTo>
                    <a:pt x="71" y="299"/>
                    <a:pt x="71" y="296"/>
                    <a:pt x="71" y="294"/>
                  </a:cubicBezTo>
                  <a:cubicBezTo>
                    <a:pt x="71" y="291"/>
                    <a:pt x="70" y="288"/>
                    <a:pt x="70" y="284"/>
                  </a:cubicBezTo>
                  <a:cubicBezTo>
                    <a:pt x="69" y="252"/>
                    <a:pt x="75" y="221"/>
                    <a:pt x="89" y="193"/>
                  </a:cubicBezTo>
                  <a:cubicBezTo>
                    <a:pt x="92" y="188"/>
                    <a:pt x="94" y="183"/>
                    <a:pt x="97" y="178"/>
                  </a:cubicBezTo>
                  <a:cubicBezTo>
                    <a:pt x="100" y="174"/>
                    <a:pt x="102" y="171"/>
                    <a:pt x="105" y="168"/>
                  </a:cubicBezTo>
                  <a:cubicBezTo>
                    <a:pt x="108" y="165"/>
                    <a:pt x="111" y="162"/>
                    <a:pt x="114" y="159"/>
                  </a:cubicBezTo>
                  <a:cubicBezTo>
                    <a:pt x="117" y="158"/>
                    <a:pt x="120" y="157"/>
                    <a:pt x="123" y="156"/>
                  </a:cubicBezTo>
                  <a:cubicBezTo>
                    <a:pt x="126" y="155"/>
                    <a:pt x="128" y="153"/>
                    <a:pt x="131" y="152"/>
                  </a:cubicBezTo>
                  <a:cubicBezTo>
                    <a:pt x="133" y="151"/>
                    <a:pt x="136" y="150"/>
                    <a:pt x="138" y="149"/>
                  </a:cubicBezTo>
                  <a:cubicBezTo>
                    <a:pt x="150" y="144"/>
                    <a:pt x="161" y="136"/>
                    <a:pt x="167" y="124"/>
                  </a:cubicBezTo>
                  <a:cubicBezTo>
                    <a:pt x="169" y="121"/>
                    <a:pt x="171" y="118"/>
                    <a:pt x="173" y="115"/>
                  </a:cubicBezTo>
                  <a:cubicBezTo>
                    <a:pt x="176" y="110"/>
                    <a:pt x="179" y="106"/>
                    <a:pt x="183" y="104"/>
                  </a:cubicBezTo>
                  <a:cubicBezTo>
                    <a:pt x="185" y="103"/>
                    <a:pt x="188" y="102"/>
                    <a:pt x="190" y="102"/>
                  </a:cubicBezTo>
                  <a:cubicBezTo>
                    <a:pt x="194" y="102"/>
                    <a:pt x="199" y="103"/>
                    <a:pt x="204" y="106"/>
                  </a:cubicBezTo>
                  <a:cubicBezTo>
                    <a:pt x="222" y="115"/>
                    <a:pt x="240" y="115"/>
                    <a:pt x="258" y="110"/>
                  </a:cubicBezTo>
                  <a:cubicBezTo>
                    <a:pt x="274" y="105"/>
                    <a:pt x="289" y="107"/>
                    <a:pt x="303" y="117"/>
                  </a:cubicBezTo>
                  <a:cubicBezTo>
                    <a:pt x="304" y="118"/>
                    <a:pt x="305" y="118"/>
                    <a:pt x="307" y="119"/>
                  </a:cubicBezTo>
                  <a:cubicBezTo>
                    <a:pt x="308" y="119"/>
                    <a:pt x="309" y="119"/>
                    <a:pt x="310" y="120"/>
                  </a:cubicBezTo>
                  <a:cubicBezTo>
                    <a:pt x="311" y="118"/>
                    <a:pt x="311" y="116"/>
                    <a:pt x="311" y="114"/>
                  </a:cubicBezTo>
                  <a:cubicBezTo>
                    <a:pt x="311" y="114"/>
                    <a:pt x="311" y="113"/>
                    <a:pt x="311" y="112"/>
                  </a:cubicBezTo>
                  <a:cubicBezTo>
                    <a:pt x="308" y="95"/>
                    <a:pt x="303" y="79"/>
                    <a:pt x="296" y="65"/>
                  </a:cubicBezTo>
                  <a:cubicBezTo>
                    <a:pt x="291" y="56"/>
                    <a:pt x="286" y="48"/>
                    <a:pt x="280" y="40"/>
                  </a:cubicBezTo>
                  <a:cubicBezTo>
                    <a:pt x="276" y="35"/>
                    <a:pt x="272" y="30"/>
                    <a:pt x="267" y="25"/>
                  </a:cubicBezTo>
                  <a:cubicBezTo>
                    <a:pt x="266" y="24"/>
                    <a:pt x="265" y="22"/>
                    <a:pt x="263" y="21"/>
                  </a:cubicBezTo>
                  <a:cubicBezTo>
                    <a:pt x="261" y="20"/>
                    <a:pt x="259" y="18"/>
                    <a:pt x="258" y="17"/>
                  </a:cubicBezTo>
                  <a:cubicBezTo>
                    <a:pt x="256" y="16"/>
                    <a:pt x="254" y="14"/>
                    <a:pt x="252" y="13"/>
                  </a:cubicBezTo>
                  <a:cubicBezTo>
                    <a:pt x="250" y="12"/>
                    <a:pt x="247" y="10"/>
                    <a:pt x="246" y="9"/>
                  </a:cubicBezTo>
                  <a:cubicBezTo>
                    <a:pt x="242" y="8"/>
                    <a:pt x="239" y="6"/>
                    <a:pt x="235" y="5"/>
                  </a:cubicBezTo>
                  <a:cubicBezTo>
                    <a:pt x="219" y="0"/>
                    <a:pt x="203" y="1"/>
                    <a:pt x="193" y="15"/>
                  </a:cubicBezTo>
                  <a:cubicBezTo>
                    <a:pt x="190" y="22"/>
                    <a:pt x="187" y="29"/>
                    <a:pt x="184" y="36"/>
                  </a:cubicBezTo>
                  <a:cubicBezTo>
                    <a:pt x="180" y="47"/>
                    <a:pt x="173" y="55"/>
                    <a:pt x="163" y="59"/>
                  </a:cubicBezTo>
                  <a:cubicBezTo>
                    <a:pt x="159" y="60"/>
                    <a:pt x="155" y="62"/>
                    <a:pt x="152" y="63"/>
                  </a:cubicBezTo>
                  <a:cubicBezTo>
                    <a:pt x="149" y="64"/>
                    <a:pt x="147" y="65"/>
                    <a:pt x="145" y="66"/>
                  </a:cubicBezTo>
                  <a:cubicBezTo>
                    <a:pt x="144" y="66"/>
                    <a:pt x="143" y="67"/>
                    <a:pt x="143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2" name="Freeform 16"/>
            <p:cNvSpPr/>
            <p:nvPr/>
          </p:nvSpPr>
          <p:spPr bwMode="auto">
            <a:xfrm>
              <a:off x="5322888" y="1477963"/>
              <a:ext cx="506413" cy="2346325"/>
            </a:xfrm>
            <a:custGeom>
              <a:avLst/>
              <a:gdLst>
                <a:gd name="T0" fmla="*/ 59 w 135"/>
                <a:gd name="T1" fmla="*/ 564 h 625"/>
                <a:gd name="T2" fmla="*/ 59 w 135"/>
                <a:gd name="T3" fmla="*/ 563 h 625"/>
                <a:gd name="T4" fmla="*/ 60 w 135"/>
                <a:gd name="T5" fmla="*/ 552 h 625"/>
                <a:gd name="T6" fmla="*/ 62 w 135"/>
                <a:gd name="T7" fmla="*/ 546 h 625"/>
                <a:gd name="T8" fmla="*/ 78 w 135"/>
                <a:gd name="T9" fmla="*/ 490 h 625"/>
                <a:gd name="T10" fmla="*/ 91 w 135"/>
                <a:gd name="T11" fmla="*/ 454 h 625"/>
                <a:gd name="T12" fmla="*/ 93 w 135"/>
                <a:gd name="T13" fmla="*/ 448 h 625"/>
                <a:gd name="T14" fmla="*/ 110 w 135"/>
                <a:gd name="T15" fmla="*/ 399 h 625"/>
                <a:gd name="T16" fmla="*/ 122 w 135"/>
                <a:gd name="T17" fmla="*/ 349 h 625"/>
                <a:gd name="T18" fmla="*/ 124 w 135"/>
                <a:gd name="T19" fmla="*/ 338 h 625"/>
                <a:gd name="T20" fmla="*/ 124 w 135"/>
                <a:gd name="T21" fmla="*/ 337 h 625"/>
                <a:gd name="T22" fmla="*/ 125 w 135"/>
                <a:gd name="T23" fmla="*/ 329 h 625"/>
                <a:gd name="T24" fmla="*/ 133 w 135"/>
                <a:gd name="T25" fmla="*/ 267 h 625"/>
                <a:gd name="T26" fmla="*/ 129 w 135"/>
                <a:gd name="T27" fmla="*/ 191 h 625"/>
                <a:gd name="T28" fmla="*/ 128 w 135"/>
                <a:gd name="T29" fmla="*/ 181 h 625"/>
                <a:gd name="T30" fmla="*/ 90 w 135"/>
                <a:gd name="T31" fmla="*/ 79 h 625"/>
                <a:gd name="T32" fmla="*/ 87 w 135"/>
                <a:gd name="T33" fmla="*/ 73 h 625"/>
                <a:gd name="T34" fmla="*/ 77 w 135"/>
                <a:gd name="T35" fmla="*/ 57 h 625"/>
                <a:gd name="T36" fmla="*/ 28 w 135"/>
                <a:gd name="T37" fmla="*/ 6 h 625"/>
                <a:gd name="T38" fmla="*/ 18 w 135"/>
                <a:gd name="T39" fmla="*/ 0 h 625"/>
                <a:gd name="T40" fmla="*/ 9 w 135"/>
                <a:gd name="T41" fmla="*/ 0 h 625"/>
                <a:gd name="T42" fmla="*/ 0 w 135"/>
                <a:gd name="T43" fmla="*/ 2 h 625"/>
                <a:gd name="T44" fmla="*/ 3 w 135"/>
                <a:gd name="T45" fmla="*/ 6 h 625"/>
                <a:gd name="T46" fmla="*/ 7 w 135"/>
                <a:gd name="T47" fmla="*/ 11 h 625"/>
                <a:gd name="T48" fmla="*/ 17 w 135"/>
                <a:gd name="T49" fmla="*/ 22 h 625"/>
                <a:gd name="T50" fmla="*/ 62 w 135"/>
                <a:gd name="T51" fmla="*/ 98 h 625"/>
                <a:gd name="T52" fmla="*/ 65 w 135"/>
                <a:gd name="T53" fmla="*/ 105 h 625"/>
                <a:gd name="T54" fmla="*/ 68 w 135"/>
                <a:gd name="T55" fmla="*/ 119 h 625"/>
                <a:gd name="T56" fmla="*/ 69 w 135"/>
                <a:gd name="T57" fmla="*/ 122 h 625"/>
                <a:gd name="T58" fmla="*/ 70 w 135"/>
                <a:gd name="T59" fmla="*/ 132 h 625"/>
                <a:gd name="T60" fmla="*/ 70 w 135"/>
                <a:gd name="T61" fmla="*/ 147 h 625"/>
                <a:gd name="T62" fmla="*/ 67 w 135"/>
                <a:gd name="T63" fmla="*/ 244 h 625"/>
                <a:gd name="T64" fmla="*/ 66 w 135"/>
                <a:gd name="T65" fmla="*/ 254 h 625"/>
                <a:gd name="T66" fmla="*/ 64 w 135"/>
                <a:gd name="T67" fmla="*/ 268 h 625"/>
                <a:gd name="T68" fmla="*/ 63 w 135"/>
                <a:gd name="T69" fmla="*/ 276 h 625"/>
                <a:gd name="T70" fmla="*/ 62 w 135"/>
                <a:gd name="T71" fmla="*/ 286 h 625"/>
                <a:gd name="T72" fmla="*/ 46 w 135"/>
                <a:gd name="T73" fmla="*/ 359 h 625"/>
                <a:gd name="T74" fmla="*/ 37 w 135"/>
                <a:gd name="T75" fmla="*/ 391 h 625"/>
                <a:gd name="T76" fmla="*/ 35 w 135"/>
                <a:gd name="T77" fmla="*/ 399 h 625"/>
                <a:gd name="T78" fmla="*/ 31 w 135"/>
                <a:gd name="T79" fmla="*/ 416 h 625"/>
                <a:gd name="T80" fmla="*/ 27 w 135"/>
                <a:gd name="T81" fmla="*/ 435 h 625"/>
                <a:gd name="T82" fmla="*/ 25 w 135"/>
                <a:gd name="T83" fmla="*/ 446 h 625"/>
                <a:gd name="T84" fmla="*/ 21 w 135"/>
                <a:gd name="T85" fmla="*/ 471 h 625"/>
                <a:gd name="T86" fmla="*/ 23 w 135"/>
                <a:gd name="T87" fmla="*/ 529 h 625"/>
                <a:gd name="T88" fmla="*/ 26 w 135"/>
                <a:gd name="T89" fmla="*/ 540 h 625"/>
                <a:gd name="T90" fmla="*/ 37 w 135"/>
                <a:gd name="T91" fmla="*/ 576 h 625"/>
                <a:gd name="T92" fmla="*/ 39 w 135"/>
                <a:gd name="T93" fmla="*/ 582 h 625"/>
                <a:gd name="T94" fmla="*/ 50 w 135"/>
                <a:gd name="T95" fmla="*/ 607 h 625"/>
                <a:gd name="T96" fmla="*/ 72 w 135"/>
                <a:gd name="T97" fmla="*/ 625 h 625"/>
                <a:gd name="T98" fmla="*/ 68 w 135"/>
                <a:gd name="T99" fmla="*/ 612 h 625"/>
                <a:gd name="T100" fmla="*/ 59 w 135"/>
                <a:gd name="T101" fmla="*/ 573 h 625"/>
                <a:gd name="T102" fmla="*/ 59 w 135"/>
                <a:gd name="T103" fmla="*/ 564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5" h="625">
                  <a:moveTo>
                    <a:pt x="59" y="564"/>
                  </a:moveTo>
                  <a:cubicBezTo>
                    <a:pt x="59" y="564"/>
                    <a:pt x="59" y="563"/>
                    <a:pt x="59" y="563"/>
                  </a:cubicBezTo>
                  <a:cubicBezTo>
                    <a:pt x="59" y="559"/>
                    <a:pt x="60" y="556"/>
                    <a:pt x="60" y="552"/>
                  </a:cubicBezTo>
                  <a:cubicBezTo>
                    <a:pt x="61" y="550"/>
                    <a:pt x="61" y="548"/>
                    <a:pt x="62" y="546"/>
                  </a:cubicBezTo>
                  <a:cubicBezTo>
                    <a:pt x="66" y="527"/>
                    <a:pt x="72" y="508"/>
                    <a:pt x="78" y="490"/>
                  </a:cubicBezTo>
                  <a:cubicBezTo>
                    <a:pt x="82" y="478"/>
                    <a:pt x="86" y="466"/>
                    <a:pt x="91" y="454"/>
                  </a:cubicBezTo>
                  <a:cubicBezTo>
                    <a:pt x="91" y="452"/>
                    <a:pt x="92" y="450"/>
                    <a:pt x="93" y="448"/>
                  </a:cubicBezTo>
                  <a:cubicBezTo>
                    <a:pt x="99" y="431"/>
                    <a:pt x="105" y="415"/>
                    <a:pt x="110" y="399"/>
                  </a:cubicBezTo>
                  <a:cubicBezTo>
                    <a:pt x="114" y="382"/>
                    <a:pt x="119" y="366"/>
                    <a:pt x="122" y="349"/>
                  </a:cubicBezTo>
                  <a:cubicBezTo>
                    <a:pt x="123" y="345"/>
                    <a:pt x="123" y="342"/>
                    <a:pt x="124" y="338"/>
                  </a:cubicBezTo>
                  <a:cubicBezTo>
                    <a:pt x="124" y="338"/>
                    <a:pt x="124" y="337"/>
                    <a:pt x="124" y="337"/>
                  </a:cubicBezTo>
                  <a:cubicBezTo>
                    <a:pt x="125" y="334"/>
                    <a:pt x="125" y="332"/>
                    <a:pt x="125" y="329"/>
                  </a:cubicBezTo>
                  <a:cubicBezTo>
                    <a:pt x="129" y="309"/>
                    <a:pt x="131" y="288"/>
                    <a:pt x="133" y="267"/>
                  </a:cubicBezTo>
                  <a:cubicBezTo>
                    <a:pt x="135" y="241"/>
                    <a:pt x="133" y="216"/>
                    <a:pt x="129" y="191"/>
                  </a:cubicBezTo>
                  <a:cubicBezTo>
                    <a:pt x="129" y="188"/>
                    <a:pt x="128" y="184"/>
                    <a:pt x="128" y="181"/>
                  </a:cubicBezTo>
                  <a:cubicBezTo>
                    <a:pt x="121" y="145"/>
                    <a:pt x="108" y="111"/>
                    <a:pt x="90" y="79"/>
                  </a:cubicBezTo>
                  <a:cubicBezTo>
                    <a:pt x="89" y="77"/>
                    <a:pt x="88" y="75"/>
                    <a:pt x="87" y="73"/>
                  </a:cubicBezTo>
                  <a:cubicBezTo>
                    <a:pt x="84" y="68"/>
                    <a:pt x="81" y="62"/>
                    <a:pt x="77" y="57"/>
                  </a:cubicBezTo>
                  <a:cubicBezTo>
                    <a:pt x="64" y="36"/>
                    <a:pt x="47" y="20"/>
                    <a:pt x="28" y="6"/>
                  </a:cubicBezTo>
                  <a:cubicBezTo>
                    <a:pt x="24" y="3"/>
                    <a:pt x="21" y="1"/>
                    <a:pt x="18" y="0"/>
                  </a:cubicBezTo>
                  <a:cubicBezTo>
                    <a:pt x="16" y="0"/>
                    <a:pt x="13" y="0"/>
                    <a:pt x="9" y="0"/>
                  </a:cubicBezTo>
                  <a:cubicBezTo>
                    <a:pt x="7" y="1"/>
                    <a:pt x="4" y="1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cubicBezTo>
                    <a:pt x="5" y="8"/>
                    <a:pt x="6" y="10"/>
                    <a:pt x="7" y="11"/>
                  </a:cubicBezTo>
                  <a:cubicBezTo>
                    <a:pt x="11" y="15"/>
                    <a:pt x="14" y="19"/>
                    <a:pt x="17" y="22"/>
                  </a:cubicBezTo>
                  <a:cubicBezTo>
                    <a:pt x="40" y="42"/>
                    <a:pt x="53" y="69"/>
                    <a:pt x="62" y="98"/>
                  </a:cubicBezTo>
                  <a:cubicBezTo>
                    <a:pt x="63" y="100"/>
                    <a:pt x="64" y="102"/>
                    <a:pt x="65" y="105"/>
                  </a:cubicBezTo>
                  <a:cubicBezTo>
                    <a:pt x="66" y="109"/>
                    <a:pt x="67" y="114"/>
                    <a:pt x="68" y="119"/>
                  </a:cubicBezTo>
                  <a:cubicBezTo>
                    <a:pt x="69" y="120"/>
                    <a:pt x="69" y="121"/>
                    <a:pt x="69" y="122"/>
                  </a:cubicBezTo>
                  <a:cubicBezTo>
                    <a:pt x="70" y="125"/>
                    <a:pt x="70" y="128"/>
                    <a:pt x="70" y="132"/>
                  </a:cubicBezTo>
                  <a:cubicBezTo>
                    <a:pt x="70" y="137"/>
                    <a:pt x="69" y="142"/>
                    <a:pt x="70" y="147"/>
                  </a:cubicBezTo>
                  <a:cubicBezTo>
                    <a:pt x="73" y="180"/>
                    <a:pt x="71" y="212"/>
                    <a:pt x="67" y="244"/>
                  </a:cubicBezTo>
                  <a:cubicBezTo>
                    <a:pt x="67" y="247"/>
                    <a:pt x="67" y="251"/>
                    <a:pt x="66" y="254"/>
                  </a:cubicBezTo>
                  <a:cubicBezTo>
                    <a:pt x="66" y="259"/>
                    <a:pt x="65" y="263"/>
                    <a:pt x="64" y="268"/>
                  </a:cubicBezTo>
                  <a:cubicBezTo>
                    <a:pt x="64" y="271"/>
                    <a:pt x="64" y="273"/>
                    <a:pt x="63" y="276"/>
                  </a:cubicBezTo>
                  <a:cubicBezTo>
                    <a:pt x="63" y="279"/>
                    <a:pt x="62" y="283"/>
                    <a:pt x="62" y="286"/>
                  </a:cubicBezTo>
                  <a:cubicBezTo>
                    <a:pt x="57" y="311"/>
                    <a:pt x="51" y="335"/>
                    <a:pt x="46" y="359"/>
                  </a:cubicBezTo>
                  <a:cubicBezTo>
                    <a:pt x="43" y="370"/>
                    <a:pt x="40" y="381"/>
                    <a:pt x="37" y="391"/>
                  </a:cubicBezTo>
                  <a:cubicBezTo>
                    <a:pt x="36" y="394"/>
                    <a:pt x="35" y="396"/>
                    <a:pt x="35" y="399"/>
                  </a:cubicBezTo>
                  <a:cubicBezTo>
                    <a:pt x="33" y="404"/>
                    <a:pt x="32" y="410"/>
                    <a:pt x="31" y="416"/>
                  </a:cubicBezTo>
                  <a:cubicBezTo>
                    <a:pt x="29" y="422"/>
                    <a:pt x="28" y="428"/>
                    <a:pt x="27" y="435"/>
                  </a:cubicBezTo>
                  <a:cubicBezTo>
                    <a:pt x="26" y="439"/>
                    <a:pt x="25" y="442"/>
                    <a:pt x="25" y="446"/>
                  </a:cubicBezTo>
                  <a:cubicBezTo>
                    <a:pt x="23" y="454"/>
                    <a:pt x="22" y="463"/>
                    <a:pt x="21" y="471"/>
                  </a:cubicBezTo>
                  <a:cubicBezTo>
                    <a:pt x="19" y="491"/>
                    <a:pt x="20" y="510"/>
                    <a:pt x="23" y="529"/>
                  </a:cubicBezTo>
                  <a:cubicBezTo>
                    <a:pt x="24" y="532"/>
                    <a:pt x="25" y="536"/>
                    <a:pt x="26" y="540"/>
                  </a:cubicBezTo>
                  <a:cubicBezTo>
                    <a:pt x="29" y="552"/>
                    <a:pt x="32" y="564"/>
                    <a:pt x="37" y="576"/>
                  </a:cubicBezTo>
                  <a:cubicBezTo>
                    <a:pt x="38" y="578"/>
                    <a:pt x="39" y="580"/>
                    <a:pt x="39" y="582"/>
                  </a:cubicBezTo>
                  <a:cubicBezTo>
                    <a:pt x="43" y="590"/>
                    <a:pt x="46" y="599"/>
                    <a:pt x="50" y="607"/>
                  </a:cubicBezTo>
                  <a:cubicBezTo>
                    <a:pt x="54" y="615"/>
                    <a:pt x="59" y="624"/>
                    <a:pt x="72" y="625"/>
                  </a:cubicBezTo>
                  <a:cubicBezTo>
                    <a:pt x="70" y="620"/>
                    <a:pt x="70" y="615"/>
                    <a:pt x="68" y="612"/>
                  </a:cubicBezTo>
                  <a:cubicBezTo>
                    <a:pt x="62" y="599"/>
                    <a:pt x="59" y="586"/>
                    <a:pt x="59" y="573"/>
                  </a:cubicBezTo>
                  <a:cubicBezTo>
                    <a:pt x="59" y="570"/>
                    <a:pt x="59" y="567"/>
                    <a:pt x="59" y="5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3" name="Freeform 17"/>
            <p:cNvSpPr/>
            <p:nvPr/>
          </p:nvSpPr>
          <p:spPr bwMode="auto">
            <a:xfrm>
              <a:off x="4583113" y="1647825"/>
              <a:ext cx="960438" cy="885825"/>
            </a:xfrm>
            <a:custGeom>
              <a:avLst/>
              <a:gdLst>
                <a:gd name="T0" fmla="*/ 250 w 256"/>
                <a:gd name="T1" fmla="*/ 212 h 236"/>
                <a:gd name="T2" fmla="*/ 249 w 256"/>
                <a:gd name="T3" fmla="*/ 72 h 236"/>
                <a:gd name="T4" fmla="*/ 246 w 256"/>
                <a:gd name="T5" fmla="*/ 57 h 236"/>
                <a:gd name="T6" fmla="*/ 246 w 256"/>
                <a:gd name="T7" fmla="*/ 54 h 236"/>
                <a:gd name="T8" fmla="*/ 210 w 256"/>
                <a:gd name="T9" fmla="*/ 0 h 236"/>
                <a:gd name="T10" fmla="*/ 207 w 256"/>
                <a:gd name="T11" fmla="*/ 11 h 236"/>
                <a:gd name="T12" fmla="*/ 207 w 256"/>
                <a:gd name="T13" fmla="*/ 19 h 236"/>
                <a:gd name="T14" fmla="*/ 207 w 256"/>
                <a:gd name="T15" fmla="*/ 27 h 236"/>
                <a:gd name="T16" fmla="*/ 188 w 256"/>
                <a:gd name="T17" fmla="*/ 87 h 236"/>
                <a:gd name="T18" fmla="*/ 159 w 256"/>
                <a:gd name="T19" fmla="*/ 121 h 236"/>
                <a:gd name="T20" fmla="*/ 154 w 256"/>
                <a:gd name="T21" fmla="*/ 125 h 236"/>
                <a:gd name="T22" fmla="*/ 127 w 256"/>
                <a:gd name="T23" fmla="*/ 137 h 236"/>
                <a:gd name="T24" fmla="*/ 70 w 256"/>
                <a:gd name="T25" fmla="*/ 143 h 236"/>
                <a:gd name="T26" fmla="*/ 37 w 256"/>
                <a:gd name="T27" fmla="*/ 133 h 236"/>
                <a:gd name="T28" fmla="*/ 31 w 256"/>
                <a:gd name="T29" fmla="*/ 129 h 236"/>
                <a:gd name="T30" fmla="*/ 19 w 256"/>
                <a:gd name="T31" fmla="*/ 119 h 236"/>
                <a:gd name="T32" fmla="*/ 5 w 256"/>
                <a:gd name="T33" fmla="*/ 109 h 236"/>
                <a:gd name="T34" fmla="*/ 2 w 256"/>
                <a:gd name="T35" fmla="*/ 110 h 236"/>
                <a:gd name="T36" fmla="*/ 1 w 256"/>
                <a:gd name="T37" fmla="*/ 115 h 236"/>
                <a:gd name="T38" fmla="*/ 1 w 256"/>
                <a:gd name="T39" fmla="*/ 119 h 236"/>
                <a:gd name="T40" fmla="*/ 4 w 256"/>
                <a:gd name="T41" fmla="*/ 127 h 236"/>
                <a:gd name="T42" fmla="*/ 11 w 256"/>
                <a:gd name="T43" fmla="*/ 142 h 236"/>
                <a:gd name="T44" fmla="*/ 14 w 256"/>
                <a:gd name="T45" fmla="*/ 146 h 236"/>
                <a:gd name="T46" fmla="*/ 17 w 256"/>
                <a:gd name="T47" fmla="*/ 152 h 236"/>
                <a:gd name="T48" fmla="*/ 40 w 256"/>
                <a:gd name="T49" fmla="*/ 182 h 236"/>
                <a:gd name="T50" fmla="*/ 94 w 256"/>
                <a:gd name="T51" fmla="*/ 218 h 236"/>
                <a:gd name="T52" fmla="*/ 96 w 256"/>
                <a:gd name="T53" fmla="*/ 218 h 236"/>
                <a:gd name="T54" fmla="*/ 107 w 256"/>
                <a:gd name="T55" fmla="*/ 220 h 236"/>
                <a:gd name="T56" fmla="*/ 139 w 256"/>
                <a:gd name="T57" fmla="*/ 224 h 236"/>
                <a:gd name="T58" fmla="*/ 200 w 256"/>
                <a:gd name="T59" fmla="*/ 228 h 236"/>
                <a:gd name="T60" fmla="*/ 229 w 256"/>
                <a:gd name="T61" fmla="*/ 234 h 236"/>
                <a:gd name="T62" fmla="*/ 233 w 256"/>
                <a:gd name="T63" fmla="*/ 235 h 236"/>
                <a:gd name="T64" fmla="*/ 236 w 256"/>
                <a:gd name="T65" fmla="*/ 236 h 236"/>
                <a:gd name="T66" fmla="*/ 248 w 256"/>
                <a:gd name="T67" fmla="*/ 226 h 236"/>
                <a:gd name="T68" fmla="*/ 248 w 256"/>
                <a:gd name="T69" fmla="*/ 224 h 236"/>
                <a:gd name="T70" fmla="*/ 249 w 256"/>
                <a:gd name="T71" fmla="*/ 219 h 236"/>
                <a:gd name="T72" fmla="*/ 250 w 256"/>
                <a:gd name="T73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6" h="236">
                  <a:moveTo>
                    <a:pt x="250" y="212"/>
                  </a:moveTo>
                  <a:cubicBezTo>
                    <a:pt x="256" y="166"/>
                    <a:pt x="256" y="119"/>
                    <a:pt x="249" y="72"/>
                  </a:cubicBezTo>
                  <a:cubicBezTo>
                    <a:pt x="248" y="67"/>
                    <a:pt x="247" y="62"/>
                    <a:pt x="246" y="57"/>
                  </a:cubicBezTo>
                  <a:cubicBezTo>
                    <a:pt x="246" y="56"/>
                    <a:pt x="246" y="55"/>
                    <a:pt x="246" y="54"/>
                  </a:cubicBezTo>
                  <a:cubicBezTo>
                    <a:pt x="240" y="28"/>
                    <a:pt x="232" y="15"/>
                    <a:pt x="210" y="0"/>
                  </a:cubicBezTo>
                  <a:cubicBezTo>
                    <a:pt x="209" y="4"/>
                    <a:pt x="207" y="8"/>
                    <a:pt x="207" y="11"/>
                  </a:cubicBezTo>
                  <a:cubicBezTo>
                    <a:pt x="207" y="14"/>
                    <a:pt x="207" y="16"/>
                    <a:pt x="207" y="19"/>
                  </a:cubicBezTo>
                  <a:cubicBezTo>
                    <a:pt x="207" y="22"/>
                    <a:pt x="207" y="24"/>
                    <a:pt x="207" y="27"/>
                  </a:cubicBezTo>
                  <a:cubicBezTo>
                    <a:pt x="205" y="49"/>
                    <a:pt x="197" y="68"/>
                    <a:pt x="188" y="87"/>
                  </a:cubicBezTo>
                  <a:cubicBezTo>
                    <a:pt x="180" y="102"/>
                    <a:pt x="171" y="113"/>
                    <a:pt x="159" y="121"/>
                  </a:cubicBezTo>
                  <a:cubicBezTo>
                    <a:pt x="157" y="123"/>
                    <a:pt x="155" y="124"/>
                    <a:pt x="154" y="125"/>
                  </a:cubicBezTo>
                  <a:cubicBezTo>
                    <a:pt x="146" y="130"/>
                    <a:pt x="137" y="134"/>
                    <a:pt x="127" y="137"/>
                  </a:cubicBezTo>
                  <a:cubicBezTo>
                    <a:pt x="109" y="142"/>
                    <a:pt x="89" y="144"/>
                    <a:pt x="70" y="143"/>
                  </a:cubicBezTo>
                  <a:cubicBezTo>
                    <a:pt x="58" y="142"/>
                    <a:pt x="47" y="138"/>
                    <a:pt x="37" y="133"/>
                  </a:cubicBezTo>
                  <a:cubicBezTo>
                    <a:pt x="35" y="132"/>
                    <a:pt x="33" y="131"/>
                    <a:pt x="31" y="129"/>
                  </a:cubicBezTo>
                  <a:cubicBezTo>
                    <a:pt x="27" y="127"/>
                    <a:pt x="23" y="123"/>
                    <a:pt x="19" y="119"/>
                  </a:cubicBezTo>
                  <a:cubicBezTo>
                    <a:pt x="15" y="115"/>
                    <a:pt x="10" y="112"/>
                    <a:pt x="5" y="109"/>
                  </a:cubicBezTo>
                  <a:cubicBezTo>
                    <a:pt x="5" y="109"/>
                    <a:pt x="4" y="109"/>
                    <a:pt x="2" y="110"/>
                  </a:cubicBezTo>
                  <a:cubicBezTo>
                    <a:pt x="1" y="111"/>
                    <a:pt x="1" y="113"/>
                    <a:pt x="1" y="115"/>
                  </a:cubicBezTo>
                  <a:cubicBezTo>
                    <a:pt x="0" y="116"/>
                    <a:pt x="0" y="117"/>
                    <a:pt x="1" y="119"/>
                  </a:cubicBezTo>
                  <a:cubicBezTo>
                    <a:pt x="2" y="121"/>
                    <a:pt x="3" y="124"/>
                    <a:pt x="4" y="127"/>
                  </a:cubicBezTo>
                  <a:cubicBezTo>
                    <a:pt x="6" y="132"/>
                    <a:pt x="8" y="138"/>
                    <a:pt x="11" y="142"/>
                  </a:cubicBezTo>
                  <a:cubicBezTo>
                    <a:pt x="12" y="144"/>
                    <a:pt x="13" y="145"/>
                    <a:pt x="14" y="146"/>
                  </a:cubicBezTo>
                  <a:cubicBezTo>
                    <a:pt x="15" y="148"/>
                    <a:pt x="16" y="150"/>
                    <a:pt x="17" y="152"/>
                  </a:cubicBezTo>
                  <a:cubicBezTo>
                    <a:pt x="25" y="162"/>
                    <a:pt x="32" y="172"/>
                    <a:pt x="40" y="182"/>
                  </a:cubicBezTo>
                  <a:cubicBezTo>
                    <a:pt x="54" y="201"/>
                    <a:pt x="72" y="213"/>
                    <a:pt x="94" y="218"/>
                  </a:cubicBezTo>
                  <a:cubicBezTo>
                    <a:pt x="94" y="218"/>
                    <a:pt x="95" y="218"/>
                    <a:pt x="96" y="218"/>
                  </a:cubicBezTo>
                  <a:cubicBezTo>
                    <a:pt x="99" y="219"/>
                    <a:pt x="103" y="220"/>
                    <a:pt x="107" y="220"/>
                  </a:cubicBezTo>
                  <a:cubicBezTo>
                    <a:pt x="118" y="222"/>
                    <a:pt x="128" y="223"/>
                    <a:pt x="139" y="224"/>
                  </a:cubicBezTo>
                  <a:cubicBezTo>
                    <a:pt x="159" y="226"/>
                    <a:pt x="179" y="226"/>
                    <a:pt x="200" y="228"/>
                  </a:cubicBezTo>
                  <a:cubicBezTo>
                    <a:pt x="209" y="230"/>
                    <a:pt x="219" y="232"/>
                    <a:pt x="229" y="234"/>
                  </a:cubicBezTo>
                  <a:cubicBezTo>
                    <a:pt x="230" y="235"/>
                    <a:pt x="231" y="235"/>
                    <a:pt x="233" y="235"/>
                  </a:cubicBezTo>
                  <a:cubicBezTo>
                    <a:pt x="234" y="235"/>
                    <a:pt x="235" y="236"/>
                    <a:pt x="236" y="236"/>
                  </a:cubicBezTo>
                  <a:cubicBezTo>
                    <a:pt x="242" y="236"/>
                    <a:pt x="246" y="233"/>
                    <a:pt x="248" y="226"/>
                  </a:cubicBezTo>
                  <a:cubicBezTo>
                    <a:pt x="248" y="225"/>
                    <a:pt x="248" y="225"/>
                    <a:pt x="248" y="224"/>
                  </a:cubicBezTo>
                  <a:cubicBezTo>
                    <a:pt x="249" y="222"/>
                    <a:pt x="249" y="220"/>
                    <a:pt x="249" y="219"/>
                  </a:cubicBezTo>
                  <a:cubicBezTo>
                    <a:pt x="250" y="217"/>
                    <a:pt x="250" y="214"/>
                    <a:pt x="250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4" name="Freeform 18"/>
            <p:cNvSpPr/>
            <p:nvPr/>
          </p:nvSpPr>
          <p:spPr bwMode="auto">
            <a:xfrm>
              <a:off x="4635501" y="1466850"/>
              <a:ext cx="668338" cy="627063"/>
            </a:xfrm>
            <a:custGeom>
              <a:avLst/>
              <a:gdLst>
                <a:gd name="T0" fmla="*/ 38 w 178"/>
                <a:gd name="T1" fmla="*/ 167 h 167"/>
                <a:gd name="T2" fmla="*/ 44 w 178"/>
                <a:gd name="T3" fmla="*/ 159 h 167"/>
                <a:gd name="T4" fmla="*/ 44 w 178"/>
                <a:gd name="T5" fmla="*/ 150 h 167"/>
                <a:gd name="T6" fmla="*/ 44 w 178"/>
                <a:gd name="T7" fmla="*/ 148 h 167"/>
                <a:gd name="T8" fmla="*/ 49 w 178"/>
                <a:gd name="T9" fmla="*/ 105 h 167"/>
                <a:gd name="T10" fmla="*/ 56 w 178"/>
                <a:gd name="T11" fmla="*/ 90 h 167"/>
                <a:gd name="T12" fmla="*/ 60 w 178"/>
                <a:gd name="T13" fmla="*/ 85 h 167"/>
                <a:gd name="T14" fmla="*/ 86 w 178"/>
                <a:gd name="T15" fmla="*/ 79 h 167"/>
                <a:gd name="T16" fmla="*/ 89 w 178"/>
                <a:gd name="T17" fmla="*/ 80 h 167"/>
                <a:gd name="T18" fmla="*/ 115 w 178"/>
                <a:gd name="T19" fmla="*/ 80 h 167"/>
                <a:gd name="T20" fmla="*/ 140 w 178"/>
                <a:gd name="T21" fmla="*/ 63 h 167"/>
                <a:gd name="T22" fmla="*/ 141 w 178"/>
                <a:gd name="T23" fmla="*/ 63 h 167"/>
                <a:gd name="T24" fmla="*/ 149 w 178"/>
                <a:gd name="T25" fmla="*/ 73 h 167"/>
                <a:gd name="T26" fmla="*/ 160 w 178"/>
                <a:gd name="T27" fmla="*/ 99 h 167"/>
                <a:gd name="T28" fmla="*/ 176 w 178"/>
                <a:gd name="T29" fmla="*/ 81 h 167"/>
                <a:gd name="T30" fmla="*/ 178 w 178"/>
                <a:gd name="T31" fmla="*/ 60 h 167"/>
                <a:gd name="T32" fmla="*/ 177 w 178"/>
                <a:gd name="T33" fmla="*/ 50 h 167"/>
                <a:gd name="T34" fmla="*/ 172 w 178"/>
                <a:gd name="T35" fmla="*/ 33 h 167"/>
                <a:gd name="T36" fmla="*/ 169 w 178"/>
                <a:gd name="T37" fmla="*/ 26 h 167"/>
                <a:gd name="T38" fmla="*/ 167 w 178"/>
                <a:gd name="T39" fmla="*/ 23 h 167"/>
                <a:gd name="T40" fmla="*/ 128 w 178"/>
                <a:gd name="T41" fmla="*/ 1 h 167"/>
                <a:gd name="T42" fmla="*/ 127 w 178"/>
                <a:gd name="T43" fmla="*/ 1 h 167"/>
                <a:gd name="T44" fmla="*/ 119 w 178"/>
                <a:gd name="T45" fmla="*/ 2 h 167"/>
                <a:gd name="T46" fmla="*/ 80 w 178"/>
                <a:gd name="T47" fmla="*/ 28 h 167"/>
                <a:gd name="T48" fmla="*/ 55 w 178"/>
                <a:gd name="T49" fmla="*/ 47 h 167"/>
                <a:gd name="T50" fmla="*/ 34 w 178"/>
                <a:gd name="T51" fmla="*/ 57 h 167"/>
                <a:gd name="T52" fmla="*/ 33 w 178"/>
                <a:gd name="T53" fmla="*/ 58 h 167"/>
                <a:gd name="T54" fmla="*/ 28 w 178"/>
                <a:gd name="T55" fmla="*/ 61 h 167"/>
                <a:gd name="T56" fmla="*/ 10 w 178"/>
                <a:gd name="T57" fmla="*/ 129 h 167"/>
                <a:gd name="T58" fmla="*/ 32 w 178"/>
                <a:gd name="T59" fmla="*/ 163 h 167"/>
                <a:gd name="T60" fmla="*/ 38 w 178"/>
                <a:gd name="T61" fmla="*/ 166 h 167"/>
                <a:gd name="T62" fmla="*/ 38 w 178"/>
                <a:gd name="T63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8" h="167">
                  <a:moveTo>
                    <a:pt x="38" y="167"/>
                  </a:moveTo>
                  <a:cubicBezTo>
                    <a:pt x="42" y="165"/>
                    <a:pt x="44" y="162"/>
                    <a:pt x="44" y="159"/>
                  </a:cubicBezTo>
                  <a:cubicBezTo>
                    <a:pt x="45" y="156"/>
                    <a:pt x="45" y="153"/>
                    <a:pt x="44" y="150"/>
                  </a:cubicBezTo>
                  <a:cubicBezTo>
                    <a:pt x="44" y="150"/>
                    <a:pt x="44" y="149"/>
                    <a:pt x="44" y="148"/>
                  </a:cubicBezTo>
                  <a:cubicBezTo>
                    <a:pt x="42" y="133"/>
                    <a:pt x="44" y="119"/>
                    <a:pt x="49" y="105"/>
                  </a:cubicBezTo>
                  <a:cubicBezTo>
                    <a:pt x="51" y="99"/>
                    <a:pt x="53" y="94"/>
                    <a:pt x="56" y="90"/>
                  </a:cubicBezTo>
                  <a:cubicBezTo>
                    <a:pt x="57" y="88"/>
                    <a:pt x="59" y="86"/>
                    <a:pt x="60" y="85"/>
                  </a:cubicBezTo>
                  <a:cubicBezTo>
                    <a:pt x="66" y="80"/>
                    <a:pt x="74" y="78"/>
                    <a:pt x="86" y="79"/>
                  </a:cubicBezTo>
                  <a:cubicBezTo>
                    <a:pt x="87" y="79"/>
                    <a:pt x="88" y="79"/>
                    <a:pt x="89" y="80"/>
                  </a:cubicBezTo>
                  <a:cubicBezTo>
                    <a:pt x="102" y="81"/>
                    <a:pt x="109" y="81"/>
                    <a:pt x="115" y="80"/>
                  </a:cubicBezTo>
                  <a:cubicBezTo>
                    <a:pt x="122" y="78"/>
                    <a:pt x="128" y="74"/>
                    <a:pt x="140" y="63"/>
                  </a:cubicBezTo>
                  <a:cubicBezTo>
                    <a:pt x="140" y="63"/>
                    <a:pt x="140" y="63"/>
                    <a:pt x="141" y="63"/>
                  </a:cubicBezTo>
                  <a:cubicBezTo>
                    <a:pt x="144" y="66"/>
                    <a:pt x="148" y="69"/>
                    <a:pt x="149" y="73"/>
                  </a:cubicBezTo>
                  <a:cubicBezTo>
                    <a:pt x="153" y="81"/>
                    <a:pt x="151" y="92"/>
                    <a:pt x="160" y="99"/>
                  </a:cubicBezTo>
                  <a:cubicBezTo>
                    <a:pt x="170" y="98"/>
                    <a:pt x="174" y="90"/>
                    <a:pt x="176" y="81"/>
                  </a:cubicBezTo>
                  <a:cubicBezTo>
                    <a:pt x="178" y="74"/>
                    <a:pt x="178" y="67"/>
                    <a:pt x="178" y="60"/>
                  </a:cubicBezTo>
                  <a:cubicBezTo>
                    <a:pt x="178" y="57"/>
                    <a:pt x="177" y="53"/>
                    <a:pt x="177" y="50"/>
                  </a:cubicBezTo>
                  <a:cubicBezTo>
                    <a:pt x="176" y="44"/>
                    <a:pt x="174" y="38"/>
                    <a:pt x="172" y="33"/>
                  </a:cubicBezTo>
                  <a:cubicBezTo>
                    <a:pt x="171" y="31"/>
                    <a:pt x="170" y="28"/>
                    <a:pt x="169" y="26"/>
                  </a:cubicBezTo>
                  <a:cubicBezTo>
                    <a:pt x="168" y="25"/>
                    <a:pt x="168" y="24"/>
                    <a:pt x="167" y="23"/>
                  </a:cubicBezTo>
                  <a:cubicBezTo>
                    <a:pt x="158" y="8"/>
                    <a:pt x="146" y="0"/>
                    <a:pt x="128" y="1"/>
                  </a:cubicBezTo>
                  <a:cubicBezTo>
                    <a:pt x="128" y="1"/>
                    <a:pt x="128" y="1"/>
                    <a:pt x="127" y="1"/>
                  </a:cubicBezTo>
                  <a:cubicBezTo>
                    <a:pt x="125" y="1"/>
                    <a:pt x="122" y="2"/>
                    <a:pt x="119" y="2"/>
                  </a:cubicBezTo>
                  <a:cubicBezTo>
                    <a:pt x="103" y="5"/>
                    <a:pt x="89" y="12"/>
                    <a:pt x="80" y="28"/>
                  </a:cubicBezTo>
                  <a:cubicBezTo>
                    <a:pt x="74" y="38"/>
                    <a:pt x="65" y="43"/>
                    <a:pt x="55" y="47"/>
                  </a:cubicBezTo>
                  <a:cubicBezTo>
                    <a:pt x="48" y="50"/>
                    <a:pt x="41" y="53"/>
                    <a:pt x="34" y="57"/>
                  </a:cubicBezTo>
                  <a:cubicBezTo>
                    <a:pt x="33" y="57"/>
                    <a:pt x="33" y="57"/>
                    <a:pt x="33" y="58"/>
                  </a:cubicBezTo>
                  <a:cubicBezTo>
                    <a:pt x="31" y="59"/>
                    <a:pt x="29" y="60"/>
                    <a:pt x="28" y="61"/>
                  </a:cubicBezTo>
                  <a:cubicBezTo>
                    <a:pt x="6" y="78"/>
                    <a:pt x="0" y="101"/>
                    <a:pt x="10" y="129"/>
                  </a:cubicBezTo>
                  <a:cubicBezTo>
                    <a:pt x="15" y="142"/>
                    <a:pt x="20" y="155"/>
                    <a:pt x="32" y="163"/>
                  </a:cubicBezTo>
                  <a:cubicBezTo>
                    <a:pt x="33" y="164"/>
                    <a:pt x="35" y="165"/>
                    <a:pt x="38" y="166"/>
                  </a:cubicBezTo>
                  <a:cubicBezTo>
                    <a:pt x="38" y="166"/>
                    <a:pt x="38" y="166"/>
                    <a:pt x="38" y="1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5" name="Freeform 19"/>
            <p:cNvSpPr/>
            <p:nvPr/>
          </p:nvSpPr>
          <p:spPr bwMode="auto">
            <a:xfrm>
              <a:off x="4852988" y="1816100"/>
              <a:ext cx="357188" cy="319088"/>
            </a:xfrm>
            <a:custGeom>
              <a:avLst/>
              <a:gdLst>
                <a:gd name="T0" fmla="*/ 39 w 95"/>
                <a:gd name="T1" fmla="*/ 4 h 85"/>
                <a:gd name="T2" fmla="*/ 24 w 95"/>
                <a:gd name="T3" fmla="*/ 11 h 85"/>
                <a:gd name="T4" fmla="*/ 22 w 95"/>
                <a:gd name="T5" fmla="*/ 12 h 85"/>
                <a:gd name="T6" fmla="*/ 17 w 95"/>
                <a:gd name="T7" fmla="*/ 16 h 85"/>
                <a:gd name="T8" fmla="*/ 1 w 95"/>
                <a:gd name="T9" fmla="*/ 43 h 85"/>
                <a:gd name="T10" fmla="*/ 0 w 95"/>
                <a:gd name="T11" fmla="*/ 53 h 85"/>
                <a:gd name="T12" fmla="*/ 1 w 95"/>
                <a:gd name="T13" fmla="*/ 70 h 85"/>
                <a:gd name="T14" fmla="*/ 16 w 95"/>
                <a:gd name="T15" fmla="*/ 85 h 85"/>
                <a:gd name="T16" fmla="*/ 23 w 95"/>
                <a:gd name="T17" fmla="*/ 58 h 85"/>
                <a:gd name="T18" fmla="*/ 50 w 95"/>
                <a:gd name="T19" fmla="*/ 65 h 85"/>
                <a:gd name="T20" fmla="*/ 56 w 95"/>
                <a:gd name="T21" fmla="*/ 54 h 85"/>
                <a:gd name="T22" fmla="*/ 58 w 95"/>
                <a:gd name="T23" fmla="*/ 48 h 85"/>
                <a:gd name="T24" fmla="*/ 59 w 95"/>
                <a:gd name="T25" fmla="*/ 46 h 85"/>
                <a:gd name="T26" fmla="*/ 93 w 95"/>
                <a:gd name="T27" fmla="*/ 57 h 85"/>
                <a:gd name="T28" fmla="*/ 95 w 95"/>
                <a:gd name="T29" fmla="*/ 43 h 85"/>
                <a:gd name="T30" fmla="*/ 52 w 95"/>
                <a:gd name="T31" fmla="*/ 1 h 85"/>
                <a:gd name="T32" fmla="*/ 41 w 95"/>
                <a:gd name="T33" fmla="*/ 3 h 85"/>
                <a:gd name="T34" fmla="*/ 39 w 95"/>
                <a:gd name="T35" fmla="*/ 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5" h="85">
                  <a:moveTo>
                    <a:pt x="39" y="4"/>
                  </a:moveTo>
                  <a:cubicBezTo>
                    <a:pt x="34" y="5"/>
                    <a:pt x="29" y="8"/>
                    <a:pt x="24" y="11"/>
                  </a:cubicBezTo>
                  <a:cubicBezTo>
                    <a:pt x="24" y="11"/>
                    <a:pt x="23" y="12"/>
                    <a:pt x="22" y="12"/>
                  </a:cubicBezTo>
                  <a:cubicBezTo>
                    <a:pt x="21" y="13"/>
                    <a:pt x="19" y="15"/>
                    <a:pt x="17" y="16"/>
                  </a:cubicBezTo>
                  <a:cubicBezTo>
                    <a:pt x="8" y="23"/>
                    <a:pt x="3" y="32"/>
                    <a:pt x="1" y="43"/>
                  </a:cubicBezTo>
                  <a:cubicBezTo>
                    <a:pt x="0" y="46"/>
                    <a:pt x="0" y="49"/>
                    <a:pt x="0" y="53"/>
                  </a:cubicBezTo>
                  <a:cubicBezTo>
                    <a:pt x="0" y="58"/>
                    <a:pt x="0" y="64"/>
                    <a:pt x="1" y="70"/>
                  </a:cubicBezTo>
                  <a:cubicBezTo>
                    <a:pt x="2" y="77"/>
                    <a:pt x="5" y="83"/>
                    <a:pt x="16" y="85"/>
                  </a:cubicBezTo>
                  <a:cubicBezTo>
                    <a:pt x="18" y="76"/>
                    <a:pt x="21" y="68"/>
                    <a:pt x="23" y="58"/>
                  </a:cubicBezTo>
                  <a:cubicBezTo>
                    <a:pt x="32" y="61"/>
                    <a:pt x="41" y="63"/>
                    <a:pt x="50" y="65"/>
                  </a:cubicBezTo>
                  <a:cubicBezTo>
                    <a:pt x="52" y="62"/>
                    <a:pt x="54" y="58"/>
                    <a:pt x="56" y="54"/>
                  </a:cubicBezTo>
                  <a:cubicBezTo>
                    <a:pt x="56" y="52"/>
                    <a:pt x="57" y="50"/>
                    <a:pt x="58" y="48"/>
                  </a:cubicBezTo>
                  <a:cubicBezTo>
                    <a:pt x="59" y="47"/>
                    <a:pt x="59" y="46"/>
                    <a:pt x="59" y="46"/>
                  </a:cubicBezTo>
                  <a:cubicBezTo>
                    <a:pt x="72" y="42"/>
                    <a:pt x="80" y="57"/>
                    <a:pt x="93" y="57"/>
                  </a:cubicBezTo>
                  <a:cubicBezTo>
                    <a:pt x="93" y="53"/>
                    <a:pt x="95" y="48"/>
                    <a:pt x="95" y="43"/>
                  </a:cubicBezTo>
                  <a:cubicBezTo>
                    <a:pt x="93" y="17"/>
                    <a:pt x="74" y="0"/>
                    <a:pt x="52" y="1"/>
                  </a:cubicBezTo>
                  <a:cubicBezTo>
                    <a:pt x="48" y="1"/>
                    <a:pt x="44" y="2"/>
                    <a:pt x="41" y="3"/>
                  </a:cubicBezTo>
                  <a:cubicBezTo>
                    <a:pt x="40" y="3"/>
                    <a:pt x="40" y="3"/>
                    <a:pt x="3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6" name="Freeform 20"/>
            <p:cNvSpPr/>
            <p:nvPr/>
          </p:nvSpPr>
          <p:spPr bwMode="auto">
            <a:xfrm>
              <a:off x="2212976" y="2652713"/>
              <a:ext cx="3200400" cy="2622550"/>
            </a:xfrm>
            <a:custGeom>
              <a:avLst/>
              <a:gdLst>
                <a:gd name="T0" fmla="*/ 852 w 852"/>
                <a:gd name="T1" fmla="*/ 485 h 698"/>
                <a:gd name="T2" fmla="*/ 815 w 852"/>
                <a:gd name="T3" fmla="*/ 463 h 698"/>
                <a:gd name="T4" fmla="*/ 769 w 852"/>
                <a:gd name="T5" fmla="*/ 445 h 698"/>
                <a:gd name="T6" fmla="*/ 664 w 852"/>
                <a:gd name="T7" fmla="*/ 452 h 698"/>
                <a:gd name="T8" fmla="*/ 573 w 852"/>
                <a:gd name="T9" fmla="*/ 497 h 698"/>
                <a:gd name="T10" fmla="*/ 605 w 852"/>
                <a:gd name="T11" fmla="*/ 452 h 698"/>
                <a:gd name="T12" fmla="*/ 607 w 852"/>
                <a:gd name="T13" fmla="*/ 435 h 698"/>
                <a:gd name="T14" fmla="*/ 543 w 852"/>
                <a:gd name="T15" fmla="*/ 432 h 698"/>
                <a:gd name="T16" fmla="*/ 468 w 852"/>
                <a:gd name="T17" fmla="*/ 447 h 698"/>
                <a:gd name="T18" fmla="*/ 368 w 852"/>
                <a:gd name="T19" fmla="*/ 491 h 698"/>
                <a:gd name="T20" fmla="*/ 450 w 852"/>
                <a:gd name="T21" fmla="*/ 429 h 698"/>
                <a:gd name="T22" fmla="*/ 574 w 852"/>
                <a:gd name="T23" fmla="*/ 402 h 698"/>
                <a:gd name="T24" fmla="*/ 587 w 852"/>
                <a:gd name="T25" fmla="*/ 397 h 698"/>
                <a:gd name="T26" fmla="*/ 576 w 852"/>
                <a:gd name="T27" fmla="*/ 388 h 698"/>
                <a:gd name="T28" fmla="*/ 486 w 852"/>
                <a:gd name="T29" fmla="*/ 347 h 698"/>
                <a:gd name="T30" fmla="*/ 364 w 852"/>
                <a:gd name="T31" fmla="*/ 334 h 698"/>
                <a:gd name="T32" fmla="*/ 331 w 852"/>
                <a:gd name="T33" fmla="*/ 341 h 698"/>
                <a:gd name="T34" fmla="*/ 253 w 852"/>
                <a:gd name="T35" fmla="*/ 383 h 698"/>
                <a:gd name="T36" fmla="*/ 226 w 852"/>
                <a:gd name="T37" fmla="*/ 400 h 698"/>
                <a:gd name="T38" fmla="*/ 265 w 852"/>
                <a:gd name="T39" fmla="*/ 360 h 698"/>
                <a:gd name="T40" fmla="*/ 361 w 852"/>
                <a:gd name="T41" fmla="*/ 321 h 698"/>
                <a:gd name="T42" fmla="*/ 361 w 852"/>
                <a:gd name="T43" fmla="*/ 312 h 698"/>
                <a:gd name="T44" fmla="*/ 296 w 852"/>
                <a:gd name="T45" fmla="*/ 225 h 698"/>
                <a:gd name="T46" fmla="*/ 249 w 852"/>
                <a:gd name="T47" fmla="*/ 140 h 698"/>
                <a:gd name="T48" fmla="*/ 330 w 852"/>
                <a:gd name="T49" fmla="*/ 110 h 698"/>
                <a:gd name="T50" fmla="*/ 425 w 852"/>
                <a:gd name="T51" fmla="*/ 104 h 698"/>
                <a:gd name="T52" fmla="*/ 368 w 852"/>
                <a:gd name="T53" fmla="*/ 56 h 698"/>
                <a:gd name="T54" fmla="*/ 254 w 852"/>
                <a:gd name="T55" fmla="*/ 7 h 698"/>
                <a:gd name="T56" fmla="*/ 180 w 852"/>
                <a:gd name="T57" fmla="*/ 1 h 698"/>
                <a:gd name="T58" fmla="*/ 59 w 852"/>
                <a:gd name="T59" fmla="*/ 39 h 698"/>
                <a:gd name="T60" fmla="*/ 2 w 852"/>
                <a:gd name="T61" fmla="*/ 75 h 698"/>
                <a:gd name="T62" fmla="*/ 89 w 852"/>
                <a:gd name="T63" fmla="*/ 161 h 698"/>
                <a:gd name="T64" fmla="*/ 141 w 852"/>
                <a:gd name="T65" fmla="*/ 241 h 698"/>
                <a:gd name="T66" fmla="*/ 125 w 852"/>
                <a:gd name="T67" fmla="*/ 256 h 698"/>
                <a:gd name="T68" fmla="*/ 38 w 852"/>
                <a:gd name="T69" fmla="*/ 421 h 698"/>
                <a:gd name="T70" fmla="*/ 31 w 852"/>
                <a:gd name="T71" fmla="*/ 489 h 698"/>
                <a:gd name="T72" fmla="*/ 45 w 852"/>
                <a:gd name="T73" fmla="*/ 620 h 698"/>
                <a:gd name="T74" fmla="*/ 82 w 852"/>
                <a:gd name="T75" fmla="*/ 615 h 698"/>
                <a:gd name="T76" fmla="*/ 193 w 852"/>
                <a:gd name="T77" fmla="*/ 629 h 698"/>
                <a:gd name="T78" fmla="*/ 303 w 852"/>
                <a:gd name="T79" fmla="*/ 671 h 698"/>
                <a:gd name="T80" fmla="*/ 384 w 852"/>
                <a:gd name="T81" fmla="*/ 664 h 698"/>
                <a:gd name="T82" fmla="*/ 452 w 852"/>
                <a:gd name="T83" fmla="*/ 630 h 698"/>
                <a:gd name="T84" fmla="*/ 460 w 852"/>
                <a:gd name="T85" fmla="*/ 675 h 698"/>
                <a:gd name="T86" fmla="*/ 557 w 852"/>
                <a:gd name="T87" fmla="*/ 686 h 698"/>
                <a:gd name="T88" fmla="*/ 618 w 852"/>
                <a:gd name="T89" fmla="*/ 645 h 698"/>
                <a:gd name="T90" fmla="*/ 689 w 852"/>
                <a:gd name="T91" fmla="*/ 578 h 698"/>
                <a:gd name="T92" fmla="*/ 760 w 852"/>
                <a:gd name="T93" fmla="*/ 518 h 698"/>
                <a:gd name="T94" fmla="*/ 814 w 852"/>
                <a:gd name="T95" fmla="*/ 49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2" h="698">
                  <a:moveTo>
                    <a:pt x="817" y="492"/>
                  </a:moveTo>
                  <a:cubicBezTo>
                    <a:pt x="820" y="492"/>
                    <a:pt x="822" y="492"/>
                    <a:pt x="825" y="491"/>
                  </a:cubicBezTo>
                  <a:cubicBezTo>
                    <a:pt x="833" y="489"/>
                    <a:pt x="842" y="487"/>
                    <a:pt x="852" y="485"/>
                  </a:cubicBezTo>
                  <a:cubicBezTo>
                    <a:pt x="847" y="481"/>
                    <a:pt x="844" y="477"/>
                    <a:pt x="841" y="476"/>
                  </a:cubicBezTo>
                  <a:cubicBezTo>
                    <a:pt x="835" y="472"/>
                    <a:pt x="828" y="469"/>
                    <a:pt x="821" y="466"/>
                  </a:cubicBezTo>
                  <a:cubicBezTo>
                    <a:pt x="819" y="465"/>
                    <a:pt x="817" y="464"/>
                    <a:pt x="815" y="463"/>
                  </a:cubicBezTo>
                  <a:cubicBezTo>
                    <a:pt x="809" y="460"/>
                    <a:pt x="803" y="457"/>
                    <a:pt x="796" y="454"/>
                  </a:cubicBezTo>
                  <a:cubicBezTo>
                    <a:pt x="791" y="452"/>
                    <a:pt x="787" y="450"/>
                    <a:pt x="782" y="448"/>
                  </a:cubicBezTo>
                  <a:cubicBezTo>
                    <a:pt x="778" y="447"/>
                    <a:pt x="773" y="446"/>
                    <a:pt x="769" y="445"/>
                  </a:cubicBezTo>
                  <a:cubicBezTo>
                    <a:pt x="743" y="438"/>
                    <a:pt x="717" y="439"/>
                    <a:pt x="691" y="445"/>
                  </a:cubicBezTo>
                  <a:cubicBezTo>
                    <a:pt x="687" y="445"/>
                    <a:pt x="683" y="446"/>
                    <a:pt x="679" y="447"/>
                  </a:cubicBezTo>
                  <a:cubicBezTo>
                    <a:pt x="674" y="449"/>
                    <a:pt x="669" y="450"/>
                    <a:pt x="664" y="452"/>
                  </a:cubicBezTo>
                  <a:cubicBezTo>
                    <a:pt x="656" y="454"/>
                    <a:pt x="649" y="457"/>
                    <a:pt x="642" y="460"/>
                  </a:cubicBezTo>
                  <a:cubicBezTo>
                    <a:pt x="640" y="461"/>
                    <a:pt x="637" y="462"/>
                    <a:pt x="635" y="462"/>
                  </a:cubicBezTo>
                  <a:cubicBezTo>
                    <a:pt x="613" y="472"/>
                    <a:pt x="593" y="483"/>
                    <a:pt x="573" y="497"/>
                  </a:cubicBezTo>
                  <a:cubicBezTo>
                    <a:pt x="567" y="501"/>
                    <a:pt x="561" y="505"/>
                    <a:pt x="553" y="511"/>
                  </a:cubicBezTo>
                  <a:cubicBezTo>
                    <a:pt x="557" y="494"/>
                    <a:pt x="565" y="485"/>
                    <a:pt x="575" y="477"/>
                  </a:cubicBezTo>
                  <a:cubicBezTo>
                    <a:pt x="584" y="468"/>
                    <a:pt x="595" y="460"/>
                    <a:pt x="605" y="452"/>
                  </a:cubicBezTo>
                  <a:cubicBezTo>
                    <a:pt x="608" y="449"/>
                    <a:pt x="611" y="446"/>
                    <a:pt x="615" y="442"/>
                  </a:cubicBezTo>
                  <a:cubicBezTo>
                    <a:pt x="617" y="441"/>
                    <a:pt x="618" y="440"/>
                    <a:pt x="619" y="439"/>
                  </a:cubicBezTo>
                  <a:cubicBezTo>
                    <a:pt x="615" y="437"/>
                    <a:pt x="611" y="436"/>
                    <a:pt x="607" y="435"/>
                  </a:cubicBezTo>
                  <a:cubicBezTo>
                    <a:pt x="606" y="434"/>
                    <a:pt x="604" y="434"/>
                    <a:pt x="602" y="433"/>
                  </a:cubicBezTo>
                  <a:cubicBezTo>
                    <a:pt x="585" y="431"/>
                    <a:pt x="569" y="431"/>
                    <a:pt x="553" y="432"/>
                  </a:cubicBezTo>
                  <a:cubicBezTo>
                    <a:pt x="549" y="432"/>
                    <a:pt x="546" y="432"/>
                    <a:pt x="543" y="432"/>
                  </a:cubicBezTo>
                  <a:cubicBezTo>
                    <a:pt x="523" y="434"/>
                    <a:pt x="502" y="438"/>
                    <a:pt x="483" y="443"/>
                  </a:cubicBezTo>
                  <a:cubicBezTo>
                    <a:pt x="480" y="444"/>
                    <a:pt x="478" y="444"/>
                    <a:pt x="476" y="445"/>
                  </a:cubicBezTo>
                  <a:cubicBezTo>
                    <a:pt x="473" y="446"/>
                    <a:pt x="471" y="446"/>
                    <a:pt x="468" y="447"/>
                  </a:cubicBezTo>
                  <a:cubicBezTo>
                    <a:pt x="435" y="457"/>
                    <a:pt x="404" y="471"/>
                    <a:pt x="375" y="490"/>
                  </a:cubicBezTo>
                  <a:cubicBezTo>
                    <a:pt x="374" y="491"/>
                    <a:pt x="372" y="491"/>
                    <a:pt x="371" y="491"/>
                  </a:cubicBezTo>
                  <a:cubicBezTo>
                    <a:pt x="370" y="491"/>
                    <a:pt x="369" y="491"/>
                    <a:pt x="368" y="491"/>
                  </a:cubicBezTo>
                  <a:cubicBezTo>
                    <a:pt x="368" y="491"/>
                    <a:pt x="369" y="490"/>
                    <a:pt x="369" y="489"/>
                  </a:cubicBezTo>
                  <a:cubicBezTo>
                    <a:pt x="377" y="474"/>
                    <a:pt x="389" y="460"/>
                    <a:pt x="402" y="453"/>
                  </a:cubicBezTo>
                  <a:cubicBezTo>
                    <a:pt x="417" y="444"/>
                    <a:pt x="434" y="436"/>
                    <a:pt x="450" y="429"/>
                  </a:cubicBezTo>
                  <a:cubicBezTo>
                    <a:pt x="452" y="428"/>
                    <a:pt x="454" y="427"/>
                    <a:pt x="457" y="426"/>
                  </a:cubicBezTo>
                  <a:cubicBezTo>
                    <a:pt x="480" y="417"/>
                    <a:pt x="504" y="409"/>
                    <a:pt x="529" y="404"/>
                  </a:cubicBezTo>
                  <a:cubicBezTo>
                    <a:pt x="544" y="401"/>
                    <a:pt x="559" y="400"/>
                    <a:pt x="574" y="402"/>
                  </a:cubicBezTo>
                  <a:cubicBezTo>
                    <a:pt x="578" y="402"/>
                    <a:pt x="582" y="403"/>
                    <a:pt x="585" y="403"/>
                  </a:cubicBezTo>
                  <a:cubicBezTo>
                    <a:pt x="586" y="404"/>
                    <a:pt x="586" y="404"/>
                    <a:pt x="586" y="404"/>
                  </a:cubicBezTo>
                  <a:cubicBezTo>
                    <a:pt x="588" y="401"/>
                    <a:pt x="588" y="399"/>
                    <a:pt x="587" y="397"/>
                  </a:cubicBezTo>
                  <a:cubicBezTo>
                    <a:pt x="586" y="396"/>
                    <a:pt x="585" y="395"/>
                    <a:pt x="584" y="394"/>
                  </a:cubicBezTo>
                  <a:cubicBezTo>
                    <a:pt x="584" y="394"/>
                    <a:pt x="583" y="393"/>
                    <a:pt x="583" y="393"/>
                  </a:cubicBezTo>
                  <a:cubicBezTo>
                    <a:pt x="581" y="391"/>
                    <a:pt x="578" y="389"/>
                    <a:pt x="576" y="388"/>
                  </a:cubicBezTo>
                  <a:cubicBezTo>
                    <a:pt x="571" y="385"/>
                    <a:pt x="566" y="382"/>
                    <a:pt x="561" y="379"/>
                  </a:cubicBezTo>
                  <a:cubicBezTo>
                    <a:pt x="555" y="376"/>
                    <a:pt x="548" y="372"/>
                    <a:pt x="542" y="369"/>
                  </a:cubicBezTo>
                  <a:cubicBezTo>
                    <a:pt x="524" y="360"/>
                    <a:pt x="505" y="352"/>
                    <a:pt x="486" y="347"/>
                  </a:cubicBezTo>
                  <a:cubicBezTo>
                    <a:pt x="484" y="346"/>
                    <a:pt x="482" y="345"/>
                    <a:pt x="479" y="344"/>
                  </a:cubicBezTo>
                  <a:cubicBezTo>
                    <a:pt x="444" y="334"/>
                    <a:pt x="408" y="330"/>
                    <a:pt x="371" y="333"/>
                  </a:cubicBezTo>
                  <a:cubicBezTo>
                    <a:pt x="368" y="333"/>
                    <a:pt x="366" y="334"/>
                    <a:pt x="364" y="334"/>
                  </a:cubicBezTo>
                  <a:cubicBezTo>
                    <a:pt x="362" y="334"/>
                    <a:pt x="359" y="335"/>
                    <a:pt x="356" y="335"/>
                  </a:cubicBezTo>
                  <a:cubicBezTo>
                    <a:pt x="352" y="336"/>
                    <a:pt x="348" y="337"/>
                    <a:pt x="344" y="338"/>
                  </a:cubicBezTo>
                  <a:cubicBezTo>
                    <a:pt x="339" y="339"/>
                    <a:pt x="335" y="340"/>
                    <a:pt x="331" y="341"/>
                  </a:cubicBezTo>
                  <a:cubicBezTo>
                    <a:pt x="322" y="344"/>
                    <a:pt x="314" y="348"/>
                    <a:pt x="306" y="352"/>
                  </a:cubicBezTo>
                  <a:cubicBezTo>
                    <a:pt x="290" y="360"/>
                    <a:pt x="273" y="369"/>
                    <a:pt x="258" y="379"/>
                  </a:cubicBezTo>
                  <a:cubicBezTo>
                    <a:pt x="256" y="381"/>
                    <a:pt x="255" y="382"/>
                    <a:pt x="253" y="383"/>
                  </a:cubicBezTo>
                  <a:cubicBezTo>
                    <a:pt x="247" y="387"/>
                    <a:pt x="242" y="392"/>
                    <a:pt x="237" y="396"/>
                  </a:cubicBezTo>
                  <a:cubicBezTo>
                    <a:pt x="235" y="398"/>
                    <a:pt x="232" y="399"/>
                    <a:pt x="229" y="401"/>
                  </a:cubicBezTo>
                  <a:cubicBezTo>
                    <a:pt x="228" y="401"/>
                    <a:pt x="227" y="400"/>
                    <a:pt x="226" y="400"/>
                  </a:cubicBezTo>
                  <a:cubicBezTo>
                    <a:pt x="231" y="390"/>
                    <a:pt x="238" y="383"/>
                    <a:pt x="246" y="376"/>
                  </a:cubicBezTo>
                  <a:cubicBezTo>
                    <a:pt x="247" y="374"/>
                    <a:pt x="249" y="373"/>
                    <a:pt x="250" y="372"/>
                  </a:cubicBezTo>
                  <a:cubicBezTo>
                    <a:pt x="255" y="368"/>
                    <a:pt x="260" y="364"/>
                    <a:pt x="265" y="360"/>
                  </a:cubicBezTo>
                  <a:cubicBezTo>
                    <a:pt x="279" y="348"/>
                    <a:pt x="294" y="337"/>
                    <a:pt x="312" y="330"/>
                  </a:cubicBezTo>
                  <a:cubicBezTo>
                    <a:pt x="322" y="326"/>
                    <a:pt x="333" y="325"/>
                    <a:pt x="344" y="323"/>
                  </a:cubicBezTo>
                  <a:cubicBezTo>
                    <a:pt x="349" y="323"/>
                    <a:pt x="355" y="322"/>
                    <a:pt x="361" y="321"/>
                  </a:cubicBezTo>
                  <a:cubicBezTo>
                    <a:pt x="363" y="321"/>
                    <a:pt x="365" y="321"/>
                    <a:pt x="367" y="320"/>
                  </a:cubicBezTo>
                  <a:cubicBezTo>
                    <a:pt x="366" y="319"/>
                    <a:pt x="366" y="318"/>
                    <a:pt x="365" y="317"/>
                  </a:cubicBezTo>
                  <a:cubicBezTo>
                    <a:pt x="364" y="315"/>
                    <a:pt x="363" y="313"/>
                    <a:pt x="361" y="312"/>
                  </a:cubicBezTo>
                  <a:cubicBezTo>
                    <a:pt x="358" y="307"/>
                    <a:pt x="353" y="303"/>
                    <a:pt x="349" y="300"/>
                  </a:cubicBezTo>
                  <a:cubicBezTo>
                    <a:pt x="326" y="282"/>
                    <a:pt x="311" y="259"/>
                    <a:pt x="299" y="232"/>
                  </a:cubicBezTo>
                  <a:cubicBezTo>
                    <a:pt x="298" y="230"/>
                    <a:pt x="297" y="228"/>
                    <a:pt x="296" y="225"/>
                  </a:cubicBezTo>
                  <a:cubicBezTo>
                    <a:pt x="296" y="225"/>
                    <a:pt x="296" y="225"/>
                    <a:pt x="296" y="225"/>
                  </a:cubicBezTo>
                  <a:cubicBezTo>
                    <a:pt x="284" y="197"/>
                    <a:pt x="271" y="168"/>
                    <a:pt x="250" y="144"/>
                  </a:cubicBezTo>
                  <a:cubicBezTo>
                    <a:pt x="249" y="143"/>
                    <a:pt x="249" y="141"/>
                    <a:pt x="249" y="140"/>
                  </a:cubicBezTo>
                  <a:cubicBezTo>
                    <a:pt x="264" y="134"/>
                    <a:pt x="279" y="128"/>
                    <a:pt x="294" y="123"/>
                  </a:cubicBezTo>
                  <a:cubicBezTo>
                    <a:pt x="296" y="122"/>
                    <a:pt x="298" y="121"/>
                    <a:pt x="301" y="120"/>
                  </a:cubicBezTo>
                  <a:cubicBezTo>
                    <a:pt x="310" y="117"/>
                    <a:pt x="320" y="113"/>
                    <a:pt x="330" y="110"/>
                  </a:cubicBezTo>
                  <a:cubicBezTo>
                    <a:pt x="355" y="101"/>
                    <a:pt x="381" y="99"/>
                    <a:pt x="408" y="108"/>
                  </a:cubicBezTo>
                  <a:cubicBezTo>
                    <a:pt x="410" y="109"/>
                    <a:pt x="412" y="109"/>
                    <a:pt x="413" y="109"/>
                  </a:cubicBezTo>
                  <a:cubicBezTo>
                    <a:pt x="417" y="110"/>
                    <a:pt x="419" y="109"/>
                    <a:pt x="425" y="104"/>
                  </a:cubicBezTo>
                  <a:cubicBezTo>
                    <a:pt x="418" y="91"/>
                    <a:pt x="408" y="82"/>
                    <a:pt x="397" y="74"/>
                  </a:cubicBezTo>
                  <a:cubicBezTo>
                    <a:pt x="396" y="74"/>
                    <a:pt x="396" y="73"/>
                    <a:pt x="395" y="73"/>
                  </a:cubicBezTo>
                  <a:cubicBezTo>
                    <a:pt x="386" y="67"/>
                    <a:pt x="377" y="61"/>
                    <a:pt x="368" y="56"/>
                  </a:cubicBezTo>
                  <a:cubicBezTo>
                    <a:pt x="360" y="50"/>
                    <a:pt x="350" y="44"/>
                    <a:pt x="341" y="39"/>
                  </a:cubicBezTo>
                  <a:cubicBezTo>
                    <a:pt x="339" y="38"/>
                    <a:pt x="337" y="37"/>
                    <a:pt x="335" y="36"/>
                  </a:cubicBezTo>
                  <a:cubicBezTo>
                    <a:pt x="308" y="22"/>
                    <a:pt x="278" y="12"/>
                    <a:pt x="254" y="7"/>
                  </a:cubicBezTo>
                  <a:cubicBezTo>
                    <a:pt x="245" y="4"/>
                    <a:pt x="236" y="3"/>
                    <a:pt x="227" y="2"/>
                  </a:cubicBezTo>
                  <a:cubicBezTo>
                    <a:pt x="224" y="1"/>
                    <a:pt x="222" y="1"/>
                    <a:pt x="219" y="1"/>
                  </a:cubicBezTo>
                  <a:cubicBezTo>
                    <a:pt x="206" y="0"/>
                    <a:pt x="193" y="0"/>
                    <a:pt x="180" y="1"/>
                  </a:cubicBezTo>
                  <a:cubicBezTo>
                    <a:pt x="178" y="1"/>
                    <a:pt x="175" y="1"/>
                    <a:pt x="172" y="1"/>
                  </a:cubicBezTo>
                  <a:cubicBezTo>
                    <a:pt x="134" y="6"/>
                    <a:pt x="99" y="19"/>
                    <a:pt x="65" y="36"/>
                  </a:cubicBezTo>
                  <a:cubicBezTo>
                    <a:pt x="63" y="37"/>
                    <a:pt x="61" y="38"/>
                    <a:pt x="59" y="39"/>
                  </a:cubicBezTo>
                  <a:cubicBezTo>
                    <a:pt x="41" y="49"/>
                    <a:pt x="24" y="59"/>
                    <a:pt x="6" y="70"/>
                  </a:cubicBezTo>
                  <a:cubicBezTo>
                    <a:pt x="4" y="72"/>
                    <a:pt x="2" y="73"/>
                    <a:pt x="0" y="75"/>
                  </a:cubicBezTo>
                  <a:cubicBezTo>
                    <a:pt x="0" y="75"/>
                    <a:pt x="1" y="75"/>
                    <a:pt x="2" y="75"/>
                  </a:cubicBezTo>
                  <a:cubicBezTo>
                    <a:pt x="45" y="77"/>
                    <a:pt x="64" y="105"/>
                    <a:pt x="80" y="139"/>
                  </a:cubicBezTo>
                  <a:cubicBezTo>
                    <a:pt x="81" y="142"/>
                    <a:pt x="82" y="144"/>
                    <a:pt x="82" y="146"/>
                  </a:cubicBezTo>
                  <a:cubicBezTo>
                    <a:pt x="85" y="151"/>
                    <a:pt x="87" y="156"/>
                    <a:pt x="89" y="161"/>
                  </a:cubicBezTo>
                  <a:cubicBezTo>
                    <a:pt x="97" y="182"/>
                    <a:pt x="109" y="224"/>
                    <a:pt x="132" y="238"/>
                  </a:cubicBezTo>
                  <a:cubicBezTo>
                    <a:pt x="134" y="239"/>
                    <a:pt x="136" y="240"/>
                    <a:pt x="139" y="241"/>
                  </a:cubicBezTo>
                  <a:cubicBezTo>
                    <a:pt x="139" y="241"/>
                    <a:pt x="140" y="241"/>
                    <a:pt x="141" y="241"/>
                  </a:cubicBezTo>
                  <a:cubicBezTo>
                    <a:pt x="139" y="244"/>
                    <a:pt x="137" y="246"/>
                    <a:pt x="135" y="248"/>
                  </a:cubicBezTo>
                  <a:cubicBezTo>
                    <a:pt x="133" y="249"/>
                    <a:pt x="132" y="251"/>
                    <a:pt x="130" y="252"/>
                  </a:cubicBezTo>
                  <a:cubicBezTo>
                    <a:pt x="129" y="253"/>
                    <a:pt x="127" y="255"/>
                    <a:pt x="125" y="256"/>
                  </a:cubicBezTo>
                  <a:cubicBezTo>
                    <a:pt x="100" y="280"/>
                    <a:pt x="80" y="307"/>
                    <a:pt x="65" y="337"/>
                  </a:cubicBezTo>
                  <a:cubicBezTo>
                    <a:pt x="64" y="339"/>
                    <a:pt x="63" y="342"/>
                    <a:pt x="62" y="344"/>
                  </a:cubicBezTo>
                  <a:cubicBezTo>
                    <a:pt x="51" y="367"/>
                    <a:pt x="42" y="393"/>
                    <a:pt x="38" y="421"/>
                  </a:cubicBezTo>
                  <a:cubicBezTo>
                    <a:pt x="36" y="433"/>
                    <a:pt x="34" y="445"/>
                    <a:pt x="33" y="457"/>
                  </a:cubicBezTo>
                  <a:cubicBezTo>
                    <a:pt x="33" y="460"/>
                    <a:pt x="32" y="463"/>
                    <a:pt x="32" y="465"/>
                  </a:cubicBezTo>
                  <a:cubicBezTo>
                    <a:pt x="32" y="473"/>
                    <a:pt x="31" y="481"/>
                    <a:pt x="31" y="489"/>
                  </a:cubicBezTo>
                  <a:cubicBezTo>
                    <a:pt x="31" y="492"/>
                    <a:pt x="31" y="495"/>
                    <a:pt x="31" y="498"/>
                  </a:cubicBezTo>
                  <a:cubicBezTo>
                    <a:pt x="31" y="534"/>
                    <a:pt x="35" y="571"/>
                    <a:pt x="41" y="607"/>
                  </a:cubicBezTo>
                  <a:cubicBezTo>
                    <a:pt x="42" y="611"/>
                    <a:pt x="44" y="615"/>
                    <a:pt x="45" y="620"/>
                  </a:cubicBezTo>
                  <a:cubicBezTo>
                    <a:pt x="46" y="623"/>
                    <a:pt x="47" y="625"/>
                    <a:pt x="48" y="629"/>
                  </a:cubicBezTo>
                  <a:cubicBezTo>
                    <a:pt x="50" y="628"/>
                    <a:pt x="52" y="627"/>
                    <a:pt x="54" y="626"/>
                  </a:cubicBezTo>
                  <a:cubicBezTo>
                    <a:pt x="65" y="622"/>
                    <a:pt x="74" y="619"/>
                    <a:pt x="82" y="615"/>
                  </a:cubicBezTo>
                  <a:cubicBezTo>
                    <a:pt x="101" y="605"/>
                    <a:pt x="121" y="603"/>
                    <a:pt x="141" y="610"/>
                  </a:cubicBezTo>
                  <a:cubicBezTo>
                    <a:pt x="157" y="615"/>
                    <a:pt x="172" y="620"/>
                    <a:pt x="187" y="626"/>
                  </a:cubicBezTo>
                  <a:cubicBezTo>
                    <a:pt x="189" y="627"/>
                    <a:pt x="191" y="628"/>
                    <a:pt x="193" y="629"/>
                  </a:cubicBezTo>
                  <a:cubicBezTo>
                    <a:pt x="201" y="632"/>
                    <a:pt x="209" y="636"/>
                    <a:pt x="217" y="639"/>
                  </a:cubicBezTo>
                  <a:cubicBezTo>
                    <a:pt x="227" y="644"/>
                    <a:pt x="238" y="649"/>
                    <a:pt x="249" y="653"/>
                  </a:cubicBezTo>
                  <a:cubicBezTo>
                    <a:pt x="266" y="660"/>
                    <a:pt x="285" y="666"/>
                    <a:pt x="303" y="671"/>
                  </a:cubicBezTo>
                  <a:cubicBezTo>
                    <a:pt x="304" y="671"/>
                    <a:pt x="306" y="672"/>
                    <a:pt x="307" y="672"/>
                  </a:cubicBezTo>
                  <a:cubicBezTo>
                    <a:pt x="308" y="672"/>
                    <a:pt x="309" y="672"/>
                    <a:pt x="310" y="672"/>
                  </a:cubicBezTo>
                  <a:cubicBezTo>
                    <a:pt x="336" y="677"/>
                    <a:pt x="360" y="674"/>
                    <a:pt x="384" y="664"/>
                  </a:cubicBezTo>
                  <a:cubicBezTo>
                    <a:pt x="386" y="663"/>
                    <a:pt x="388" y="662"/>
                    <a:pt x="390" y="661"/>
                  </a:cubicBezTo>
                  <a:cubicBezTo>
                    <a:pt x="391" y="661"/>
                    <a:pt x="393" y="660"/>
                    <a:pt x="394" y="659"/>
                  </a:cubicBezTo>
                  <a:cubicBezTo>
                    <a:pt x="413" y="650"/>
                    <a:pt x="431" y="641"/>
                    <a:pt x="452" y="630"/>
                  </a:cubicBezTo>
                  <a:cubicBezTo>
                    <a:pt x="452" y="637"/>
                    <a:pt x="452" y="642"/>
                    <a:pt x="451" y="646"/>
                  </a:cubicBezTo>
                  <a:cubicBezTo>
                    <a:pt x="450" y="655"/>
                    <a:pt x="452" y="663"/>
                    <a:pt x="456" y="670"/>
                  </a:cubicBezTo>
                  <a:cubicBezTo>
                    <a:pt x="457" y="671"/>
                    <a:pt x="458" y="673"/>
                    <a:pt x="460" y="675"/>
                  </a:cubicBezTo>
                  <a:cubicBezTo>
                    <a:pt x="461" y="676"/>
                    <a:pt x="462" y="678"/>
                    <a:pt x="463" y="679"/>
                  </a:cubicBezTo>
                  <a:cubicBezTo>
                    <a:pt x="474" y="689"/>
                    <a:pt x="486" y="693"/>
                    <a:pt x="499" y="695"/>
                  </a:cubicBezTo>
                  <a:cubicBezTo>
                    <a:pt x="519" y="698"/>
                    <a:pt x="538" y="694"/>
                    <a:pt x="557" y="686"/>
                  </a:cubicBezTo>
                  <a:cubicBezTo>
                    <a:pt x="558" y="685"/>
                    <a:pt x="559" y="685"/>
                    <a:pt x="560" y="684"/>
                  </a:cubicBezTo>
                  <a:cubicBezTo>
                    <a:pt x="561" y="684"/>
                    <a:pt x="562" y="683"/>
                    <a:pt x="563" y="683"/>
                  </a:cubicBezTo>
                  <a:cubicBezTo>
                    <a:pt x="583" y="673"/>
                    <a:pt x="601" y="660"/>
                    <a:pt x="618" y="645"/>
                  </a:cubicBezTo>
                  <a:cubicBezTo>
                    <a:pt x="626" y="637"/>
                    <a:pt x="635" y="629"/>
                    <a:pt x="643" y="621"/>
                  </a:cubicBezTo>
                  <a:cubicBezTo>
                    <a:pt x="645" y="620"/>
                    <a:pt x="647" y="618"/>
                    <a:pt x="648" y="617"/>
                  </a:cubicBezTo>
                  <a:cubicBezTo>
                    <a:pt x="662" y="604"/>
                    <a:pt x="676" y="591"/>
                    <a:pt x="689" y="578"/>
                  </a:cubicBezTo>
                  <a:cubicBezTo>
                    <a:pt x="700" y="568"/>
                    <a:pt x="711" y="558"/>
                    <a:pt x="722" y="548"/>
                  </a:cubicBezTo>
                  <a:cubicBezTo>
                    <a:pt x="723" y="547"/>
                    <a:pt x="725" y="545"/>
                    <a:pt x="727" y="544"/>
                  </a:cubicBezTo>
                  <a:cubicBezTo>
                    <a:pt x="737" y="535"/>
                    <a:pt x="748" y="526"/>
                    <a:pt x="760" y="518"/>
                  </a:cubicBezTo>
                  <a:cubicBezTo>
                    <a:pt x="765" y="514"/>
                    <a:pt x="770" y="511"/>
                    <a:pt x="776" y="507"/>
                  </a:cubicBezTo>
                  <a:cubicBezTo>
                    <a:pt x="779" y="505"/>
                    <a:pt x="781" y="504"/>
                    <a:pt x="784" y="502"/>
                  </a:cubicBezTo>
                  <a:cubicBezTo>
                    <a:pt x="794" y="498"/>
                    <a:pt x="803" y="494"/>
                    <a:pt x="814" y="493"/>
                  </a:cubicBezTo>
                  <a:cubicBezTo>
                    <a:pt x="815" y="493"/>
                    <a:pt x="816" y="493"/>
                    <a:pt x="817" y="4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7" name="Freeform 21"/>
            <p:cNvSpPr/>
            <p:nvPr/>
          </p:nvSpPr>
          <p:spPr bwMode="auto">
            <a:xfrm>
              <a:off x="8164513" y="3014663"/>
              <a:ext cx="2482850" cy="1689100"/>
            </a:xfrm>
            <a:custGeom>
              <a:avLst/>
              <a:gdLst>
                <a:gd name="T0" fmla="*/ 590 w 661"/>
                <a:gd name="T1" fmla="*/ 69 h 450"/>
                <a:gd name="T2" fmla="*/ 539 w 661"/>
                <a:gd name="T3" fmla="*/ 31 h 450"/>
                <a:gd name="T4" fmla="*/ 502 w 661"/>
                <a:gd name="T5" fmla="*/ 15 h 450"/>
                <a:gd name="T6" fmla="*/ 433 w 661"/>
                <a:gd name="T7" fmla="*/ 1 h 450"/>
                <a:gd name="T8" fmla="*/ 350 w 661"/>
                <a:gd name="T9" fmla="*/ 6 h 450"/>
                <a:gd name="T10" fmla="*/ 273 w 661"/>
                <a:gd name="T11" fmla="*/ 51 h 450"/>
                <a:gd name="T12" fmla="*/ 205 w 661"/>
                <a:gd name="T13" fmla="*/ 72 h 450"/>
                <a:gd name="T14" fmla="*/ 221 w 661"/>
                <a:gd name="T15" fmla="*/ 59 h 450"/>
                <a:gd name="T16" fmla="*/ 246 w 661"/>
                <a:gd name="T17" fmla="*/ 40 h 450"/>
                <a:gd name="T18" fmla="*/ 153 w 661"/>
                <a:gd name="T19" fmla="*/ 97 h 450"/>
                <a:gd name="T20" fmla="*/ 77 w 661"/>
                <a:gd name="T21" fmla="*/ 173 h 450"/>
                <a:gd name="T22" fmla="*/ 38 w 661"/>
                <a:gd name="T23" fmla="*/ 228 h 450"/>
                <a:gd name="T24" fmla="*/ 16 w 661"/>
                <a:gd name="T25" fmla="*/ 272 h 450"/>
                <a:gd name="T26" fmla="*/ 0 w 661"/>
                <a:gd name="T27" fmla="*/ 316 h 450"/>
                <a:gd name="T28" fmla="*/ 7 w 661"/>
                <a:gd name="T29" fmla="*/ 319 h 450"/>
                <a:gd name="T30" fmla="*/ 25 w 661"/>
                <a:gd name="T31" fmla="*/ 281 h 450"/>
                <a:gd name="T32" fmla="*/ 76 w 661"/>
                <a:gd name="T33" fmla="*/ 208 h 450"/>
                <a:gd name="T34" fmla="*/ 140 w 661"/>
                <a:gd name="T35" fmla="*/ 146 h 450"/>
                <a:gd name="T36" fmla="*/ 229 w 661"/>
                <a:gd name="T37" fmla="*/ 90 h 450"/>
                <a:gd name="T38" fmla="*/ 289 w 661"/>
                <a:gd name="T39" fmla="*/ 67 h 450"/>
                <a:gd name="T40" fmla="*/ 400 w 661"/>
                <a:gd name="T41" fmla="*/ 51 h 450"/>
                <a:gd name="T42" fmla="*/ 457 w 661"/>
                <a:gd name="T43" fmla="*/ 59 h 450"/>
                <a:gd name="T44" fmla="*/ 550 w 661"/>
                <a:gd name="T45" fmla="*/ 118 h 450"/>
                <a:gd name="T46" fmla="*/ 571 w 661"/>
                <a:gd name="T47" fmla="*/ 150 h 450"/>
                <a:gd name="T48" fmla="*/ 578 w 661"/>
                <a:gd name="T49" fmla="*/ 168 h 450"/>
                <a:gd name="T50" fmla="*/ 586 w 661"/>
                <a:gd name="T51" fmla="*/ 236 h 450"/>
                <a:gd name="T52" fmla="*/ 554 w 661"/>
                <a:gd name="T53" fmla="*/ 345 h 450"/>
                <a:gd name="T54" fmla="*/ 507 w 661"/>
                <a:gd name="T55" fmla="*/ 371 h 450"/>
                <a:gd name="T56" fmla="*/ 498 w 661"/>
                <a:gd name="T57" fmla="*/ 371 h 450"/>
                <a:gd name="T58" fmla="*/ 498 w 661"/>
                <a:gd name="T59" fmla="*/ 371 h 450"/>
                <a:gd name="T60" fmla="*/ 493 w 661"/>
                <a:gd name="T61" fmla="*/ 370 h 450"/>
                <a:gd name="T62" fmla="*/ 490 w 661"/>
                <a:gd name="T63" fmla="*/ 369 h 450"/>
                <a:gd name="T64" fmla="*/ 460 w 661"/>
                <a:gd name="T65" fmla="*/ 349 h 450"/>
                <a:gd name="T66" fmla="*/ 439 w 661"/>
                <a:gd name="T67" fmla="*/ 301 h 450"/>
                <a:gd name="T68" fmla="*/ 448 w 661"/>
                <a:gd name="T69" fmla="*/ 243 h 450"/>
                <a:gd name="T70" fmla="*/ 489 w 661"/>
                <a:gd name="T71" fmla="*/ 228 h 450"/>
                <a:gd name="T72" fmla="*/ 522 w 661"/>
                <a:gd name="T73" fmla="*/ 235 h 450"/>
                <a:gd name="T74" fmla="*/ 513 w 661"/>
                <a:gd name="T75" fmla="*/ 218 h 450"/>
                <a:gd name="T76" fmla="*/ 464 w 661"/>
                <a:gd name="T77" fmla="*/ 201 h 450"/>
                <a:gd name="T78" fmla="*/ 422 w 661"/>
                <a:gd name="T79" fmla="*/ 214 h 450"/>
                <a:gd name="T80" fmla="*/ 393 w 661"/>
                <a:gd name="T81" fmla="*/ 252 h 450"/>
                <a:gd name="T82" fmla="*/ 382 w 661"/>
                <a:gd name="T83" fmla="*/ 305 h 450"/>
                <a:gd name="T84" fmla="*/ 392 w 661"/>
                <a:gd name="T85" fmla="*/ 363 h 450"/>
                <a:gd name="T86" fmla="*/ 414 w 661"/>
                <a:gd name="T87" fmla="*/ 403 h 450"/>
                <a:gd name="T88" fmla="*/ 483 w 661"/>
                <a:gd name="T89" fmla="*/ 446 h 450"/>
                <a:gd name="T90" fmla="*/ 486 w 661"/>
                <a:gd name="T91" fmla="*/ 447 h 450"/>
                <a:gd name="T92" fmla="*/ 497 w 661"/>
                <a:gd name="T93" fmla="*/ 449 h 450"/>
                <a:gd name="T94" fmla="*/ 510 w 661"/>
                <a:gd name="T95" fmla="*/ 450 h 450"/>
                <a:gd name="T96" fmla="*/ 564 w 661"/>
                <a:gd name="T97" fmla="*/ 440 h 450"/>
                <a:gd name="T98" fmla="*/ 609 w 661"/>
                <a:gd name="T99" fmla="*/ 409 h 450"/>
                <a:gd name="T100" fmla="*/ 637 w 661"/>
                <a:gd name="T101" fmla="*/ 367 h 450"/>
                <a:gd name="T102" fmla="*/ 658 w 661"/>
                <a:gd name="T103" fmla="*/ 294 h 450"/>
                <a:gd name="T104" fmla="*/ 647 w 661"/>
                <a:gd name="T105" fmla="*/ 163 h 450"/>
                <a:gd name="T106" fmla="*/ 638 w 661"/>
                <a:gd name="T107" fmla="*/ 136 h 450"/>
                <a:gd name="T108" fmla="*/ 628 w 661"/>
                <a:gd name="T109" fmla="*/ 117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61" h="450">
                  <a:moveTo>
                    <a:pt x="600" y="79"/>
                  </a:moveTo>
                  <a:cubicBezTo>
                    <a:pt x="598" y="77"/>
                    <a:pt x="596" y="76"/>
                    <a:pt x="595" y="74"/>
                  </a:cubicBezTo>
                  <a:cubicBezTo>
                    <a:pt x="593" y="72"/>
                    <a:pt x="592" y="71"/>
                    <a:pt x="590" y="69"/>
                  </a:cubicBezTo>
                  <a:cubicBezTo>
                    <a:pt x="584" y="63"/>
                    <a:pt x="578" y="58"/>
                    <a:pt x="572" y="52"/>
                  </a:cubicBezTo>
                  <a:cubicBezTo>
                    <a:pt x="562" y="45"/>
                    <a:pt x="553" y="39"/>
                    <a:pt x="542" y="33"/>
                  </a:cubicBezTo>
                  <a:cubicBezTo>
                    <a:pt x="541" y="32"/>
                    <a:pt x="540" y="32"/>
                    <a:pt x="539" y="31"/>
                  </a:cubicBezTo>
                  <a:cubicBezTo>
                    <a:pt x="534" y="28"/>
                    <a:pt x="529" y="25"/>
                    <a:pt x="523" y="23"/>
                  </a:cubicBezTo>
                  <a:cubicBezTo>
                    <a:pt x="517" y="20"/>
                    <a:pt x="511" y="18"/>
                    <a:pt x="505" y="15"/>
                  </a:cubicBezTo>
                  <a:cubicBezTo>
                    <a:pt x="504" y="15"/>
                    <a:pt x="503" y="15"/>
                    <a:pt x="502" y="15"/>
                  </a:cubicBezTo>
                  <a:cubicBezTo>
                    <a:pt x="500" y="14"/>
                    <a:pt x="498" y="13"/>
                    <a:pt x="495" y="12"/>
                  </a:cubicBezTo>
                  <a:cubicBezTo>
                    <a:pt x="487" y="9"/>
                    <a:pt x="478" y="7"/>
                    <a:pt x="469" y="5"/>
                  </a:cubicBezTo>
                  <a:cubicBezTo>
                    <a:pt x="457" y="3"/>
                    <a:pt x="445" y="1"/>
                    <a:pt x="433" y="1"/>
                  </a:cubicBezTo>
                  <a:cubicBezTo>
                    <a:pt x="421" y="0"/>
                    <a:pt x="409" y="0"/>
                    <a:pt x="397" y="0"/>
                  </a:cubicBezTo>
                  <a:cubicBezTo>
                    <a:pt x="385" y="1"/>
                    <a:pt x="374" y="2"/>
                    <a:pt x="362" y="4"/>
                  </a:cubicBezTo>
                  <a:cubicBezTo>
                    <a:pt x="358" y="4"/>
                    <a:pt x="354" y="5"/>
                    <a:pt x="350" y="6"/>
                  </a:cubicBezTo>
                  <a:cubicBezTo>
                    <a:pt x="349" y="6"/>
                    <a:pt x="347" y="6"/>
                    <a:pt x="346" y="7"/>
                  </a:cubicBezTo>
                  <a:cubicBezTo>
                    <a:pt x="345" y="7"/>
                    <a:pt x="344" y="8"/>
                    <a:pt x="344" y="8"/>
                  </a:cubicBezTo>
                  <a:cubicBezTo>
                    <a:pt x="318" y="27"/>
                    <a:pt x="294" y="41"/>
                    <a:pt x="273" y="51"/>
                  </a:cubicBezTo>
                  <a:cubicBezTo>
                    <a:pt x="253" y="60"/>
                    <a:pt x="235" y="66"/>
                    <a:pt x="223" y="68"/>
                  </a:cubicBezTo>
                  <a:cubicBezTo>
                    <a:pt x="217" y="70"/>
                    <a:pt x="213" y="71"/>
                    <a:pt x="210" y="71"/>
                  </a:cubicBezTo>
                  <a:cubicBezTo>
                    <a:pt x="207" y="72"/>
                    <a:pt x="205" y="72"/>
                    <a:pt x="205" y="72"/>
                  </a:cubicBezTo>
                  <a:cubicBezTo>
                    <a:pt x="203" y="64"/>
                    <a:pt x="203" y="64"/>
                    <a:pt x="203" y="64"/>
                  </a:cubicBezTo>
                  <a:cubicBezTo>
                    <a:pt x="203" y="64"/>
                    <a:pt x="205" y="64"/>
                    <a:pt x="208" y="63"/>
                  </a:cubicBezTo>
                  <a:cubicBezTo>
                    <a:pt x="211" y="62"/>
                    <a:pt x="215" y="61"/>
                    <a:pt x="221" y="59"/>
                  </a:cubicBezTo>
                  <a:cubicBezTo>
                    <a:pt x="232" y="55"/>
                    <a:pt x="248" y="49"/>
                    <a:pt x="267" y="38"/>
                  </a:cubicBezTo>
                  <a:cubicBezTo>
                    <a:pt x="276" y="33"/>
                    <a:pt x="285" y="27"/>
                    <a:pt x="295" y="20"/>
                  </a:cubicBezTo>
                  <a:cubicBezTo>
                    <a:pt x="278" y="26"/>
                    <a:pt x="262" y="32"/>
                    <a:pt x="246" y="40"/>
                  </a:cubicBezTo>
                  <a:cubicBezTo>
                    <a:pt x="244" y="41"/>
                    <a:pt x="242" y="42"/>
                    <a:pt x="240" y="43"/>
                  </a:cubicBezTo>
                  <a:cubicBezTo>
                    <a:pt x="230" y="47"/>
                    <a:pt x="221" y="52"/>
                    <a:pt x="212" y="58"/>
                  </a:cubicBezTo>
                  <a:cubicBezTo>
                    <a:pt x="190" y="70"/>
                    <a:pt x="171" y="83"/>
                    <a:pt x="153" y="97"/>
                  </a:cubicBezTo>
                  <a:cubicBezTo>
                    <a:pt x="151" y="99"/>
                    <a:pt x="150" y="100"/>
                    <a:pt x="148" y="102"/>
                  </a:cubicBezTo>
                  <a:cubicBezTo>
                    <a:pt x="139" y="109"/>
                    <a:pt x="130" y="117"/>
                    <a:pt x="122" y="125"/>
                  </a:cubicBezTo>
                  <a:cubicBezTo>
                    <a:pt x="105" y="141"/>
                    <a:pt x="90" y="157"/>
                    <a:pt x="77" y="173"/>
                  </a:cubicBezTo>
                  <a:cubicBezTo>
                    <a:pt x="76" y="174"/>
                    <a:pt x="74" y="176"/>
                    <a:pt x="73" y="178"/>
                  </a:cubicBezTo>
                  <a:cubicBezTo>
                    <a:pt x="68" y="184"/>
                    <a:pt x="64" y="190"/>
                    <a:pt x="60" y="195"/>
                  </a:cubicBezTo>
                  <a:cubicBezTo>
                    <a:pt x="51" y="207"/>
                    <a:pt x="44" y="218"/>
                    <a:pt x="38" y="228"/>
                  </a:cubicBezTo>
                  <a:cubicBezTo>
                    <a:pt x="32" y="239"/>
                    <a:pt x="27" y="249"/>
                    <a:pt x="23" y="258"/>
                  </a:cubicBezTo>
                  <a:cubicBezTo>
                    <a:pt x="21" y="260"/>
                    <a:pt x="20" y="263"/>
                    <a:pt x="19" y="266"/>
                  </a:cubicBezTo>
                  <a:cubicBezTo>
                    <a:pt x="18" y="268"/>
                    <a:pt x="17" y="270"/>
                    <a:pt x="16" y="272"/>
                  </a:cubicBezTo>
                  <a:cubicBezTo>
                    <a:pt x="11" y="283"/>
                    <a:pt x="7" y="293"/>
                    <a:pt x="5" y="300"/>
                  </a:cubicBezTo>
                  <a:cubicBezTo>
                    <a:pt x="3" y="305"/>
                    <a:pt x="2" y="309"/>
                    <a:pt x="1" y="312"/>
                  </a:cubicBezTo>
                  <a:cubicBezTo>
                    <a:pt x="0" y="314"/>
                    <a:pt x="0" y="316"/>
                    <a:pt x="0" y="316"/>
                  </a:cubicBezTo>
                  <a:cubicBezTo>
                    <a:pt x="2" y="317"/>
                    <a:pt x="2" y="317"/>
                    <a:pt x="2" y="317"/>
                  </a:cubicBezTo>
                  <a:cubicBezTo>
                    <a:pt x="4" y="317"/>
                    <a:pt x="4" y="317"/>
                    <a:pt x="4" y="317"/>
                  </a:cubicBezTo>
                  <a:cubicBezTo>
                    <a:pt x="7" y="319"/>
                    <a:pt x="7" y="319"/>
                    <a:pt x="7" y="319"/>
                  </a:cubicBezTo>
                  <a:cubicBezTo>
                    <a:pt x="7" y="319"/>
                    <a:pt x="8" y="317"/>
                    <a:pt x="9" y="315"/>
                  </a:cubicBezTo>
                  <a:cubicBezTo>
                    <a:pt x="10" y="312"/>
                    <a:pt x="12" y="309"/>
                    <a:pt x="14" y="304"/>
                  </a:cubicBezTo>
                  <a:cubicBezTo>
                    <a:pt x="17" y="298"/>
                    <a:pt x="20" y="290"/>
                    <a:pt x="25" y="281"/>
                  </a:cubicBezTo>
                  <a:cubicBezTo>
                    <a:pt x="26" y="279"/>
                    <a:pt x="27" y="277"/>
                    <a:pt x="29" y="275"/>
                  </a:cubicBezTo>
                  <a:cubicBezTo>
                    <a:pt x="31" y="272"/>
                    <a:pt x="33" y="268"/>
                    <a:pt x="35" y="264"/>
                  </a:cubicBezTo>
                  <a:cubicBezTo>
                    <a:pt x="45" y="248"/>
                    <a:pt x="58" y="228"/>
                    <a:pt x="76" y="208"/>
                  </a:cubicBezTo>
                  <a:cubicBezTo>
                    <a:pt x="80" y="203"/>
                    <a:pt x="84" y="198"/>
                    <a:pt x="89" y="193"/>
                  </a:cubicBezTo>
                  <a:cubicBezTo>
                    <a:pt x="90" y="192"/>
                    <a:pt x="92" y="190"/>
                    <a:pt x="93" y="189"/>
                  </a:cubicBezTo>
                  <a:cubicBezTo>
                    <a:pt x="107" y="174"/>
                    <a:pt x="122" y="160"/>
                    <a:pt x="140" y="146"/>
                  </a:cubicBezTo>
                  <a:cubicBezTo>
                    <a:pt x="150" y="138"/>
                    <a:pt x="160" y="131"/>
                    <a:pt x="170" y="124"/>
                  </a:cubicBezTo>
                  <a:cubicBezTo>
                    <a:pt x="172" y="123"/>
                    <a:pt x="174" y="121"/>
                    <a:pt x="176" y="120"/>
                  </a:cubicBezTo>
                  <a:cubicBezTo>
                    <a:pt x="192" y="110"/>
                    <a:pt x="210" y="99"/>
                    <a:pt x="229" y="90"/>
                  </a:cubicBezTo>
                  <a:cubicBezTo>
                    <a:pt x="242" y="84"/>
                    <a:pt x="256" y="78"/>
                    <a:pt x="271" y="73"/>
                  </a:cubicBezTo>
                  <a:cubicBezTo>
                    <a:pt x="273" y="72"/>
                    <a:pt x="275" y="72"/>
                    <a:pt x="277" y="71"/>
                  </a:cubicBezTo>
                  <a:cubicBezTo>
                    <a:pt x="281" y="69"/>
                    <a:pt x="285" y="68"/>
                    <a:pt x="289" y="67"/>
                  </a:cubicBezTo>
                  <a:cubicBezTo>
                    <a:pt x="293" y="66"/>
                    <a:pt x="298" y="64"/>
                    <a:pt x="302" y="63"/>
                  </a:cubicBezTo>
                  <a:cubicBezTo>
                    <a:pt x="314" y="60"/>
                    <a:pt x="326" y="57"/>
                    <a:pt x="339" y="55"/>
                  </a:cubicBezTo>
                  <a:cubicBezTo>
                    <a:pt x="359" y="52"/>
                    <a:pt x="379" y="50"/>
                    <a:pt x="400" y="51"/>
                  </a:cubicBezTo>
                  <a:cubicBezTo>
                    <a:pt x="403" y="51"/>
                    <a:pt x="406" y="51"/>
                    <a:pt x="409" y="51"/>
                  </a:cubicBezTo>
                  <a:cubicBezTo>
                    <a:pt x="423" y="52"/>
                    <a:pt x="437" y="54"/>
                    <a:pt x="450" y="57"/>
                  </a:cubicBezTo>
                  <a:cubicBezTo>
                    <a:pt x="452" y="58"/>
                    <a:pt x="455" y="58"/>
                    <a:pt x="457" y="59"/>
                  </a:cubicBezTo>
                  <a:cubicBezTo>
                    <a:pt x="457" y="59"/>
                    <a:pt x="457" y="59"/>
                    <a:pt x="458" y="59"/>
                  </a:cubicBezTo>
                  <a:cubicBezTo>
                    <a:pt x="492" y="68"/>
                    <a:pt x="523" y="87"/>
                    <a:pt x="546" y="113"/>
                  </a:cubicBezTo>
                  <a:cubicBezTo>
                    <a:pt x="548" y="114"/>
                    <a:pt x="549" y="116"/>
                    <a:pt x="550" y="118"/>
                  </a:cubicBezTo>
                  <a:cubicBezTo>
                    <a:pt x="551" y="118"/>
                    <a:pt x="551" y="119"/>
                    <a:pt x="552" y="120"/>
                  </a:cubicBezTo>
                  <a:cubicBezTo>
                    <a:pt x="558" y="127"/>
                    <a:pt x="563" y="135"/>
                    <a:pt x="568" y="143"/>
                  </a:cubicBezTo>
                  <a:cubicBezTo>
                    <a:pt x="571" y="150"/>
                    <a:pt x="571" y="150"/>
                    <a:pt x="571" y="150"/>
                  </a:cubicBezTo>
                  <a:cubicBezTo>
                    <a:pt x="572" y="150"/>
                    <a:pt x="574" y="155"/>
                    <a:pt x="574" y="156"/>
                  </a:cubicBezTo>
                  <a:cubicBezTo>
                    <a:pt x="575" y="157"/>
                    <a:pt x="576" y="160"/>
                    <a:pt x="576" y="162"/>
                  </a:cubicBezTo>
                  <a:cubicBezTo>
                    <a:pt x="577" y="164"/>
                    <a:pt x="578" y="166"/>
                    <a:pt x="578" y="168"/>
                  </a:cubicBezTo>
                  <a:cubicBezTo>
                    <a:pt x="584" y="185"/>
                    <a:pt x="586" y="205"/>
                    <a:pt x="586" y="224"/>
                  </a:cubicBezTo>
                  <a:cubicBezTo>
                    <a:pt x="586" y="224"/>
                    <a:pt x="586" y="224"/>
                    <a:pt x="586" y="224"/>
                  </a:cubicBezTo>
                  <a:cubicBezTo>
                    <a:pt x="586" y="228"/>
                    <a:pt x="586" y="232"/>
                    <a:pt x="586" y="236"/>
                  </a:cubicBezTo>
                  <a:cubicBezTo>
                    <a:pt x="585" y="251"/>
                    <a:pt x="583" y="267"/>
                    <a:pt x="580" y="281"/>
                  </a:cubicBezTo>
                  <a:cubicBezTo>
                    <a:pt x="576" y="299"/>
                    <a:pt x="570" y="316"/>
                    <a:pt x="563" y="330"/>
                  </a:cubicBezTo>
                  <a:cubicBezTo>
                    <a:pt x="560" y="336"/>
                    <a:pt x="557" y="341"/>
                    <a:pt x="554" y="345"/>
                  </a:cubicBezTo>
                  <a:cubicBezTo>
                    <a:pt x="552" y="347"/>
                    <a:pt x="551" y="349"/>
                    <a:pt x="550" y="351"/>
                  </a:cubicBezTo>
                  <a:cubicBezTo>
                    <a:pt x="546" y="355"/>
                    <a:pt x="542" y="358"/>
                    <a:pt x="538" y="361"/>
                  </a:cubicBezTo>
                  <a:cubicBezTo>
                    <a:pt x="529" y="368"/>
                    <a:pt x="520" y="371"/>
                    <a:pt x="507" y="371"/>
                  </a:cubicBezTo>
                  <a:cubicBezTo>
                    <a:pt x="505" y="371"/>
                    <a:pt x="504" y="371"/>
                    <a:pt x="502" y="371"/>
                  </a:cubicBezTo>
                  <a:cubicBezTo>
                    <a:pt x="500" y="371"/>
                    <a:pt x="500" y="371"/>
                    <a:pt x="500" y="371"/>
                  </a:cubicBezTo>
                  <a:cubicBezTo>
                    <a:pt x="498" y="371"/>
                    <a:pt x="498" y="371"/>
                    <a:pt x="498" y="371"/>
                  </a:cubicBezTo>
                  <a:cubicBezTo>
                    <a:pt x="498" y="370"/>
                    <a:pt x="498" y="370"/>
                    <a:pt x="498" y="370"/>
                  </a:cubicBezTo>
                  <a:cubicBezTo>
                    <a:pt x="500" y="371"/>
                    <a:pt x="498" y="371"/>
                    <a:pt x="499" y="371"/>
                  </a:cubicBezTo>
                  <a:cubicBezTo>
                    <a:pt x="498" y="371"/>
                    <a:pt x="498" y="371"/>
                    <a:pt x="498" y="371"/>
                  </a:cubicBezTo>
                  <a:cubicBezTo>
                    <a:pt x="495" y="370"/>
                    <a:pt x="495" y="370"/>
                    <a:pt x="495" y="370"/>
                  </a:cubicBezTo>
                  <a:cubicBezTo>
                    <a:pt x="494" y="370"/>
                    <a:pt x="494" y="370"/>
                    <a:pt x="494" y="370"/>
                  </a:cubicBezTo>
                  <a:cubicBezTo>
                    <a:pt x="493" y="370"/>
                    <a:pt x="494" y="370"/>
                    <a:pt x="493" y="370"/>
                  </a:cubicBezTo>
                  <a:cubicBezTo>
                    <a:pt x="493" y="370"/>
                    <a:pt x="493" y="370"/>
                    <a:pt x="493" y="370"/>
                  </a:cubicBezTo>
                  <a:cubicBezTo>
                    <a:pt x="492" y="370"/>
                    <a:pt x="492" y="370"/>
                    <a:pt x="492" y="369"/>
                  </a:cubicBezTo>
                  <a:cubicBezTo>
                    <a:pt x="491" y="369"/>
                    <a:pt x="490" y="369"/>
                    <a:pt x="490" y="369"/>
                  </a:cubicBezTo>
                  <a:cubicBezTo>
                    <a:pt x="485" y="368"/>
                    <a:pt x="480" y="366"/>
                    <a:pt x="475" y="363"/>
                  </a:cubicBezTo>
                  <a:cubicBezTo>
                    <a:pt x="472" y="360"/>
                    <a:pt x="468" y="357"/>
                    <a:pt x="465" y="354"/>
                  </a:cubicBezTo>
                  <a:cubicBezTo>
                    <a:pt x="463" y="352"/>
                    <a:pt x="462" y="351"/>
                    <a:pt x="460" y="349"/>
                  </a:cubicBezTo>
                  <a:cubicBezTo>
                    <a:pt x="457" y="345"/>
                    <a:pt x="454" y="341"/>
                    <a:pt x="452" y="337"/>
                  </a:cubicBezTo>
                  <a:cubicBezTo>
                    <a:pt x="449" y="331"/>
                    <a:pt x="446" y="325"/>
                    <a:pt x="444" y="319"/>
                  </a:cubicBezTo>
                  <a:cubicBezTo>
                    <a:pt x="442" y="313"/>
                    <a:pt x="440" y="307"/>
                    <a:pt x="439" y="301"/>
                  </a:cubicBezTo>
                  <a:cubicBezTo>
                    <a:pt x="437" y="289"/>
                    <a:pt x="437" y="277"/>
                    <a:pt x="438" y="267"/>
                  </a:cubicBezTo>
                  <a:cubicBezTo>
                    <a:pt x="440" y="259"/>
                    <a:pt x="442" y="252"/>
                    <a:pt x="446" y="247"/>
                  </a:cubicBezTo>
                  <a:cubicBezTo>
                    <a:pt x="446" y="245"/>
                    <a:pt x="447" y="244"/>
                    <a:pt x="448" y="243"/>
                  </a:cubicBezTo>
                  <a:cubicBezTo>
                    <a:pt x="449" y="242"/>
                    <a:pt x="449" y="242"/>
                    <a:pt x="449" y="241"/>
                  </a:cubicBezTo>
                  <a:cubicBezTo>
                    <a:pt x="454" y="236"/>
                    <a:pt x="460" y="232"/>
                    <a:pt x="467" y="230"/>
                  </a:cubicBezTo>
                  <a:cubicBezTo>
                    <a:pt x="474" y="228"/>
                    <a:pt x="482" y="228"/>
                    <a:pt x="489" y="228"/>
                  </a:cubicBezTo>
                  <a:cubicBezTo>
                    <a:pt x="496" y="229"/>
                    <a:pt x="502" y="230"/>
                    <a:pt x="507" y="231"/>
                  </a:cubicBezTo>
                  <a:cubicBezTo>
                    <a:pt x="512" y="232"/>
                    <a:pt x="516" y="233"/>
                    <a:pt x="518" y="234"/>
                  </a:cubicBezTo>
                  <a:cubicBezTo>
                    <a:pt x="521" y="235"/>
                    <a:pt x="522" y="235"/>
                    <a:pt x="522" y="235"/>
                  </a:cubicBezTo>
                  <a:cubicBezTo>
                    <a:pt x="526" y="228"/>
                    <a:pt x="526" y="228"/>
                    <a:pt x="526" y="228"/>
                  </a:cubicBezTo>
                  <a:cubicBezTo>
                    <a:pt x="526" y="228"/>
                    <a:pt x="525" y="227"/>
                    <a:pt x="523" y="226"/>
                  </a:cubicBezTo>
                  <a:cubicBezTo>
                    <a:pt x="521" y="224"/>
                    <a:pt x="517" y="221"/>
                    <a:pt x="513" y="218"/>
                  </a:cubicBezTo>
                  <a:cubicBezTo>
                    <a:pt x="508" y="215"/>
                    <a:pt x="502" y="211"/>
                    <a:pt x="494" y="208"/>
                  </a:cubicBezTo>
                  <a:cubicBezTo>
                    <a:pt x="487" y="205"/>
                    <a:pt x="478" y="202"/>
                    <a:pt x="466" y="201"/>
                  </a:cubicBezTo>
                  <a:cubicBezTo>
                    <a:pt x="466" y="201"/>
                    <a:pt x="465" y="201"/>
                    <a:pt x="464" y="201"/>
                  </a:cubicBezTo>
                  <a:cubicBezTo>
                    <a:pt x="462" y="201"/>
                    <a:pt x="460" y="201"/>
                    <a:pt x="457" y="201"/>
                  </a:cubicBezTo>
                  <a:cubicBezTo>
                    <a:pt x="447" y="202"/>
                    <a:pt x="434" y="205"/>
                    <a:pt x="423" y="213"/>
                  </a:cubicBezTo>
                  <a:cubicBezTo>
                    <a:pt x="423" y="214"/>
                    <a:pt x="422" y="214"/>
                    <a:pt x="422" y="214"/>
                  </a:cubicBezTo>
                  <a:cubicBezTo>
                    <a:pt x="420" y="216"/>
                    <a:pt x="418" y="217"/>
                    <a:pt x="417" y="219"/>
                  </a:cubicBezTo>
                  <a:cubicBezTo>
                    <a:pt x="413" y="222"/>
                    <a:pt x="409" y="226"/>
                    <a:pt x="406" y="230"/>
                  </a:cubicBezTo>
                  <a:cubicBezTo>
                    <a:pt x="401" y="237"/>
                    <a:pt x="396" y="245"/>
                    <a:pt x="393" y="252"/>
                  </a:cubicBezTo>
                  <a:cubicBezTo>
                    <a:pt x="390" y="259"/>
                    <a:pt x="388" y="265"/>
                    <a:pt x="387" y="271"/>
                  </a:cubicBezTo>
                  <a:cubicBezTo>
                    <a:pt x="386" y="275"/>
                    <a:pt x="385" y="279"/>
                    <a:pt x="384" y="283"/>
                  </a:cubicBezTo>
                  <a:cubicBezTo>
                    <a:pt x="383" y="290"/>
                    <a:pt x="382" y="297"/>
                    <a:pt x="382" y="305"/>
                  </a:cubicBezTo>
                  <a:cubicBezTo>
                    <a:pt x="382" y="312"/>
                    <a:pt x="382" y="319"/>
                    <a:pt x="383" y="327"/>
                  </a:cubicBezTo>
                  <a:cubicBezTo>
                    <a:pt x="384" y="330"/>
                    <a:pt x="384" y="334"/>
                    <a:pt x="385" y="337"/>
                  </a:cubicBezTo>
                  <a:cubicBezTo>
                    <a:pt x="386" y="346"/>
                    <a:pt x="389" y="354"/>
                    <a:pt x="392" y="363"/>
                  </a:cubicBezTo>
                  <a:cubicBezTo>
                    <a:pt x="395" y="373"/>
                    <a:pt x="400" y="383"/>
                    <a:pt x="406" y="392"/>
                  </a:cubicBezTo>
                  <a:cubicBezTo>
                    <a:pt x="408" y="394"/>
                    <a:pt x="409" y="396"/>
                    <a:pt x="410" y="398"/>
                  </a:cubicBezTo>
                  <a:cubicBezTo>
                    <a:pt x="412" y="400"/>
                    <a:pt x="413" y="402"/>
                    <a:pt x="414" y="403"/>
                  </a:cubicBezTo>
                  <a:cubicBezTo>
                    <a:pt x="419" y="409"/>
                    <a:pt x="424" y="415"/>
                    <a:pt x="430" y="420"/>
                  </a:cubicBezTo>
                  <a:cubicBezTo>
                    <a:pt x="440" y="428"/>
                    <a:pt x="451" y="435"/>
                    <a:pt x="464" y="441"/>
                  </a:cubicBezTo>
                  <a:cubicBezTo>
                    <a:pt x="469" y="443"/>
                    <a:pt x="480" y="446"/>
                    <a:pt x="483" y="446"/>
                  </a:cubicBezTo>
                  <a:cubicBezTo>
                    <a:pt x="483" y="447"/>
                    <a:pt x="483" y="447"/>
                    <a:pt x="483" y="447"/>
                  </a:cubicBezTo>
                  <a:cubicBezTo>
                    <a:pt x="484" y="447"/>
                    <a:pt x="482" y="446"/>
                    <a:pt x="485" y="447"/>
                  </a:cubicBezTo>
                  <a:cubicBezTo>
                    <a:pt x="486" y="447"/>
                    <a:pt x="486" y="447"/>
                    <a:pt x="486" y="447"/>
                  </a:cubicBezTo>
                  <a:cubicBezTo>
                    <a:pt x="488" y="448"/>
                    <a:pt x="488" y="448"/>
                    <a:pt x="488" y="448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9"/>
                    <a:pt x="496" y="449"/>
                    <a:pt x="497" y="449"/>
                  </a:cubicBezTo>
                  <a:cubicBezTo>
                    <a:pt x="499" y="449"/>
                    <a:pt x="501" y="449"/>
                    <a:pt x="502" y="450"/>
                  </a:cubicBezTo>
                  <a:cubicBezTo>
                    <a:pt x="504" y="450"/>
                    <a:pt x="506" y="450"/>
                    <a:pt x="507" y="450"/>
                  </a:cubicBezTo>
                  <a:cubicBezTo>
                    <a:pt x="508" y="450"/>
                    <a:pt x="509" y="450"/>
                    <a:pt x="510" y="450"/>
                  </a:cubicBezTo>
                  <a:cubicBezTo>
                    <a:pt x="513" y="450"/>
                    <a:pt x="516" y="450"/>
                    <a:pt x="519" y="450"/>
                  </a:cubicBezTo>
                  <a:cubicBezTo>
                    <a:pt x="527" y="450"/>
                    <a:pt x="535" y="449"/>
                    <a:pt x="544" y="447"/>
                  </a:cubicBezTo>
                  <a:cubicBezTo>
                    <a:pt x="551" y="446"/>
                    <a:pt x="558" y="443"/>
                    <a:pt x="564" y="440"/>
                  </a:cubicBezTo>
                  <a:cubicBezTo>
                    <a:pt x="571" y="438"/>
                    <a:pt x="578" y="434"/>
                    <a:pt x="584" y="430"/>
                  </a:cubicBezTo>
                  <a:cubicBezTo>
                    <a:pt x="590" y="426"/>
                    <a:pt x="596" y="422"/>
                    <a:pt x="601" y="417"/>
                  </a:cubicBezTo>
                  <a:cubicBezTo>
                    <a:pt x="604" y="414"/>
                    <a:pt x="606" y="412"/>
                    <a:pt x="609" y="409"/>
                  </a:cubicBezTo>
                  <a:cubicBezTo>
                    <a:pt x="610" y="408"/>
                    <a:pt x="612" y="406"/>
                    <a:pt x="613" y="404"/>
                  </a:cubicBezTo>
                  <a:cubicBezTo>
                    <a:pt x="614" y="403"/>
                    <a:pt x="615" y="402"/>
                    <a:pt x="616" y="401"/>
                  </a:cubicBezTo>
                  <a:cubicBezTo>
                    <a:pt x="625" y="390"/>
                    <a:pt x="632" y="379"/>
                    <a:pt x="637" y="367"/>
                  </a:cubicBezTo>
                  <a:cubicBezTo>
                    <a:pt x="646" y="350"/>
                    <a:pt x="651" y="333"/>
                    <a:pt x="655" y="315"/>
                  </a:cubicBezTo>
                  <a:cubicBezTo>
                    <a:pt x="656" y="310"/>
                    <a:pt x="657" y="304"/>
                    <a:pt x="658" y="298"/>
                  </a:cubicBezTo>
                  <a:cubicBezTo>
                    <a:pt x="658" y="297"/>
                    <a:pt x="658" y="295"/>
                    <a:pt x="658" y="294"/>
                  </a:cubicBezTo>
                  <a:cubicBezTo>
                    <a:pt x="661" y="269"/>
                    <a:pt x="661" y="245"/>
                    <a:pt x="659" y="220"/>
                  </a:cubicBezTo>
                  <a:cubicBezTo>
                    <a:pt x="657" y="203"/>
                    <a:pt x="654" y="186"/>
                    <a:pt x="649" y="170"/>
                  </a:cubicBezTo>
                  <a:cubicBezTo>
                    <a:pt x="649" y="167"/>
                    <a:pt x="648" y="165"/>
                    <a:pt x="647" y="163"/>
                  </a:cubicBezTo>
                  <a:cubicBezTo>
                    <a:pt x="646" y="157"/>
                    <a:pt x="644" y="151"/>
                    <a:pt x="641" y="146"/>
                  </a:cubicBezTo>
                  <a:cubicBezTo>
                    <a:pt x="640" y="143"/>
                    <a:pt x="639" y="140"/>
                    <a:pt x="638" y="137"/>
                  </a:cubicBezTo>
                  <a:cubicBezTo>
                    <a:pt x="638" y="137"/>
                    <a:pt x="638" y="136"/>
                    <a:pt x="638" y="136"/>
                  </a:cubicBezTo>
                  <a:cubicBezTo>
                    <a:pt x="636" y="133"/>
                    <a:pt x="635" y="130"/>
                    <a:pt x="633" y="127"/>
                  </a:cubicBezTo>
                  <a:cubicBezTo>
                    <a:pt x="631" y="123"/>
                    <a:pt x="631" y="122"/>
                    <a:pt x="628" y="118"/>
                  </a:cubicBezTo>
                  <a:cubicBezTo>
                    <a:pt x="628" y="117"/>
                    <a:pt x="628" y="117"/>
                    <a:pt x="628" y="117"/>
                  </a:cubicBezTo>
                  <a:cubicBezTo>
                    <a:pt x="623" y="110"/>
                    <a:pt x="623" y="110"/>
                    <a:pt x="623" y="110"/>
                  </a:cubicBezTo>
                  <a:cubicBezTo>
                    <a:pt x="616" y="99"/>
                    <a:pt x="608" y="89"/>
                    <a:pt x="60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8" name="Freeform 22"/>
            <p:cNvSpPr/>
            <p:nvPr/>
          </p:nvSpPr>
          <p:spPr bwMode="auto">
            <a:xfrm>
              <a:off x="8848726" y="257175"/>
              <a:ext cx="1600200" cy="3027363"/>
            </a:xfrm>
            <a:custGeom>
              <a:avLst/>
              <a:gdLst>
                <a:gd name="T0" fmla="*/ 270 w 426"/>
                <a:gd name="T1" fmla="*/ 639 h 806"/>
                <a:gd name="T2" fmla="*/ 370 w 426"/>
                <a:gd name="T3" fmla="*/ 484 h 806"/>
                <a:gd name="T4" fmla="*/ 413 w 426"/>
                <a:gd name="T5" fmla="*/ 367 h 806"/>
                <a:gd name="T6" fmla="*/ 426 w 426"/>
                <a:gd name="T7" fmla="*/ 257 h 806"/>
                <a:gd name="T8" fmla="*/ 419 w 426"/>
                <a:gd name="T9" fmla="*/ 198 h 806"/>
                <a:gd name="T10" fmla="*/ 397 w 426"/>
                <a:gd name="T11" fmla="*/ 133 h 806"/>
                <a:gd name="T12" fmla="*/ 327 w 426"/>
                <a:gd name="T13" fmla="*/ 49 h 806"/>
                <a:gd name="T14" fmla="*/ 307 w 426"/>
                <a:gd name="T15" fmla="*/ 34 h 806"/>
                <a:gd name="T16" fmla="*/ 296 w 426"/>
                <a:gd name="T17" fmla="*/ 27 h 806"/>
                <a:gd name="T18" fmla="*/ 285 w 426"/>
                <a:gd name="T19" fmla="*/ 21 h 806"/>
                <a:gd name="T20" fmla="*/ 187 w 426"/>
                <a:gd name="T21" fmla="*/ 1 h 806"/>
                <a:gd name="T22" fmla="*/ 94 w 426"/>
                <a:gd name="T23" fmla="*/ 26 h 806"/>
                <a:gd name="T24" fmla="*/ 28 w 426"/>
                <a:gd name="T25" fmla="*/ 85 h 806"/>
                <a:gd name="T26" fmla="*/ 2 w 426"/>
                <a:gd name="T27" fmla="*/ 151 h 806"/>
                <a:gd name="T28" fmla="*/ 3 w 426"/>
                <a:gd name="T29" fmla="*/ 213 h 806"/>
                <a:gd name="T30" fmla="*/ 4 w 426"/>
                <a:gd name="T31" fmla="*/ 219 h 806"/>
                <a:gd name="T32" fmla="*/ 9 w 426"/>
                <a:gd name="T33" fmla="*/ 236 h 806"/>
                <a:gd name="T34" fmla="*/ 58 w 426"/>
                <a:gd name="T35" fmla="*/ 307 h 806"/>
                <a:gd name="T36" fmla="*/ 138 w 426"/>
                <a:gd name="T37" fmla="*/ 336 h 806"/>
                <a:gd name="T38" fmla="*/ 182 w 426"/>
                <a:gd name="T39" fmla="*/ 330 h 806"/>
                <a:gd name="T40" fmla="*/ 254 w 426"/>
                <a:gd name="T41" fmla="*/ 270 h 806"/>
                <a:gd name="T42" fmla="*/ 266 w 426"/>
                <a:gd name="T43" fmla="*/ 230 h 806"/>
                <a:gd name="T44" fmla="*/ 267 w 426"/>
                <a:gd name="T45" fmla="*/ 201 h 806"/>
                <a:gd name="T46" fmla="*/ 258 w 426"/>
                <a:gd name="T47" fmla="*/ 196 h 806"/>
                <a:gd name="T48" fmla="*/ 252 w 426"/>
                <a:gd name="T49" fmla="*/ 216 h 806"/>
                <a:gd name="T50" fmla="*/ 230 w 426"/>
                <a:gd name="T51" fmla="*/ 254 h 806"/>
                <a:gd name="T52" fmla="*/ 169 w 426"/>
                <a:gd name="T53" fmla="*/ 284 h 806"/>
                <a:gd name="T54" fmla="*/ 112 w 426"/>
                <a:gd name="T55" fmla="*/ 269 h 806"/>
                <a:gd name="T56" fmla="*/ 81 w 426"/>
                <a:gd name="T57" fmla="*/ 224 h 806"/>
                <a:gd name="T58" fmla="*/ 79 w 426"/>
                <a:gd name="T59" fmla="*/ 214 h 806"/>
                <a:gd name="T60" fmla="*/ 77 w 426"/>
                <a:gd name="T61" fmla="*/ 201 h 806"/>
                <a:gd name="T62" fmla="*/ 76 w 426"/>
                <a:gd name="T63" fmla="*/ 193 h 806"/>
                <a:gd name="T64" fmla="*/ 77 w 426"/>
                <a:gd name="T65" fmla="*/ 181 h 806"/>
                <a:gd name="T66" fmla="*/ 134 w 426"/>
                <a:gd name="T67" fmla="*/ 99 h 806"/>
                <a:gd name="T68" fmla="*/ 232 w 426"/>
                <a:gd name="T69" fmla="*/ 82 h 806"/>
                <a:gd name="T70" fmla="*/ 259 w 426"/>
                <a:gd name="T71" fmla="*/ 90 h 806"/>
                <a:gd name="T72" fmla="*/ 269 w 426"/>
                <a:gd name="T73" fmla="*/ 95 h 806"/>
                <a:gd name="T74" fmla="*/ 279 w 426"/>
                <a:gd name="T75" fmla="*/ 101 h 806"/>
                <a:gd name="T76" fmla="*/ 322 w 426"/>
                <a:gd name="T77" fmla="*/ 137 h 806"/>
                <a:gd name="T78" fmla="*/ 367 w 426"/>
                <a:gd name="T79" fmla="*/ 249 h 806"/>
                <a:gd name="T80" fmla="*/ 349 w 426"/>
                <a:gd name="T81" fmla="*/ 409 h 806"/>
                <a:gd name="T82" fmla="*/ 336 w 426"/>
                <a:gd name="T83" fmla="*/ 450 h 806"/>
                <a:gd name="T84" fmla="*/ 231 w 426"/>
                <a:gd name="T85" fmla="*/ 638 h 806"/>
                <a:gd name="T86" fmla="*/ 159 w 426"/>
                <a:gd name="T87" fmla="*/ 717 h 806"/>
                <a:gd name="T88" fmla="*/ 113 w 426"/>
                <a:gd name="T89" fmla="*/ 754 h 806"/>
                <a:gd name="T90" fmla="*/ 21 w 426"/>
                <a:gd name="T91" fmla="*/ 798 h 806"/>
                <a:gd name="T92" fmla="*/ 91 w 426"/>
                <a:gd name="T93" fmla="*/ 785 h 806"/>
                <a:gd name="T94" fmla="*/ 175 w 426"/>
                <a:gd name="T95" fmla="*/ 733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6" h="806">
                  <a:moveTo>
                    <a:pt x="175" y="733"/>
                  </a:moveTo>
                  <a:cubicBezTo>
                    <a:pt x="177" y="731"/>
                    <a:pt x="179" y="729"/>
                    <a:pt x="181" y="728"/>
                  </a:cubicBezTo>
                  <a:cubicBezTo>
                    <a:pt x="201" y="712"/>
                    <a:pt x="221" y="693"/>
                    <a:pt x="241" y="671"/>
                  </a:cubicBezTo>
                  <a:cubicBezTo>
                    <a:pt x="251" y="661"/>
                    <a:pt x="260" y="651"/>
                    <a:pt x="270" y="639"/>
                  </a:cubicBezTo>
                  <a:cubicBezTo>
                    <a:pt x="285" y="621"/>
                    <a:pt x="300" y="601"/>
                    <a:pt x="315" y="580"/>
                  </a:cubicBezTo>
                  <a:cubicBezTo>
                    <a:pt x="316" y="578"/>
                    <a:pt x="317" y="576"/>
                    <a:pt x="319" y="574"/>
                  </a:cubicBezTo>
                  <a:cubicBezTo>
                    <a:pt x="319" y="574"/>
                    <a:pt x="319" y="573"/>
                    <a:pt x="320" y="573"/>
                  </a:cubicBezTo>
                  <a:cubicBezTo>
                    <a:pt x="338" y="545"/>
                    <a:pt x="355" y="516"/>
                    <a:pt x="370" y="484"/>
                  </a:cubicBezTo>
                  <a:cubicBezTo>
                    <a:pt x="371" y="482"/>
                    <a:pt x="372" y="480"/>
                    <a:pt x="373" y="478"/>
                  </a:cubicBezTo>
                  <a:cubicBezTo>
                    <a:pt x="378" y="468"/>
                    <a:pt x="382" y="458"/>
                    <a:pt x="387" y="447"/>
                  </a:cubicBezTo>
                  <a:cubicBezTo>
                    <a:pt x="396" y="424"/>
                    <a:pt x="405" y="400"/>
                    <a:pt x="411" y="374"/>
                  </a:cubicBezTo>
                  <a:cubicBezTo>
                    <a:pt x="412" y="372"/>
                    <a:pt x="413" y="369"/>
                    <a:pt x="413" y="367"/>
                  </a:cubicBezTo>
                  <a:cubicBezTo>
                    <a:pt x="415" y="362"/>
                    <a:pt x="416" y="357"/>
                    <a:pt x="417" y="351"/>
                  </a:cubicBezTo>
                  <a:cubicBezTo>
                    <a:pt x="418" y="348"/>
                    <a:pt x="418" y="344"/>
                    <a:pt x="419" y="340"/>
                  </a:cubicBezTo>
                  <a:cubicBezTo>
                    <a:pt x="422" y="326"/>
                    <a:pt x="424" y="312"/>
                    <a:pt x="425" y="298"/>
                  </a:cubicBezTo>
                  <a:cubicBezTo>
                    <a:pt x="426" y="284"/>
                    <a:pt x="426" y="271"/>
                    <a:pt x="426" y="257"/>
                  </a:cubicBezTo>
                  <a:cubicBezTo>
                    <a:pt x="426" y="250"/>
                    <a:pt x="426" y="244"/>
                    <a:pt x="425" y="237"/>
                  </a:cubicBezTo>
                  <a:cubicBezTo>
                    <a:pt x="425" y="234"/>
                    <a:pt x="425" y="230"/>
                    <a:pt x="424" y="227"/>
                  </a:cubicBezTo>
                  <a:cubicBezTo>
                    <a:pt x="424" y="223"/>
                    <a:pt x="423" y="219"/>
                    <a:pt x="423" y="215"/>
                  </a:cubicBezTo>
                  <a:cubicBezTo>
                    <a:pt x="422" y="209"/>
                    <a:pt x="421" y="204"/>
                    <a:pt x="419" y="198"/>
                  </a:cubicBezTo>
                  <a:cubicBezTo>
                    <a:pt x="419" y="195"/>
                    <a:pt x="418" y="193"/>
                    <a:pt x="418" y="191"/>
                  </a:cubicBezTo>
                  <a:cubicBezTo>
                    <a:pt x="416" y="185"/>
                    <a:pt x="415" y="179"/>
                    <a:pt x="413" y="174"/>
                  </a:cubicBezTo>
                  <a:cubicBezTo>
                    <a:pt x="411" y="167"/>
                    <a:pt x="408" y="160"/>
                    <a:pt x="406" y="153"/>
                  </a:cubicBezTo>
                  <a:cubicBezTo>
                    <a:pt x="403" y="146"/>
                    <a:pt x="400" y="140"/>
                    <a:pt x="397" y="133"/>
                  </a:cubicBezTo>
                  <a:cubicBezTo>
                    <a:pt x="390" y="119"/>
                    <a:pt x="381" y="106"/>
                    <a:pt x="372" y="94"/>
                  </a:cubicBezTo>
                  <a:cubicBezTo>
                    <a:pt x="371" y="92"/>
                    <a:pt x="369" y="91"/>
                    <a:pt x="368" y="89"/>
                  </a:cubicBezTo>
                  <a:cubicBezTo>
                    <a:pt x="360" y="80"/>
                    <a:pt x="352" y="71"/>
                    <a:pt x="344" y="63"/>
                  </a:cubicBezTo>
                  <a:cubicBezTo>
                    <a:pt x="338" y="58"/>
                    <a:pt x="333" y="53"/>
                    <a:pt x="327" y="49"/>
                  </a:cubicBezTo>
                  <a:cubicBezTo>
                    <a:pt x="324" y="47"/>
                    <a:pt x="322" y="44"/>
                    <a:pt x="319" y="42"/>
                  </a:cubicBezTo>
                  <a:cubicBezTo>
                    <a:pt x="310" y="36"/>
                    <a:pt x="310" y="36"/>
                    <a:pt x="310" y="36"/>
                  </a:cubicBezTo>
                  <a:cubicBezTo>
                    <a:pt x="308" y="34"/>
                    <a:pt x="308" y="34"/>
                    <a:pt x="308" y="34"/>
                  </a:cubicBezTo>
                  <a:cubicBezTo>
                    <a:pt x="307" y="34"/>
                    <a:pt x="307" y="34"/>
                    <a:pt x="307" y="34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305" y="33"/>
                    <a:pt x="307" y="34"/>
                    <a:pt x="304" y="32"/>
                  </a:cubicBezTo>
                  <a:cubicBezTo>
                    <a:pt x="300" y="30"/>
                    <a:pt x="300" y="30"/>
                    <a:pt x="300" y="30"/>
                  </a:cubicBezTo>
                  <a:cubicBezTo>
                    <a:pt x="296" y="27"/>
                    <a:pt x="296" y="27"/>
                    <a:pt x="296" y="27"/>
                  </a:cubicBezTo>
                  <a:cubicBezTo>
                    <a:pt x="295" y="27"/>
                    <a:pt x="295" y="27"/>
                    <a:pt x="294" y="26"/>
                  </a:cubicBezTo>
                  <a:cubicBezTo>
                    <a:pt x="291" y="25"/>
                    <a:pt x="291" y="25"/>
                    <a:pt x="291" y="25"/>
                  </a:cubicBezTo>
                  <a:cubicBezTo>
                    <a:pt x="291" y="24"/>
                    <a:pt x="291" y="24"/>
                    <a:pt x="291" y="24"/>
                  </a:cubicBezTo>
                  <a:cubicBezTo>
                    <a:pt x="289" y="23"/>
                    <a:pt x="287" y="22"/>
                    <a:pt x="285" y="21"/>
                  </a:cubicBezTo>
                  <a:cubicBezTo>
                    <a:pt x="283" y="20"/>
                    <a:pt x="282" y="20"/>
                    <a:pt x="280" y="19"/>
                  </a:cubicBezTo>
                  <a:cubicBezTo>
                    <a:pt x="269" y="14"/>
                    <a:pt x="269" y="14"/>
                    <a:pt x="269" y="14"/>
                  </a:cubicBezTo>
                  <a:cubicBezTo>
                    <a:pt x="246" y="5"/>
                    <a:pt x="221" y="1"/>
                    <a:pt x="196" y="0"/>
                  </a:cubicBezTo>
                  <a:cubicBezTo>
                    <a:pt x="193" y="0"/>
                    <a:pt x="190" y="0"/>
                    <a:pt x="187" y="1"/>
                  </a:cubicBezTo>
                  <a:cubicBezTo>
                    <a:pt x="185" y="1"/>
                    <a:pt x="182" y="1"/>
                    <a:pt x="180" y="1"/>
                  </a:cubicBezTo>
                  <a:cubicBezTo>
                    <a:pt x="173" y="1"/>
                    <a:pt x="167" y="2"/>
                    <a:pt x="161" y="3"/>
                  </a:cubicBezTo>
                  <a:cubicBezTo>
                    <a:pt x="157" y="4"/>
                    <a:pt x="153" y="4"/>
                    <a:pt x="149" y="5"/>
                  </a:cubicBezTo>
                  <a:cubicBezTo>
                    <a:pt x="130" y="9"/>
                    <a:pt x="111" y="16"/>
                    <a:pt x="94" y="26"/>
                  </a:cubicBezTo>
                  <a:cubicBezTo>
                    <a:pt x="89" y="28"/>
                    <a:pt x="84" y="31"/>
                    <a:pt x="79" y="35"/>
                  </a:cubicBezTo>
                  <a:cubicBezTo>
                    <a:pt x="77" y="36"/>
                    <a:pt x="75" y="37"/>
                    <a:pt x="74" y="38"/>
                  </a:cubicBezTo>
                  <a:cubicBezTo>
                    <a:pt x="68" y="42"/>
                    <a:pt x="63" y="47"/>
                    <a:pt x="58" y="51"/>
                  </a:cubicBezTo>
                  <a:cubicBezTo>
                    <a:pt x="46" y="61"/>
                    <a:pt x="36" y="73"/>
                    <a:pt x="28" y="85"/>
                  </a:cubicBezTo>
                  <a:cubicBezTo>
                    <a:pt x="21" y="95"/>
                    <a:pt x="16" y="106"/>
                    <a:pt x="11" y="118"/>
                  </a:cubicBezTo>
                  <a:cubicBezTo>
                    <a:pt x="10" y="120"/>
                    <a:pt x="10" y="122"/>
                    <a:pt x="9" y="124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6" y="134"/>
                    <a:pt x="4" y="143"/>
                    <a:pt x="2" y="151"/>
                  </a:cubicBezTo>
                  <a:cubicBezTo>
                    <a:pt x="2" y="155"/>
                    <a:pt x="1" y="158"/>
                    <a:pt x="1" y="162"/>
                  </a:cubicBezTo>
                  <a:cubicBezTo>
                    <a:pt x="1" y="164"/>
                    <a:pt x="0" y="166"/>
                    <a:pt x="0" y="167"/>
                  </a:cubicBezTo>
                  <a:cubicBezTo>
                    <a:pt x="0" y="181"/>
                    <a:pt x="0" y="195"/>
                    <a:pt x="2" y="208"/>
                  </a:cubicBezTo>
                  <a:cubicBezTo>
                    <a:pt x="3" y="213"/>
                    <a:pt x="3" y="213"/>
                    <a:pt x="3" y="213"/>
                  </a:cubicBezTo>
                  <a:cubicBezTo>
                    <a:pt x="3" y="214"/>
                    <a:pt x="3" y="214"/>
                    <a:pt x="3" y="214"/>
                  </a:cubicBezTo>
                  <a:cubicBezTo>
                    <a:pt x="3" y="213"/>
                    <a:pt x="4" y="216"/>
                    <a:pt x="4" y="216"/>
                  </a:cubicBezTo>
                  <a:cubicBezTo>
                    <a:pt x="4" y="217"/>
                    <a:pt x="4" y="217"/>
                    <a:pt x="4" y="217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5" y="221"/>
                    <a:pt x="6" y="224"/>
                    <a:pt x="6" y="226"/>
                  </a:cubicBezTo>
                  <a:cubicBezTo>
                    <a:pt x="7" y="228"/>
                    <a:pt x="7" y="228"/>
                    <a:pt x="7" y="228"/>
                  </a:cubicBezTo>
                  <a:cubicBezTo>
                    <a:pt x="7" y="229"/>
                    <a:pt x="7" y="230"/>
                    <a:pt x="8" y="231"/>
                  </a:cubicBezTo>
                  <a:cubicBezTo>
                    <a:pt x="9" y="236"/>
                    <a:pt x="9" y="236"/>
                    <a:pt x="9" y="236"/>
                  </a:cubicBezTo>
                  <a:cubicBezTo>
                    <a:pt x="10" y="239"/>
                    <a:pt x="12" y="243"/>
                    <a:pt x="13" y="246"/>
                  </a:cubicBezTo>
                  <a:cubicBezTo>
                    <a:pt x="17" y="256"/>
                    <a:pt x="23" y="266"/>
                    <a:pt x="29" y="276"/>
                  </a:cubicBezTo>
                  <a:cubicBezTo>
                    <a:pt x="30" y="278"/>
                    <a:pt x="31" y="279"/>
                    <a:pt x="33" y="281"/>
                  </a:cubicBezTo>
                  <a:cubicBezTo>
                    <a:pt x="40" y="291"/>
                    <a:pt x="49" y="300"/>
                    <a:pt x="58" y="307"/>
                  </a:cubicBezTo>
                  <a:cubicBezTo>
                    <a:pt x="78" y="323"/>
                    <a:pt x="100" y="331"/>
                    <a:pt x="121" y="335"/>
                  </a:cubicBezTo>
                  <a:cubicBezTo>
                    <a:pt x="122" y="335"/>
                    <a:pt x="122" y="335"/>
                    <a:pt x="122" y="335"/>
                  </a:cubicBezTo>
                  <a:cubicBezTo>
                    <a:pt x="125" y="335"/>
                    <a:pt x="127" y="335"/>
                    <a:pt x="130" y="336"/>
                  </a:cubicBezTo>
                  <a:cubicBezTo>
                    <a:pt x="132" y="336"/>
                    <a:pt x="135" y="336"/>
                    <a:pt x="138" y="336"/>
                  </a:cubicBezTo>
                  <a:cubicBezTo>
                    <a:pt x="141" y="336"/>
                    <a:pt x="143" y="336"/>
                    <a:pt x="146" y="336"/>
                  </a:cubicBezTo>
                  <a:cubicBezTo>
                    <a:pt x="148" y="336"/>
                    <a:pt x="151" y="336"/>
                    <a:pt x="154" y="336"/>
                  </a:cubicBezTo>
                  <a:cubicBezTo>
                    <a:pt x="159" y="335"/>
                    <a:pt x="164" y="334"/>
                    <a:pt x="168" y="334"/>
                  </a:cubicBezTo>
                  <a:cubicBezTo>
                    <a:pt x="173" y="332"/>
                    <a:pt x="178" y="331"/>
                    <a:pt x="182" y="330"/>
                  </a:cubicBezTo>
                  <a:cubicBezTo>
                    <a:pt x="191" y="327"/>
                    <a:pt x="198" y="324"/>
                    <a:pt x="205" y="320"/>
                  </a:cubicBezTo>
                  <a:cubicBezTo>
                    <a:pt x="207" y="319"/>
                    <a:pt x="209" y="318"/>
                    <a:pt x="211" y="317"/>
                  </a:cubicBezTo>
                  <a:cubicBezTo>
                    <a:pt x="217" y="313"/>
                    <a:pt x="223" y="309"/>
                    <a:pt x="228" y="304"/>
                  </a:cubicBezTo>
                  <a:cubicBezTo>
                    <a:pt x="239" y="294"/>
                    <a:pt x="248" y="282"/>
                    <a:pt x="254" y="270"/>
                  </a:cubicBezTo>
                  <a:cubicBezTo>
                    <a:pt x="255" y="268"/>
                    <a:pt x="256" y="265"/>
                    <a:pt x="258" y="262"/>
                  </a:cubicBezTo>
                  <a:cubicBezTo>
                    <a:pt x="259" y="259"/>
                    <a:pt x="260" y="257"/>
                    <a:pt x="261" y="254"/>
                  </a:cubicBezTo>
                  <a:cubicBezTo>
                    <a:pt x="263" y="249"/>
                    <a:pt x="263" y="244"/>
                    <a:pt x="265" y="239"/>
                  </a:cubicBezTo>
                  <a:cubicBezTo>
                    <a:pt x="265" y="236"/>
                    <a:pt x="266" y="233"/>
                    <a:pt x="266" y="230"/>
                  </a:cubicBezTo>
                  <a:cubicBezTo>
                    <a:pt x="266" y="228"/>
                    <a:pt x="266" y="227"/>
                    <a:pt x="267" y="226"/>
                  </a:cubicBezTo>
                  <a:cubicBezTo>
                    <a:pt x="267" y="225"/>
                    <a:pt x="267" y="223"/>
                    <a:pt x="267" y="221"/>
                  </a:cubicBezTo>
                  <a:cubicBezTo>
                    <a:pt x="267" y="219"/>
                    <a:pt x="267" y="217"/>
                    <a:pt x="267" y="216"/>
                  </a:cubicBezTo>
                  <a:cubicBezTo>
                    <a:pt x="267" y="209"/>
                    <a:pt x="267" y="205"/>
                    <a:pt x="267" y="201"/>
                  </a:cubicBezTo>
                  <a:cubicBezTo>
                    <a:pt x="267" y="201"/>
                    <a:pt x="267" y="200"/>
                    <a:pt x="267" y="199"/>
                  </a:cubicBezTo>
                  <a:cubicBezTo>
                    <a:pt x="266" y="197"/>
                    <a:pt x="266" y="197"/>
                    <a:pt x="266" y="197"/>
                  </a:cubicBezTo>
                  <a:cubicBezTo>
                    <a:pt x="261" y="196"/>
                    <a:pt x="261" y="196"/>
                    <a:pt x="261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8" y="196"/>
                    <a:pt x="258" y="197"/>
                    <a:pt x="257" y="199"/>
                  </a:cubicBezTo>
                  <a:cubicBezTo>
                    <a:pt x="257" y="200"/>
                    <a:pt x="257" y="200"/>
                    <a:pt x="257" y="201"/>
                  </a:cubicBezTo>
                  <a:cubicBezTo>
                    <a:pt x="256" y="203"/>
                    <a:pt x="255" y="208"/>
                    <a:pt x="253" y="213"/>
                  </a:cubicBezTo>
                  <a:cubicBezTo>
                    <a:pt x="253" y="214"/>
                    <a:pt x="253" y="215"/>
                    <a:pt x="252" y="216"/>
                  </a:cubicBezTo>
                  <a:cubicBezTo>
                    <a:pt x="251" y="221"/>
                    <a:pt x="248" y="226"/>
                    <a:pt x="245" y="232"/>
                  </a:cubicBezTo>
                  <a:cubicBezTo>
                    <a:pt x="243" y="236"/>
                    <a:pt x="241" y="240"/>
                    <a:pt x="238" y="243"/>
                  </a:cubicBezTo>
                  <a:cubicBezTo>
                    <a:pt x="237" y="245"/>
                    <a:pt x="236" y="247"/>
                    <a:pt x="234" y="249"/>
                  </a:cubicBezTo>
                  <a:cubicBezTo>
                    <a:pt x="233" y="251"/>
                    <a:pt x="231" y="253"/>
                    <a:pt x="230" y="254"/>
                  </a:cubicBezTo>
                  <a:cubicBezTo>
                    <a:pt x="223" y="262"/>
                    <a:pt x="215" y="269"/>
                    <a:pt x="205" y="274"/>
                  </a:cubicBezTo>
                  <a:cubicBezTo>
                    <a:pt x="199" y="277"/>
                    <a:pt x="191" y="280"/>
                    <a:pt x="183" y="282"/>
                  </a:cubicBezTo>
                  <a:cubicBezTo>
                    <a:pt x="179" y="283"/>
                    <a:pt x="176" y="284"/>
                    <a:pt x="172" y="284"/>
                  </a:cubicBezTo>
                  <a:cubicBezTo>
                    <a:pt x="171" y="284"/>
                    <a:pt x="170" y="284"/>
                    <a:pt x="169" y="284"/>
                  </a:cubicBezTo>
                  <a:cubicBezTo>
                    <a:pt x="158" y="285"/>
                    <a:pt x="146" y="284"/>
                    <a:pt x="134" y="280"/>
                  </a:cubicBezTo>
                  <a:cubicBezTo>
                    <a:pt x="128" y="278"/>
                    <a:pt x="122" y="275"/>
                    <a:pt x="116" y="271"/>
                  </a:cubicBezTo>
                  <a:cubicBezTo>
                    <a:pt x="114" y="270"/>
                    <a:pt x="114" y="270"/>
                    <a:pt x="114" y="270"/>
                  </a:cubicBezTo>
                  <a:cubicBezTo>
                    <a:pt x="112" y="269"/>
                    <a:pt x="112" y="269"/>
                    <a:pt x="112" y="269"/>
                  </a:cubicBezTo>
                  <a:cubicBezTo>
                    <a:pt x="111" y="268"/>
                    <a:pt x="109" y="267"/>
                    <a:pt x="108" y="266"/>
                  </a:cubicBezTo>
                  <a:cubicBezTo>
                    <a:pt x="105" y="263"/>
                    <a:pt x="103" y="261"/>
                    <a:pt x="101" y="259"/>
                  </a:cubicBezTo>
                  <a:cubicBezTo>
                    <a:pt x="93" y="251"/>
                    <a:pt x="87" y="241"/>
                    <a:pt x="83" y="231"/>
                  </a:cubicBezTo>
                  <a:cubicBezTo>
                    <a:pt x="82" y="228"/>
                    <a:pt x="82" y="226"/>
                    <a:pt x="81" y="224"/>
                  </a:cubicBezTo>
                  <a:cubicBezTo>
                    <a:pt x="81" y="223"/>
                    <a:pt x="81" y="223"/>
                    <a:pt x="80" y="222"/>
                  </a:cubicBezTo>
                  <a:cubicBezTo>
                    <a:pt x="80" y="220"/>
                    <a:pt x="80" y="219"/>
                    <a:pt x="79" y="217"/>
                  </a:cubicBezTo>
                  <a:cubicBezTo>
                    <a:pt x="79" y="215"/>
                    <a:pt x="79" y="215"/>
                    <a:pt x="79" y="215"/>
                  </a:cubicBezTo>
                  <a:cubicBezTo>
                    <a:pt x="79" y="215"/>
                    <a:pt x="79" y="214"/>
                    <a:pt x="79" y="214"/>
                  </a:cubicBezTo>
                  <a:cubicBezTo>
                    <a:pt x="78" y="212"/>
                    <a:pt x="78" y="212"/>
                    <a:pt x="78" y="212"/>
                  </a:cubicBezTo>
                  <a:cubicBezTo>
                    <a:pt x="78" y="209"/>
                    <a:pt x="77" y="207"/>
                    <a:pt x="77" y="204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7" y="201"/>
                    <a:pt x="77" y="201"/>
                    <a:pt x="77" y="201"/>
                  </a:cubicBezTo>
                  <a:cubicBezTo>
                    <a:pt x="77" y="201"/>
                    <a:pt x="77" y="204"/>
                    <a:pt x="77" y="203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7" y="199"/>
                    <a:pt x="77" y="199"/>
                    <a:pt x="77" y="199"/>
                  </a:cubicBezTo>
                  <a:cubicBezTo>
                    <a:pt x="77" y="197"/>
                    <a:pt x="76" y="195"/>
                    <a:pt x="76" y="193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77" y="190"/>
                    <a:pt x="77" y="188"/>
                    <a:pt x="77" y="187"/>
                  </a:cubicBezTo>
                  <a:cubicBezTo>
                    <a:pt x="77" y="185"/>
                    <a:pt x="77" y="184"/>
                    <a:pt x="77" y="183"/>
                  </a:cubicBezTo>
                  <a:cubicBezTo>
                    <a:pt x="77" y="182"/>
                    <a:pt x="77" y="182"/>
                    <a:pt x="77" y="181"/>
                  </a:cubicBezTo>
                  <a:cubicBezTo>
                    <a:pt x="77" y="179"/>
                    <a:pt x="77" y="177"/>
                    <a:pt x="78" y="175"/>
                  </a:cubicBezTo>
                  <a:cubicBezTo>
                    <a:pt x="79" y="167"/>
                    <a:pt x="81" y="160"/>
                    <a:pt x="84" y="152"/>
                  </a:cubicBezTo>
                  <a:cubicBezTo>
                    <a:pt x="87" y="145"/>
                    <a:pt x="91" y="138"/>
                    <a:pt x="96" y="132"/>
                  </a:cubicBezTo>
                  <a:cubicBezTo>
                    <a:pt x="105" y="119"/>
                    <a:pt x="119" y="107"/>
                    <a:pt x="134" y="99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6" y="97"/>
                    <a:pt x="138" y="96"/>
                    <a:pt x="140" y="95"/>
                  </a:cubicBezTo>
                  <a:cubicBezTo>
                    <a:pt x="165" y="83"/>
                    <a:pt x="195" y="77"/>
                    <a:pt x="224" y="81"/>
                  </a:cubicBezTo>
                  <a:cubicBezTo>
                    <a:pt x="227" y="81"/>
                    <a:pt x="230" y="82"/>
                    <a:pt x="232" y="82"/>
                  </a:cubicBezTo>
                  <a:cubicBezTo>
                    <a:pt x="236" y="83"/>
                    <a:pt x="240" y="84"/>
                    <a:pt x="244" y="85"/>
                  </a:cubicBezTo>
                  <a:cubicBezTo>
                    <a:pt x="251" y="87"/>
                    <a:pt x="251" y="87"/>
                    <a:pt x="251" y="87"/>
                  </a:cubicBezTo>
                  <a:cubicBezTo>
                    <a:pt x="257" y="90"/>
                    <a:pt x="257" y="90"/>
                    <a:pt x="257" y="90"/>
                  </a:cubicBezTo>
                  <a:cubicBezTo>
                    <a:pt x="259" y="90"/>
                    <a:pt x="259" y="90"/>
                    <a:pt x="259" y="90"/>
                  </a:cubicBezTo>
                  <a:cubicBezTo>
                    <a:pt x="259" y="90"/>
                    <a:pt x="260" y="91"/>
                    <a:pt x="261" y="91"/>
                  </a:cubicBezTo>
                  <a:cubicBezTo>
                    <a:pt x="265" y="93"/>
                    <a:pt x="265" y="93"/>
                    <a:pt x="265" y="93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70" y="96"/>
                    <a:pt x="270" y="96"/>
                    <a:pt x="270" y="96"/>
                  </a:cubicBezTo>
                  <a:cubicBezTo>
                    <a:pt x="272" y="97"/>
                    <a:pt x="272" y="97"/>
                    <a:pt x="272" y="97"/>
                  </a:cubicBezTo>
                  <a:cubicBezTo>
                    <a:pt x="279" y="101"/>
                    <a:pt x="279" y="101"/>
                    <a:pt x="279" y="101"/>
                  </a:cubicBezTo>
                  <a:cubicBezTo>
                    <a:pt x="281" y="102"/>
                    <a:pt x="283" y="104"/>
                    <a:pt x="285" y="105"/>
                  </a:cubicBezTo>
                  <a:cubicBezTo>
                    <a:pt x="290" y="108"/>
                    <a:pt x="294" y="112"/>
                    <a:pt x="298" y="115"/>
                  </a:cubicBezTo>
                  <a:cubicBezTo>
                    <a:pt x="306" y="121"/>
                    <a:pt x="314" y="128"/>
                    <a:pt x="321" y="136"/>
                  </a:cubicBezTo>
                  <a:cubicBezTo>
                    <a:pt x="321" y="137"/>
                    <a:pt x="321" y="137"/>
                    <a:pt x="322" y="137"/>
                  </a:cubicBezTo>
                  <a:cubicBezTo>
                    <a:pt x="323" y="139"/>
                    <a:pt x="324" y="140"/>
                    <a:pt x="325" y="141"/>
                  </a:cubicBezTo>
                  <a:cubicBezTo>
                    <a:pt x="330" y="148"/>
                    <a:pt x="336" y="156"/>
                    <a:pt x="340" y="164"/>
                  </a:cubicBezTo>
                  <a:cubicBezTo>
                    <a:pt x="354" y="187"/>
                    <a:pt x="362" y="213"/>
                    <a:pt x="366" y="241"/>
                  </a:cubicBezTo>
                  <a:cubicBezTo>
                    <a:pt x="367" y="244"/>
                    <a:pt x="367" y="247"/>
                    <a:pt x="367" y="249"/>
                  </a:cubicBezTo>
                  <a:cubicBezTo>
                    <a:pt x="369" y="264"/>
                    <a:pt x="370" y="279"/>
                    <a:pt x="369" y="294"/>
                  </a:cubicBezTo>
                  <a:cubicBezTo>
                    <a:pt x="369" y="303"/>
                    <a:pt x="368" y="312"/>
                    <a:pt x="367" y="321"/>
                  </a:cubicBezTo>
                  <a:cubicBezTo>
                    <a:pt x="367" y="324"/>
                    <a:pt x="367" y="327"/>
                    <a:pt x="366" y="329"/>
                  </a:cubicBezTo>
                  <a:cubicBezTo>
                    <a:pt x="363" y="356"/>
                    <a:pt x="357" y="383"/>
                    <a:pt x="349" y="409"/>
                  </a:cubicBezTo>
                  <a:cubicBezTo>
                    <a:pt x="348" y="413"/>
                    <a:pt x="347" y="418"/>
                    <a:pt x="345" y="422"/>
                  </a:cubicBezTo>
                  <a:cubicBezTo>
                    <a:pt x="344" y="425"/>
                    <a:pt x="343" y="428"/>
                    <a:pt x="343" y="431"/>
                  </a:cubicBezTo>
                  <a:cubicBezTo>
                    <a:pt x="341" y="435"/>
                    <a:pt x="340" y="439"/>
                    <a:pt x="338" y="443"/>
                  </a:cubicBezTo>
                  <a:cubicBezTo>
                    <a:pt x="337" y="445"/>
                    <a:pt x="337" y="448"/>
                    <a:pt x="336" y="450"/>
                  </a:cubicBezTo>
                  <a:cubicBezTo>
                    <a:pt x="323" y="484"/>
                    <a:pt x="308" y="516"/>
                    <a:pt x="291" y="547"/>
                  </a:cubicBezTo>
                  <a:cubicBezTo>
                    <a:pt x="290" y="549"/>
                    <a:pt x="289" y="551"/>
                    <a:pt x="288" y="552"/>
                  </a:cubicBezTo>
                  <a:cubicBezTo>
                    <a:pt x="288" y="553"/>
                    <a:pt x="287" y="553"/>
                    <a:pt x="287" y="553"/>
                  </a:cubicBezTo>
                  <a:cubicBezTo>
                    <a:pt x="270" y="584"/>
                    <a:pt x="251" y="612"/>
                    <a:pt x="231" y="638"/>
                  </a:cubicBezTo>
                  <a:cubicBezTo>
                    <a:pt x="229" y="640"/>
                    <a:pt x="228" y="641"/>
                    <a:pt x="227" y="643"/>
                  </a:cubicBezTo>
                  <a:cubicBezTo>
                    <a:pt x="224" y="646"/>
                    <a:pt x="222" y="649"/>
                    <a:pt x="219" y="652"/>
                  </a:cubicBezTo>
                  <a:cubicBezTo>
                    <a:pt x="208" y="667"/>
                    <a:pt x="196" y="680"/>
                    <a:pt x="184" y="693"/>
                  </a:cubicBezTo>
                  <a:cubicBezTo>
                    <a:pt x="175" y="701"/>
                    <a:pt x="167" y="709"/>
                    <a:pt x="159" y="717"/>
                  </a:cubicBezTo>
                  <a:cubicBezTo>
                    <a:pt x="157" y="718"/>
                    <a:pt x="156" y="720"/>
                    <a:pt x="154" y="721"/>
                  </a:cubicBezTo>
                  <a:cubicBezTo>
                    <a:pt x="152" y="723"/>
                    <a:pt x="150" y="725"/>
                    <a:pt x="149" y="726"/>
                  </a:cubicBezTo>
                  <a:cubicBezTo>
                    <a:pt x="137" y="736"/>
                    <a:pt x="126" y="745"/>
                    <a:pt x="115" y="753"/>
                  </a:cubicBezTo>
                  <a:cubicBezTo>
                    <a:pt x="114" y="753"/>
                    <a:pt x="114" y="754"/>
                    <a:pt x="113" y="754"/>
                  </a:cubicBezTo>
                  <a:cubicBezTo>
                    <a:pt x="103" y="761"/>
                    <a:pt x="94" y="767"/>
                    <a:pt x="85" y="772"/>
                  </a:cubicBezTo>
                  <a:cubicBezTo>
                    <a:pt x="66" y="783"/>
                    <a:pt x="50" y="789"/>
                    <a:pt x="39" y="793"/>
                  </a:cubicBezTo>
                  <a:cubicBezTo>
                    <a:pt x="33" y="795"/>
                    <a:pt x="29" y="796"/>
                    <a:pt x="26" y="797"/>
                  </a:cubicBezTo>
                  <a:cubicBezTo>
                    <a:pt x="23" y="798"/>
                    <a:pt x="21" y="798"/>
                    <a:pt x="21" y="798"/>
                  </a:cubicBezTo>
                  <a:cubicBezTo>
                    <a:pt x="23" y="806"/>
                    <a:pt x="23" y="806"/>
                    <a:pt x="23" y="806"/>
                  </a:cubicBezTo>
                  <a:cubicBezTo>
                    <a:pt x="23" y="806"/>
                    <a:pt x="25" y="806"/>
                    <a:pt x="28" y="805"/>
                  </a:cubicBezTo>
                  <a:cubicBezTo>
                    <a:pt x="31" y="805"/>
                    <a:pt x="35" y="804"/>
                    <a:pt x="41" y="802"/>
                  </a:cubicBezTo>
                  <a:cubicBezTo>
                    <a:pt x="53" y="800"/>
                    <a:pt x="71" y="794"/>
                    <a:pt x="91" y="785"/>
                  </a:cubicBezTo>
                  <a:cubicBezTo>
                    <a:pt x="112" y="775"/>
                    <a:pt x="136" y="761"/>
                    <a:pt x="162" y="742"/>
                  </a:cubicBezTo>
                  <a:cubicBezTo>
                    <a:pt x="162" y="742"/>
                    <a:pt x="163" y="741"/>
                    <a:pt x="164" y="741"/>
                  </a:cubicBezTo>
                  <a:cubicBezTo>
                    <a:pt x="166" y="739"/>
                    <a:pt x="168" y="738"/>
                    <a:pt x="169" y="737"/>
                  </a:cubicBezTo>
                  <a:cubicBezTo>
                    <a:pt x="171" y="735"/>
                    <a:pt x="173" y="734"/>
                    <a:pt x="175" y="7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9" name="Freeform 23"/>
            <p:cNvSpPr/>
            <p:nvPr/>
          </p:nvSpPr>
          <p:spPr bwMode="auto">
            <a:xfrm>
              <a:off x="1544638" y="268288"/>
              <a:ext cx="1773238" cy="2366963"/>
            </a:xfrm>
            <a:custGeom>
              <a:avLst/>
              <a:gdLst>
                <a:gd name="T0" fmla="*/ 433 w 472"/>
                <a:gd name="T1" fmla="*/ 623 h 630"/>
                <a:gd name="T2" fmla="*/ 456 w 472"/>
                <a:gd name="T3" fmla="*/ 618 h 630"/>
                <a:gd name="T4" fmla="*/ 410 w 472"/>
                <a:gd name="T5" fmla="*/ 604 h 630"/>
                <a:gd name="T6" fmla="*/ 320 w 472"/>
                <a:gd name="T7" fmla="*/ 570 h 630"/>
                <a:gd name="T8" fmla="*/ 244 w 472"/>
                <a:gd name="T9" fmla="*/ 531 h 630"/>
                <a:gd name="T10" fmla="*/ 141 w 472"/>
                <a:gd name="T11" fmla="*/ 447 h 630"/>
                <a:gd name="T12" fmla="*/ 105 w 472"/>
                <a:gd name="T13" fmla="*/ 403 h 630"/>
                <a:gd name="T14" fmla="*/ 93 w 472"/>
                <a:gd name="T15" fmla="*/ 383 h 630"/>
                <a:gd name="T16" fmla="*/ 81 w 472"/>
                <a:gd name="T17" fmla="*/ 357 h 630"/>
                <a:gd name="T18" fmla="*/ 60 w 472"/>
                <a:gd name="T19" fmla="*/ 217 h 630"/>
                <a:gd name="T20" fmla="*/ 109 w 472"/>
                <a:gd name="T21" fmla="*/ 117 h 630"/>
                <a:gd name="T22" fmla="*/ 135 w 472"/>
                <a:gd name="T23" fmla="*/ 99 h 630"/>
                <a:gd name="T24" fmla="*/ 155 w 472"/>
                <a:gd name="T25" fmla="*/ 89 h 630"/>
                <a:gd name="T26" fmla="*/ 158 w 472"/>
                <a:gd name="T27" fmla="*/ 88 h 630"/>
                <a:gd name="T28" fmla="*/ 186 w 472"/>
                <a:gd name="T29" fmla="*/ 82 h 630"/>
                <a:gd name="T30" fmla="*/ 270 w 472"/>
                <a:gd name="T31" fmla="*/ 95 h 630"/>
                <a:gd name="T32" fmla="*/ 327 w 472"/>
                <a:gd name="T33" fmla="*/ 152 h 630"/>
                <a:gd name="T34" fmla="*/ 338 w 472"/>
                <a:gd name="T35" fmla="*/ 192 h 630"/>
                <a:gd name="T36" fmla="*/ 338 w 472"/>
                <a:gd name="T37" fmla="*/ 209 h 630"/>
                <a:gd name="T38" fmla="*/ 337 w 472"/>
                <a:gd name="T39" fmla="*/ 219 h 630"/>
                <a:gd name="T40" fmla="*/ 335 w 472"/>
                <a:gd name="T41" fmla="*/ 228 h 630"/>
                <a:gd name="T42" fmla="*/ 331 w 472"/>
                <a:gd name="T43" fmla="*/ 242 h 630"/>
                <a:gd name="T44" fmla="*/ 323 w 472"/>
                <a:gd name="T45" fmla="*/ 255 h 630"/>
                <a:gd name="T46" fmla="*/ 293 w 472"/>
                <a:gd name="T47" fmla="*/ 275 h 630"/>
                <a:gd name="T48" fmla="*/ 212 w 472"/>
                <a:gd name="T49" fmla="*/ 240 h 630"/>
                <a:gd name="T50" fmla="*/ 205 w 472"/>
                <a:gd name="T51" fmla="*/ 226 h 630"/>
                <a:gd name="T52" fmla="*/ 200 w 472"/>
                <a:gd name="T53" fmla="*/ 207 h 630"/>
                <a:gd name="T54" fmla="*/ 197 w 472"/>
                <a:gd name="T55" fmla="*/ 182 h 630"/>
                <a:gd name="T56" fmla="*/ 186 w 472"/>
                <a:gd name="T57" fmla="*/ 190 h 630"/>
                <a:gd name="T58" fmla="*/ 182 w 472"/>
                <a:gd name="T59" fmla="*/ 227 h 630"/>
                <a:gd name="T60" fmla="*/ 184 w 472"/>
                <a:gd name="T61" fmla="*/ 245 h 630"/>
                <a:gd name="T62" fmla="*/ 242 w 472"/>
                <a:gd name="T63" fmla="*/ 319 h 630"/>
                <a:gd name="T64" fmla="*/ 269 w 472"/>
                <a:gd name="T65" fmla="*/ 328 h 630"/>
                <a:gd name="T66" fmla="*/ 343 w 472"/>
                <a:gd name="T67" fmla="*/ 319 h 630"/>
                <a:gd name="T68" fmla="*/ 383 w 472"/>
                <a:gd name="T69" fmla="*/ 287 h 630"/>
                <a:gd name="T70" fmla="*/ 398 w 472"/>
                <a:gd name="T71" fmla="*/ 263 h 630"/>
                <a:gd name="T72" fmla="*/ 406 w 472"/>
                <a:gd name="T73" fmla="*/ 240 h 630"/>
                <a:gd name="T74" fmla="*/ 409 w 472"/>
                <a:gd name="T75" fmla="*/ 231 h 630"/>
                <a:gd name="T76" fmla="*/ 411 w 472"/>
                <a:gd name="T77" fmla="*/ 221 h 630"/>
                <a:gd name="T78" fmla="*/ 414 w 472"/>
                <a:gd name="T79" fmla="*/ 191 h 630"/>
                <a:gd name="T80" fmla="*/ 413 w 472"/>
                <a:gd name="T81" fmla="*/ 168 h 630"/>
                <a:gd name="T82" fmla="*/ 406 w 472"/>
                <a:gd name="T83" fmla="*/ 133 h 630"/>
                <a:gd name="T84" fmla="*/ 365 w 472"/>
                <a:gd name="T85" fmla="*/ 63 h 630"/>
                <a:gd name="T86" fmla="*/ 180 w 472"/>
                <a:gd name="T87" fmla="*/ 6 h 630"/>
                <a:gd name="T88" fmla="*/ 150 w 472"/>
                <a:gd name="T89" fmla="*/ 14 h 630"/>
                <a:gd name="T90" fmla="*/ 129 w 472"/>
                <a:gd name="T91" fmla="*/ 23 h 630"/>
                <a:gd name="T92" fmla="*/ 112 w 472"/>
                <a:gd name="T93" fmla="*/ 31 h 630"/>
                <a:gd name="T94" fmla="*/ 90 w 472"/>
                <a:gd name="T95" fmla="*/ 46 h 630"/>
                <a:gd name="T96" fmla="*/ 46 w 472"/>
                <a:gd name="T97" fmla="*/ 89 h 630"/>
                <a:gd name="T98" fmla="*/ 14 w 472"/>
                <a:gd name="T99" fmla="*/ 151 h 630"/>
                <a:gd name="T100" fmla="*/ 4 w 472"/>
                <a:gd name="T101" fmla="*/ 273 h 630"/>
                <a:gd name="T102" fmla="*/ 41 w 472"/>
                <a:gd name="T103" fmla="*/ 387 h 630"/>
                <a:gd name="T104" fmla="*/ 58 w 472"/>
                <a:gd name="T105" fmla="*/ 415 h 630"/>
                <a:gd name="T106" fmla="*/ 69 w 472"/>
                <a:gd name="T107" fmla="*/ 429 h 630"/>
                <a:gd name="T108" fmla="*/ 74 w 472"/>
                <a:gd name="T109" fmla="*/ 435 h 630"/>
                <a:gd name="T110" fmla="*/ 108 w 472"/>
                <a:gd name="T111" fmla="*/ 471 h 630"/>
                <a:gd name="T112" fmla="*/ 139 w 472"/>
                <a:gd name="T113" fmla="*/ 499 h 630"/>
                <a:gd name="T114" fmla="*/ 296 w 472"/>
                <a:gd name="T115" fmla="*/ 585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2" h="630">
                  <a:moveTo>
                    <a:pt x="406" y="617"/>
                  </a:moveTo>
                  <a:cubicBezTo>
                    <a:pt x="408" y="618"/>
                    <a:pt x="411" y="619"/>
                    <a:pt x="414" y="619"/>
                  </a:cubicBezTo>
                  <a:cubicBezTo>
                    <a:pt x="416" y="620"/>
                    <a:pt x="419" y="620"/>
                    <a:pt x="421" y="621"/>
                  </a:cubicBezTo>
                  <a:cubicBezTo>
                    <a:pt x="425" y="622"/>
                    <a:pt x="429" y="622"/>
                    <a:pt x="433" y="623"/>
                  </a:cubicBezTo>
                  <a:cubicBezTo>
                    <a:pt x="441" y="625"/>
                    <a:pt x="448" y="626"/>
                    <a:pt x="453" y="627"/>
                  </a:cubicBezTo>
                  <a:cubicBezTo>
                    <a:pt x="464" y="629"/>
                    <a:pt x="470" y="630"/>
                    <a:pt x="470" y="630"/>
                  </a:cubicBezTo>
                  <a:cubicBezTo>
                    <a:pt x="472" y="622"/>
                    <a:pt x="472" y="622"/>
                    <a:pt x="472" y="622"/>
                  </a:cubicBezTo>
                  <a:cubicBezTo>
                    <a:pt x="472" y="622"/>
                    <a:pt x="466" y="621"/>
                    <a:pt x="456" y="618"/>
                  </a:cubicBezTo>
                  <a:cubicBezTo>
                    <a:pt x="450" y="616"/>
                    <a:pt x="444" y="614"/>
                    <a:pt x="436" y="612"/>
                  </a:cubicBezTo>
                  <a:cubicBezTo>
                    <a:pt x="434" y="612"/>
                    <a:pt x="433" y="611"/>
                    <a:pt x="431" y="611"/>
                  </a:cubicBezTo>
                  <a:cubicBezTo>
                    <a:pt x="429" y="610"/>
                    <a:pt x="427" y="609"/>
                    <a:pt x="424" y="608"/>
                  </a:cubicBezTo>
                  <a:cubicBezTo>
                    <a:pt x="420" y="607"/>
                    <a:pt x="415" y="606"/>
                    <a:pt x="410" y="604"/>
                  </a:cubicBezTo>
                  <a:cubicBezTo>
                    <a:pt x="405" y="602"/>
                    <a:pt x="399" y="600"/>
                    <a:pt x="394" y="599"/>
                  </a:cubicBezTo>
                  <a:cubicBezTo>
                    <a:pt x="389" y="597"/>
                    <a:pt x="383" y="595"/>
                    <a:pt x="377" y="593"/>
                  </a:cubicBezTo>
                  <a:cubicBezTo>
                    <a:pt x="365" y="589"/>
                    <a:pt x="353" y="584"/>
                    <a:pt x="340" y="578"/>
                  </a:cubicBezTo>
                  <a:cubicBezTo>
                    <a:pt x="333" y="576"/>
                    <a:pt x="327" y="573"/>
                    <a:pt x="320" y="570"/>
                  </a:cubicBezTo>
                  <a:cubicBezTo>
                    <a:pt x="318" y="569"/>
                    <a:pt x="316" y="568"/>
                    <a:pt x="314" y="567"/>
                  </a:cubicBezTo>
                  <a:cubicBezTo>
                    <a:pt x="299" y="560"/>
                    <a:pt x="282" y="552"/>
                    <a:pt x="266" y="543"/>
                  </a:cubicBezTo>
                  <a:cubicBezTo>
                    <a:pt x="262" y="541"/>
                    <a:pt x="258" y="539"/>
                    <a:pt x="254" y="536"/>
                  </a:cubicBezTo>
                  <a:cubicBezTo>
                    <a:pt x="250" y="535"/>
                    <a:pt x="247" y="533"/>
                    <a:pt x="244" y="531"/>
                  </a:cubicBezTo>
                  <a:cubicBezTo>
                    <a:pt x="237" y="526"/>
                    <a:pt x="230" y="522"/>
                    <a:pt x="222" y="517"/>
                  </a:cubicBezTo>
                  <a:cubicBezTo>
                    <a:pt x="221" y="516"/>
                    <a:pt x="219" y="514"/>
                    <a:pt x="217" y="513"/>
                  </a:cubicBezTo>
                  <a:cubicBezTo>
                    <a:pt x="199" y="501"/>
                    <a:pt x="181" y="487"/>
                    <a:pt x="164" y="471"/>
                  </a:cubicBezTo>
                  <a:cubicBezTo>
                    <a:pt x="156" y="463"/>
                    <a:pt x="148" y="455"/>
                    <a:pt x="141" y="447"/>
                  </a:cubicBezTo>
                  <a:cubicBezTo>
                    <a:pt x="140" y="446"/>
                    <a:pt x="138" y="444"/>
                    <a:pt x="137" y="442"/>
                  </a:cubicBezTo>
                  <a:cubicBezTo>
                    <a:pt x="132" y="437"/>
                    <a:pt x="128" y="432"/>
                    <a:pt x="123" y="427"/>
                  </a:cubicBezTo>
                  <a:cubicBezTo>
                    <a:pt x="120" y="423"/>
                    <a:pt x="117" y="419"/>
                    <a:pt x="114" y="415"/>
                  </a:cubicBezTo>
                  <a:cubicBezTo>
                    <a:pt x="111" y="411"/>
                    <a:pt x="108" y="407"/>
                    <a:pt x="105" y="403"/>
                  </a:cubicBezTo>
                  <a:cubicBezTo>
                    <a:pt x="101" y="396"/>
                    <a:pt x="101" y="396"/>
                    <a:pt x="101" y="396"/>
                  </a:cubicBezTo>
                  <a:cubicBezTo>
                    <a:pt x="98" y="392"/>
                    <a:pt x="98" y="392"/>
                    <a:pt x="98" y="392"/>
                  </a:cubicBezTo>
                  <a:cubicBezTo>
                    <a:pt x="97" y="389"/>
                    <a:pt x="97" y="389"/>
                    <a:pt x="97" y="389"/>
                  </a:cubicBezTo>
                  <a:cubicBezTo>
                    <a:pt x="93" y="383"/>
                    <a:pt x="93" y="383"/>
                    <a:pt x="93" y="383"/>
                  </a:cubicBezTo>
                  <a:cubicBezTo>
                    <a:pt x="90" y="378"/>
                    <a:pt x="90" y="378"/>
                    <a:pt x="90" y="378"/>
                  </a:cubicBezTo>
                  <a:cubicBezTo>
                    <a:pt x="89" y="376"/>
                    <a:pt x="89" y="376"/>
                    <a:pt x="89" y="376"/>
                  </a:cubicBezTo>
                  <a:cubicBezTo>
                    <a:pt x="87" y="371"/>
                    <a:pt x="84" y="366"/>
                    <a:pt x="82" y="360"/>
                  </a:cubicBezTo>
                  <a:cubicBezTo>
                    <a:pt x="81" y="359"/>
                    <a:pt x="81" y="358"/>
                    <a:pt x="81" y="357"/>
                  </a:cubicBezTo>
                  <a:cubicBezTo>
                    <a:pt x="80" y="355"/>
                    <a:pt x="79" y="353"/>
                    <a:pt x="78" y="350"/>
                  </a:cubicBezTo>
                  <a:cubicBezTo>
                    <a:pt x="66" y="320"/>
                    <a:pt x="59" y="288"/>
                    <a:pt x="58" y="255"/>
                  </a:cubicBezTo>
                  <a:cubicBezTo>
                    <a:pt x="58" y="246"/>
                    <a:pt x="58" y="236"/>
                    <a:pt x="59" y="227"/>
                  </a:cubicBezTo>
                  <a:cubicBezTo>
                    <a:pt x="59" y="224"/>
                    <a:pt x="60" y="220"/>
                    <a:pt x="60" y="217"/>
                  </a:cubicBezTo>
                  <a:cubicBezTo>
                    <a:pt x="61" y="211"/>
                    <a:pt x="62" y="206"/>
                    <a:pt x="63" y="200"/>
                  </a:cubicBezTo>
                  <a:cubicBezTo>
                    <a:pt x="64" y="198"/>
                    <a:pt x="64" y="195"/>
                    <a:pt x="65" y="193"/>
                  </a:cubicBezTo>
                  <a:cubicBezTo>
                    <a:pt x="70" y="173"/>
                    <a:pt x="78" y="155"/>
                    <a:pt x="90" y="139"/>
                  </a:cubicBezTo>
                  <a:cubicBezTo>
                    <a:pt x="95" y="131"/>
                    <a:pt x="102" y="124"/>
                    <a:pt x="109" y="117"/>
                  </a:cubicBezTo>
                  <a:cubicBezTo>
                    <a:pt x="113" y="114"/>
                    <a:pt x="117" y="110"/>
                    <a:pt x="121" y="107"/>
                  </a:cubicBezTo>
                  <a:cubicBezTo>
                    <a:pt x="123" y="106"/>
                    <a:pt x="125" y="105"/>
                    <a:pt x="127" y="103"/>
                  </a:cubicBezTo>
                  <a:cubicBezTo>
                    <a:pt x="128" y="102"/>
                    <a:pt x="130" y="101"/>
                    <a:pt x="132" y="100"/>
                  </a:cubicBezTo>
                  <a:cubicBezTo>
                    <a:pt x="133" y="100"/>
                    <a:pt x="134" y="99"/>
                    <a:pt x="135" y="99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4" y="84"/>
                    <a:pt x="177" y="83"/>
                    <a:pt x="179" y="83"/>
                  </a:cubicBezTo>
                  <a:cubicBezTo>
                    <a:pt x="181" y="82"/>
                    <a:pt x="183" y="82"/>
                    <a:pt x="186" y="82"/>
                  </a:cubicBezTo>
                  <a:cubicBezTo>
                    <a:pt x="190" y="81"/>
                    <a:pt x="193" y="81"/>
                    <a:pt x="197" y="80"/>
                  </a:cubicBezTo>
                  <a:cubicBezTo>
                    <a:pt x="200" y="80"/>
                    <a:pt x="204" y="80"/>
                    <a:pt x="207" y="80"/>
                  </a:cubicBezTo>
                  <a:cubicBezTo>
                    <a:pt x="223" y="80"/>
                    <a:pt x="239" y="83"/>
                    <a:pt x="254" y="88"/>
                  </a:cubicBezTo>
                  <a:cubicBezTo>
                    <a:pt x="259" y="90"/>
                    <a:pt x="265" y="92"/>
                    <a:pt x="270" y="95"/>
                  </a:cubicBezTo>
                  <a:cubicBezTo>
                    <a:pt x="276" y="98"/>
                    <a:pt x="281" y="101"/>
                    <a:pt x="286" y="105"/>
                  </a:cubicBezTo>
                  <a:cubicBezTo>
                    <a:pt x="294" y="110"/>
                    <a:pt x="301" y="116"/>
                    <a:pt x="307" y="122"/>
                  </a:cubicBezTo>
                  <a:cubicBezTo>
                    <a:pt x="308" y="124"/>
                    <a:pt x="310" y="126"/>
                    <a:pt x="311" y="127"/>
                  </a:cubicBezTo>
                  <a:cubicBezTo>
                    <a:pt x="318" y="135"/>
                    <a:pt x="323" y="143"/>
                    <a:pt x="327" y="152"/>
                  </a:cubicBezTo>
                  <a:cubicBezTo>
                    <a:pt x="329" y="157"/>
                    <a:pt x="331" y="162"/>
                    <a:pt x="333" y="167"/>
                  </a:cubicBezTo>
                  <a:cubicBezTo>
                    <a:pt x="334" y="172"/>
                    <a:pt x="335" y="176"/>
                    <a:pt x="336" y="181"/>
                  </a:cubicBezTo>
                  <a:cubicBezTo>
                    <a:pt x="337" y="183"/>
                    <a:pt x="337" y="185"/>
                    <a:pt x="337" y="186"/>
                  </a:cubicBezTo>
                  <a:cubicBezTo>
                    <a:pt x="337" y="188"/>
                    <a:pt x="337" y="190"/>
                    <a:pt x="338" y="192"/>
                  </a:cubicBezTo>
                  <a:cubicBezTo>
                    <a:pt x="338" y="196"/>
                    <a:pt x="338" y="200"/>
                    <a:pt x="338" y="204"/>
                  </a:cubicBezTo>
                  <a:cubicBezTo>
                    <a:pt x="338" y="206"/>
                    <a:pt x="338" y="208"/>
                    <a:pt x="338" y="210"/>
                  </a:cubicBezTo>
                  <a:cubicBezTo>
                    <a:pt x="338" y="209"/>
                    <a:pt x="338" y="211"/>
                    <a:pt x="338" y="208"/>
                  </a:cubicBezTo>
                  <a:cubicBezTo>
                    <a:pt x="338" y="209"/>
                    <a:pt x="338" y="209"/>
                    <a:pt x="338" y="209"/>
                  </a:cubicBezTo>
                  <a:cubicBezTo>
                    <a:pt x="338" y="210"/>
                    <a:pt x="338" y="210"/>
                    <a:pt x="338" y="210"/>
                  </a:cubicBezTo>
                  <a:cubicBezTo>
                    <a:pt x="338" y="212"/>
                    <a:pt x="338" y="212"/>
                    <a:pt x="338" y="212"/>
                  </a:cubicBezTo>
                  <a:cubicBezTo>
                    <a:pt x="337" y="215"/>
                    <a:pt x="337" y="215"/>
                    <a:pt x="337" y="215"/>
                  </a:cubicBezTo>
                  <a:cubicBezTo>
                    <a:pt x="337" y="219"/>
                    <a:pt x="337" y="219"/>
                    <a:pt x="337" y="219"/>
                  </a:cubicBezTo>
                  <a:cubicBezTo>
                    <a:pt x="337" y="221"/>
                    <a:pt x="337" y="221"/>
                    <a:pt x="337" y="221"/>
                  </a:cubicBezTo>
                  <a:cubicBezTo>
                    <a:pt x="337" y="221"/>
                    <a:pt x="337" y="221"/>
                    <a:pt x="336" y="222"/>
                  </a:cubicBezTo>
                  <a:cubicBezTo>
                    <a:pt x="336" y="223"/>
                    <a:pt x="336" y="225"/>
                    <a:pt x="336" y="226"/>
                  </a:cubicBezTo>
                  <a:cubicBezTo>
                    <a:pt x="336" y="227"/>
                    <a:pt x="336" y="227"/>
                    <a:pt x="335" y="228"/>
                  </a:cubicBezTo>
                  <a:cubicBezTo>
                    <a:pt x="335" y="231"/>
                    <a:pt x="335" y="231"/>
                    <a:pt x="335" y="231"/>
                  </a:cubicBezTo>
                  <a:cubicBezTo>
                    <a:pt x="334" y="232"/>
                    <a:pt x="334" y="234"/>
                    <a:pt x="333" y="235"/>
                  </a:cubicBezTo>
                  <a:cubicBezTo>
                    <a:pt x="332" y="240"/>
                    <a:pt x="332" y="240"/>
                    <a:pt x="332" y="240"/>
                  </a:cubicBezTo>
                  <a:cubicBezTo>
                    <a:pt x="331" y="242"/>
                    <a:pt x="331" y="242"/>
                    <a:pt x="331" y="242"/>
                  </a:cubicBezTo>
                  <a:cubicBezTo>
                    <a:pt x="330" y="244"/>
                    <a:pt x="330" y="244"/>
                    <a:pt x="330" y="244"/>
                  </a:cubicBezTo>
                  <a:cubicBezTo>
                    <a:pt x="328" y="248"/>
                    <a:pt x="328" y="248"/>
                    <a:pt x="328" y="248"/>
                  </a:cubicBezTo>
                  <a:cubicBezTo>
                    <a:pt x="327" y="249"/>
                    <a:pt x="326" y="250"/>
                    <a:pt x="326" y="252"/>
                  </a:cubicBezTo>
                  <a:cubicBezTo>
                    <a:pt x="325" y="253"/>
                    <a:pt x="324" y="254"/>
                    <a:pt x="323" y="255"/>
                  </a:cubicBezTo>
                  <a:cubicBezTo>
                    <a:pt x="322" y="256"/>
                    <a:pt x="322" y="257"/>
                    <a:pt x="321" y="258"/>
                  </a:cubicBezTo>
                  <a:cubicBezTo>
                    <a:pt x="317" y="263"/>
                    <a:pt x="313" y="266"/>
                    <a:pt x="308" y="269"/>
                  </a:cubicBezTo>
                  <a:cubicBezTo>
                    <a:pt x="305" y="271"/>
                    <a:pt x="301" y="272"/>
                    <a:pt x="298" y="274"/>
                  </a:cubicBezTo>
                  <a:cubicBezTo>
                    <a:pt x="296" y="274"/>
                    <a:pt x="294" y="275"/>
                    <a:pt x="293" y="275"/>
                  </a:cubicBezTo>
                  <a:cubicBezTo>
                    <a:pt x="292" y="275"/>
                    <a:pt x="291" y="275"/>
                    <a:pt x="290" y="276"/>
                  </a:cubicBezTo>
                  <a:cubicBezTo>
                    <a:pt x="280" y="278"/>
                    <a:pt x="269" y="278"/>
                    <a:pt x="259" y="275"/>
                  </a:cubicBezTo>
                  <a:cubicBezTo>
                    <a:pt x="249" y="272"/>
                    <a:pt x="239" y="268"/>
                    <a:pt x="231" y="261"/>
                  </a:cubicBezTo>
                  <a:cubicBezTo>
                    <a:pt x="223" y="255"/>
                    <a:pt x="217" y="248"/>
                    <a:pt x="212" y="240"/>
                  </a:cubicBezTo>
                  <a:cubicBezTo>
                    <a:pt x="211" y="238"/>
                    <a:pt x="210" y="236"/>
                    <a:pt x="209" y="234"/>
                  </a:cubicBezTo>
                  <a:cubicBezTo>
                    <a:pt x="208" y="233"/>
                    <a:pt x="208" y="232"/>
                    <a:pt x="207" y="231"/>
                  </a:cubicBezTo>
                  <a:cubicBezTo>
                    <a:pt x="207" y="230"/>
                    <a:pt x="207" y="229"/>
                    <a:pt x="206" y="229"/>
                  </a:cubicBezTo>
                  <a:cubicBezTo>
                    <a:pt x="206" y="228"/>
                    <a:pt x="205" y="227"/>
                    <a:pt x="205" y="226"/>
                  </a:cubicBezTo>
                  <a:cubicBezTo>
                    <a:pt x="205" y="225"/>
                    <a:pt x="205" y="225"/>
                    <a:pt x="204" y="224"/>
                  </a:cubicBezTo>
                  <a:cubicBezTo>
                    <a:pt x="204" y="224"/>
                    <a:pt x="204" y="223"/>
                    <a:pt x="204" y="223"/>
                  </a:cubicBezTo>
                  <a:cubicBezTo>
                    <a:pt x="203" y="221"/>
                    <a:pt x="203" y="219"/>
                    <a:pt x="202" y="218"/>
                  </a:cubicBezTo>
                  <a:cubicBezTo>
                    <a:pt x="201" y="214"/>
                    <a:pt x="201" y="211"/>
                    <a:pt x="200" y="207"/>
                  </a:cubicBezTo>
                  <a:cubicBezTo>
                    <a:pt x="199" y="204"/>
                    <a:pt x="199" y="201"/>
                    <a:pt x="198" y="199"/>
                  </a:cubicBezTo>
                  <a:cubicBezTo>
                    <a:pt x="197" y="193"/>
                    <a:pt x="198" y="189"/>
                    <a:pt x="197" y="186"/>
                  </a:cubicBezTo>
                  <a:cubicBezTo>
                    <a:pt x="197" y="185"/>
                    <a:pt x="197" y="183"/>
                    <a:pt x="197" y="183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6" y="182"/>
                    <a:pt x="196" y="182"/>
                    <a:pt x="196" y="182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89" y="181"/>
                    <a:pt x="189" y="182"/>
                    <a:pt x="188" y="185"/>
                  </a:cubicBezTo>
                  <a:cubicBezTo>
                    <a:pt x="187" y="186"/>
                    <a:pt x="187" y="188"/>
                    <a:pt x="186" y="190"/>
                  </a:cubicBezTo>
                  <a:cubicBezTo>
                    <a:pt x="185" y="193"/>
                    <a:pt x="185" y="195"/>
                    <a:pt x="184" y="198"/>
                  </a:cubicBezTo>
                  <a:cubicBezTo>
                    <a:pt x="184" y="201"/>
                    <a:pt x="183" y="204"/>
                    <a:pt x="183" y="208"/>
                  </a:cubicBezTo>
                  <a:cubicBezTo>
                    <a:pt x="182" y="212"/>
                    <a:pt x="182" y="216"/>
                    <a:pt x="182" y="220"/>
                  </a:cubicBezTo>
                  <a:cubicBezTo>
                    <a:pt x="182" y="222"/>
                    <a:pt x="182" y="225"/>
                    <a:pt x="182" y="227"/>
                  </a:cubicBezTo>
                  <a:cubicBezTo>
                    <a:pt x="182" y="228"/>
                    <a:pt x="182" y="229"/>
                    <a:pt x="182" y="231"/>
                  </a:cubicBezTo>
                  <a:cubicBezTo>
                    <a:pt x="182" y="232"/>
                    <a:pt x="182" y="233"/>
                    <a:pt x="182" y="235"/>
                  </a:cubicBezTo>
                  <a:cubicBezTo>
                    <a:pt x="183" y="237"/>
                    <a:pt x="183" y="240"/>
                    <a:pt x="183" y="243"/>
                  </a:cubicBezTo>
                  <a:cubicBezTo>
                    <a:pt x="184" y="243"/>
                    <a:pt x="184" y="244"/>
                    <a:pt x="184" y="245"/>
                  </a:cubicBezTo>
                  <a:cubicBezTo>
                    <a:pt x="184" y="247"/>
                    <a:pt x="185" y="249"/>
                    <a:pt x="185" y="251"/>
                  </a:cubicBezTo>
                  <a:cubicBezTo>
                    <a:pt x="186" y="251"/>
                    <a:pt x="186" y="252"/>
                    <a:pt x="186" y="252"/>
                  </a:cubicBezTo>
                  <a:cubicBezTo>
                    <a:pt x="189" y="263"/>
                    <a:pt x="195" y="276"/>
                    <a:pt x="204" y="287"/>
                  </a:cubicBezTo>
                  <a:cubicBezTo>
                    <a:pt x="213" y="299"/>
                    <a:pt x="226" y="311"/>
                    <a:pt x="242" y="319"/>
                  </a:cubicBezTo>
                  <a:cubicBezTo>
                    <a:pt x="246" y="321"/>
                    <a:pt x="250" y="323"/>
                    <a:pt x="255" y="324"/>
                  </a:cubicBezTo>
                  <a:cubicBezTo>
                    <a:pt x="255" y="324"/>
                    <a:pt x="255" y="324"/>
                    <a:pt x="255" y="324"/>
                  </a:cubicBezTo>
                  <a:cubicBezTo>
                    <a:pt x="258" y="325"/>
                    <a:pt x="260" y="326"/>
                    <a:pt x="262" y="327"/>
                  </a:cubicBezTo>
                  <a:cubicBezTo>
                    <a:pt x="264" y="327"/>
                    <a:pt x="267" y="328"/>
                    <a:pt x="269" y="328"/>
                  </a:cubicBezTo>
                  <a:cubicBezTo>
                    <a:pt x="278" y="330"/>
                    <a:pt x="289" y="331"/>
                    <a:pt x="299" y="331"/>
                  </a:cubicBezTo>
                  <a:cubicBezTo>
                    <a:pt x="310" y="330"/>
                    <a:pt x="321" y="328"/>
                    <a:pt x="332" y="324"/>
                  </a:cubicBezTo>
                  <a:cubicBezTo>
                    <a:pt x="334" y="323"/>
                    <a:pt x="335" y="323"/>
                    <a:pt x="337" y="322"/>
                  </a:cubicBezTo>
                  <a:cubicBezTo>
                    <a:pt x="339" y="321"/>
                    <a:pt x="341" y="320"/>
                    <a:pt x="343" y="319"/>
                  </a:cubicBezTo>
                  <a:cubicBezTo>
                    <a:pt x="350" y="316"/>
                    <a:pt x="357" y="311"/>
                    <a:pt x="363" y="306"/>
                  </a:cubicBezTo>
                  <a:cubicBezTo>
                    <a:pt x="366" y="305"/>
                    <a:pt x="368" y="302"/>
                    <a:pt x="370" y="300"/>
                  </a:cubicBezTo>
                  <a:cubicBezTo>
                    <a:pt x="373" y="298"/>
                    <a:pt x="375" y="296"/>
                    <a:pt x="377" y="294"/>
                  </a:cubicBezTo>
                  <a:cubicBezTo>
                    <a:pt x="379" y="291"/>
                    <a:pt x="381" y="289"/>
                    <a:pt x="383" y="287"/>
                  </a:cubicBezTo>
                  <a:cubicBezTo>
                    <a:pt x="385" y="284"/>
                    <a:pt x="387" y="281"/>
                    <a:pt x="388" y="279"/>
                  </a:cubicBezTo>
                  <a:cubicBezTo>
                    <a:pt x="389" y="278"/>
                    <a:pt x="390" y="276"/>
                    <a:pt x="391" y="275"/>
                  </a:cubicBezTo>
                  <a:cubicBezTo>
                    <a:pt x="393" y="271"/>
                    <a:pt x="393" y="271"/>
                    <a:pt x="393" y="271"/>
                  </a:cubicBezTo>
                  <a:cubicBezTo>
                    <a:pt x="395" y="268"/>
                    <a:pt x="396" y="265"/>
                    <a:pt x="398" y="263"/>
                  </a:cubicBezTo>
                  <a:cubicBezTo>
                    <a:pt x="399" y="260"/>
                    <a:pt x="400" y="257"/>
                    <a:pt x="402" y="254"/>
                  </a:cubicBezTo>
                  <a:cubicBezTo>
                    <a:pt x="403" y="250"/>
                    <a:pt x="403" y="250"/>
                    <a:pt x="403" y="250"/>
                  </a:cubicBezTo>
                  <a:cubicBezTo>
                    <a:pt x="404" y="248"/>
                    <a:pt x="404" y="246"/>
                    <a:pt x="405" y="245"/>
                  </a:cubicBezTo>
                  <a:cubicBezTo>
                    <a:pt x="405" y="243"/>
                    <a:pt x="406" y="242"/>
                    <a:pt x="406" y="240"/>
                  </a:cubicBezTo>
                  <a:cubicBezTo>
                    <a:pt x="407" y="238"/>
                    <a:pt x="407" y="237"/>
                    <a:pt x="408" y="235"/>
                  </a:cubicBezTo>
                  <a:cubicBezTo>
                    <a:pt x="408" y="233"/>
                    <a:pt x="408" y="233"/>
                    <a:pt x="408" y="233"/>
                  </a:cubicBezTo>
                  <a:cubicBezTo>
                    <a:pt x="408" y="233"/>
                    <a:pt x="408" y="233"/>
                    <a:pt x="408" y="233"/>
                  </a:cubicBezTo>
                  <a:cubicBezTo>
                    <a:pt x="409" y="231"/>
                    <a:pt x="409" y="231"/>
                    <a:pt x="409" y="231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410" y="224"/>
                    <a:pt x="410" y="224"/>
                    <a:pt x="410" y="224"/>
                  </a:cubicBezTo>
                  <a:cubicBezTo>
                    <a:pt x="411" y="222"/>
                    <a:pt x="411" y="222"/>
                    <a:pt x="411" y="222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1" y="220"/>
                    <a:pt x="411" y="220"/>
                    <a:pt x="411" y="220"/>
                  </a:cubicBezTo>
                  <a:cubicBezTo>
                    <a:pt x="411" y="218"/>
                    <a:pt x="411" y="218"/>
                    <a:pt x="411" y="218"/>
                  </a:cubicBezTo>
                  <a:cubicBezTo>
                    <a:pt x="412" y="215"/>
                    <a:pt x="412" y="212"/>
                    <a:pt x="413" y="209"/>
                  </a:cubicBezTo>
                  <a:cubicBezTo>
                    <a:pt x="413" y="203"/>
                    <a:pt x="414" y="197"/>
                    <a:pt x="414" y="191"/>
                  </a:cubicBezTo>
                  <a:cubicBezTo>
                    <a:pt x="414" y="188"/>
                    <a:pt x="414" y="185"/>
                    <a:pt x="414" y="182"/>
                  </a:cubicBezTo>
                  <a:cubicBezTo>
                    <a:pt x="414" y="180"/>
                    <a:pt x="414" y="178"/>
                    <a:pt x="414" y="176"/>
                  </a:cubicBezTo>
                  <a:cubicBezTo>
                    <a:pt x="414" y="175"/>
                    <a:pt x="413" y="173"/>
                    <a:pt x="413" y="172"/>
                  </a:cubicBezTo>
                  <a:cubicBezTo>
                    <a:pt x="413" y="171"/>
                    <a:pt x="413" y="169"/>
                    <a:pt x="413" y="168"/>
                  </a:cubicBezTo>
                  <a:cubicBezTo>
                    <a:pt x="413" y="166"/>
                    <a:pt x="413" y="164"/>
                    <a:pt x="412" y="162"/>
                  </a:cubicBezTo>
                  <a:cubicBezTo>
                    <a:pt x="412" y="159"/>
                    <a:pt x="411" y="156"/>
                    <a:pt x="411" y="153"/>
                  </a:cubicBezTo>
                  <a:cubicBezTo>
                    <a:pt x="410" y="150"/>
                    <a:pt x="410" y="146"/>
                    <a:pt x="409" y="143"/>
                  </a:cubicBezTo>
                  <a:cubicBezTo>
                    <a:pt x="408" y="140"/>
                    <a:pt x="407" y="137"/>
                    <a:pt x="406" y="133"/>
                  </a:cubicBezTo>
                  <a:cubicBezTo>
                    <a:pt x="402" y="121"/>
                    <a:pt x="397" y="108"/>
                    <a:pt x="390" y="96"/>
                  </a:cubicBezTo>
                  <a:cubicBezTo>
                    <a:pt x="384" y="86"/>
                    <a:pt x="378" y="77"/>
                    <a:pt x="370" y="68"/>
                  </a:cubicBezTo>
                  <a:cubicBezTo>
                    <a:pt x="369" y="67"/>
                    <a:pt x="367" y="65"/>
                    <a:pt x="366" y="64"/>
                  </a:cubicBezTo>
                  <a:cubicBezTo>
                    <a:pt x="365" y="63"/>
                    <a:pt x="365" y="63"/>
                    <a:pt x="365" y="63"/>
                  </a:cubicBezTo>
                  <a:cubicBezTo>
                    <a:pt x="356" y="53"/>
                    <a:pt x="345" y="44"/>
                    <a:pt x="333" y="36"/>
                  </a:cubicBezTo>
                  <a:cubicBezTo>
                    <a:pt x="316" y="24"/>
                    <a:pt x="297" y="16"/>
                    <a:pt x="277" y="10"/>
                  </a:cubicBezTo>
                  <a:cubicBezTo>
                    <a:pt x="275" y="9"/>
                    <a:pt x="273" y="9"/>
                    <a:pt x="270" y="8"/>
                  </a:cubicBezTo>
                  <a:cubicBezTo>
                    <a:pt x="241" y="1"/>
                    <a:pt x="210" y="0"/>
                    <a:pt x="180" y="6"/>
                  </a:cubicBezTo>
                  <a:cubicBezTo>
                    <a:pt x="178" y="7"/>
                    <a:pt x="175" y="7"/>
                    <a:pt x="173" y="8"/>
                  </a:cubicBezTo>
                  <a:cubicBezTo>
                    <a:pt x="172" y="8"/>
                    <a:pt x="171" y="8"/>
                    <a:pt x="171" y="8"/>
                  </a:cubicBezTo>
                  <a:cubicBezTo>
                    <a:pt x="167" y="9"/>
                    <a:pt x="164" y="10"/>
                    <a:pt x="161" y="11"/>
                  </a:cubicBezTo>
                  <a:cubicBezTo>
                    <a:pt x="157" y="12"/>
                    <a:pt x="154" y="13"/>
                    <a:pt x="150" y="14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7" y="24"/>
                    <a:pt x="127" y="23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7" y="40"/>
                    <a:pt x="96" y="42"/>
                    <a:pt x="95" y="43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3" y="51"/>
                    <a:pt x="80" y="53"/>
                    <a:pt x="78" y="56"/>
                  </a:cubicBezTo>
                  <a:cubicBezTo>
                    <a:pt x="72" y="60"/>
                    <a:pt x="67" y="65"/>
                    <a:pt x="62" y="70"/>
                  </a:cubicBezTo>
                  <a:cubicBezTo>
                    <a:pt x="56" y="76"/>
                    <a:pt x="51" y="83"/>
                    <a:pt x="46" y="89"/>
                  </a:cubicBezTo>
                  <a:cubicBezTo>
                    <a:pt x="43" y="94"/>
                    <a:pt x="39" y="99"/>
                    <a:pt x="36" y="103"/>
                  </a:cubicBezTo>
                  <a:cubicBezTo>
                    <a:pt x="29" y="115"/>
                    <a:pt x="22" y="128"/>
                    <a:pt x="18" y="141"/>
                  </a:cubicBezTo>
                  <a:cubicBezTo>
                    <a:pt x="17" y="142"/>
                    <a:pt x="17" y="143"/>
                    <a:pt x="16" y="144"/>
                  </a:cubicBezTo>
                  <a:cubicBezTo>
                    <a:pt x="15" y="147"/>
                    <a:pt x="15" y="149"/>
                    <a:pt x="14" y="151"/>
                  </a:cubicBezTo>
                  <a:cubicBezTo>
                    <a:pt x="13" y="154"/>
                    <a:pt x="12" y="157"/>
                    <a:pt x="11" y="160"/>
                  </a:cubicBezTo>
                  <a:cubicBezTo>
                    <a:pt x="9" y="167"/>
                    <a:pt x="8" y="173"/>
                    <a:pt x="6" y="180"/>
                  </a:cubicBezTo>
                  <a:cubicBezTo>
                    <a:pt x="1" y="206"/>
                    <a:pt x="0" y="233"/>
                    <a:pt x="2" y="258"/>
                  </a:cubicBezTo>
                  <a:cubicBezTo>
                    <a:pt x="3" y="263"/>
                    <a:pt x="3" y="268"/>
                    <a:pt x="4" y="273"/>
                  </a:cubicBezTo>
                  <a:cubicBezTo>
                    <a:pt x="4" y="276"/>
                    <a:pt x="5" y="278"/>
                    <a:pt x="5" y="281"/>
                  </a:cubicBezTo>
                  <a:cubicBezTo>
                    <a:pt x="5" y="282"/>
                    <a:pt x="6" y="283"/>
                    <a:pt x="6" y="285"/>
                  </a:cubicBezTo>
                  <a:cubicBezTo>
                    <a:pt x="6" y="288"/>
                    <a:pt x="7" y="292"/>
                    <a:pt x="8" y="296"/>
                  </a:cubicBezTo>
                  <a:cubicBezTo>
                    <a:pt x="15" y="328"/>
                    <a:pt x="26" y="359"/>
                    <a:pt x="41" y="387"/>
                  </a:cubicBezTo>
                  <a:cubicBezTo>
                    <a:pt x="42" y="388"/>
                    <a:pt x="43" y="390"/>
                    <a:pt x="44" y="392"/>
                  </a:cubicBezTo>
                  <a:cubicBezTo>
                    <a:pt x="46" y="395"/>
                    <a:pt x="47" y="397"/>
                    <a:pt x="48" y="399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58" y="415"/>
                    <a:pt x="58" y="415"/>
                    <a:pt x="58" y="415"/>
                  </a:cubicBezTo>
                  <a:cubicBezTo>
                    <a:pt x="61" y="418"/>
                    <a:pt x="61" y="418"/>
                    <a:pt x="61" y="418"/>
                  </a:cubicBezTo>
                  <a:cubicBezTo>
                    <a:pt x="64" y="422"/>
                    <a:pt x="64" y="422"/>
                    <a:pt x="64" y="422"/>
                  </a:cubicBezTo>
                  <a:cubicBezTo>
                    <a:pt x="68" y="428"/>
                    <a:pt x="68" y="428"/>
                    <a:pt x="68" y="428"/>
                  </a:cubicBezTo>
                  <a:cubicBezTo>
                    <a:pt x="69" y="429"/>
                    <a:pt x="69" y="429"/>
                    <a:pt x="69" y="429"/>
                  </a:cubicBezTo>
                  <a:cubicBezTo>
                    <a:pt x="70" y="430"/>
                    <a:pt x="69" y="429"/>
                    <a:pt x="69" y="430"/>
                  </a:cubicBezTo>
                  <a:cubicBezTo>
                    <a:pt x="70" y="430"/>
                    <a:pt x="70" y="430"/>
                    <a:pt x="70" y="430"/>
                  </a:cubicBezTo>
                  <a:cubicBezTo>
                    <a:pt x="72" y="432"/>
                    <a:pt x="72" y="432"/>
                    <a:pt x="72" y="432"/>
                  </a:cubicBezTo>
                  <a:cubicBezTo>
                    <a:pt x="74" y="435"/>
                    <a:pt x="74" y="435"/>
                    <a:pt x="74" y="435"/>
                  </a:cubicBezTo>
                  <a:cubicBezTo>
                    <a:pt x="80" y="442"/>
                    <a:pt x="80" y="442"/>
                    <a:pt x="80" y="442"/>
                  </a:cubicBezTo>
                  <a:cubicBezTo>
                    <a:pt x="84" y="446"/>
                    <a:pt x="87" y="451"/>
                    <a:pt x="91" y="455"/>
                  </a:cubicBezTo>
                  <a:cubicBezTo>
                    <a:pt x="95" y="459"/>
                    <a:pt x="99" y="463"/>
                    <a:pt x="103" y="467"/>
                  </a:cubicBezTo>
                  <a:cubicBezTo>
                    <a:pt x="104" y="468"/>
                    <a:pt x="106" y="470"/>
                    <a:pt x="108" y="471"/>
                  </a:cubicBezTo>
                  <a:cubicBezTo>
                    <a:pt x="109" y="473"/>
                    <a:pt x="111" y="474"/>
                    <a:pt x="112" y="476"/>
                  </a:cubicBezTo>
                  <a:cubicBezTo>
                    <a:pt x="113" y="477"/>
                    <a:pt x="114" y="477"/>
                    <a:pt x="115" y="478"/>
                  </a:cubicBezTo>
                  <a:cubicBezTo>
                    <a:pt x="119" y="482"/>
                    <a:pt x="123" y="485"/>
                    <a:pt x="127" y="489"/>
                  </a:cubicBezTo>
                  <a:cubicBezTo>
                    <a:pt x="131" y="493"/>
                    <a:pt x="135" y="496"/>
                    <a:pt x="139" y="499"/>
                  </a:cubicBezTo>
                  <a:cubicBezTo>
                    <a:pt x="157" y="514"/>
                    <a:pt x="175" y="526"/>
                    <a:pt x="193" y="537"/>
                  </a:cubicBezTo>
                  <a:cubicBezTo>
                    <a:pt x="195" y="538"/>
                    <a:pt x="197" y="539"/>
                    <a:pt x="199" y="540"/>
                  </a:cubicBezTo>
                  <a:cubicBezTo>
                    <a:pt x="213" y="548"/>
                    <a:pt x="227" y="556"/>
                    <a:pt x="240" y="562"/>
                  </a:cubicBezTo>
                  <a:cubicBezTo>
                    <a:pt x="259" y="571"/>
                    <a:pt x="278" y="579"/>
                    <a:pt x="296" y="585"/>
                  </a:cubicBezTo>
                  <a:cubicBezTo>
                    <a:pt x="302" y="588"/>
                    <a:pt x="309" y="590"/>
                    <a:pt x="315" y="592"/>
                  </a:cubicBezTo>
                  <a:cubicBezTo>
                    <a:pt x="321" y="594"/>
                    <a:pt x="327" y="596"/>
                    <a:pt x="333" y="598"/>
                  </a:cubicBezTo>
                  <a:cubicBezTo>
                    <a:pt x="361" y="607"/>
                    <a:pt x="385" y="613"/>
                    <a:pt x="406" y="6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356100" y="887095"/>
            <a:ext cx="3479800" cy="159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rPr>
              <a:t>第贰部分</a:t>
            </a:r>
            <a:endParaRPr lang="zh-CN" altLang="en-US" sz="4000">
              <a:solidFill>
                <a:schemeClr val="bg1"/>
              </a:solidFill>
              <a:latin typeface="方正启体繁体" panose="03000509000000000000" charset="-122"/>
              <a:ea typeface="方正启体繁体" panose="03000509000000000000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rPr>
              <a:t>工作成果展示</a:t>
            </a:r>
            <a:endParaRPr lang="zh-CN" altLang="en-US" sz="3200">
              <a:solidFill>
                <a:schemeClr val="bg1"/>
              </a:solidFill>
              <a:latin typeface="方正启体繁体" panose="03000509000000000000" charset="-122"/>
              <a:ea typeface="方正启体繁体" panose="03000509000000000000" charset="-122"/>
            </a:endParaRPr>
          </a:p>
          <a:p>
            <a:pPr algn="ctr">
              <a:lnSpc>
                <a:spcPct val="70000"/>
              </a:lnSpc>
            </a:pPr>
            <a:r>
              <a:rPr lang="zh-CN" altLang="en-US" sz="160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Work display</a:t>
            </a:r>
            <a:endParaRPr lang="zh-CN" altLang="en-US" sz="160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pic>
        <p:nvPicPr>
          <p:cNvPr id="17" name="图形 16"/>
          <p:cNvPicPr>
            <a:picLocks noChangeAspect="1"/>
          </p:cNvPicPr>
          <p:nvPr/>
        </p:nvPicPr>
        <p:blipFill>
          <a:blip r:embed="rId1">
            <a:lum bright="42000"/>
          </a:blip>
          <a:srcRect b="19007"/>
          <a:stretch>
            <a:fillRect/>
          </a:stretch>
        </p:blipFill>
        <p:spPr>
          <a:xfrm>
            <a:off x="5080" y="5680075"/>
            <a:ext cx="12192000" cy="1149985"/>
          </a:xfrm>
          <a:prstGeom prst="rect">
            <a:avLst/>
          </a:prstGeom>
        </p:spPr>
      </p:pic>
      <p:pic>
        <p:nvPicPr>
          <p:cNvPr id="6" name="图片 5" descr="图层-23"/>
          <p:cNvPicPr>
            <a:picLocks noChangeAspect="1"/>
          </p:cNvPicPr>
          <p:nvPr/>
        </p:nvPicPr>
        <p:blipFill>
          <a:blip r:embed="rId2"/>
          <a:srcRect t="9080"/>
          <a:stretch>
            <a:fillRect/>
          </a:stretch>
        </p:blipFill>
        <p:spPr>
          <a:xfrm>
            <a:off x="7878445" y="0"/>
            <a:ext cx="4313555" cy="4281170"/>
          </a:xfrm>
          <a:prstGeom prst="rect">
            <a:avLst/>
          </a:prstGeom>
        </p:spPr>
      </p:pic>
      <p:pic>
        <p:nvPicPr>
          <p:cNvPr id="7" name="图片 6" descr="图层-23"/>
          <p:cNvPicPr>
            <a:picLocks noChangeAspect="1"/>
          </p:cNvPicPr>
          <p:nvPr/>
        </p:nvPicPr>
        <p:blipFill>
          <a:blip r:embed="rId2"/>
          <a:srcRect t="9080"/>
          <a:stretch>
            <a:fillRect/>
          </a:stretch>
        </p:blipFill>
        <p:spPr>
          <a:xfrm flipH="1">
            <a:off x="5080" y="0"/>
            <a:ext cx="4313555" cy="4281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1"/>
          <a:srcRect r="60177" b="16117"/>
          <a:stretch>
            <a:fillRect/>
          </a:stretch>
        </p:blipFill>
        <p:spPr>
          <a:xfrm>
            <a:off x="0" y="0"/>
            <a:ext cx="1751330" cy="207518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98270" y="-349250"/>
            <a:ext cx="795020" cy="1521460"/>
            <a:chOff x="2202" y="-550"/>
            <a:chExt cx="1252" cy="2396"/>
          </a:xfrm>
        </p:grpSpPr>
        <p:sp>
          <p:nvSpPr>
            <p:cNvPr id="4" name="圆角矩形 3"/>
            <p:cNvSpPr/>
            <p:nvPr/>
          </p:nvSpPr>
          <p:spPr>
            <a:xfrm>
              <a:off x="2202" y="-550"/>
              <a:ext cx="1252" cy="2396"/>
            </a:xfrm>
            <a:prstGeom prst="roundRect">
              <a:avLst>
                <a:gd name="adj" fmla="val 50000"/>
              </a:avLst>
            </a:prstGeom>
            <a:solidFill>
              <a:srgbClr val="85A5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256" y="501"/>
              <a:ext cx="114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贰</a:t>
              </a:r>
              <a:endParaRPr lang="zh-CN" altLang="en-US" sz="36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31085" y="261620"/>
            <a:ext cx="3195320" cy="75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工作成果展示</a:t>
            </a:r>
            <a:endParaRPr lang="zh-CN" altLang="en-US" sz="2800">
              <a:solidFill>
                <a:schemeClr val="tx1"/>
              </a:solidFill>
              <a:latin typeface="方正启体繁体" panose="03000509000000000000" charset="-122"/>
              <a:ea typeface="方正启体繁体" panose="03000509000000000000" charset="-122"/>
              <a:sym typeface="+mn-ea"/>
            </a:endParaRPr>
          </a:p>
          <a:p>
            <a:pPr algn="l">
              <a:lnSpc>
                <a:spcPct val="70000"/>
              </a:lnSpc>
            </a:pP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Work display</a:t>
            </a:r>
            <a:endParaRPr lang="zh-CN" altLang="en-US" sz="14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pic>
        <p:nvPicPr>
          <p:cNvPr id="9" name="图片 8" descr="图层-22"/>
          <p:cNvPicPr>
            <a:picLocks noChangeAspect="1"/>
          </p:cNvPicPr>
          <p:nvPr/>
        </p:nvPicPr>
        <p:blipFill>
          <a:blip r:embed="rId2"/>
          <a:srcRect t="60311" r="51507" b="4911"/>
          <a:stretch>
            <a:fillRect/>
          </a:stretch>
        </p:blipFill>
        <p:spPr>
          <a:xfrm flipH="1">
            <a:off x="10324465" y="5264785"/>
            <a:ext cx="1867535" cy="1593215"/>
          </a:xfrm>
          <a:prstGeom prst="rect">
            <a:avLst/>
          </a:prstGeom>
        </p:spPr>
      </p:pic>
      <p:pic>
        <p:nvPicPr>
          <p:cNvPr id="10" name="图片 9" descr="图层-18"/>
          <p:cNvPicPr>
            <a:picLocks noChangeAspect="1"/>
          </p:cNvPicPr>
          <p:nvPr/>
        </p:nvPicPr>
        <p:blipFill>
          <a:blip r:embed="rId3">
            <a:lum bright="48000" contrast="-36000"/>
          </a:blip>
          <a:srcRect r="79402"/>
          <a:stretch>
            <a:fillRect/>
          </a:stretch>
        </p:blipFill>
        <p:spPr>
          <a:xfrm>
            <a:off x="11481435" y="0"/>
            <a:ext cx="710565" cy="18288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84250" y="1731645"/>
            <a:ext cx="1948180" cy="1999527"/>
            <a:chOff x="984250" y="1731645"/>
            <a:chExt cx="1948180" cy="1999527"/>
          </a:xfrm>
        </p:grpSpPr>
        <p:sp>
          <p:nvSpPr>
            <p:cNvPr id="2" name="椭圆 1"/>
            <p:cNvSpPr/>
            <p:nvPr/>
          </p:nvSpPr>
          <p:spPr>
            <a:xfrm>
              <a:off x="984250" y="1731645"/>
              <a:ext cx="1948180" cy="1948180"/>
            </a:xfrm>
            <a:prstGeom prst="ellipse">
              <a:avLst/>
            </a:prstGeom>
            <a:blipFill>
              <a:blip r:embed="rId4"/>
              <a:srcRect/>
              <a:stretch>
                <a:fillRect l="-25193" r="-24866"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283692" y="3409950"/>
              <a:ext cx="1349295" cy="321222"/>
            </a:xfrm>
            <a:prstGeom prst="roundRect">
              <a:avLst>
                <a:gd name="adj" fmla="val 50000"/>
              </a:avLst>
            </a:prstGeom>
            <a:solidFill>
              <a:srgbClr val="688D7F"/>
            </a:solidFill>
            <a:ln w="3175">
              <a:solidFill>
                <a:srgbClr val="E4E9E4"/>
              </a:solidFill>
            </a:ln>
          </p:spPr>
          <p:style>
            <a:lnRef idx="2">
              <a:srgbClr val="FB6362">
                <a:shade val="50000"/>
              </a:srgbClr>
            </a:lnRef>
            <a:fillRef idx="1">
              <a:srgbClr val="FB6362"/>
            </a:fillRef>
            <a:effectRef idx="0">
              <a:srgbClr val="FB6362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>
                  <a:latin typeface="方正启体繁体" panose="03000509000000000000" charset="-122"/>
                  <a:ea typeface="方正启体繁体" panose="03000509000000000000" charset="-122"/>
                </a:rPr>
                <a:t>成果展示</a:t>
              </a:r>
              <a:endParaRPr lang="zh-CN" altLang="en-US"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84250" y="4159534"/>
            <a:ext cx="1948180" cy="1999527"/>
            <a:chOff x="984250" y="1731645"/>
            <a:chExt cx="1948180" cy="1999527"/>
          </a:xfrm>
        </p:grpSpPr>
        <p:sp>
          <p:nvSpPr>
            <p:cNvPr id="13" name="椭圆 12"/>
            <p:cNvSpPr/>
            <p:nvPr/>
          </p:nvSpPr>
          <p:spPr>
            <a:xfrm>
              <a:off x="984250" y="1731645"/>
              <a:ext cx="1948180" cy="1948180"/>
            </a:xfrm>
            <a:prstGeom prst="ellipse">
              <a:avLst/>
            </a:prstGeom>
            <a:blipFill>
              <a:blip r:embed="rId5"/>
              <a:srcRect/>
              <a:stretch>
                <a:fillRect l="-24317" r="-24003"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1283692" y="3409950"/>
              <a:ext cx="1349295" cy="321222"/>
            </a:xfrm>
            <a:prstGeom prst="roundRect">
              <a:avLst>
                <a:gd name="adj" fmla="val 50000"/>
              </a:avLst>
            </a:prstGeom>
            <a:solidFill>
              <a:srgbClr val="957F4F"/>
            </a:solidFill>
            <a:ln w="3175">
              <a:solidFill>
                <a:srgbClr val="E4E9E4"/>
              </a:solidFill>
            </a:ln>
          </p:spPr>
          <p:style>
            <a:lnRef idx="2">
              <a:srgbClr val="FB6362">
                <a:shade val="50000"/>
              </a:srgbClr>
            </a:lnRef>
            <a:fillRef idx="1">
              <a:srgbClr val="FB6362"/>
            </a:fillRef>
            <a:effectRef idx="0">
              <a:srgbClr val="FB6362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>
                  <a:latin typeface="方正启体繁体" panose="03000509000000000000" charset="-122"/>
                  <a:ea typeface="方正启体繁体" panose="03000509000000000000" charset="-122"/>
                </a:rPr>
                <a:t>成果展示</a:t>
              </a:r>
              <a:endParaRPr lang="zh-CN" altLang="en-US"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876061" y="1731645"/>
            <a:ext cx="1948180" cy="1999527"/>
            <a:chOff x="984250" y="1731645"/>
            <a:chExt cx="1948180" cy="1999527"/>
          </a:xfrm>
        </p:grpSpPr>
        <p:sp>
          <p:nvSpPr>
            <p:cNvPr id="16" name="椭圆 15"/>
            <p:cNvSpPr/>
            <p:nvPr/>
          </p:nvSpPr>
          <p:spPr>
            <a:xfrm>
              <a:off x="984250" y="1731645"/>
              <a:ext cx="1948180" cy="1948180"/>
            </a:xfrm>
            <a:prstGeom prst="ellipse">
              <a:avLst/>
            </a:prstGeom>
            <a:blipFill>
              <a:blip r:embed="rId6"/>
              <a:srcRect/>
              <a:stretch>
                <a:fillRect l="-25459" r="-25129"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283692" y="3409950"/>
              <a:ext cx="1349295" cy="321222"/>
            </a:xfrm>
            <a:prstGeom prst="roundRect">
              <a:avLst>
                <a:gd name="adj" fmla="val 50000"/>
              </a:avLst>
            </a:prstGeom>
            <a:solidFill>
              <a:srgbClr val="957F4F"/>
            </a:solidFill>
            <a:ln w="3175">
              <a:solidFill>
                <a:srgbClr val="E4E9E4"/>
              </a:solidFill>
            </a:ln>
          </p:spPr>
          <p:style>
            <a:lnRef idx="2">
              <a:srgbClr val="FB6362">
                <a:shade val="50000"/>
              </a:srgbClr>
            </a:lnRef>
            <a:fillRef idx="1">
              <a:srgbClr val="FB6362"/>
            </a:fillRef>
            <a:effectRef idx="0">
              <a:srgbClr val="FB6362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>
                  <a:latin typeface="方正启体繁体" panose="03000509000000000000" charset="-122"/>
                  <a:ea typeface="方正启体繁体" panose="03000509000000000000" charset="-122"/>
                </a:rPr>
                <a:t>成果展示</a:t>
              </a:r>
              <a:endParaRPr lang="zh-CN" altLang="en-US"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76061" y="4159534"/>
            <a:ext cx="1948180" cy="1999527"/>
            <a:chOff x="984250" y="1731645"/>
            <a:chExt cx="1948180" cy="1999527"/>
          </a:xfrm>
        </p:grpSpPr>
        <p:sp>
          <p:nvSpPr>
            <p:cNvPr id="20" name="椭圆 19"/>
            <p:cNvSpPr/>
            <p:nvPr/>
          </p:nvSpPr>
          <p:spPr>
            <a:xfrm>
              <a:off x="984250" y="1731645"/>
              <a:ext cx="1948180" cy="1948180"/>
            </a:xfrm>
            <a:prstGeom prst="ellipse">
              <a:avLst/>
            </a:prstGeom>
            <a:blipFill>
              <a:blip r:embed="rId7"/>
              <a:srcRect/>
              <a:stretch>
                <a:fillRect l="-25193" r="-24866"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283692" y="3409950"/>
              <a:ext cx="1349295" cy="321222"/>
            </a:xfrm>
            <a:prstGeom prst="roundRect">
              <a:avLst>
                <a:gd name="adj" fmla="val 50000"/>
              </a:avLst>
            </a:prstGeom>
            <a:solidFill>
              <a:srgbClr val="688D7F"/>
            </a:solidFill>
            <a:ln w="3175">
              <a:solidFill>
                <a:srgbClr val="E4E9E4"/>
              </a:solidFill>
            </a:ln>
          </p:spPr>
          <p:style>
            <a:lnRef idx="2">
              <a:srgbClr val="FB6362">
                <a:shade val="50000"/>
              </a:srgbClr>
            </a:lnRef>
            <a:fillRef idx="1">
              <a:srgbClr val="FB6362"/>
            </a:fillRef>
            <a:effectRef idx="0">
              <a:srgbClr val="FB6362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>
                  <a:latin typeface="方正启体繁体" panose="03000509000000000000" charset="-122"/>
                  <a:ea typeface="方正启体繁体" panose="03000509000000000000" charset="-122"/>
                </a:rPr>
                <a:t>成果展示</a:t>
              </a:r>
              <a:endParaRPr lang="zh-CN" altLang="en-US"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077609" y="1815728"/>
            <a:ext cx="2798451" cy="2014712"/>
            <a:chOff x="635141" y="2419225"/>
            <a:chExt cx="2798451" cy="2014712"/>
          </a:xfrm>
        </p:grpSpPr>
        <p:sp>
          <p:nvSpPr>
            <p:cNvPr id="23" name="文本框 4337"/>
            <p:cNvSpPr txBox="1"/>
            <p:nvPr/>
          </p:nvSpPr>
          <p:spPr>
            <a:xfrm>
              <a:off x="635155" y="2733471"/>
              <a:ext cx="2798437" cy="1700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4" name="文本框 4338"/>
            <p:cNvSpPr txBox="1"/>
            <p:nvPr/>
          </p:nvSpPr>
          <p:spPr>
            <a:xfrm>
              <a:off x="635141" y="2419225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 smtClean="0">
                  <a:solidFill>
                    <a:srgbClr val="4B6865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取得工作成效</a:t>
              </a:r>
              <a:endParaRPr lang="zh-CN" altLang="en-US" spc="100">
                <a:solidFill>
                  <a:srgbClr val="4B6865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51706" y="4257429"/>
            <a:ext cx="2798451" cy="2014712"/>
            <a:chOff x="635141" y="2419225"/>
            <a:chExt cx="2798451" cy="2014712"/>
          </a:xfrm>
        </p:grpSpPr>
        <p:sp>
          <p:nvSpPr>
            <p:cNvPr id="27" name="文本框 4337"/>
            <p:cNvSpPr txBox="1"/>
            <p:nvPr/>
          </p:nvSpPr>
          <p:spPr>
            <a:xfrm>
              <a:off x="635155" y="2733471"/>
              <a:ext cx="2798437" cy="1700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8" name="文本框 4338"/>
            <p:cNvSpPr txBox="1"/>
            <p:nvPr/>
          </p:nvSpPr>
          <p:spPr>
            <a:xfrm>
              <a:off x="635141" y="2419225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 smtClean="0">
                  <a:solidFill>
                    <a:srgbClr val="4B6865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取得工作成效</a:t>
              </a:r>
              <a:endParaRPr lang="zh-CN" altLang="en-US" spc="100">
                <a:solidFill>
                  <a:srgbClr val="4B6865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969421" y="1815728"/>
            <a:ext cx="2798451" cy="2014712"/>
            <a:chOff x="635141" y="2419225"/>
            <a:chExt cx="2798451" cy="2014712"/>
          </a:xfrm>
        </p:grpSpPr>
        <p:sp>
          <p:nvSpPr>
            <p:cNvPr id="31" name="文本框 4337"/>
            <p:cNvSpPr txBox="1"/>
            <p:nvPr/>
          </p:nvSpPr>
          <p:spPr>
            <a:xfrm>
              <a:off x="635155" y="2733471"/>
              <a:ext cx="2798437" cy="1700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2" name="文本框 4338"/>
            <p:cNvSpPr txBox="1"/>
            <p:nvPr/>
          </p:nvSpPr>
          <p:spPr>
            <a:xfrm>
              <a:off x="635141" y="2419225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 smtClean="0">
                  <a:solidFill>
                    <a:schemeClr val="accent4">
                      <a:lumMod val="50000"/>
                    </a:schemeClr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取得工作成效</a:t>
              </a:r>
              <a:endParaRPr lang="zh-CN" altLang="en-US" spc="100">
                <a:solidFill>
                  <a:schemeClr val="accent4">
                    <a:lumMod val="50000"/>
                  </a:schemeClr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059895" y="4228769"/>
            <a:ext cx="2798451" cy="2014712"/>
            <a:chOff x="635141" y="2419225"/>
            <a:chExt cx="2798451" cy="2014712"/>
          </a:xfrm>
        </p:grpSpPr>
        <p:sp>
          <p:nvSpPr>
            <p:cNvPr id="35" name="文本框 4337"/>
            <p:cNvSpPr txBox="1"/>
            <p:nvPr/>
          </p:nvSpPr>
          <p:spPr>
            <a:xfrm>
              <a:off x="635155" y="2733471"/>
              <a:ext cx="2798437" cy="1700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6" name="文本框 4338"/>
            <p:cNvSpPr txBox="1"/>
            <p:nvPr/>
          </p:nvSpPr>
          <p:spPr>
            <a:xfrm>
              <a:off x="635141" y="2419225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 smtClean="0">
                  <a:solidFill>
                    <a:schemeClr val="accent4">
                      <a:lumMod val="50000"/>
                    </a:schemeClr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取得工作成效</a:t>
              </a:r>
              <a:endParaRPr lang="zh-CN" altLang="en-US" spc="100">
                <a:solidFill>
                  <a:schemeClr val="accent4">
                    <a:lumMod val="50000"/>
                  </a:schemeClr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1"/>
          <a:srcRect r="60177" b="16117"/>
          <a:stretch>
            <a:fillRect/>
          </a:stretch>
        </p:blipFill>
        <p:spPr>
          <a:xfrm>
            <a:off x="0" y="0"/>
            <a:ext cx="1751330" cy="207518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98270" y="-349250"/>
            <a:ext cx="795020" cy="1521460"/>
            <a:chOff x="2202" y="-550"/>
            <a:chExt cx="1252" cy="2396"/>
          </a:xfrm>
        </p:grpSpPr>
        <p:sp>
          <p:nvSpPr>
            <p:cNvPr id="4" name="圆角矩形 3"/>
            <p:cNvSpPr/>
            <p:nvPr/>
          </p:nvSpPr>
          <p:spPr>
            <a:xfrm>
              <a:off x="2202" y="-550"/>
              <a:ext cx="1252" cy="2396"/>
            </a:xfrm>
            <a:prstGeom prst="roundRect">
              <a:avLst>
                <a:gd name="adj" fmla="val 50000"/>
              </a:avLst>
            </a:prstGeom>
            <a:solidFill>
              <a:srgbClr val="85A5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256" y="501"/>
              <a:ext cx="114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贰</a:t>
              </a:r>
              <a:endParaRPr lang="zh-CN" altLang="en-US" sz="36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31085" y="261620"/>
            <a:ext cx="3195320" cy="75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工作成果展示</a:t>
            </a:r>
            <a:endParaRPr lang="zh-CN" altLang="en-US" sz="2800">
              <a:solidFill>
                <a:schemeClr val="tx1"/>
              </a:solidFill>
              <a:latin typeface="方正启体繁体" panose="03000509000000000000" charset="-122"/>
              <a:ea typeface="方正启体繁体" panose="03000509000000000000" charset="-122"/>
              <a:sym typeface="+mn-ea"/>
            </a:endParaRPr>
          </a:p>
          <a:p>
            <a:pPr algn="l">
              <a:lnSpc>
                <a:spcPct val="70000"/>
              </a:lnSpc>
            </a:pPr>
            <a:r>
              <a:rPr lang="zh-CN" altLang="en-US" sz="14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Work display</a:t>
            </a:r>
            <a:endParaRPr lang="zh-CN" altLang="en-US" sz="140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pic>
        <p:nvPicPr>
          <p:cNvPr id="9" name="图片 8" descr="图层-22"/>
          <p:cNvPicPr>
            <a:picLocks noChangeAspect="1"/>
          </p:cNvPicPr>
          <p:nvPr/>
        </p:nvPicPr>
        <p:blipFill>
          <a:blip r:embed="rId2"/>
          <a:srcRect t="60311" r="51507" b="4911"/>
          <a:stretch>
            <a:fillRect/>
          </a:stretch>
        </p:blipFill>
        <p:spPr>
          <a:xfrm flipH="1">
            <a:off x="10324465" y="5264785"/>
            <a:ext cx="1867535" cy="1593215"/>
          </a:xfrm>
          <a:prstGeom prst="rect">
            <a:avLst/>
          </a:prstGeom>
        </p:spPr>
      </p:pic>
      <p:pic>
        <p:nvPicPr>
          <p:cNvPr id="10" name="图片 9" descr="图层-18"/>
          <p:cNvPicPr>
            <a:picLocks noChangeAspect="1"/>
          </p:cNvPicPr>
          <p:nvPr/>
        </p:nvPicPr>
        <p:blipFill>
          <a:blip r:embed="rId3">
            <a:lum bright="48000" contrast="-36000"/>
          </a:blip>
          <a:srcRect r="79402"/>
          <a:stretch>
            <a:fillRect/>
          </a:stretch>
        </p:blipFill>
        <p:spPr>
          <a:xfrm>
            <a:off x="11481435" y="0"/>
            <a:ext cx="710565" cy="1828800"/>
          </a:xfrm>
          <a:prstGeom prst="rect">
            <a:avLst/>
          </a:prstGeom>
        </p:spPr>
      </p:pic>
      <p:sp>
        <p:nvSpPr>
          <p:cNvPr id="15" name="任意多边形 14"/>
          <p:cNvSpPr/>
          <p:nvPr/>
        </p:nvSpPr>
        <p:spPr>
          <a:xfrm>
            <a:off x="3792110" y="1486600"/>
            <a:ext cx="4099034" cy="4099034"/>
          </a:xfrm>
          <a:custGeom>
            <a:avLst/>
            <a:gdLst>
              <a:gd name="connsiteX0" fmla="*/ 2049517 w 4099034"/>
              <a:gd name="connsiteY0" fmla="*/ 877613 h 4099034"/>
              <a:gd name="connsiteX1" fmla="*/ 3221420 w 4099034"/>
              <a:gd name="connsiteY1" fmla="*/ 2049517 h 4099034"/>
              <a:gd name="connsiteX2" fmla="*/ 2049517 w 4099034"/>
              <a:gd name="connsiteY2" fmla="*/ 3221420 h 4099034"/>
              <a:gd name="connsiteX3" fmla="*/ 877613 w 4099034"/>
              <a:gd name="connsiteY3" fmla="*/ 2049517 h 4099034"/>
              <a:gd name="connsiteX4" fmla="*/ 2058527 w 4099034"/>
              <a:gd name="connsiteY4" fmla="*/ 678592 h 4099034"/>
              <a:gd name="connsiteX5" fmla="*/ 687602 w 4099034"/>
              <a:gd name="connsiteY5" fmla="*/ 2049517 h 4099034"/>
              <a:gd name="connsiteX6" fmla="*/ 2058527 w 4099034"/>
              <a:gd name="connsiteY6" fmla="*/ 3420441 h 4099034"/>
              <a:gd name="connsiteX7" fmla="*/ 3429451 w 4099034"/>
              <a:gd name="connsiteY7" fmla="*/ 2049517 h 4099034"/>
              <a:gd name="connsiteX8" fmla="*/ 2049517 w 4099034"/>
              <a:gd name="connsiteY8" fmla="*/ 0 h 4099034"/>
              <a:gd name="connsiteX9" fmla="*/ 4099034 w 4099034"/>
              <a:gd name="connsiteY9" fmla="*/ 2049517 h 4099034"/>
              <a:gd name="connsiteX10" fmla="*/ 2049517 w 4099034"/>
              <a:gd name="connsiteY10" fmla="*/ 4099034 h 4099034"/>
              <a:gd name="connsiteX11" fmla="*/ 0 w 4099034"/>
              <a:gd name="connsiteY11" fmla="*/ 2049517 h 4099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99034" h="4099034">
                <a:moveTo>
                  <a:pt x="2049517" y="877613"/>
                </a:moveTo>
                <a:lnTo>
                  <a:pt x="3221420" y="2049517"/>
                </a:lnTo>
                <a:lnTo>
                  <a:pt x="2049517" y="3221420"/>
                </a:lnTo>
                <a:lnTo>
                  <a:pt x="877613" y="2049517"/>
                </a:lnTo>
                <a:close/>
                <a:moveTo>
                  <a:pt x="2058527" y="678592"/>
                </a:moveTo>
                <a:lnTo>
                  <a:pt x="687602" y="2049517"/>
                </a:lnTo>
                <a:lnTo>
                  <a:pt x="2058527" y="3420441"/>
                </a:lnTo>
                <a:lnTo>
                  <a:pt x="3429451" y="2049517"/>
                </a:lnTo>
                <a:close/>
                <a:moveTo>
                  <a:pt x="2049517" y="0"/>
                </a:moveTo>
                <a:lnTo>
                  <a:pt x="4099034" y="2049517"/>
                </a:lnTo>
                <a:lnTo>
                  <a:pt x="2049517" y="4099034"/>
                </a:lnTo>
                <a:lnTo>
                  <a:pt x="0" y="2049517"/>
                </a:lnTo>
                <a:close/>
              </a:path>
            </a:pathLst>
          </a:custGeom>
          <a:blipFill>
            <a:blip r:embed="rId4"/>
            <a:srcRect/>
            <a:stretch>
              <a:fillRect l="-25077" r="-24923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340772" y="2075180"/>
            <a:ext cx="725214" cy="725214"/>
          </a:xfrm>
          <a:prstGeom prst="ellipse">
            <a:avLst/>
          </a:prstGeom>
          <a:solidFill>
            <a:srgbClr val="85A599"/>
          </a:solidFill>
          <a:ln>
            <a:solidFill>
              <a:srgbClr val="E4E9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642538" y="2075180"/>
            <a:ext cx="725214" cy="725214"/>
          </a:xfrm>
          <a:prstGeom prst="ellipse">
            <a:avLst/>
          </a:prstGeom>
          <a:solidFill>
            <a:srgbClr val="957F4F"/>
          </a:solidFill>
          <a:ln>
            <a:solidFill>
              <a:srgbClr val="E4E9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340772" y="4219290"/>
            <a:ext cx="725214" cy="725214"/>
          </a:xfrm>
          <a:prstGeom prst="ellipse">
            <a:avLst/>
          </a:prstGeom>
          <a:solidFill>
            <a:srgbClr val="957F4F"/>
          </a:solidFill>
          <a:ln>
            <a:solidFill>
              <a:srgbClr val="E4E9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642538" y="4219290"/>
            <a:ext cx="725214" cy="725214"/>
          </a:xfrm>
          <a:prstGeom prst="ellipse">
            <a:avLst/>
          </a:prstGeom>
          <a:solidFill>
            <a:srgbClr val="85A599"/>
          </a:solidFill>
          <a:ln>
            <a:solidFill>
              <a:srgbClr val="E4E9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idea-lightbulb-symbol_45725"/>
          <p:cNvSpPr>
            <a:spLocks noChangeAspect="1"/>
          </p:cNvSpPr>
          <p:nvPr/>
        </p:nvSpPr>
        <p:spPr bwMode="auto">
          <a:xfrm>
            <a:off x="4490850" y="2174829"/>
            <a:ext cx="425057" cy="525915"/>
          </a:xfrm>
          <a:custGeom>
            <a:avLst/>
            <a:gdLst>
              <a:gd name="connsiteX0" fmla="*/ 203312 w 490994"/>
              <a:gd name="connsiteY0" fmla="*/ 568333 h 607497"/>
              <a:gd name="connsiteX1" fmla="*/ 287691 w 490994"/>
              <a:gd name="connsiteY1" fmla="*/ 568333 h 607497"/>
              <a:gd name="connsiteX2" fmla="*/ 307242 w 490994"/>
              <a:gd name="connsiteY2" fmla="*/ 587955 h 607497"/>
              <a:gd name="connsiteX3" fmla="*/ 287691 w 490994"/>
              <a:gd name="connsiteY3" fmla="*/ 607497 h 607497"/>
              <a:gd name="connsiteX4" fmla="*/ 203312 w 490994"/>
              <a:gd name="connsiteY4" fmla="*/ 607497 h 607497"/>
              <a:gd name="connsiteX5" fmla="*/ 183682 w 490994"/>
              <a:gd name="connsiteY5" fmla="*/ 587955 h 607497"/>
              <a:gd name="connsiteX6" fmla="*/ 203312 w 490994"/>
              <a:gd name="connsiteY6" fmla="*/ 568333 h 607497"/>
              <a:gd name="connsiteX7" fmla="*/ 186520 w 490994"/>
              <a:gd name="connsiteY7" fmla="*/ 510187 h 607497"/>
              <a:gd name="connsiteX8" fmla="*/ 304395 w 490994"/>
              <a:gd name="connsiteY8" fmla="*/ 510187 h 607497"/>
              <a:gd name="connsiteX9" fmla="*/ 324107 w 490994"/>
              <a:gd name="connsiteY9" fmla="*/ 529804 h 607497"/>
              <a:gd name="connsiteX10" fmla="*/ 304395 w 490994"/>
              <a:gd name="connsiteY10" fmla="*/ 549421 h 607497"/>
              <a:gd name="connsiteX11" fmla="*/ 186520 w 490994"/>
              <a:gd name="connsiteY11" fmla="*/ 549421 h 607497"/>
              <a:gd name="connsiteX12" fmla="*/ 166887 w 490994"/>
              <a:gd name="connsiteY12" fmla="*/ 529804 h 607497"/>
              <a:gd name="connsiteX13" fmla="*/ 186520 w 490994"/>
              <a:gd name="connsiteY13" fmla="*/ 510187 h 607497"/>
              <a:gd name="connsiteX14" fmla="*/ 62837 w 490994"/>
              <a:gd name="connsiteY14" fmla="*/ 319449 h 607497"/>
              <a:gd name="connsiteX15" fmla="*/ 79611 w 490994"/>
              <a:gd name="connsiteY15" fmla="*/ 330831 h 607497"/>
              <a:gd name="connsiteX16" fmla="*/ 87445 w 490994"/>
              <a:gd name="connsiteY16" fmla="*/ 348457 h 607497"/>
              <a:gd name="connsiteX17" fmla="*/ 79137 w 490994"/>
              <a:gd name="connsiteY17" fmla="*/ 374856 h 607497"/>
              <a:gd name="connsiteX18" fmla="*/ 64498 w 490994"/>
              <a:gd name="connsiteY18" fmla="*/ 383314 h 607497"/>
              <a:gd name="connsiteX19" fmla="*/ 54687 w 490994"/>
              <a:gd name="connsiteY19" fmla="*/ 385922 h 607497"/>
              <a:gd name="connsiteX20" fmla="*/ 37675 w 490994"/>
              <a:gd name="connsiteY20" fmla="*/ 376121 h 607497"/>
              <a:gd name="connsiteX21" fmla="*/ 28021 w 490994"/>
              <a:gd name="connsiteY21" fmla="*/ 359285 h 607497"/>
              <a:gd name="connsiteX22" fmla="*/ 26043 w 490994"/>
              <a:gd name="connsiteY22" fmla="*/ 344426 h 607497"/>
              <a:gd name="connsiteX23" fmla="*/ 35222 w 490994"/>
              <a:gd name="connsiteY23" fmla="*/ 332491 h 607497"/>
              <a:gd name="connsiteX24" fmla="*/ 53500 w 490994"/>
              <a:gd name="connsiteY24" fmla="*/ 321978 h 607497"/>
              <a:gd name="connsiteX25" fmla="*/ 62837 w 490994"/>
              <a:gd name="connsiteY25" fmla="*/ 319449 h 607497"/>
              <a:gd name="connsiteX26" fmla="*/ 427899 w 490994"/>
              <a:gd name="connsiteY26" fmla="*/ 319379 h 607497"/>
              <a:gd name="connsiteX27" fmla="*/ 437320 w 490994"/>
              <a:gd name="connsiteY27" fmla="*/ 321908 h 607497"/>
              <a:gd name="connsiteX28" fmla="*/ 455767 w 490994"/>
              <a:gd name="connsiteY28" fmla="*/ 332498 h 607497"/>
              <a:gd name="connsiteX29" fmla="*/ 464871 w 490994"/>
              <a:gd name="connsiteY29" fmla="*/ 344431 h 607497"/>
              <a:gd name="connsiteX30" fmla="*/ 462971 w 490994"/>
              <a:gd name="connsiteY30" fmla="*/ 359289 h 607497"/>
              <a:gd name="connsiteX31" fmla="*/ 453233 w 490994"/>
              <a:gd name="connsiteY31" fmla="*/ 376122 h 607497"/>
              <a:gd name="connsiteX32" fmla="*/ 436212 w 490994"/>
              <a:gd name="connsiteY32" fmla="*/ 385922 h 607497"/>
              <a:gd name="connsiteX33" fmla="*/ 426395 w 490994"/>
              <a:gd name="connsiteY33" fmla="*/ 383235 h 607497"/>
              <a:gd name="connsiteX34" fmla="*/ 411511 w 490994"/>
              <a:gd name="connsiteY34" fmla="*/ 374700 h 607497"/>
              <a:gd name="connsiteX35" fmla="*/ 403198 w 490994"/>
              <a:gd name="connsiteY35" fmla="*/ 348225 h 607497"/>
              <a:gd name="connsiteX36" fmla="*/ 411115 w 490994"/>
              <a:gd name="connsiteY36" fmla="*/ 330759 h 607497"/>
              <a:gd name="connsiteX37" fmla="*/ 427899 w 490994"/>
              <a:gd name="connsiteY37" fmla="*/ 319379 h 607497"/>
              <a:gd name="connsiteX38" fmla="*/ 19624 w 490994"/>
              <a:gd name="connsiteY38" fmla="*/ 215859 h 607497"/>
              <a:gd name="connsiteX39" fmla="*/ 40990 w 490994"/>
              <a:gd name="connsiteY39" fmla="*/ 215859 h 607497"/>
              <a:gd name="connsiteX40" fmla="*/ 54917 w 490994"/>
              <a:gd name="connsiteY40" fmla="*/ 222024 h 607497"/>
              <a:gd name="connsiteX41" fmla="*/ 59269 w 490994"/>
              <a:gd name="connsiteY41" fmla="*/ 236489 h 607497"/>
              <a:gd name="connsiteX42" fmla="*/ 58636 w 490994"/>
              <a:gd name="connsiteY42" fmla="*/ 245104 h 607497"/>
              <a:gd name="connsiteX43" fmla="*/ 59269 w 490994"/>
              <a:gd name="connsiteY43" fmla="*/ 253719 h 607497"/>
              <a:gd name="connsiteX44" fmla="*/ 54996 w 490994"/>
              <a:gd name="connsiteY44" fmla="*/ 268263 h 607497"/>
              <a:gd name="connsiteX45" fmla="*/ 41069 w 490994"/>
              <a:gd name="connsiteY45" fmla="*/ 274428 h 607497"/>
              <a:gd name="connsiteX46" fmla="*/ 19624 w 490994"/>
              <a:gd name="connsiteY46" fmla="*/ 274428 h 607497"/>
              <a:gd name="connsiteX47" fmla="*/ 0 w 490994"/>
              <a:gd name="connsiteY47" fmla="*/ 254826 h 607497"/>
              <a:gd name="connsiteX48" fmla="*/ 0 w 490994"/>
              <a:gd name="connsiteY48" fmla="*/ 235461 h 607497"/>
              <a:gd name="connsiteX49" fmla="*/ 19624 w 490994"/>
              <a:gd name="connsiteY49" fmla="*/ 215859 h 607497"/>
              <a:gd name="connsiteX50" fmla="*/ 450011 w 490994"/>
              <a:gd name="connsiteY50" fmla="*/ 215789 h 607497"/>
              <a:gd name="connsiteX51" fmla="*/ 471373 w 490994"/>
              <a:gd name="connsiteY51" fmla="*/ 215789 h 607497"/>
              <a:gd name="connsiteX52" fmla="*/ 490994 w 490994"/>
              <a:gd name="connsiteY52" fmla="*/ 235467 h 607497"/>
              <a:gd name="connsiteX53" fmla="*/ 490994 w 490994"/>
              <a:gd name="connsiteY53" fmla="*/ 254830 h 607497"/>
              <a:gd name="connsiteX54" fmla="*/ 471373 w 490994"/>
              <a:gd name="connsiteY54" fmla="*/ 274429 h 607497"/>
              <a:gd name="connsiteX55" fmla="*/ 449931 w 490994"/>
              <a:gd name="connsiteY55" fmla="*/ 274429 h 607497"/>
              <a:gd name="connsiteX56" fmla="*/ 436007 w 490994"/>
              <a:gd name="connsiteY56" fmla="*/ 268265 h 607497"/>
              <a:gd name="connsiteX57" fmla="*/ 431655 w 490994"/>
              <a:gd name="connsiteY57" fmla="*/ 253723 h 607497"/>
              <a:gd name="connsiteX58" fmla="*/ 432367 w 490994"/>
              <a:gd name="connsiteY58" fmla="*/ 245109 h 607497"/>
              <a:gd name="connsiteX59" fmla="*/ 431655 w 490994"/>
              <a:gd name="connsiteY59" fmla="*/ 236495 h 607497"/>
              <a:gd name="connsiteX60" fmla="*/ 436007 w 490994"/>
              <a:gd name="connsiteY60" fmla="*/ 221953 h 607497"/>
              <a:gd name="connsiteX61" fmla="*/ 450011 w 490994"/>
              <a:gd name="connsiteY61" fmla="*/ 215789 h 607497"/>
              <a:gd name="connsiteX62" fmla="*/ 245501 w 490994"/>
              <a:gd name="connsiteY62" fmla="*/ 133735 h 607497"/>
              <a:gd name="connsiteX63" fmla="*/ 137281 w 490994"/>
              <a:gd name="connsiteY63" fmla="*/ 241809 h 607497"/>
              <a:gd name="connsiteX64" fmla="*/ 171639 w 490994"/>
              <a:gd name="connsiteY64" fmla="*/ 338656 h 607497"/>
              <a:gd name="connsiteX65" fmla="*/ 208372 w 490994"/>
              <a:gd name="connsiteY65" fmla="*/ 425858 h 607497"/>
              <a:gd name="connsiteX66" fmla="*/ 211459 w 490994"/>
              <a:gd name="connsiteY66" fmla="*/ 428388 h 607497"/>
              <a:gd name="connsiteX67" fmla="*/ 279305 w 490994"/>
              <a:gd name="connsiteY67" fmla="*/ 428388 h 607497"/>
              <a:gd name="connsiteX68" fmla="*/ 282313 w 490994"/>
              <a:gd name="connsiteY68" fmla="*/ 425858 h 607497"/>
              <a:gd name="connsiteX69" fmla="*/ 319838 w 490994"/>
              <a:gd name="connsiteY69" fmla="*/ 336759 h 607497"/>
              <a:gd name="connsiteX70" fmla="*/ 319918 w 490994"/>
              <a:gd name="connsiteY70" fmla="*/ 336601 h 607497"/>
              <a:gd name="connsiteX71" fmla="*/ 353722 w 490994"/>
              <a:gd name="connsiteY71" fmla="*/ 241809 h 607497"/>
              <a:gd name="connsiteX72" fmla="*/ 245501 w 490994"/>
              <a:gd name="connsiteY72" fmla="*/ 133735 h 607497"/>
              <a:gd name="connsiteX73" fmla="*/ 436205 w 490994"/>
              <a:gd name="connsiteY73" fmla="*/ 104366 h 607497"/>
              <a:gd name="connsiteX74" fmla="*/ 453224 w 490994"/>
              <a:gd name="connsiteY74" fmla="*/ 114168 h 607497"/>
              <a:gd name="connsiteX75" fmla="*/ 462960 w 490994"/>
              <a:gd name="connsiteY75" fmla="*/ 131006 h 607497"/>
              <a:gd name="connsiteX76" fmla="*/ 455757 w 490994"/>
              <a:gd name="connsiteY76" fmla="*/ 157804 h 607497"/>
              <a:gd name="connsiteX77" fmla="*/ 437788 w 490994"/>
              <a:gd name="connsiteY77" fmla="*/ 168159 h 607497"/>
              <a:gd name="connsiteX78" fmla="*/ 428289 w 490994"/>
              <a:gd name="connsiteY78" fmla="*/ 170768 h 607497"/>
              <a:gd name="connsiteX79" fmla="*/ 411349 w 490994"/>
              <a:gd name="connsiteY79" fmla="*/ 160254 h 607497"/>
              <a:gd name="connsiteX80" fmla="*/ 402009 w 490994"/>
              <a:gd name="connsiteY80" fmla="*/ 144365 h 607497"/>
              <a:gd name="connsiteX81" fmla="*/ 399317 w 490994"/>
              <a:gd name="connsiteY81" fmla="*/ 129346 h 607497"/>
              <a:gd name="connsiteX82" fmla="*/ 408262 w 490994"/>
              <a:gd name="connsiteY82" fmla="*/ 117488 h 607497"/>
              <a:gd name="connsiteX83" fmla="*/ 426389 w 490994"/>
              <a:gd name="connsiteY83" fmla="*/ 107054 h 607497"/>
              <a:gd name="connsiteX84" fmla="*/ 436205 w 490994"/>
              <a:gd name="connsiteY84" fmla="*/ 104366 h 607497"/>
              <a:gd name="connsiteX85" fmla="*/ 54676 w 490994"/>
              <a:gd name="connsiteY85" fmla="*/ 104366 h 607497"/>
              <a:gd name="connsiteX86" fmla="*/ 64501 w 490994"/>
              <a:gd name="connsiteY86" fmla="*/ 107054 h 607497"/>
              <a:gd name="connsiteX87" fmla="*/ 82644 w 490994"/>
              <a:gd name="connsiteY87" fmla="*/ 117488 h 607497"/>
              <a:gd name="connsiteX88" fmla="*/ 91596 w 490994"/>
              <a:gd name="connsiteY88" fmla="*/ 129346 h 607497"/>
              <a:gd name="connsiteX89" fmla="*/ 88903 w 490994"/>
              <a:gd name="connsiteY89" fmla="*/ 144365 h 607497"/>
              <a:gd name="connsiteX90" fmla="*/ 79633 w 490994"/>
              <a:gd name="connsiteY90" fmla="*/ 160254 h 607497"/>
              <a:gd name="connsiteX91" fmla="*/ 62678 w 490994"/>
              <a:gd name="connsiteY91" fmla="*/ 170768 h 607497"/>
              <a:gd name="connsiteX92" fmla="*/ 53171 w 490994"/>
              <a:gd name="connsiteY92" fmla="*/ 168159 h 607497"/>
              <a:gd name="connsiteX93" fmla="*/ 35186 w 490994"/>
              <a:gd name="connsiteY93" fmla="*/ 157804 h 607497"/>
              <a:gd name="connsiteX94" fmla="*/ 27977 w 490994"/>
              <a:gd name="connsiteY94" fmla="*/ 131006 h 607497"/>
              <a:gd name="connsiteX95" fmla="*/ 37642 w 490994"/>
              <a:gd name="connsiteY95" fmla="*/ 114168 h 607497"/>
              <a:gd name="connsiteX96" fmla="*/ 54676 w 490994"/>
              <a:gd name="connsiteY96" fmla="*/ 104366 h 607497"/>
              <a:gd name="connsiteX97" fmla="*/ 245501 w 490994"/>
              <a:gd name="connsiteY97" fmla="*/ 75152 h 607497"/>
              <a:gd name="connsiteX98" fmla="*/ 412384 w 490994"/>
              <a:gd name="connsiteY98" fmla="*/ 241809 h 607497"/>
              <a:gd name="connsiteX99" fmla="*/ 372247 w 490994"/>
              <a:gd name="connsiteY99" fmla="*/ 363006 h 607497"/>
              <a:gd name="connsiteX100" fmla="*/ 334168 w 490994"/>
              <a:gd name="connsiteY100" fmla="*/ 468155 h 607497"/>
              <a:gd name="connsiteX101" fmla="*/ 314138 w 490994"/>
              <a:gd name="connsiteY101" fmla="*/ 486971 h 607497"/>
              <a:gd name="connsiteX102" fmla="*/ 176864 w 490994"/>
              <a:gd name="connsiteY102" fmla="*/ 486971 h 607497"/>
              <a:gd name="connsiteX103" fmla="*/ 156755 w 490994"/>
              <a:gd name="connsiteY103" fmla="*/ 468155 h 607497"/>
              <a:gd name="connsiteX104" fmla="*/ 119151 w 490994"/>
              <a:gd name="connsiteY104" fmla="*/ 364825 h 607497"/>
              <a:gd name="connsiteX105" fmla="*/ 78618 w 490994"/>
              <a:gd name="connsiteY105" fmla="*/ 241809 h 607497"/>
              <a:gd name="connsiteX106" fmla="*/ 245501 w 490994"/>
              <a:gd name="connsiteY106" fmla="*/ 75152 h 607497"/>
              <a:gd name="connsiteX107" fmla="*/ 350001 w 490994"/>
              <a:gd name="connsiteY107" fmla="*/ 25404 h 607497"/>
              <a:gd name="connsiteX108" fmla="*/ 359812 w 490994"/>
              <a:gd name="connsiteY108" fmla="*/ 28012 h 607497"/>
              <a:gd name="connsiteX109" fmla="*/ 376587 w 490994"/>
              <a:gd name="connsiteY109" fmla="*/ 37731 h 607497"/>
              <a:gd name="connsiteX110" fmla="*/ 383787 w 490994"/>
              <a:gd name="connsiteY110" fmla="*/ 64519 h 607497"/>
              <a:gd name="connsiteX111" fmla="*/ 373343 w 490994"/>
              <a:gd name="connsiteY111" fmla="*/ 82536 h 607497"/>
              <a:gd name="connsiteX112" fmla="*/ 357043 w 490994"/>
              <a:gd name="connsiteY112" fmla="*/ 92018 h 607497"/>
              <a:gd name="connsiteX113" fmla="*/ 346440 w 490994"/>
              <a:gd name="connsiteY113" fmla="*/ 88857 h 607497"/>
              <a:gd name="connsiteX114" fmla="*/ 330536 w 490994"/>
              <a:gd name="connsiteY114" fmla="*/ 79533 h 607497"/>
              <a:gd name="connsiteX115" fmla="*/ 320803 w 490994"/>
              <a:gd name="connsiteY115" fmla="*/ 67917 h 607497"/>
              <a:gd name="connsiteX116" fmla="*/ 322623 w 490994"/>
              <a:gd name="connsiteY116" fmla="*/ 53219 h 607497"/>
              <a:gd name="connsiteX117" fmla="*/ 332989 w 490994"/>
              <a:gd name="connsiteY117" fmla="*/ 35202 h 607497"/>
              <a:gd name="connsiteX118" fmla="*/ 350001 w 490994"/>
              <a:gd name="connsiteY118" fmla="*/ 25404 h 607497"/>
              <a:gd name="connsiteX119" fmla="*/ 140881 w 490994"/>
              <a:gd name="connsiteY119" fmla="*/ 25404 h 607497"/>
              <a:gd name="connsiteX120" fmla="*/ 157911 w 490994"/>
              <a:gd name="connsiteY120" fmla="*/ 35202 h 607497"/>
              <a:gd name="connsiteX121" fmla="*/ 168367 w 490994"/>
              <a:gd name="connsiteY121" fmla="*/ 53219 h 607497"/>
              <a:gd name="connsiteX122" fmla="*/ 170189 w 490994"/>
              <a:gd name="connsiteY122" fmla="*/ 67917 h 607497"/>
              <a:gd name="connsiteX123" fmla="*/ 160367 w 490994"/>
              <a:gd name="connsiteY123" fmla="*/ 79533 h 607497"/>
              <a:gd name="connsiteX124" fmla="*/ 144446 w 490994"/>
              <a:gd name="connsiteY124" fmla="*/ 88857 h 607497"/>
              <a:gd name="connsiteX125" fmla="*/ 133831 w 490994"/>
              <a:gd name="connsiteY125" fmla="*/ 92018 h 607497"/>
              <a:gd name="connsiteX126" fmla="*/ 117514 w 490994"/>
              <a:gd name="connsiteY126" fmla="*/ 82615 h 607497"/>
              <a:gd name="connsiteX127" fmla="*/ 107058 w 490994"/>
              <a:gd name="connsiteY127" fmla="*/ 64519 h 607497"/>
              <a:gd name="connsiteX128" fmla="*/ 105078 w 490994"/>
              <a:gd name="connsiteY128" fmla="*/ 49584 h 607497"/>
              <a:gd name="connsiteX129" fmla="*/ 114266 w 490994"/>
              <a:gd name="connsiteY129" fmla="*/ 37731 h 607497"/>
              <a:gd name="connsiteX130" fmla="*/ 131059 w 490994"/>
              <a:gd name="connsiteY130" fmla="*/ 28012 h 607497"/>
              <a:gd name="connsiteX131" fmla="*/ 140881 w 490994"/>
              <a:gd name="connsiteY131" fmla="*/ 25404 h 607497"/>
              <a:gd name="connsiteX132" fmla="*/ 235768 w 490994"/>
              <a:gd name="connsiteY132" fmla="*/ 0 h 607497"/>
              <a:gd name="connsiteX133" fmla="*/ 255156 w 490994"/>
              <a:gd name="connsiteY133" fmla="*/ 0 h 607497"/>
              <a:gd name="connsiteX134" fmla="*/ 274782 w 490994"/>
              <a:gd name="connsiteY134" fmla="*/ 19595 h 607497"/>
              <a:gd name="connsiteX135" fmla="*/ 274782 w 490994"/>
              <a:gd name="connsiteY135" fmla="*/ 40927 h 607497"/>
              <a:gd name="connsiteX136" fmla="*/ 256581 w 490994"/>
              <a:gd name="connsiteY136" fmla="*/ 59416 h 607497"/>
              <a:gd name="connsiteX137" fmla="*/ 254127 w 490994"/>
              <a:gd name="connsiteY137" fmla="*/ 59258 h 607497"/>
              <a:gd name="connsiteX138" fmla="*/ 245502 w 490994"/>
              <a:gd name="connsiteY138" fmla="*/ 58547 h 607497"/>
              <a:gd name="connsiteX139" fmla="*/ 236876 w 490994"/>
              <a:gd name="connsiteY139" fmla="*/ 59258 h 607497"/>
              <a:gd name="connsiteX140" fmla="*/ 234422 w 490994"/>
              <a:gd name="connsiteY140" fmla="*/ 59416 h 607497"/>
              <a:gd name="connsiteX141" fmla="*/ 216142 w 490994"/>
              <a:gd name="connsiteY141" fmla="*/ 40927 h 607497"/>
              <a:gd name="connsiteX142" fmla="*/ 216142 w 490994"/>
              <a:gd name="connsiteY142" fmla="*/ 19595 h 607497"/>
              <a:gd name="connsiteX143" fmla="*/ 235768 w 490994"/>
              <a:gd name="connsiteY143" fmla="*/ 0 h 607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90994" h="607497">
                <a:moveTo>
                  <a:pt x="203312" y="568333"/>
                </a:moveTo>
                <a:lnTo>
                  <a:pt x="287691" y="568333"/>
                </a:lnTo>
                <a:cubicBezTo>
                  <a:pt x="298456" y="568333"/>
                  <a:pt x="307242" y="577115"/>
                  <a:pt x="307242" y="587955"/>
                </a:cubicBezTo>
                <a:cubicBezTo>
                  <a:pt x="307242" y="598794"/>
                  <a:pt x="298456" y="607497"/>
                  <a:pt x="287691" y="607497"/>
                </a:cubicBezTo>
                <a:lnTo>
                  <a:pt x="203312" y="607497"/>
                </a:lnTo>
                <a:cubicBezTo>
                  <a:pt x="192468" y="607497"/>
                  <a:pt x="183682" y="598794"/>
                  <a:pt x="183682" y="587955"/>
                </a:cubicBezTo>
                <a:cubicBezTo>
                  <a:pt x="183682" y="577115"/>
                  <a:pt x="192468" y="568333"/>
                  <a:pt x="203312" y="568333"/>
                </a:cubicBezTo>
                <a:close/>
                <a:moveTo>
                  <a:pt x="186520" y="510187"/>
                </a:moveTo>
                <a:lnTo>
                  <a:pt x="304395" y="510187"/>
                </a:lnTo>
                <a:cubicBezTo>
                  <a:pt x="315320" y="510187"/>
                  <a:pt x="324107" y="518967"/>
                  <a:pt x="324107" y="529804"/>
                </a:cubicBezTo>
                <a:cubicBezTo>
                  <a:pt x="324107" y="540641"/>
                  <a:pt x="315320" y="549421"/>
                  <a:pt x="304395" y="549421"/>
                </a:cubicBezTo>
                <a:lnTo>
                  <a:pt x="186520" y="549421"/>
                </a:lnTo>
                <a:cubicBezTo>
                  <a:pt x="175674" y="549421"/>
                  <a:pt x="166887" y="540641"/>
                  <a:pt x="166887" y="529804"/>
                </a:cubicBezTo>
                <a:cubicBezTo>
                  <a:pt x="166887" y="518967"/>
                  <a:pt x="175674" y="510187"/>
                  <a:pt x="186520" y="510187"/>
                </a:cubicBezTo>
                <a:close/>
                <a:moveTo>
                  <a:pt x="62837" y="319449"/>
                </a:moveTo>
                <a:cubicBezTo>
                  <a:pt x="70116" y="319449"/>
                  <a:pt x="76684" y="323954"/>
                  <a:pt x="79611" y="330831"/>
                </a:cubicBezTo>
                <a:cubicBezTo>
                  <a:pt x="82064" y="336601"/>
                  <a:pt x="84676" y="342529"/>
                  <a:pt x="87445" y="348457"/>
                </a:cubicBezTo>
                <a:cubicBezTo>
                  <a:pt x="91876" y="358021"/>
                  <a:pt x="88236" y="369640"/>
                  <a:pt x="79137" y="374856"/>
                </a:cubicBezTo>
                <a:lnTo>
                  <a:pt x="64498" y="383314"/>
                </a:lnTo>
                <a:cubicBezTo>
                  <a:pt x="61571" y="384974"/>
                  <a:pt x="58168" y="385922"/>
                  <a:pt x="54687" y="385922"/>
                </a:cubicBezTo>
                <a:cubicBezTo>
                  <a:pt x="47724" y="385922"/>
                  <a:pt x="41156" y="382128"/>
                  <a:pt x="37675" y="376121"/>
                </a:cubicBezTo>
                <a:lnTo>
                  <a:pt x="28021" y="359285"/>
                </a:lnTo>
                <a:cubicBezTo>
                  <a:pt x="25410" y="354780"/>
                  <a:pt x="24698" y="349484"/>
                  <a:pt x="26043" y="344426"/>
                </a:cubicBezTo>
                <a:cubicBezTo>
                  <a:pt x="27388" y="339367"/>
                  <a:pt x="30632" y="335099"/>
                  <a:pt x="35222" y="332491"/>
                </a:cubicBezTo>
                <a:lnTo>
                  <a:pt x="53500" y="321978"/>
                </a:lnTo>
                <a:cubicBezTo>
                  <a:pt x="56348" y="320319"/>
                  <a:pt x="59593" y="319449"/>
                  <a:pt x="62837" y="319449"/>
                </a:cubicBezTo>
                <a:close/>
                <a:moveTo>
                  <a:pt x="427899" y="319379"/>
                </a:moveTo>
                <a:cubicBezTo>
                  <a:pt x="431145" y="319379"/>
                  <a:pt x="434391" y="320248"/>
                  <a:pt x="437320" y="321908"/>
                </a:cubicBezTo>
                <a:lnTo>
                  <a:pt x="455767" y="332498"/>
                </a:lnTo>
                <a:cubicBezTo>
                  <a:pt x="460279" y="335106"/>
                  <a:pt x="463525" y="339374"/>
                  <a:pt x="464871" y="344431"/>
                </a:cubicBezTo>
                <a:cubicBezTo>
                  <a:pt x="466296" y="349489"/>
                  <a:pt x="465583" y="354784"/>
                  <a:pt x="462971" y="359289"/>
                </a:cubicBezTo>
                <a:lnTo>
                  <a:pt x="453233" y="376122"/>
                </a:lnTo>
                <a:cubicBezTo>
                  <a:pt x="449750" y="382129"/>
                  <a:pt x="443258" y="385922"/>
                  <a:pt x="436212" y="385922"/>
                </a:cubicBezTo>
                <a:cubicBezTo>
                  <a:pt x="432808" y="385922"/>
                  <a:pt x="429403" y="384974"/>
                  <a:pt x="426395" y="383235"/>
                </a:cubicBezTo>
                <a:lnTo>
                  <a:pt x="411511" y="374700"/>
                </a:lnTo>
                <a:cubicBezTo>
                  <a:pt x="402407" y="369405"/>
                  <a:pt x="398765" y="357787"/>
                  <a:pt x="403198" y="348225"/>
                </a:cubicBezTo>
                <a:cubicBezTo>
                  <a:pt x="405969" y="342456"/>
                  <a:pt x="408582" y="336529"/>
                  <a:pt x="411115" y="330759"/>
                </a:cubicBezTo>
                <a:cubicBezTo>
                  <a:pt x="414045" y="323805"/>
                  <a:pt x="420616" y="319379"/>
                  <a:pt x="427899" y="319379"/>
                </a:cubicBezTo>
                <a:close/>
                <a:moveTo>
                  <a:pt x="19624" y="215859"/>
                </a:moveTo>
                <a:lnTo>
                  <a:pt x="40990" y="215859"/>
                </a:lnTo>
                <a:cubicBezTo>
                  <a:pt x="46371" y="215859"/>
                  <a:pt x="51435" y="218072"/>
                  <a:pt x="54917" y="222024"/>
                </a:cubicBezTo>
                <a:cubicBezTo>
                  <a:pt x="58398" y="225897"/>
                  <a:pt x="59981" y="231193"/>
                  <a:pt x="59269" y="236489"/>
                </a:cubicBezTo>
                <a:cubicBezTo>
                  <a:pt x="58952" y="239097"/>
                  <a:pt x="58636" y="242101"/>
                  <a:pt x="58636" y="245104"/>
                </a:cubicBezTo>
                <a:cubicBezTo>
                  <a:pt x="58636" y="248187"/>
                  <a:pt x="58952" y="251348"/>
                  <a:pt x="59269" y="253719"/>
                </a:cubicBezTo>
                <a:cubicBezTo>
                  <a:pt x="59981" y="259094"/>
                  <a:pt x="58398" y="264390"/>
                  <a:pt x="54996" y="268263"/>
                </a:cubicBezTo>
                <a:cubicBezTo>
                  <a:pt x="51514" y="272136"/>
                  <a:pt x="46450" y="274428"/>
                  <a:pt x="41069" y="274428"/>
                </a:cubicBezTo>
                <a:lnTo>
                  <a:pt x="19624" y="274428"/>
                </a:lnTo>
                <a:cubicBezTo>
                  <a:pt x="8783" y="274428"/>
                  <a:pt x="0" y="265576"/>
                  <a:pt x="0" y="254826"/>
                </a:cubicBezTo>
                <a:lnTo>
                  <a:pt x="0" y="235461"/>
                </a:lnTo>
                <a:cubicBezTo>
                  <a:pt x="0" y="224633"/>
                  <a:pt x="8783" y="215859"/>
                  <a:pt x="19624" y="215859"/>
                </a:cubicBezTo>
                <a:close/>
                <a:moveTo>
                  <a:pt x="450011" y="215789"/>
                </a:moveTo>
                <a:lnTo>
                  <a:pt x="471373" y="215789"/>
                </a:lnTo>
                <a:cubicBezTo>
                  <a:pt x="482133" y="215789"/>
                  <a:pt x="490994" y="224640"/>
                  <a:pt x="490994" y="235467"/>
                </a:cubicBezTo>
                <a:lnTo>
                  <a:pt x="490994" y="254830"/>
                </a:lnTo>
                <a:cubicBezTo>
                  <a:pt x="490994" y="265578"/>
                  <a:pt x="482133" y="274429"/>
                  <a:pt x="471373" y="274429"/>
                </a:cubicBezTo>
                <a:lnTo>
                  <a:pt x="449931" y="274429"/>
                </a:lnTo>
                <a:cubicBezTo>
                  <a:pt x="444472" y="274429"/>
                  <a:pt x="439409" y="272137"/>
                  <a:pt x="436007" y="268265"/>
                </a:cubicBezTo>
                <a:cubicBezTo>
                  <a:pt x="432525" y="264313"/>
                  <a:pt x="430943" y="259018"/>
                  <a:pt x="431655" y="253723"/>
                </a:cubicBezTo>
                <a:cubicBezTo>
                  <a:pt x="431972" y="251352"/>
                  <a:pt x="432367" y="248191"/>
                  <a:pt x="432367" y="245109"/>
                </a:cubicBezTo>
                <a:cubicBezTo>
                  <a:pt x="432367" y="242106"/>
                  <a:pt x="431972" y="239024"/>
                  <a:pt x="431655" y="236495"/>
                </a:cubicBezTo>
                <a:cubicBezTo>
                  <a:pt x="431022" y="231200"/>
                  <a:pt x="432604" y="225905"/>
                  <a:pt x="436007" y="221953"/>
                </a:cubicBezTo>
                <a:cubicBezTo>
                  <a:pt x="439488" y="218081"/>
                  <a:pt x="444551" y="215789"/>
                  <a:pt x="450011" y="215789"/>
                </a:cubicBezTo>
                <a:close/>
                <a:moveTo>
                  <a:pt x="245501" y="133735"/>
                </a:moveTo>
                <a:cubicBezTo>
                  <a:pt x="185810" y="133735"/>
                  <a:pt x="137281" y="182198"/>
                  <a:pt x="137281" y="241809"/>
                </a:cubicBezTo>
                <a:cubicBezTo>
                  <a:pt x="137281" y="269717"/>
                  <a:pt x="153905" y="303159"/>
                  <a:pt x="171639" y="338656"/>
                </a:cubicBezTo>
                <a:cubicBezTo>
                  <a:pt x="185572" y="366564"/>
                  <a:pt x="199901" y="395342"/>
                  <a:pt x="208372" y="425858"/>
                </a:cubicBezTo>
                <a:cubicBezTo>
                  <a:pt x="208768" y="427123"/>
                  <a:pt x="210430" y="428388"/>
                  <a:pt x="211459" y="428388"/>
                </a:cubicBezTo>
                <a:lnTo>
                  <a:pt x="279305" y="428388"/>
                </a:lnTo>
                <a:cubicBezTo>
                  <a:pt x="280255" y="428388"/>
                  <a:pt x="281997" y="427123"/>
                  <a:pt x="282313" y="425858"/>
                </a:cubicBezTo>
                <a:cubicBezTo>
                  <a:pt x="290863" y="394314"/>
                  <a:pt x="305588" y="364983"/>
                  <a:pt x="319838" y="336759"/>
                </a:cubicBezTo>
                <a:lnTo>
                  <a:pt x="319918" y="336601"/>
                </a:lnTo>
                <a:cubicBezTo>
                  <a:pt x="337255" y="301973"/>
                  <a:pt x="353722" y="269321"/>
                  <a:pt x="353722" y="241809"/>
                </a:cubicBezTo>
                <a:cubicBezTo>
                  <a:pt x="353722" y="182198"/>
                  <a:pt x="305113" y="133735"/>
                  <a:pt x="245501" y="133735"/>
                </a:cubicBezTo>
                <a:close/>
                <a:moveTo>
                  <a:pt x="436205" y="104366"/>
                </a:moveTo>
                <a:cubicBezTo>
                  <a:pt x="443250" y="104366"/>
                  <a:pt x="449741" y="108160"/>
                  <a:pt x="453224" y="114168"/>
                </a:cubicBezTo>
                <a:lnTo>
                  <a:pt x="462960" y="131006"/>
                </a:lnTo>
                <a:cubicBezTo>
                  <a:pt x="468343" y="140334"/>
                  <a:pt x="465098" y="152428"/>
                  <a:pt x="455757" y="157804"/>
                </a:cubicBezTo>
                <a:lnTo>
                  <a:pt x="437788" y="168159"/>
                </a:lnTo>
                <a:cubicBezTo>
                  <a:pt x="434859" y="169819"/>
                  <a:pt x="431535" y="170768"/>
                  <a:pt x="428289" y="170768"/>
                </a:cubicBezTo>
                <a:cubicBezTo>
                  <a:pt x="421165" y="170768"/>
                  <a:pt x="414674" y="166737"/>
                  <a:pt x="411349" y="160254"/>
                </a:cubicBezTo>
                <a:cubicBezTo>
                  <a:pt x="408579" y="154879"/>
                  <a:pt x="405413" y="149504"/>
                  <a:pt x="402009" y="144365"/>
                </a:cubicBezTo>
                <a:cubicBezTo>
                  <a:pt x="399080" y="139780"/>
                  <a:pt x="398130" y="134484"/>
                  <a:pt x="399317" y="129346"/>
                </a:cubicBezTo>
                <a:cubicBezTo>
                  <a:pt x="400505" y="124366"/>
                  <a:pt x="403671" y="120097"/>
                  <a:pt x="408262" y="117488"/>
                </a:cubicBezTo>
                <a:lnTo>
                  <a:pt x="426389" y="107054"/>
                </a:lnTo>
                <a:cubicBezTo>
                  <a:pt x="429397" y="105315"/>
                  <a:pt x="432801" y="104366"/>
                  <a:pt x="436205" y="104366"/>
                </a:cubicBezTo>
                <a:close/>
                <a:moveTo>
                  <a:pt x="54676" y="104366"/>
                </a:moveTo>
                <a:cubicBezTo>
                  <a:pt x="58162" y="104366"/>
                  <a:pt x="61569" y="105315"/>
                  <a:pt x="64501" y="107054"/>
                </a:cubicBezTo>
                <a:lnTo>
                  <a:pt x="82644" y="117488"/>
                </a:lnTo>
                <a:cubicBezTo>
                  <a:pt x="87239" y="120097"/>
                  <a:pt x="90408" y="124366"/>
                  <a:pt x="91596" y="129346"/>
                </a:cubicBezTo>
                <a:cubicBezTo>
                  <a:pt x="92864" y="134484"/>
                  <a:pt x="91913" y="139780"/>
                  <a:pt x="88903" y="144365"/>
                </a:cubicBezTo>
                <a:cubicBezTo>
                  <a:pt x="85575" y="149504"/>
                  <a:pt x="82406" y="154879"/>
                  <a:pt x="79633" y="160254"/>
                </a:cubicBezTo>
                <a:cubicBezTo>
                  <a:pt x="76305" y="166737"/>
                  <a:pt x="69809" y="170768"/>
                  <a:pt x="62678" y="170768"/>
                </a:cubicBezTo>
                <a:cubicBezTo>
                  <a:pt x="59430" y="170768"/>
                  <a:pt x="56102" y="169819"/>
                  <a:pt x="53171" y="168159"/>
                </a:cubicBezTo>
                <a:lnTo>
                  <a:pt x="35186" y="157804"/>
                </a:lnTo>
                <a:cubicBezTo>
                  <a:pt x="25758" y="152428"/>
                  <a:pt x="22510" y="140334"/>
                  <a:pt x="27977" y="131006"/>
                </a:cubicBezTo>
                <a:lnTo>
                  <a:pt x="37642" y="114168"/>
                </a:lnTo>
                <a:cubicBezTo>
                  <a:pt x="41128" y="108160"/>
                  <a:pt x="47704" y="104366"/>
                  <a:pt x="54676" y="104366"/>
                </a:cubicBezTo>
                <a:close/>
                <a:moveTo>
                  <a:pt x="245501" y="75152"/>
                </a:moveTo>
                <a:cubicBezTo>
                  <a:pt x="337493" y="75152"/>
                  <a:pt x="412384" y="149942"/>
                  <a:pt x="412384" y="241809"/>
                </a:cubicBezTo>
                <a:cubicBezTo>
                  <a:pt x="412384" y="283236"/>
                  <a:pt x="391959" y="323793"/>
                  <a:pt x="372247" y="363006"/>
                </a:cubicBezTo>
                <a:cubicBezTo>
                  <a:pt x="354909" y="397634"/>
                  <a:pt x="336859" y="433448"/>
                  <a:pt x="334168" y="468155"/>
                </a:cubicBezTo>
                <a:cubicBezTo>
                  <a:pt x="333297" y="478749"/>
                  <a:pt x="324509" y="486971"/>
                  <a:pt x="314138" y="486971"/>
                </a:cubicBezTo>
                <a:lnTo>
                  <a:pt x="176864" y="486971"/>
                </a:lnTo>
                <a:cubicBezTo>
                  <a:pt x="166493" y="486971"/>
                  <a:pt x="157705" y="478749"/>
                  <a:pt x="156755" y="468155"/>
                </a:cubicBezTo>
                <a:cubicBezTo>
                  <a:pt x="153985" y="434792"/>
                  <a:pt x="137043" y="400797"/>
                  <a:pt x="119151" y="364825"/>
                </a:cubicBezTo>
                <a:cubicBezTo>
                  <a:pt x="99201" y="324821"/>
                  <a:pt x="78539" y="283473"/>
                  <a:pt x="78618" y="241809"/>
                </a:cubicBezTo>
                <a:cubicBezTo>
                  <a:pt x="78618" y="149942"/>
                  <a:pt x="153430" y="75152"/>
                  <a:pt x="245501" y="75152"/>
                </a:cubicBezTo>
                <a:close/>
                <a:moveTo>
                  <a:pt x="350001" y="25404"/>
                </a:moveTo>
                <a:cubicBezTo>
                  <a:pt x="353482" y="25404"/>
                  <a:pt x="356885" y="26273"/>
                  <a:pt x="359812" y="28012"/>
                </a:cubicBezTo>
                <a:lnTo>
                  <a:pt x="376587" y="37731"/>
                </a:lnTo>
                <a:cubicBezTo>
                  <a:pt x="386003" y="43104"/>
                  <a:pt x="389168" y="55116"/>
                  <a:pt x="383787" y="64519"/>
                </a:cubicBezTo>
                <a:lnTo>
                  <a:pt x="373343" y="82536"/>
                </a:lnTo>
                <a:cubicBezTo>
                  <a:pt x="369940" y="88462"/>
                  <a:pt x="363848" y="92018"/>
                  <a:pt x="357043" y="92018"/>
                </a:cubicBezTo>
                <a:cubicBezTo>
                  <a:pt x="353324" y="92018"/>
                  <a:pt x="349684" y="90912"/>
                  <a:pt x="346440" y="88857"/>
                </a:cubicBezTo>
                <a:cubicBezTo>
                  <a:pt x="341297" y="85459"/>
                  <a:pt x="335916" y="82378"/>
                  <a:pt x="330536" y="79533"/>
                </a:cubicBezTo>
                <a:cubicBezTo>
                  <a:pt x="325788" y="77083"/>
                  <a:pt x="322307" y="72974"/>
                  <a:pt x="320803" y="67917"/>
                </a:cubicBezTo>
                <a:cubicBezTo>
                  <a:pt x="319379" y="62939"/>
                  <a:pt x="320012" y="57723"/>
                  <a:pt x="322623" y="53219"/>
                </a:cubicBezTo>
                <a:lnTo>
                  <a:pt x="332989" y="35202"/>
                </a:lnTo>
                <a:cubicBezTo>
                  <a:pt x="336549" y="29197"/>
                  <a:pt x="343038" y="25404"/>
                  <a:pt x="350001" y="25404"/>
                </a:cubicBezTo>
                <a:close/>
                <a:moveTo>
                  <a:pt x="140881" y="25404"/>
                </a:moveTo>
                <a:cubicBezTo>
                  <a:pt x="147931" y="25404"/>
                  <a:pt x="154426" y="29197"/>
                  <a:pt x="157911" y="35202"/>
                </a:cubicBezTo>
                <a:lnTo>
                  <a:pt x="168367" y="53219"/>
                </a:lnTo>
                <a:cubicBezTo>
                  <a:pt x="170981" y="57723"/>
                  <a:pt x="171615" y="62939"/>
                  <a:pt x="170189" y="67917"/>
                </a:cubicBezTo>
                <a:cubicBezTo>
                  <a:pt x="168684" y="72974"/>
                  <a:pt x="165199" y="77083"/>
                  <a:pt x="160367" y="79533"/>
                </a:cubicBezTo>
                <a:cubicBezTo>
                  <a:pt x="154981" y="82378"/>
                  <a:pt x="149673" y="85459"/>
                  <a:pt x="144446" y="88857"/>
                </a:cubicBezTo>
                <a:cubicBezTo>
                  <a:pt x="141198" y="90912"/>
                  <a:pt x="137554" y="92018"/>
                  <a:pt x="133831" y="92018"/>
                </a:cubicBezTo>
                <a:cubicBezTo>
                  <a:pt x="127019" y="92018"/>
                  <a:pt x="120999" y="88541"/>
                  <a:pt x="117514" y="82615"/>
                </a:cubicBezTo>
                <a:lnTo>
                  <a:pt x="107058" y="64519"/>
                </a:lnTo>
                <a:cubicBezTo>
                  <a:pt x="104444" y="59936"/>
                  <a:pt x="103731" y="54641"/>
                  <a:pt x="105078" y="49584"/>
                </a:cubicBezTo>
                <a:cubicBezTo>
                  <a:pt x="106424" y="44527"/>
                  <a:pt x="109672" y="40339"/>
                  <a:pt x="114266" y="37731"/>
                </a:cubicBezTo>
                <a:lnTo>
                  <a:pt x="131059" y="28012"/>
                </a:lnTo>
                <a:cubicBezTo>
                  <a:pt x="134069" y="26273"/>
                  <a:pt x="137475" y="25404"/>
                  <a:pt x="140881" y="25404"/>
                </a:cubicBezTo>
                <a:close/>
                <a:moveTo>
                  <a:pt x="235768" y="0"/>
                </a:moveTo>
                <a:lnTo>
                  <a:pt x="255156" y="0"/>
                </a:lnTo>
                <a:cubicBezTo>
                  <a:pt x="265998" y="0"/>
                  <a:pt x="274782" y="8770"/>
                  <a:pt x="274782" y="19595"/>
                </a:cubicBezTo>
                <a:lnTo>
                  <a:pt x="274782" y="40927"/>
                </a:lnTo>
                <a:cubicBezTo>
                  <a:pt x="274782" y="51278"/>
                  <a:pt x="266789" y="59416"/>
                  <a:pt x="256581" y="59416"/>
                </a:cubicBezTo>
                <a:cubicBezTo>
                  <a:pt x="255710" y="59416"/>
                  <a:pt x="254919" y="59337"/>
                  <a:pt x="254127" y="59258"/>
                </a:cubicBezTo>
                <a:cubicBezTo>
                  <a:pt x="251516" y="58863"/>
                  <a:pt x="248509" y="58547"/>
                  <a:pt x="245502" y="58547"/>
                </a:cubicBezTo>
                <a:cubicBezTo>
                  <a:pt x="242415" y="58547"/>
                  <a:pt x="239408" y="58863"/>
                  <a:pt x="236876" y="59258"/>
                </a:cubicBezTo>
                <a:cubicBezTo>
                  <a:pt x="236005" y="59337"/>
                  <a:pt x="235214" y="59416"/>
                  <a:pt x="234422" y="59416"/>
                </a:cubicBezTo>
                <a:cubicBezTo>
                  <a:pt x="224135" y="59416"/>
                  <a:pt x="216142" y="51278"/>
                  <a:pt x="216142" y="40927"/>
                </a:cubicBezTo>
                <a:lnTo>
                  <a:pt x="216142" y="19595"/>
                </a:lnTo>
                <a:cubicBezTo>
                  <a:pt x="216142" y="8770"/>
                  <a:pt x="224926" y="0"/>
                  <a:pt x="2357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1" name="user_208880"/>
          <p:cNvSpPr>
            <a:spLocks noChangeAspect="1"/>
          </p:cNvSpPr>
          <p:nvPr/>
        </p:nvSpPr>
        <p:spPr bwMode="auto">
          <a:xfrm>
            <a:off x="6792677" y="2174829"/>
            <a:ext cx="424935" cy="484653"/>
          </a:xfrm>
          <a:custGeom>
            <a:avLst/>
            <a:gdLst>
              <a:gd name="connsiteX0" fmla="*/ 172709 w 530849"/>
              <a:gd name="connsiteY0" fmla="*/ 360519 h 605451"/>
              <a:gd name="connsiteX1" fmla="*/ 222665 w 530849"/>
              <a:gd name="connsiteY1" fmla="*/ 518492 h 605451"/>
              <a:gd name="connsiteX2" fmla="*/ 229536 w 530849"/>
              <a:gd name="connsiteY2" fmla="*/ 539907 h 605451"/>
              <a:gd name="connsiteX3" fmla="*/ 251914 w 530849"/>
              <a:gd name="connsiteY3" fmla="*/ 476496 h 605451"/>
              <a:gd name="connsiteX4" fmla="*/ 265378 w 530849"/>
              <a:gd name="connsiteY4" fmla="*/ 401310 h 605451"/>
              <a:gd name="connsiteX5" fmla="*/ 265564 w 530849"/>
              <a:gd name="connsiteY5" fmla="*/ 401310 h 605451"/>
              <a:gd name="connsiteX6" fmla="*/ 265657 w 530849"/>
              <a:gd name="connsiteY6" fmla="*/ 401310 h 605451"/>
              <a:gd name="connsiteX7" fmla="*/ 265750 w 530849"/>
              <a:gd name="connsiteY7" fmla="*/ 401310 h 605451"/>
              <a:gd name="connsiteX8" fmla="*/ 265935 w 530849"/>
              <a:gd name="connsiteY8" fmla="*/ 401310 h 605451"/>
              <a:gd name="connsiteX9" fmla="*/ 279399 w 530849"/>
              <a:gd name="connsiteY9" fmla="*/ 476496 h 605451"/>
              <a:gd name="connsiteX10" fmla="*/ 301777 w 530849"/>
              <a:gd name="connsiteY10" fmla="*/ 539907 h 605451"/>
              <a:gd name="connsiteX11" fmla="*/ 308648 w 530849"/>
              <a:gd name="connsiteY11" fmla="*/ 518492 h 605451"/>
              <a:gd name="connsiteX12" fmla="*/ 358604 w 530849"/>
              <a:gd name="connsiteY12" fmla="*/ 360519 h 605451"/>
              <a:gd name="connsiteX13" fmla="*/ 462415 w 530849"/>
              <a:gd name="connsiteY13" fmla="*/ 410581 h 605451"/>
              <a:gd name="connsiteX14" fmla="*/ 530849 w 530849"/>
              <a:gd name="connsiteY14" fmla="*/ 605451 h 605451"/>
              <a:gd name="connsiteX15" fmla="*/ 0 w 530849"/>
              <a:gd name="connsiteY15" fmla="*/ 605451 h 605451"/>
              <a:gd name="connsiteX16" fmla="*/ 68898 w 530849"/>
              <a:gd name="connsiteY16" fmla="*/ 410581 h 605451"/>
              <a:gd name="connsiteX17" fmla="*/ 172709 w 530849"/>
              <a:gd name="connsiteY17" fmla="*/ 360519 h 605451"/>
              <a:gd name="connsiteX18" fmla="*/ 245328 w 530849"/>
              <a:gd name="connsiteY18" fmla="*/ 111138 h 605451"/>
              <a:gd name="connsiteX19" fmla="*/ 240037 w 530849"/>
              <a:gd name="connsiteY19" fmla="*/ 116422 h 605451"/>
              <a:gd name="connsiteX20" fmla="*/ 240037 w 530849"/>
              <a:gd name="connsiteY20" fmla="*/ 184921 h 605451"/>
              <a:gd name="connsiteX21" fmla="*/ 213951 w 530849"/>
              <a:gd name="connsiteY21" fmla="*/ 184921 h 605451"/>
              <a:gd name="connsiteX22" fmla="*/ 211352 w 530849"/>
              <a:gd name="connsiteY22" fmla="*/ 190297 h 605451"/>
              <a:gd name="connsiteX23" fmla="*/ 261481 w 530849"/>
              <a:gd name="connsiteY23" fmla="*/ 251474 h 605451"/>
              <a:gd name="connsiteX24" fmla="*/ 267886 w 530849"/>
              <a:gd name="connsiteY24" fmla="*/ 251474 h 605451"/>
              <a:gd name="connsiteX25" fmla="*/ 318108 w 530849"/>
              <a:gd name="connsiteY25" fmla="*/ 190297 h 605451"/>
              <a:gd name="connsiteX26" fmla="*/ 315509 w 530849"/>
              <a:gd name="connsiteY26" fmla="*/ 184921 h 605451"/>
              <a:gd name="connsiteX27" fmla="*/ 289423 w 530849"/>
              <a:gd name="connsiteY27" fmla="*/ 184921 h 605451"/>
              <a:gd name="connsiteX28" fmla="*/ 289423 w 530849"/>
              <a:gd name="connsiteY28" fmla="*/ 116422 h 605451"/>
              <a:gd name="connsiteX29" fmla="*/ 284132 w 530849"/>
              <a:gd name="connsiteY29" fmla="*/ 111138 h 605451"/>
              <a:gd name="connsiteX30" fmla="*/ 247463 w 530849"/>
              <a:gd name="connsiteY30" fmla="*/ 0 h 605451"/>
              <a:gd name="connsiteX31" fmla="*/ 264451 w 530849"/>
              <a:gd name="connsiteY31" fmla="*/ 0 h 605451"/>
              <a:gd name="connsiteX32" fmla="*/ 281347 w 530849"/>
              <a:gd name="connsiteY32" fmla="*/ 0 h 605451"/>
              <a:gd name="connsiteX33" fmla="*/ 294250 w 530849"/>
              <a:gd name="connsiteY33" fmla="*/ 10845 h 605451"/>
              <a:gd name="connsiteX34" fmla="*/ 300099 w 530849"/>
              <a:gd name="connsiteY34" fmla="*/ 44863 h 605451"/>
              <a:gd name="connsiteX35" fmla="*/ 336860 w 530849"/>
              <a:gd name="connsiteY35" fmla="*/ 60065 h 605451"/>
              <a:gd name="connsiteX36" fmla="*/ 364802 w 530849"/>
              <a:gd name="connsiteY36" fmla="*/ 40043 h 605451"/>
              <a:gd name="connsiteX37" fmla="*/ 381512 w 530849"/>
              <a:gd name="connsiteY37" fmla="*/ 41155 h 605451"/>
              <a:gd name="connsiteX38" fmla="*/ 393487 w 530849"/>
              <a:gd name="connsiteY38" fmla="*/ 53113 h 605451"/>
              <a:gd name="connsiteX39" fmla="*/ 405555 w 530849"/>
              <a:gd name="connsiteY39" fmla="*/ 65163 h 605451"/>
              <a:gd name="connsiteX40" fmla="*/ 407040 w 530849"/>
              <a:gd name="connsiteY40" fmla="*/ 81940 h 605451"/>
              <a:gd name="connsiteX41" fmla="*/ 387081 w 530849"/>
              <a:gd name="connsiteY41" fmla="*/ 109840 h 605451"/>
              <a:gd name="connsiteX42" fmla="*/ 402306 w 530849"/>
              <a:gd name="connsiteY42" fmla="*/ 146454 h 605451"/>
              <a:gd name="connsiteX43" fmla="*/ 436375 w 530849"/>
              <a:gd name="connsiteY43" fmla="*/ 152108 h 605451"/>
              <a:gd name="connsiteX44" fmla="*/ 447236 w 530849"/>
              <a:gd name="connsiteY44" fmla="*/ 164900 h 605451"/>
              <a:gd name="connsiteX45" fmla="*/ 447236 w 530849"/>
              <a:gd name="connsiteY45" fmla="*/ 181770 h 605451"/>
              <a:gd name="connsiteX46" fmla="*/ 447236 w 530849"/>
              <a:gd name="connsiteY46" fmla="*/ 198732 h 605451"/>
              <a:gd name="connsiteX47" fmla="*/ 436375 w 530849"/>
              <a:gd name="connsiteY47" fmla="*/ 211617 h 605451"/>
              <a:gd name="connsiteX48" fmla="*/ 402306 w 530849"/>
              <a:gd name="connsiteY48" fmla="*/ 217363 h 605451"/>
              <a:gd name="connsiteX49" fmla="*/ 387081 w 530849"/>
              <a:gd name="connsiteY49" fmla="*/ 254070 h 605451"/>
              <a:gd name="connsiteX50" fmla="*/ 407133 w 530849"/>
              <a:gd name="connsiteY50" fmla="*/ 282063 h 605451"/>
              <a:gd name="connsiteX51" fmla="*/ 405740 w 530849"/>
              <a:gd name="connsiteY51" fmla="*/ 298840 h 605451"/>
              <a:gd name="connsiteX52" fmla="*/ 393765 w 530849"/>
              <a:gd name="connsiteY52" fmla="*/ 310797 h 605451"/>
              <a:gd name="connsiteX53" fmla="*/ 381790 w 530849"/>
              <a:gd name="connsiteY53" fmla="*/ 322847 h 605451"/>
              <a:gd name="connsiteX54" fmla="*/ 364895 w 530849"/>
              <a:gd name="connsiteY54" fmla="*/ 324330 h 605451"/>
              <a:gd name="connsiteX55" fmla="*/ 336953 w 530849"/>
              <a:gd name="connsiteY55" fmla="*/ 304401 h 605451"/>
              <a:gd name="connsiteX56" fmla="*/ 301213 w 530849"/>
              <a:gd name="connsiteY56" fmla="*/ 319232 h 605451"/>
              <a:gd name="connsiteX57" fmla="*/ 295457 w 530849"/>
              <a:gd name="connsiteY57" fmla="*/ 353343 h 605451"/>
              <a:gd name="connsiteX58" fmla="*/ 282739 w 530849"/>
              <a:gd name="connsiteY58" fmla="*/ 364188 h 605451"/>
              <a:gd name="connsiteX59" fmla="*/ 265751 w 530849"/>
              <a:gd name="connsiteY59" fmla="*/ 364188 h 605451"/>
              <a:gd name="connsiteX60" fmla="*/ 248856 w 530849"/>
              <a:gd name="connsiteY60" fmla="*/ 364188 h 605451"/>
              <a:gd name="connsiteX61" fmla="*/ 235952 w 530849"/>
              <a:gd name="connsiteY61" fmla="*/ 353343 h 605451"/>
              <a:gd name="connsiteX62" fmla="*/ 230290 w 530849"/>
              <a:gd name="connsiteY62" fmla="*/ 319696 h 605451"/>
              <a:gd name="connsiteX63" fmla="*/ 193528 w 530849"/>
              <a:gd name="connsiteY63" fmla="*/ 304772 h 605451"/>
              <a:gd name="connsiteX64" fmla="*/ 165122 w 530849"/>
              <a:gd name="connsiteY64" fmla="*/ 324794 h 605451"/>
              <a:gd name="connsiteX65" fmla="*/ 148320 w 530849"/>
              <a:gd name="connsiteY65" fmla="*/ 323403 h 605451"/>
              <a:gd name="connsiteX66" fmla="*/ 136344 w 530849"/>
              <a:gd name="connsiteY66" fmla="*/ 311446 h 605451"/>
              <a:gd name="connsiteX67" fmla="*/ 124276 w 530849"/>
              <a:gd name="connsiteY67" fmla="*/ 299489 h 605451"/>
              <a:gd name="connsiteX68" fmla="*/ 122791 w 530849"/>
              <a:gd name="connsiteY68" fmla="*/ 282619 h 605451"/>
              <a:gd name="connsiteX69" fmla="*/ 142657 w 530849"/>
              <a:gd name="connsiteY69" fmla="*/ 254811 h 605451"/>
              <a:gd name="connsiteX70" fmla="*/ 127154 w 530849"/>
              <a:gd name="connsiteY70" fmla="*/ 218383 h 605451"/>
              <a:gd name="connsiteX71" fmla="*/ 92992 w 530849"/>
              <a:gd name="connsiteY71" fmla="*/ 212729 h 605451"/>
              <a:gd name="connsiteX72" fmla="*/ 82131 w 530849"/>
              <a:gd name="connsiteY72" fmla="*/ 199937 h 605451"/>
              <a:gd name="connsiteX73" fmla="*/ 82131 w 530849"/>
              <a:gd name="connsiteY73" fmla="*/ 183067 h 605451"/>
              <a:gd name="connsiteX74" fmla="*/ 82131 w 530849"/>
              <a:gd name="connsiteY74" fmla="*/ 166105 h 605451"/>
              <a:gd name="connsiteX75" fmla="*/ 92992 w 530849"/>
              <a:gd name="connsiteY75" fmla="*/ 153220 h 605451"/>
              <a:gd name="connsiteX76" fmla="*/ 126504 w 530849"/>
              <a:gd name="connsiteY76" fmla="*/ 147937 h 605451"/>
              <a:gd name="connsiteX77" fmla="*/ 141543 w 530849"/>
              <a:gd name="connsiteY77" fmla="*/ 111231 h 605451"/>
              <a:gd name="connsiteX78" fmla="*/ 121491 w 530849"/>
              <a:gd name="connsiteY78" fmla="*/ 82960 h 605451"/>
              <a:gd name="connsiteX79" fmla="*/ 122791 w 530849"/>
              <a:gd name="connsiteY79" fmla="*/ 66090 h 605451"/>
              <a:gd name="connsiteX80" fmla="*/ 134859 w 530849"/>
              <a:gd name="connsiteY80" fmla="*/ 54132 h 605451"/>
              <a:gd name="connsiteX81" fmla="*/ 146834 w 530849"/>
              <a:gd name="connsiteY81" fmla="*/ 42175 h 605451"/>
              <a:gd name="connsiteX82" fmla="*/ 163637 w 530849"/>
              <a:gd name="connsiteY82" fmla="*/ 40785 h 605451"/>
              <a:gd name="connsiteX83" fmla="*/ 191486 w 530849"/>
              <a:gd name="connsiteY83" fmla="*/ 60528 h 605451"/>
              <a:gd name="connsiteX84" fmla="*/ 228990 w 530849"/>
              <a:gd name="connsiteY84" fmla="*/ 44863 h 605451"/>
              <a:gd name="connsiteX85" fmla="*/ 234745 w 530849"/>
              <a:gd name="connsiteY85" fmla="*/ 10845 h 605451"/>
              <a:gd name="connsiteX86" fmla="*/ 247463 w 530849"/>
              <a:gd name="connsiteY86" fmla="*/ 0 h 605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530849" h="605451">
                <a:moveTo>
                  <a:pt x="172709" y="360519"/>
                </a:moveTo>
                <a:lnTo>
                  <a:pt x="222665" y="518492"/>
                </a:lnTo>
                <a:lnTo>
                  <a:pt x="229536" y="539907"/>
                </a:lnTo>
                <a:lnTo>
                  <a:pt x="251914" y="476496"/>
                </a:lnTo>
                <a:cubicBezTo>
                  <a:pt x="200380" y="404833"/>
                  <a:pt x="255907" y="401496"/>
                  <a:pt x="265378" y="401310"/>
                </a:cubicBezTo>
                <a:lnTo>
                  <a:pt x="265564" y="401310"/>
                </a:lnTo>
                <a:lnTo>
                  <a:pt x="265657" y="401310"/>
                </a:lnTo>
                <a:lnTo>
                  <a:pt x="265750" y="401310"/>
                </a:lnTo>
                <a:lnTo>
                  <a:pt x="265935" y="401310"/>
                </a:lnTo>
                <a:cubicBezTo>
                  <a:pt x="275406" y="401310"/>
                  <a:pt x="330933" y="404833"/>
                  <a:pt x="279399" y="476496"/>
                </a:cubicBezTo>
                <a:lnTo>
                  <a:pt x="301777" y="539907"/>
                </a:lnTo>
                <a:lnTo>
                  <a:pt x="308648" y="518492"/>
                </a:lnTo>
                <a:lnTo>
                  <a:pt x="358604" y="360519"/>
                </a:lnTo>
                <a:cubicBezTo>
                  <a:pt x="358604" y="360519"/>
                  <a:pt x="397510" y="385921"/>
                  <a:pt x="462415" y="410581"/>
                </a:cubicBezTo>
                <a:cubicBezTo>
                  <a:pt x="533820" y="436446"/>
                  <a:pt x="529456" y="495315"/>
                  <a:pt x="530849" y="605451"/>
                </a:cubicBezTo>
                <a:lnTo>
                  <a:pt x="0" y="605451"/>
                </a:lnTo>
                <a:cubicBezTo>
                  <a:pt x="1486" y="495315"/>
                  <a:pt x="-2971" y="436446"/>
                  <a:pt x="68898" y="410581"/>
                </a:cubicBezTo>
                <a:cubicBezTo>
                  <a:pt x="133803" y="385921"/>
                  <a:pt x="172709" y="360519"/>
                  <a:pt x="172709" y="360519"/>
                </a:cubicBezTo>
                <a:close/>
                <a:moveTo>
                  <a:pt x="245328" y="111138"/>
                </a:moveTo>
                <a:cubicBezTo>
                  <a:pt x="242358" y="111138"/>
                  <a:pt x="240037" y="113455"/>
                  <a:pt x="240037" y="116422"/>
                </a:cubicBezTo>
                <a:lnTo>
                  <a:pt x="240037" y="184921"/>
                </a:lnTo>
                <a:lnTo>
                  <a:pt x="213951" y="184921"/>
                </a:lnTo>
                <a:cubicBezTo>
                  <a:pt x="211074" y="184921"/>
                  <a:pt x="209588" y="188073"/>
                  <a:pt x="211352" y="190297"/>
                </a:cubicBezTo>
                <a:lnTo>
                  <a:pt x="261481" y="251474"/>
                </a:lnTo>
                <a:cubicBezTo>
                  <a:pt x="263152" y="253513"/>
                  <a:pt x="266308" y="253513"/>
                  <a:pt x="267886" y="251474"/>
                </a:cubicBezTo>
                <a:lnTo>
                  <a:pt x="318108" y="190297"/>
                </a:lnTo>
                <a:cubicBezTo>
                  <a:pt x="319872" y="188073"/>
                  <a:pt x="318294" y="184921"/>
                  <a:pt x="315509" y="184921"/>
                </a:cubicBezTo>
                <a:lnTo>
                  <a:pt x="289423" y="184921"/>
                </a:lnTo>
                <a:lnTo>
                  <a:pt x="289423" y="116422"/>
                </a:lnTo>
                <a:cubicBezTo>
                  <a:pt x="289423" y="113455"/>
                  <a:pt x="287102" y="111138"/>
                  <a:pt x="284132" y="111138"/>
                </a:cubicBezTo>
                <a:close/>
                <a:moveTo>
                  <a:pt x="247463" y="0"/>
                </a:moveTo>
                <a:lnTo>
                  <a:pt x="264451" y="0"/>
                </a:lnTo>
                <a:lnTo>
                  <a:pt x="281347" y="0"/>
                </a:lnTo>
                <a:cubicBezTo>
                  <a:pt x="287659" y="0"/>
                  <a:pt x="293136" y="4542"/>
                  <a:pt x="294250" y="10845"/>
                </a:cubicBezTo>
                <a:lnTo>
                  <a:pt x="300099" y="44863"/>
                </a:lnTo>
                <a:cubicBezTo>
                  <a:pt x="312909" y="48200"/>
                  <a:pt x="325163" y="53298"/>
                  <a:pt x="336860" y="60065"/>
                </a:cubicBezTo>
                <a:lnTo>
                  <a:pt x="364802" y="40043"/>
                </a:lnTo>
                <a:cubicBezTo>
                  <a:pt x="369908" y="36428"/>
                  <a:pt x="376963" y="37077"/>
                  <a:pt x="381512" y="41155"/>
                </a:cubicBezTo>
                <a:lnTo>
                  <a:pt x="393487" y="53113"/>
                </a:lnTo>
                <a:lnTo>
                  <a:pt x="405555" y="65163"/>
                </a:lnTo>
                <a:cubicBezTo>
                  <a:pt x="410104" y="69705"/>
                  <a:pt x="410753" y="76749"/>
                  <a:pt x="407040" y="81940"/>
                </a:cubicBezTo>
                <a:lnTo>
                  <a:pt x="387081" y="109840"/>
                </a:lnTo>
                <a:cubicBezTo>
                  <a:pt x="393858" y="121334"/>
                  <a:pt x="399057" y="133755"/>
                  <a:pt x="402306" y="146454"/>
                </a:cubicBezTo>
                <a:lnTo>
                  <a:pt x="436375" y="152108"/>
                </a:lnTo>
                <a:cubicBezTo>
                  <a:pt x="442687" y="153128"/>
                  <a:pt x="447236" y="158597"/>
                  <a:pt x="447236" y="164900"/>
                </a:cubicBezTo>
                <a:lnTo>
                  <a:pt x="447236" y="181770"/>
                </a:lnTo>
                <a:lnTo>
                  <a:pt x="447236" y="198732"/>
                </a:lnTo>
                <a:cubicBezTo>
                  <a:pt x="447236" y="205035"/>
                  <a:pt x="442687" y="210504"/>
                  <a:pt x="436375" y="211617"/>
                </a:cubicBezTo>
                <a:lnTo>
                  <a:pt x="402306" y="217363"/>
                </a:lnTo>
                <a:cubicBezTo>
                  <a:pt x="398964" y="230248"/>
                  <a:pt x="393858" y="242483"/>
                  <a:pt x="387081" y="254070"/>
                </a:cubicBezTo>
                <a:lnTo>
                  <a:pt x="407133" y="282063"/>
                </a:lnTo>
                <a:cubicBezTo>
                  <a:pt x="410846" y="287253"/>
                  <a:pt x="410196" y="294391"/>
                  <a:pt x="405740" y="298840"/>
                </a:cubicBezTo>
                <a:lnTo>
                  <a:pt x="393765" y="310797"/>
                </a:lnTo>
                <a:lnTo>
                  <a:pt x="381790" y="322847"/>
                </a:lnTo>
                <a:cubicBezTo>
                  <a:pt x="377148" y="327389"/>
                  <a:pt x="370093" y="328038"/>
                  <a:pt x="364895" y="324330"/>
                </a:cubicBezTo>
                <a:lnTo>
                  <a:pt x="336953" y="304401"/>
                </a:lnTo>
                <a:cubicBezTo>
                  <a:pt x="325720" y="310983"/>
                  <a:pt x="313559" y="315988"/>
                  <a:pt x="301213" y="319232"/>
                </a:cubicBezTo>
                <a:lnTo>
                  <a:pt x="295457" y="353343"/>
                </a:lnTo>
                <a:cubicBezTo>
                  <a:pt x="294529" y="359646"/>
                  <a:pt x="289052" y="364188"/>
                  <a:pt x="282739" y="364188"/>
                </a:cubicBezTo>
                <a:lnTo>
                  <a:pt x="265751" y="364188"/>
                </a:lnTo>
                <a:lnTo>
                  <a:pt x="248856" y="364188"/>
                </a:lnTo>
                <a:cubicBezTo>
                  <a:pt x="242543" y="364188"/>
                  <a:pt x="237066" y="359646"/>
                  <a:pt x="235952" y="353343"/>
                </a:cubicBezTo>
                <a:lnTo>
                  <a:pt x="230290" y="319696"/>
                </a:lnTo>
                <a:cubicBezTo>
                  <a:pt x="217665" y="316544"/>
                  <a:pt x="205132" y="311539"/>
                  <a:pt x="193528" y="304772"/>
                </a:cubicBezTo>
                <a:lnTo>
                  <a:pt x="165122" y="324794"/>
                </a:lnTo>
                <a:cubicBezTo>
                  <a:pt x="159924" y="328501"/>
                  <a:pt x="152776" y="327853"/>
                  <a:pt x="148320" y="323403"/>
                </a:cubicBezTo>
                <a:lnTo>
                  <a:pt x="136344" y="311446"/>
                </a:lnTo>
                <a:lnTo>
                  <a:pt x="124276" y="299489"/>
                </a:lnTo>
                <a:cubicBezTo>
                  <a:pt x="119728" y="294854"/>
                  <a:pt x="119078" y="287810"/>
                  <a:pt x="122791" y="282619"/>
                </a:cubicBezTo>
                <a:lnTo>
                  <a:pt x="142657" y="254811"/>
                </a:lnTo>
                <a:cubicBezTo>
                  <a:pt x="135695" y="243317"/>
                  <a:pt x="130496" y="231082"/>
                  <a:pt x="127154" y="218383"/>
                </a:cubicBezTo>
                <a:lnTo>
                  <a:pt x="92992" y="212729"/>
                </a:lnTo>
                <a:cubicBezTo>
                  <a:pt x="86680" y="211709"/>
                  <a:pt x="82131" y="206240"/>
                  <a:pt x="82131" y="199937"/>
                </a:cubicBezTo>
                <a:lnTo>
                  <a:pt x="82131" y="183067"/>
                </a:lnTo>
                <a:lnTo>
                  <a:pt x="82131" y="166105"/>
                </a:lnTo>
                <a:cubicBezTo>
                  <a:pt x="82131" y="159801"/>
                  <a:pt x="86680" y="154333"/>
                  <a:pt x="92992" y="153220"/>
                </a:cubicBezTo>
                <a:lnTo>
                  <a:pt x="126504" y="147937"/>
                </a:lnTo>
                <a:cubicBezTo>
                  <a:pt x="129753" y="135331"/>
                  <a:pt x="134673" y="122817"/>
                  <a:pt x="141543" y="111231"/>
                </a:cubicBezTo>
                <a:lnTo>
                  <a:pt x="121491" y="82960"/>
                </a:lnTo>
                <a:cubicBezTo>
                  <a:pt x="117778" y="77769"/>
                  <a:pt x="118335" y="70539"/>
                  <a:pt x="122791" y="66090"/>
                </a:cubicBezTo>
                <a:lnTo>
                  <a:pt x="134859" y="54132"/>
                </a:lnTo>
                <a:lnTo>
                  <a:pt x="146834" y="42175"/>
                </a:lnTo>
                <a:cubicBezTo>
                  <a:pt x="151383" y="37726"/>
                  <a:pt x="158438" y="37077"/>
                  <a:pt x="163637" y="40785"/>
                </a:cubicBezTo>
                <a:lnTo>
                  <a:pt x="191486" y="60528"/>
                </a:lnTo>
                <a:cubicBezTo>
                  <a:pt x="203369" y="53391"/>
                  <a:pt x="215994" y="48107"/>
                  <a:pt x="228990" y="44863"/>
                </a:cubicBezTo>
                <a:lnTo>
                  <a:pt x="234745" y="10845"/>
                </a:lnTo>
                <a:cubicBezTo>
                  <a:pt x="235674" y="4542"/>
                  <a:pt x="241151" y="0"/>
                  <a:pt x="2474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2" name="analytics_230928"/>
          <p:cNvSpPr>
            <a:spLocks noChangeAspect="1"/>
          </p:cNvSpPr>
          <p:nvPr/>
        </p:nvSpPr>
        <p:spPr bwMode="auto">
          <a:xfrm>
            <a:off x="4495451" y="4371986"/>
            <a:ext cx="420456" cy="419821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3" name="sitemaps_92650"/>
          <p:cNvSpPr>
            <a:spLocks noChangeAspect="1"/>
          </p:cNvSpPr>
          <p:nvPr/>
        </p:nvSpPr>
        <p:spPr bwMode="auto">
          <a:xfrm>
            <a:off x="6792677" y="4310923"/>
            <a:ext cx="459369" cy="480884"/>
          </a:xfrm>
          <a:custGeom>
            <a:avLst/>
            <a:gdLst>
              <a:gd name="T0" fmla="*/ 4199 w 4494"/>
              <a:gd name="T1" fmla="*/ 3838 h 4712"/>
              <a:gd name="T2" fmla="*/ 3932 w 4494"/>
              <a:gd name="T3" fmla="*/ 2881 h 4712"/>
              <a:gd name="T4" fmla="*/ 2447 w 4494"/>
              <a:gd name="T5" fmla="*/ 2438 h 4712"/>
              <a:gd name="T6" fmla="*/ 3263 w 4494"/>
              <a:gd name="T7" fmla="*/ 2440 h 4712"/>
              <a:gd name="T8" fmla="*/ 3263 w 4494"/>
              <a:gd name="T9" fmla="*/ 897 h 4712"/>
              <a:gd name="T10" fmla="*/ 2194 w 4494"/>
              <a:gd name="T11" fmla="*/ 0 h 4712"/>
              <a:gd name="T12" fmla="*/ 460 w 4494"/>
              <a:gd name="T13" fmla="*/ 1619 h 4712"/>
              <a:gd name="T14" fmla="*/ 2047 w 4494"/>
              <a:gd name="T15" fmla="*/ 2438 h 4712"/>
              <a:gd name="T16" fmla="*/ 562 w 4494"/>
              <a:gd name="T17" fmla="*/ 2881 h 4712"/>
              <a:gd name="T18" fmla="*/ 296 w 4494"/>
              <a:gd name="T19" fmla="*/ 3838 h 4712"/>
              <a:gd name="T20" fmla="*/ 0 w 4494"/>
              <a:gd name="T21" fmla="*/ 3971 h 4712"/>
              <a:gd name="T22" fmla="*/ 134 w 4494"/>
              <a:gd name="T23" fmla="*/ 4712 h 4712"/>
              <a:gd name="T24" fmla="*/ 991 w 4494"/>
              <a:gd name="T25" fmla="*/ 4579 h 4712"/>
              <a:gd name="T26" fmla="*/ 858 w 4494"/>
              <a:gd name="T27" fmla="*/ 3838 h 4712"/>
              <a:gd name="T28" fmla="*/ 696 w 4494"/>
              <a:gd name="T29" fmla="*/ 3281 h 4712"/>
              <a:gd name="T30" fmla="*/ 2047 w 4494"/>
              <a:gd name="T31" fmla="*/ 3838 h 4712"/>
              <a:gd name="T32" fmla="*/ 1752 w 4494"/>
              <a:gd name="T33" fmla="*/ 3971 h 4712"/>
              <a:gd name="T34" fmla="*/ 1885 w 4494"/>
              <a:gd name="T35" fmla="*/ 4712 h 4712"/>
              <a:gd name="T36" fmla="*/ 2742 w 4494"/>
              <a:gd name="T37" fmla="*/ 4579 h 4712"/>
              <a:gd name="T38" fmla="*/ 2609 w 4494"/>
              <a:gd name="T39" fmla="*/ 3838 h 4712"/>
              <a:gd name="T40" fmla="*/ 2447 w 4494"/>
              <a:gd name="T41" fmla="*/ 3281 h 4712"/>
              <a:gd name="T42" fmla="*/ 3799 w 4494"/>
              <a:gd name="T43" fmla="*/ 3838 h 4712"/>
              <a:gd name="T44" fmla="*/ 3503 w 4494"/>
              <a:gd name="T45" fmla="*/ 3971 h 4712"/>
              <a:gd name="T46" fmla="*/ 3637 w 4494"/>
              <a:gd name="T47" fmla="*/ 4712 h 4712"/>
              <a:gd name="T48" fmla="*/ 4494 w 4494"/>
              <a:gd name="T49" fmla="*/ 4579 h 4712"/>
              <a:gd name="T50" fmla="*/ 4360 w 4494"/>
              <a:gd name="T51" fmla="*/ 3838 h 4712"/>
              <a:gd name="T52" fmla="*/ 1278 w 4494"/>
              <a:gd name="T53" fmla="*/ 1201 h 4712"/>
              <a:gd name="T54" fmla="*/ 1288 w 4494"/>
              <a:gd name="T55" fmla="*/ 1201 h 4712"/>
              <a:gd name="T56" fmla="*/ 1311 w 4494"/>
              <a:gd name="T57" fmla="*/ 1202 h 4712"/>
              <a:gd name="T58" fmla="*/ 2194 w 4494"/>
              <a:gd name="T59" fmla="*/ 400 h 4712"/>
              <a:gd name="T60" fmla="*/ 2858 w 4494"/>
              <a:gd name="T61" fmla="*/ 1073 h 4712"/>
              <a:gd name="T62" fmla="*/ 2915 w 4494"/>
              <a:gd name="T63" fmla="*/ 1252 h 4712"/>
              <a:gd name="T64" fmla="*/ 3148 w 4494"/>
              <a:gd name="T65" fmla="*/ 1315 h 4712"/>
              <a:gd name="T66" fmla="*/ 3634 w 4494"/>
              <a:gd name="T67" fmla="*/ 1668 h 4712"/>
              <a:gd name="T68" fmla="*/ 2832 w 4494"/>
              <a:gd name="T69" fmla="*/ 2039 h 4712"/>
              <a:gd name="T70" fmla="*/ 1278 w 4494"/>
              <a:gd name="T71" fmla="*/ 2038 h 4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494" h="4712">
                <a:moveTo>
                  <a:pt x="4360" y="3838"/>
                </a:moveTo>
                <a:lnTo>
                  <a:pt x="4199" y="3838"/>
                </a:lnTo>
                <a:lnTo>
                  <a:pt x="4199" y="3148"/>
                </a:lnTo>
                <a:cubicBezTo>
                  <a:pt x="4199" y="3001"/>
                  <a:pt x="4079" y="2881"/>
                  <a:pt x="3932" y="2881"/>
                </a:cubicBezTo>
                <a:lnTo>
                  <a:pt x="2447" y="2881"/>
                </a:lnTo>
                <a:lnTo>
                  <a:pt x="2447" y="2438"/>
                </a:lnTo>
                <a:cubicBezTo>
                  <a:pt x="2520" y="2438"/>
                  <a:pt x="2675" y="2438"/>
                  <a:pt x="2831" y="2439"/>
                </a:cubicBezTo>
                <a:cubicBezTo>
                  <a:pt x="3043" y="2439"/>
                  <a:pt x="3256" y="2440"/>
                  <a:pt x="3263" y="2440"/>
                </a:cubicBezTo>
                <a:cubicBezTo>
                  <a:pt x="3688" y="2440"/>
                  <a:pt x="4034" y="2094"/>
                  <a:pt x="4034" y="1668"/>
                </a:cubicBezTo>
                <a:cubicBezTo>
                  <a:pt x="4034" y="1243"/>
                  <a:pt x="3688" y="897"/>
                  <a:pt x="3263" y="897"/>
                </a:cubicBezTo>
                <a:cubicBezTo>
                  <a:pt x="3257" y="897"/>
                  <a:pt x="3251" y="897"/>
                  <a:pt x="3245" y="897"/>
                </a:cubicBezTo>
                <a:cubicBezTo>
                  <a:pt x="3165" y="389"/>
                  <a:pt x="2724" y="0"/>
                  <a:pt x="2194" y="0"/>
                </a:cubicBezTo>
                <a:cubicBezTo>
                  <a:pt x="1698" y="0"/>
                  <a:pt x="1276" y="339"/>
                  <a:pt x="1161" y="809"/>
                </a:cubicBezTo>
                <a:cubicBezTo>
                  <a:pt x="765" y="866"/>
                  <a:pt x="460" y="1208"/>
                  <a:pt x="460" y="1619"/>
                </a:cubicBezTo>
                <a:cubicBezTo>
                  <a:pt x="460" y="2071"/>
                  <a:pt x="827" y="2438"/>
                  <a:pt x="1278" y="2438"/>
                </a:cubicBezTo>
                <a:lnTo>
                  <a:pt x="2047" y="2438"/>
                </a:lnTo>
                <a:lnTo>
                  <a:pt x="2047" y="2881"/>
                </a:lnTo>
                <a:lnTo>
                  <a:pt x="562" y="2881"/>
                </a:lnTo>
                <a:cubicBezTo>
                  <a:pt x="415" y="2881"/>
                  <a:pt x="296" y="3001"/>
                  <a:pt x="296" y="3148"/>
                </a:cubicBezTo>
                <a:lnTo>
                  <a:pt x="296" y="3838"/>
                </a:lnTo>
                <a:lnTo>
                  <a:pt x="134" y="3838"/>
                </a:lnTo>
                <a:cubicBezTo>
                  <a:pt x="60" y="3838"/>
                  <a:pt x="0" y="3897"/>
                  <a:pt x="0" y="3971"/>
                </a:cubicBezTo>
                <a:lnTo>
                  <a:pt x="0" y="4579"/>
                </a:lnTo>
                <a:cubicBezTo>
                  <a:pt x="0" y="4652"/>
                  <a:pt x="60" y="4712"/>
                  <a:pt x="134" y="4712"/>
                </a:cubicBezTo>
                <a:lnTo>
                  <a:pt x="858" y="4712"/>
                </a:lnTo>
                <a:cubicBezTo>
                  <a:pt x="931" y="4712"/>
                  <a:pt x="991" y="4652"/>
                  <a:pt x="991" y="4579"/>
                </a:cubicBezTo>
                <a:lnTo>
                  <a:pt x="991" y="3971"/>
                </a:lnTo>
                <a:cubicBezTo>
                  <a:pt x="991" y="3897"/>
                  <a:pt x="931" y="3838"/>
                  <a:pt x="858" y="3838"/>
                </a:cubicBezTo>
                <a:lnTo>
                  <a:pt x="696" y="3838"/>
                </a:lnTo>
                <a:lnTo>
                  <a:pt x="696" y="3281"/>
                </a:lnTo>
                <a:lnTo>
                  <a:pt x="2047" y="3281"/>
                </a:lnTo>
                <a:lnTo>
                  <a:pt x="2047" y="3838"/>
                </a:lnTo>
                <a:lnTo>
                  <a:pt x="1885" y="3838"/>
                </a:lnTo>
                <a:cubicBezTo>
                  <a:pt x="1812" y="3838"/>
                  <a:pt x="1752" y="3897"/>
                  <a:pt x="1752" y="3971"/>
                </a:cubicBezTo>
                <a:lnTo>
                  <a:pt x="1752" y="4579"/>
                </a:lnTo>
                <a:cubicBezTo>
                  <a:pt x="1752" y="4652"/>
                  <a:pt x="1812" y="4712"/>
                  <a:pt x="1885" y="4712"/>
                </a:cubicBezTo>
                <a:lnTo>
                  <a:pt x="2609" y="4712"/>
                </a:lnTo>
                <a:cubicBezTo>
                  <a:pt x="2682" y="4712"/>
                  <a:pt x="2742" y="4652"/>
                  <a:pt x="2742" y="4579"/>
                </a:cubicBezTo>
                <a:lnTo>
                  <a:pt x="2742" y="3971"/>
                </a:lnTo>
                <a:cubicBezTo>
                  <a:pt x="2742" y="3897"/>
                  <a:pt x="2682" y="3838"/>
                  <a:pt x="2609" y="3838"/>
                </a:cubicBezTo>
                <a:lnTo>
                  <a:pt x="2447" y="3838"/>
                </a:lnTo>
                <a:lnTo>
                  <a:pt x="2447" y="3281"/>
                </a:lnTo>
                <a:lnTo>
                  <a:pt x="3799" y="3281"/>
                </a:lnTo>
                <a:lnTo>
                  <a:pt x="3799" y="3838"/>
                </a:lnTo>
                <a:lnTo>
                  <a:pt x="3637" y="3838"/>
                </a:lnTo>
                <a:cubicBezTo>
                  <a:pt x="3563" y="3838"/>
                  <a:pt x="3503" y="3897"/>
                  <a:pt x="3503" y="3971"/>
                </a:cubicBezTo>
                <a:lnTo>
                  <a:pt x="3503" y="4579"/>
                </a:lnTo>
                <a:cubicBezTo>
                  <a:pt x="3503" y="4652"/>
                  <a:pt x="3563" y="4712"/>
                  <a:pt x="3637" y="4712"/>
                </a:cubicBezTo>
                <a:lnTo>
                  <a:pt x="4360" y="4712"/>
                </a:lnTo>
                <a:cubicBezTo>
                  <a:pt x="4434" y="4712"/>
                  <a:pt x="4494" y="4652"/>
                  <a:pt x="4494" y="4579"/>
                </a:cubicBezTo>
                <a:lnTo>
                  <a:pt x="4494" y="3971"/>
                </a:lnTo>
                <a:cubicBezTo>
                  <a:pt x="4494" y="3897"/>
                  <a:pt x="4434" y="3838"/>
                  <a:pt x="4360" y="3838"/>
                </a:cubicBezTo>
                <a:close/>
                <a:moveTo>
                  <a:pt x="860" y="1619"/>
                </a:moveTo>
                <a:cubicBezTo>
                  <a:pt x="860" y="1389"/>
                  <a:pt x="1048" y="1201"/>
                  <a:pt x="1278" y="1201"/>
                </a:cubicBezTo>
                <a:lnTo>
                  <a:pt x="1283" y="1201"/>
                </a:lnTo>
                <a:cubicBezTo>
                  <a:pt x="1284" y="1201"/>
                  <a:pt x="1286" y="1201"/>
                  <a:pt x="1288" y="1201"/>
                </a:cubicBezTo>
                <a:cubicBezTo>
                  <a:pt x="1288" y="1201"/>
                  <a:pt x="1289" y="1201"/>
                  <a:pt x="1290" y="1201"/>
                </a:cubicBezTo>
                <a:cubicBezTo>
                  <a:pt x="1297" y="1202"/>
                  <a:pt x="1304" y="1202"/>
                  <a:pt x="1311" y="1202"/>
                </a:cubicBezTo>
                <a:cubicBezTo>
                  <a:pt x="1408" y="1202"/>
                  <a:pt x="1519" y="1136"/>
                  <a:pt x="1534" y="992"/>
                </a:cubicBezTo>
                <a:cubicBezTo>
                  <a:pt x="1571" y="654"/>
                  <a:pt x="1854" y="400"/>
                  <a:pt x="2194" y="400"/>
                </a:cubicBezTo>
                <a:cubicBezTo>
                  <a:pt x="2560" y="400"/>
                  <a:pt x="2858" y="698"/>
                  <a:pt x="2858" y="1064"/>
                </a:cubicBezTo>
                <a:lnTo>
                  <a:pt x="2858" y="1073"/>
                </a:lnTo>
                <a:cubicBezTo>
                  <a:pt x="2858" y="1074"/>
                  <a:pt x="2858" y="1076"/>
                  <a:pt x="2858" y="1078"/>
                </a:cubicBezTo>
                <a:cubicBezTo>
                  <a:pt x="2853" y="1144"/>
                  <a:pt x="2873" y="1205"/>
                  <a:pt x="2915" y="1252"/>
                </a:cubicBezTo>
                <a:cubicBezTo>
                  <a:pt x="2957" y="1299"/>
                  <a:pt x="3017" y="1325"/>
                  <a:pt x="3080" y="1325"/>
                </a:cubicBezTo>
                <a:cubicBezTo>
                  <a:pt x="3103" y="1325"/>
                  <a:pt x="3126" y="1322"/>
                  <a:pt x="3148" y="1315"/>
                </a:cubicBezTo>
                <a:cubicBezTo>
                  <a:pt x="3185" y="1303"/>
                  <a:pt x="3224" y="1297"/>
                  <a:pt x="3263" y="1297"/>
                </a:cubicBezTo>
                <a:cubicBezTo>
                  <a:pt x="3468" y="1297"/>
                  <a:pt x="3634" y="1463"/>
                  <a:pt x="3634" y="1668"/>
                </a:cubicBezTo>
                <a:cubicBezTo>
                  <a:pt x="3634" y="1873"/>
                  <a:pt x="3468" y="2040"/>
                  <a:pt x="3263" y="2040"/>
                </a:cubicBezTo>
                <a:cubicBezTo>
                  <a:pt x="3255" y="2040"/>
                  <a:pt x="3043" y="2039"/>
                  <a:pt x="2832" y="2039"/>
                </a:cubicBezTo>
                <a:cubicBezTo>
                  <a:pt x="2621" y="2038"/>
                  <a:pt x="2411" y="2038"/>
                  <a:pt x="2405" y="2038"/>
                </a:cubicBezTo>
                <a:lnTo>
                  <a:pt x="1278" y="2038"/>
                </a:lnTo>
                <a:cubicBezTo>
                  <a:pt x="1048" y="2038"/>
                  <a:pt x="860" y="1850"/>
                  <a:pt x="860" y="16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24" name="组合 23"/>
          <p:cNvGrpSpPr/>
          <p:nvPr/>
        </p:nvGrpSpPr>
        <p:grpSpPr>
          <a:xfrm>
            <a:off x="1130006" y="1839595"/>
            <a:ext cx="2798451" cy="2014712"/>
            <a:chOff x="635141" y="2419225"/>
            <a:chExt cx="2798451" cy="2014712"/>
          </a:xfrm>
        </p:grpSpPr>
        <p:sp>
          <p:nvSpPr>
            <p:cNvPr id="25" name="文本框 4337"/>
            <p:cNvSpPr txBox="1"/>
            <p:nvPr/>
          </p:nvSpPr>
          <p:spPr>
            <a:xfrm>
              <a:off x="635155" y="2733471"/>
              <a:ext cx="2798437" cy="1700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6" name="文本框 4338"/>
            <p:cNvSpPr txBox="1"/>
            <p:nvPr/>
          </p:nvSpPr>
          <p:spPr>
            <a:xfrm>
              <a:off x="635141" y="2419225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 smtClean="0">
                  <a:solidFill>
                    <a:srgbClr val="4B6865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取得工作成效</a:t>
              </a:r>
              <a:endParaRPr lang="zh-CN" altLang="en-US" spc="100">
                <a:solidFill>
                  <a:srgbClr val="4B6865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542321" y="4219290"/>
            <a:ext cx="2798451" cy="2014712"/>
            <a:chOff x="635141" y="2419225"/>
            <a:chExt cx="2798451" cy="2014712"/>
          </a:xfrm>
        </p:grpSpPr>
        <p:sp>
          <p:nvSpPr>
            <p:cNvPr id="29" name="文本框 4337"/>
            <p:cNvSpPr txBox="1"/>
            <p:nvPr/>
          </p:nvSpPr>
          <p:spPr>
            <a:xfrm>
              <a:off x="635155" y="2733471"/>
              <a:ext cx="2798437" cy="1700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0" name="文本框 4338"/>
            <p:cNvSpPr txBox="1"/>
            <p:nvPr/>
          </p:nvSpPr>
          <p:spPr>
            <a:xfrm>
              <a:off x="635141" y="2419225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 smtClean="0">
                  <a:solidFill>
                    <a:schemeClr val="accent4">
                      <a:lumMod val="50000"/>
                    </a:schemeClr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取得工作成效</a:t>
              </a:r>
              <a:endParaRPr lang="zh-CN" altLang="en-US" spc="100">
                <a:solidFill>
                  <a:schemeClr val="accent4">
                    <a:lumMod val="50000"/>
                  </a:schemeClr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068470" y="1793038"/>
            <a:ext cx="2798451" cy="2014712"/>
            <a:chOff x="635141" y="2419225"/>
            <a:chExt cx="2798451" cy="2014712"/>
          </a:xfrm>
        </p:grpSpPr>
        <p:sp>
          <p:nvSpPr>
            <p:cNvPr id="33" name="文本框 4337"/>
            <p:cNvSpPr txBox="1"/>
            <p:nvPr/>
          </p:nvSpPr>
          <p:spPr>
            <a:xfrm>
              <a:off x="635155" y="2733471"/>
              <a:ext cx="2798437" cy="1700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4" name="文本框 4338"/>
            <p:cNvSpPr txBox="1"/>
            <p:nvPr/>
          </p:nvSpPr>
          <p:spPr>
            <a:xfrm>
              <a:off x="635141" y="2419225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 smtClean="0">
                  <a:solidFill>
                    <a:schemeClr val="accent4">
                      <a:lumMod val="50000"/>
                    </a:schemeClr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取得工作成效</a:t>
              </a:r>
              <a:endParaRPr lang="zh-CN" altLang="en-US" spc="100">
                <a:solidFill>
                  <a:schemeClr val="accent4">
                    <a:lumMod val="50000"/>
                  </a:schemeClr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545078" y="4219290"/>
            <a:ext cx="2798451" cy="2014712"/>
            <a:chOff x="635141" y="2419225"/>
            <a:chExt cx="2798451" cy="2014712"/>
          </a:xfrm>
        </p:grpSpPr>
        <p:sp>
          <p:nvSpPr>
            <p:cNvPr id="37" name="文本框 4337"/>
            <p:cNvSpPr txBox="1"/>
            <p:nvPr/>
          </p:nvSpPr>
          <p:spPr>
            <a:xfrm>
              <a:off x="635155" y="2733471"/>
              <a:ext cx="2798437" cy="1700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dolor.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</a:t>
              </a:r>
              <a:r>
                <a:rPr lang="en-US" altLang="zh-CN" sz="1100" kern="0" smtClea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amet.</a:t>
              </a: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8" name="文本框 4338"/>
            <p:cNvSpPr txBox="1"/>
            <p:nvPr/>
          </p:nvSpPr>
          <p:spPr>
            <a:xfrm>
              <a:off x="635141" y="2419225"/>
              <a:ext cx="2031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pc="100" smtClean="0">
                  <a:solidFill>
                    <a:srgbClr val="4B6865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取得工作成效</a:t>
              </a:r>
              <a:endParaRPr lang="zh-CN" altLang="en-US" spc="100">
                <a:solidFill>
                  <a:srgbClr val="4B6865"/>
                </a:solidFill>
                <a:latin typeface="方正启体繁体" panose="03000509000000000000" charset="-122"/>
                <a:ea typeface="方正启体繁体" panose="03000509000000000000" charset="-122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TOPIC_ID" val="2806177"/>
  <p:tag name="KSO_WM_TEMPLATE_OUTLINE_ID" val="15"/>
  <p:tag name="KSO_WM_TEMPLATE_SCENE_ID" val="1"/>
  <p:tag name="KSO_WM_TEMPLATE_JOB_ID" val="2"/>
  <p:tag name="KSO_WM_TEMPLATE_TOPIC_DEFAULT" val="1"/>
</p:tagLst>
</file>

<file path=ppt/tags/tag2.xml><?xml version="1.0" encoding="utf-8"?>
<p:tagLst xmlns:p="http://schemas.openxmlformats.org/presentationml/2006/main">
  <p:tag name="KSO_WM_TEMPLATE_TOPIC_ID" val="280617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KOPPT">
    <a:dk1>
      <a:srgbClr val="606060"/>
    </a:dk1>
    <a:lt1>
      <a:srgbClr val="FFFFFF"/>
    </a:lt1>
    <a:dk2>
      <a:srgbClr val="606060"/>
    </a:dk2>
    <a:lt2>
      <a:srgbClr val="FFFFFF"/>
    </a:lt2>
    <a:accent1>
      <a:srgbClr val="34B29E"/>
    </a:accent1>
    <a:accent2>
      <a:srgbClr val="B4C983"/>
    </a:accent2>
    <a:accent3>
      <a:srgbClr val="F3B646"/>
    </a:accent3>
    <a:accent4>
      <a:srgbClr val="CE5F52"/>
    </a:accent4>
    <a:accent5>
      <a:srgbClr val="9A83B6"/>
    </a:accent5>
    <a:accent6>
      <a:srgbClr val="7099C9"/>
    </a:accent6>
    <a:hlink>
      <a:srgbClr val="FFFFFF"/>
    </a:hlink>
    <a:folHlink>
      <a:srgbClr val="FFFFFF"/>
    </a:folHlink>
  </a:clrScheme>
  <a:fontScheme name="微软雅黑+Arial">
    <a:majorFont>
      <a:latin typeface="Arial"/>
      <a:ea typeface="微软雅黑"/>
      <a:cs typeface="Helvetica"/>
    </a:majorFont>
    <a:minorFont>
      <a:latin typeface="Arial"/>
      <a:ea typeface="微软雅黑"/>
      <a:cs typeface="Calibri"/>
    </a:minorFont>
  </a:fontScheme>
  <a:fmtScheme name="Whit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29999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4999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/>
      </a:effectStyle>
      <a:effectStyle>
        <a:effectLst/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9685</Words>
  <Application>WPS 演示</Application>
  <PresentationFormat>宽屏</PresentationFormat>
  <Paragraphs>420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Arial</vt:lpstr>
      <vt:lpstr>宋体</vt:lpstr>
      <vt:lpstr>Wingdings</vt:lpstr>
      <vt:lpstr>方正启体繁体</vt:lpstr>
      <vt:lpstr>方正宋刻本秀楷简体</vt:lpstr>
      <vt:lpstr>微软雅黑</vt:lpstr>
      <vt:lpstr>Calibri</vt:lpstr>
      <vt:lpstr>Calibri Light</vt:lpstr>
      <vt:lpstr>Gill Sans</vt:lpstr>
      <vt:lpstr>Open Sans Light</vt:lpstr>
      <vt:lpstr>Arial Unicode MS</vt:lpstr>
      <vt:lpstr>Arial</vt:lpstr>
      <vt:lpstr>Calibri</vt:lpstr>
      <vt:lpstr>Arial Rounded MT Bold</vt:lpstr>
      <vt:lpstr>Calibri Light</vt:lpstr>
      <vt:lpstr>Microsoft YaHei UI</vt:lpstr>
      <vt:lpstr>Gill Sans</vt:lpstr>
      <vt:lpstr>Gill Sans MT</vt:lpstr>
      <vt:lpstr>HP Simplified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清泉石上流1396330722</cp:lastModifiedBy>
  <cp:revision>29</cp:revision>
  <dcterms:created xsi:type="dcterms:W3CDTF">2015-05-05T08:02:00Z</dcterms:created>
  <dcterms:modified xsi:type="dcterms:W3CDTF">2018-01-04T03:06:48Z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  <property fmtid="{D5CDD505-2E9C-101B-9397-08002B2CF9AE}" pid="3" name="KSORubyTemplateID">
    <vt:lpwstr>2</vt:lpwstr>
  </property>
</Properties>
</file>