
<file path=[Content_Types].xml><?xml version="1.0" encoding="utf-8"?>
<Types xmlns="http://schemas.openxmlformats.org/package/2006/content-types">
  <Default Extension="jpeg" ContentType="image/jpeg"/>
  <Default Extension="xlsx" ContentType="application/vnd.openxmlformats-officedocument.spreadsheetml.sheet"/>
  <Default Extension="wdp" ContentType="image/vnd.ms-photo"/>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olors1.xml" ContentType="application/vnd.ms-office.chartcolorstyle+xml"/>
  <Override PartName="/ppt/charts/colors2.xml" ContentType="application/vnd.ms-office.chartcolorstyle+xml"/>
  <Override PartName="/ppt/charts/style1.xml" ContentType="application/vnd.ms-office.chartstyle+xml"/>
  <Override PartName="/ppt/charts/style2.xml" ContentType="application/vnd.ms-office.chart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438" r:id="rId3"/>
    <p:sldId id="284" r:id="rId5"/>
    <p:sldId id="259" r:id="rId6"/>
    <p:sldId id="283" r:id="rId7"/>
    <p:sldId id="260" r:id="rId8"/>
    <p:sldId id="261" r:id="rId9"/>
    <p:sldId id="288" r:id="rId10"/>
    <p:sldId id="285" r:id="rId11"/>
    <p:sldId id="264" r:id="rId12"/>
    <p:sldId id="265" r:id="rId13"/>
    <p:sldId id="266" r:id="rId14"/>
    <p:sldId id="286" r:id="rId15"/>
    <p:sldId id="269" r:id="rId16"/>
    <p:sldId id="270" r:id="rId17"/>
    <p:sldId id="271" r:id="rId18"/>
    <p:sldId id="272" r:id="rId19"/>
    <p:sldId id="287" r:id="rId20"/>
    <p:sldId id="274" r:id="rId21"/>
    <p:sldId id="275" r:id="rId22"/>
    <p:sldId id="276" r:id="rId23"/>
    <p:sldId id="277" r:id="rId24"/>
    <p:sldId id="278" r:id="rId25"/>
    <p:sldId id="279" r:id="rId26"/>
    <p:sldId id="280" r:id="rId27"/>
    <p:sldId id="439"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DEE5"/>
    <a:srgbClr val="25E0E7"/>
    <a:srgbClr val="F7B2C3"/>
    <a:srgbClr val="C2A1FF"/>
    <a:srgbClr val="FFFFFF"/>
    <a:srgbClr val="7611D5"/>
    <a:srgbClr val="3DDBE3"/>
    <a:srgbClr val="9EC5D2"/>
    <a:srgbClr val="83CBD7"/>
    <a:srgbClr val="5DD4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09" autoAdjust="0"/>
    <p:restoredTop sz="94660"/>
  </p:normalViewPr>
  <p:slideViewPr>
    <p:cSldViewPr snapToGrid="0" showGuides="1">
      <p:cViewPr>
        <p:scale>
          <a:sx n="66" d="100"/>
          <a:sy n="66" d="100"/>
        </p:scale>
        <p:origin x="1356" y="1068"/>
      </p:cViewPr>
      <p:guideLst>
        <p:guide orient="horz" pos="2092"/>
        <p:guide pos="336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Workbook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T1</c:v>
                </c:pt>
              </c:strCache>
            </c:strRef>
          </c:tx>
          <c:spPr>
            <a:gradFill>
              <a:gsLst>
                <a:gs pos="0">
                  <a:srgbClr val="FF89A1"/>
                </a:gs>
                <a:gs pos="100000">
                  <a:srgbClr val="52DCDE"/>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600" b="0" i="0" u="none" strike="noStrike" kern="1200" baseline="0">
                    <a:solidFill>
                      <a:schemeClr val="tx1">
                        <a:lumMod val="75000"/>
                        <a:lumOff val="2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S1</c:v>
                </c:pt>
                <c:pt idx="1">
                  <c:v>S2</c:v>
                </c:pt>
                <c:pt idx="2">
                  <c:v>S3</c:v>
                </c:pt>
                <c:pt idx="3">
                  <c:v>S4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T2</c:v>
                </c:pt>
              </c:strCache>
            </c:strRef>
          </c:tx>
          <c:spPr>
            <a:gradFill>
              <a:gsLst>
                <a:gs pos="0">
                  <a:srgbClr val="FF89A1"/>
                </a:gs>
                <a:gs pos="100000">
                  <a:srgbClr val="52DCDE"/>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600" b="0" i="0" u="none" strike="noStrike" kern="1200" baseline="0">
                    <a:solidFill>
                      <a:schemeClr val="tx1">
                        <a:lumMod val="75000"/>
                        <a:lumOff val="2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S1</c:v>
                </c:pt>
                <c:pt idx="1">
                  <c:v>S2</c:v>
                </c:pt>
                <c:pt idx="2">
                  <c:v>S3</c:v>
                </c:pt>
                <c:pt idx="3">
                  <c:v>S4</c:v>
                </c:pt>
              </c:strCache>
            </c:strRef>
          </c:cat>
          <c:val>
            <c:numRef>
              <c:f>Sheet1!$C$2:$C$5</c:f>
              <c:numCache>
                <c:formatCode>General</c:formatCode>
                <c:ptCount val="4"/>
                <c:pt idx="0">
                  <c:v>2.4</c:v>
                </c:pt>
                <c:pt idx="1">
                  <c:v>4.4</c:v>
                </c:pt>
                <c:pt idx="2">
                  <c:v>1.8</c:v>
                </c:pt>
                <c:pt idx="3">
                  <c:v>2.8</c:v>
                </c:pt>
              </c:numCache>
            </c:numRef>
          </c:val>
        </c:ser>
        <c:dLbls>
          <c:showLegendKey val="0"/>
          <c:showVal val="1"/>
          <c:showCatName val="0"/>
          <c:showSerName val="0"/>
          <c:showPercent val="0"/>
          <c:showBubbleSize val="0"/>
        </c:dLbls>
        <c:gapWidth val="219"/>
        <c:overlap val="-27"/>
        <c:axId val="488502256"/>
        <c:axId val="488496768"/>
      </c:barChart>
      <c:catAx>
        <c:axId val="488502256"/>
        <c:scaling>
          <c:orientation val="minMax"/>
        </c:scaling>
        <c:delete val="0"/>
        <c:axPos val="b"/>
        <c:numFmt formatCode="General" sourceLinked="1"/>
        <c:majorTickMark val="none"/>
        <c:minorTickMark val="none"/>
        <c:tickLblPos val="nextTo"/>
        <c:spPr>
          <a:noFill/>
          <a:ln w="3175" cap="flat" cmpd="sng" algn="ctr">
            <a:solidFill>
              <a:srgbClr val="D5D7D5"/>
            </a:solidFill>
            <a:round/>
          </a:ln>
          <a:effectLst/>
        </c:spPr>
        <c:txPr>
          <a:bodyPr rot="-60000000" spcFirstLastPara="1" vertOverflow="ellipsis" vert="horz" wrap="square" anchor="ctr" anchorCtr="1"/>
          <a:lstStyle/>
          <a:p>
            <a:pPr>
              <a:defRPr lang="zh-CN" sz="1600" b="0" i="0" u="none" strike="noStrike" kern="1200" baseline="0">
                <a:solidFill>
                  <a:srgbClr val="3F403E"/>
                </a:solidFill>
                <a:latin typeface="+mn-lt"/>
                <a:ea typeface="+mn-ea"/>
                <a:cs typeface="+mn-cs"/>
              </a:defRPr>
            </a:pPr>
          </a:p>
        </c:txPr>
        <c:crossAx val="488496768"/>
        <c:crosses val="autoZero"/>
        <c:auto val="1"/>
        <c:lblAlgn val="ctr"/>
        <c:lblOffset val="100"/>
        <c:noMultiLvlLbl val="0"/>
      </c:catAx>
      <c:valAx>
        <c:axId val="488496768"/>
        <c:scaling>
          <c:orientation val="minMax"/>
        </c:scaling>
        <c:delete val="1"/>
        <c:axPos val="l"/>
        <c:numFmt formatCode="General" sourceLinked="1"/>
        <c:majorTickMark val="none"/>
        <c:minorTickMark val="none"/>
        <c:tickLblPos val="nextTo"/>
        <c:txPr>
          <a:bodyPr rot="-60000000" spcFirstLastPara="0"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488502256"/>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areaChart>
        <c:grouping val="standard"/>
        <c:varyColors val="0"/>
        <c:ser>
          <c:idx val="0"/>
          <c:order val="0"/>
          <c:tx>
            <c:strRef>
              <c:f>Sheet1!$B$1</c:f>
              <c:strCache>
                <c:ptCount val="1"/>
                <c:pt idx="0">
                  <c:v>Category A</c:v>
                </c:pt>
              </c:strCache>
            </c:strRef>
          </c:tx>
          <c:spPr>
            <a:gradFill flip="none" rotWithShape="1">
              <a:gsLst>
                <a:gs pos="0">
                  <a:schemeClr val="accent2">
                    <a:alpha val="0"/>
                  </a:schemeClr>
                </a:gs>
                <a:gs pos="100000">
                  <a:schemeClr val="accent2">
                    <a:alpha val="53000"/>
                  </a:schemeClr>
                </a:gs>
              </a:gsLst>
              <a:lin ang="16200000" scaled="0"/>
              <a:tileRect/>
            </a:gradFill>
          </c:spPr>
          <c:dLbls>
            <c:delete val="1"/>
          </c:dLbls>
          <c:cat>
            <c:numRef>
              <c:f>Sheet1!$A$2:$A$30</c:f>
              <c:numCache>
                <c:formatCode>yyyy/m/d</c:formatCode>
                <c:ptCount val="29"/>
                <c:pt idx="0" c:formatCode="yyyy/m/d">
                  <c:v>42268</c:v>
                </c:pt>
                <c:pt idx="1" c:formatCode="yyyy/m/d">
                  <c:v>42269</c:v>
                </c:pt>
                <c:pt idx="2" c:formatCode="yyyy/m/d">
                  <c:v>42270</c:v>
                </c:pt>
                <c:pt idx="3" c:formatCode="yyyy/m/d">
                  <c:v>42271</c:v>
                </c:pt>
                <c:pt idx="4" c:formatCode="yyyy/m/d">
                  <c:v>42272</c:v>
                </c:pt>
                <c:pt idx="5" c:formatCode="yyyy/m/d">
                  <c:v>42273</c:v>
                </c:pt>
                <c:pt idx="6" c:formatCode="yyyy/m/d">
                  <c:v>42274</c:v>
                </c:pt>
                <c:pt idx="7" c:formatCode="yyyy/m/d">
                  <c:v>42275</c:v>
                </c:pt>
                <c:pt idx="8" c:formatCode="yyyy/m/d">
                  <c:v>42276</c:v>
                </c:pt>
                <c:pt idx="9" c:formatCode="yyyy/m/d">
                  <c:v>42277</c:v>
                </c:pt>
                <c:pt idx="10" c:formatCode="yyyy/m/d">
                  <c:v>42278</c:v>
                </c:pt>
                <c:pt idx="11" c:formatCode="yyyy/m/d">
                  <c:v>42279</c:v>
                </c:pt>
                <c:pt idx="12" c:formatCode="yyyy/m/d">
                  <c:v>42280</c:v>
                </c:pt>
                <c:pt idx="13" c:formatCode="yyyy/m/d">
                  <c:v>42281</c:v>
                </c:pt>
                <c:pt idx="14" c:formatCode="yyyy/m/d">
                  <c:v>42282</c:v>
                </c:pt>
                <c:pt idx="15" c:formatCode="yyyy/m/d">
                  <c:v>42283</c:v>
                </c:pt>
                <c:pt idx="16" c:formatCode="yyyy/m/d">
                  <c:v>42284</c:v>
                </c:pt>
                <c:pt idx="17" c:formatCode="yyyy/m/d">
                  <c:v>42285</c:v>
                </c:pt>
                <c:pt idx="18" c:formatCode="yyyy/m/d">
                  <c:v>42286</c:v>
                </c:pt>
                <c:pt idx="19" c:formatCode="yyyy/m/d">
                  <c:v>42287</c:v>
                </c:pt>
                <c:pt idx="20" c:formatCode="yyyy/m/d">
                  <c:v>42288</c:v>
                </c:pt>
                <c:pt idx="21" c:formatCode="yyyy/m/d">
                  <c:v>42289</c:v>
                </c:pt>
                <c:pt idx="22" c:formatCode="yyyy/m/d">
                  <c:v>42290</c:v>
                </c:pt>
                <c:pt idx="23" c:formatCode="yyyy/m/d">
                  <c:v>42291</c:v>
                </c:pt>
                <c:pt idx="24" c:formatCode="yyyy/m/d">
                  <c:v>42292</c:v>
                </c:pt>
                <c:pt idx="25" c:formatCode="yyyy/m/d">
                  <c:v>42293</c:v>
                </c:pt>
                <c:pt idx="26" c:formatCode="yyyy/m/d">
                  <c:v>42294</c:v>
                </c:pt>
                <c:pt idx="27" c:formatCode="yyyy/m/d">
                  <c:v>42295</c:v>
                </c:pt>
                <c:pt idx="28" c:formatCode="yyyy/m/d">
                  <c:v>42296</c:v>
                </c:pt>
              </c:numCache>
            </c:numRef>
          </c:cat>
          <c:val>
            <c:numRef>
              <c:f>Sheet1!$B$2:$B$30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er>
        <c:ser>
          <c:idx val="3"/>
          <c:order val="3"/>
          <c:tx>
            <c:strRef>
              <c:f>Sheet1!$E$1</c:f>
              <c:strCache>
                <c:ptCount val="1"/>
                <c:pt idx="0">
                  <c:v>Category B Fill</c:v>
                </c:pt>
              </c:strCache>
            </c:strRef>
          </c:tx>
          <c:spPr>
            <a:gradFill flip="none" rotWithShape="1">
              <a:gsLst>
                <a:gs pos="0">
                  <a:schemeClr val="accent1">
                    <a:alpha val="0"/>
                  </a:schemeClr>
                </a:gs>
                <a:gs pos="100000">
                  <a:schemeClr val="accent1">
                    <a:alpha val="45000"/>
                  </a:schemeClr>
                </a:gs>
              </a:gsLst>
              <a:lin ang="16200000" scaled="0"/>
              <a:tileRect/>
            </a:gradFill>
          </c:spPr>
          <c:dLbls>
            <c:delete val="1"/>
          </c:dLbls>
          <c:cat>
            <c:numRef>
              <c:f>Sheet1!$A$2:$A$30</c:f>
              <c:numCache>
                <c:formatCode>yyyy/m/d</c:formatCode>
                <c:ptCount val="29"/>
                <c:pt idx="0" c:formatCode="yyyy/m/d">
                  <c:v>42268</c:v>
                </c:pt>
                <c:pt idx="1" c:formatCode="yyyy/m/d">
                  <c:v>42269</c:v>
                </c:pt>
                <c:pt idx="2" c:formatCode="yyyy/m/d">
                  <c:v>42270</c:v>
                </c:pt>
                <c:pt idx="3" c:formatCode="yyyy/m/d">
                  <c:v>42271</c:v>
                </c:pt>
                <c:pt idx="4" c:formatCode="yyyy/m/d">
                  <c:v>42272</c:v>
                </c:pt>
                <c:pt idx="5" c:formatCode="yyyy/m/d">
                  <c:v>42273</c:v>
                </c:pt>
                <c:pt idx="6" c:formatCode="yyyy/m/d">
                  <c:v>42274</c:v>
                </c:pt>
                <c:pt idx="7" c:formatCode="yyyy/m/d">
                  <c:v>42275</c:v>
                </c:pt>
                <c:pt idx="8" c:formatCode="yyyy/m/d">
                  <c:v>42276</c:v>
                </c:pt>
                <c:pt idx="9" c:formatCode="yyyy/m/d">
                  <c:v>42277</c:v>
                </c:pt>
                <c:pt idx="10" c:formatCode="yyyy/m/d">
                  <c:v>42278</c:v>
                </c:pt>
                <c:pt idx="11" c:formatCode="yyyy/m/d">
                  <c:v>42279</c:v>
                </c:pt>
                <c:pt idx="12" c:formatCode="yyyy/m/d">
                  <c:v>42280</c:v>
                </c:pt>
                <c:pt idx="13" c:formatCode="yyyy/m/d">
                  <c:v>42281</c:v>
                </c:pt>
                <c:pt idx="14" c:formatCode="yyyy/m/d">
                  <c:v>42282</c:v>
                </c:pt>
                <c:pt idx="15" c:formatCode="yyyy/m/d">
                  <c:v>42283</c:v>
                </c:pt>
                <c:pt idx="16" c:formatCode="yyyy/m/d">
                  <c:v>42284</c:v>
                </c:pt>
                <c:pt idx="17" c:formatCode="yyyy/m/d">
                  <c:v>42285</c:v>
                </c:pt>
                <c:pt idx="18" c:formatCode="yyyy/m/d">
                  <c:v>42286</c:v>
                </c:pt>
                <c:pt idx="19" c:formatCode="yyyy/m/d">
                  <c:v>42287</c:v>
                </c:pt>
                <c:pt idx="20" c:formatCode="yyyy/m/d">
                  <c:v>42288</c:v>
                </c:pt>
                <c:pt idx="21" c:formatCode="yyyy/m/d">
                  <c:v>42289</c:v>
                </c:pt>
                <c:pt idx="22" c:formatCode="yyyy/m/d">
                  <c:v>42290</c:v>
                </c:pt>
                <c:pt idx="23" c:formatCode="yyyy/m/d">
                  <c:v>42291</c:v>
                </c:pt>
                <c:pt idx="24" c:formatCode="yyyy/m/d">
                  <c:v>42292</c:v>
                </c:pt>
                <c:pt idx="25" c:formatCode="yyyy/m/d">
                  <c:v>42293</c:v>
                </c:pt>
                <c:pt idx="26" c:formatCode="yyyy/m/d">
                  <c:v>42294</c:v>
                </c:pt>
                <c:pt idx="27" c:formatCode="yyyy/m/d">
                  <c:v>42295</c:v>
                </c:pt>
                <c:pt idx="28" c:formatCode="yyyy/m/d">
                  <c:v>42296</c:v>
                </c:pt>
              </c:numCache>
            </c:numRef>
          </c:cat>
          <c:val>
            <c:numRef>
              <c:f>Sheet1!$E$2:$E$30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er>
        <c:dLbls>
          <c:showLegendKey val="0"/>
          <c:showVal val="0"/>
          <c:showCatName val="0"/>
          <c:showSerName val="0"/>
          <c:showPercent val="0"/>
          <c:showBubbleSize val="0"/>
        </c:dLbls>
        <c:axId val="47604672"/>
        <c:axId val="47605216"/>
      </c:areaChart>
      <c:lineChart>
        <c:grouping val="standard"/>
        <c:varyColors val="0"/>
        <c:ser>
          <c:idx val="1"/>
          <c:order val="1"/>
          <c:tx>
            <c:strRef>
              <c:f>Sheet1!$C$1</c:f>
              <c:strCache>
                <c:ptCount val="1"/>
                <c:pt idx="0">
                  <c:v>Category A Fill</c:v>
                </c:pt>
              </c:strCache>
            </c:strRef>
          </c:tx>
          <c:spPr>
            <a:ln w="6350" cap="rnd" cmpd="sng" algn="ctr">
              <a:solidFill>
                <a:schemeClr val="accent2"/>
              </a:solidFill>
              <a:prstDash val="solid"/>
              <a:round/>
            </a:ln>
          </c:spPr>
          <c:marker>
            <c:symbol val="circle"/>
            <c:size val="5"/>
            <c:spPr>
              <a:solidFill>
                <a:schemeClr val="accent2"/>
              </a:solidFill>
              <a:ln w="3175" cap="flat" cmpd="sng" algn="ctr">
                <a:noFill/>
                <a:prstDash val="solid"/>
                <a:round/>
              </a:ln>
            </c:spPr>
          </c:marker>
          <c:dLbls>
            <c:delete val="1"/>
          </c:dLbls>
          <c:cat>
            <c:numRef>
              <c:f>Sheet1!$A$2:$A$30</c:f>
              <c:numCache>
                <c:formatCode>yyyy/m/d</c:formatCode>
                <c:ptCount val="29"/>
                <c:pt idx="0" c:formatCode="yyyy/m/d">
                  <c:v>42268</c:v>
                </c:pt>
                <c:pt idx="1" c:formatCode="yyyy/m/d">
                  <c:v>42269</c:v>
                </c:pt>
                <c:pt idx="2" c:formatCode="yyyy/m/d">
                  <c:v>42270</c:v>
                </c:pt>
                <c:pt idx="3" c:formatCode="yyyy/m/d">
                  <c:v>42271</c:v>
                </c:pt>
                <c:pt idx="4" c:formatCode="yyyy/m/d">
                  <c:v>42272</c:v>
                </c:pt>
                <c:pt idx="5" c:formatCode="yyyy/m/d">
                  <c:v>42273</c:v>
                </c:pt>
                <c:pt idx="6" c:formatCode="yyyy/m/d">
                  <c:v>42274</c:v>
                </c:pt>
                <c:pt idx="7" c:formatCode="yyyy/m/d">
                  <c:v>42275</c:v>
                </c:pt>
                <c:pt idx="8" c:formatCode="yyyy/m/d">
                  <c:v>42276</c:v>
                </c:pt>
                <c:pt idx="9" c:formatCode="yyyy/m/d">
                  <c:v>42277</c:v>
                </c:pt>
                <c:pt idx="10" c:formatCode="yyyy/m/d">
                  <c:v>42278</c:v>
                </c:pt>
                <c:pt idx="11" c:formatCode="yyyy/m/d">
                  <c:v>42279</c:v>
                </c:pt>
                <c:pt idx="12" c:formatCode="yyyy/m/d">
                  <c:v>42280</c:v>
                </c:pt>
                <c:pt idx="13" c:formatCode="yyyy/m/d">
                  <c:v>42281</c:v>
                </c:pt>
                <c:pt idx="14" c:formatCode="yyyy/m/d">
                  <c:v>42282</c:v>
                </c:pt>
                <c:pt idx="15" c:formatCode="yyyy/m/d">
                  <c:v>42283</c:v>
                </c:pt>
                <c:pt idx="16" c:formatCode="yyyy/m/d">
                  <c:v>42284</c:v>
                </c:pt>
                <c:pt idx="17" c:formatCode="yyyy/m/d">
                  <c:v>42285</c:v>
                </c:pt>
                <c:pt idx="18" c:formatCode="yyyy/m/d">
                  <c:v>42286</c:v>
                </c:pt>
                <c:pt idx="19" c:formatCode="yyyy/m/d">
                  <c:v>42287</c:v>
                </c:pt>
                <c:pt idx="20" c:formatCode="yyyy/m/d">
                  <c:v>42288</c:v>
                </c:pt>
                <c:pt idx="21" c:formatCode="yyyy/m/d">
                  <c:v>42289</c:v>
                </c:pt>
                <c:pt idx="22" c:formatCode="yyyy/m/d">
                  <c:v>42290</c:v>
                </c:pt>
                <c:pt idx="23" c:formatCode="yyyy/m/d">
                  <c:v>42291</c:v>
                </c:pt>
                <c:pt idx="24" c:formatCode="yyyy/m/d">
                  <c:v>42292</c:v>
                </c:pt>
                <c:pt idx="25" c:formatCode="yyyy/m/d">
                  <c:v>42293</c:v>
                </c:pt>
                <c:pt idx="26" c:formatCode="yyyy/m/d">
                  <c:v>42294</c:v>
                </c:pt>
                <c:pt idx="27" c:formatCode="yyyy/m/d">
                  <c:v>42295</c:v>
                </c:pt>
                <c:pt idx="28" c:formatCode="yyyy/m/d">
                  <c:v>42296</c:v>
                </c:pt>
              </c:numCache>
            </c:numRef>
          </c:cat>
          <c:val>
            <c:numRef>
              <c:f>Sheet1!$C$2:$C$30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ser>
        <c:ser>
          <c:idx val="2"/>
          <c:order val="2"/>
          <c:tx>
            <c:strRef>
              <c:f>Sheet1!$D$1</c:f>
              <c:strCache>
                <c:ptCount val="1"/>
                <c:pt idx="0">
                  <c:v>Category B</c:v>
                </c:pt>
              </c:strCache>
            </c:strRef>
          </c:tx>
          <c:spPr>
            <a:ln w="6350" cap="rnd" cmpd="sng" algn="ctr">
              <a:solidFill>
                <a:schemeClr val="accent1"/>
              </a:solidFill>
              <a:prstDash val="solid"/>
              <a:round/>
            </a:ln>
          </c:spPr>
          <c:marker>
            <c:symbol val="circle"/>
            <c:size val="4"/>
          </c:marker>
          <c:dLbls>
            <c:delete val="1"/>
          </c:dLbls>
          <c:cat>
            <c:numRef>
              <c:f>Sheet1!$A$2:$A$30</c:f>
              <c:numCache>
                <c:formatCode>yyyy/m/d</c:formatCode>
                <c:ptCount val="29"/>
                <c:pt idx="0" c:formatCode="yyyy/m/d">
                  <c:v>42268</c:v>
                </c:pt>
                <c:pt idx="1" c:formatCode="yyyy/m/d">
                  <c:v>42269</c:v>
                </c:pt>
                <c:pt idx="2" c:formatCode="yyyy/m/d">
                  <c:v>42270</c:v>
                </c:pt>
                <c:pt idx="3" c:formatCode="yyyy/m/d">
                  <c:v>42271</c:v>
                </c:pt>
                <c:pt idx="4" c:formatCode="yyyy/m/d">
                  <c:v>42272</c:v>
                </c:pt>
                <c:pt idx="5" c:formatCode="yyyy/m/d">
                  <c:v>42273</c:v>
                </c:pt>
                <c:pt idx="6" c:formatCode="yyyy/m/d">
                  <c:v>42274</c:v>
                </c:pt>
                <c:pt idx="7" c:formatCode="yyyy/m/d">
                  <c:v>42275</c:v>
                </c:pt>
                <c:pt idx="8" c:formatCode="yyyy/m/d">
                  <c:v>42276</c:v>
                </c:pt>
                <c:pt idx="9" c:formatCode="yyyy/m/d">
                  <c:v>42277</c:v>
                </c:pt>
                <c:pt idx="10" c:formatCode="yyyy/m/d">
                  <c:v>42278</c:v>
                </c:pt>
                <c:pt idx="11" c:formatCode="yyyy/m/d">
                  <c:v>42279</c:v>
                </c:pt>
                <c:pt idx="12" c:formatCode="yyyy/m/d">
                  <c:v>42280</c:v>
                </c:pt>
                <c:pt idx="13" c:formatCode="yyyy/m/d">
                  <c:v>42281</c:v>
                </c:pt>
                <c:pt idx="14" c:formatCode="yyyy/m/d">
                  <c:v>42282</c:v>
                </c:pt>
                <c:pt idx="15" c:formatCode="yyyy/m/d">
                  <c:v>42283</c:v>
                </c:pt>
                <c:pt idx="16" c:formatCode="yyyy/m/d">
                  <c:v>42284</c:v>
                </c:pt>
                <c:pt idx="17" c:formatCode="yyyy/m/d">
                  <c:v>42285</c:v>
                </c:pt>
                <c:pt idx="18" c:formatCode="yyyy/m/d">
                  <c:v>42286</c:v>
                </c:pt>
                <c:pt idx="19" c:formatCode="yyyy/m/d">
                  <c:v>42287</c:v>
                </c:pt>
                <c:pt idx="20" c:formatCode="yyyy/m/d">
                  <c:v>42288</c:v>
                </c:pt>
                <c:pt idx="21" c:formatCode="yyyy/m/d">
                  <c:v>42289</c:v>
                </c:pt>
                <c:pt idx="22" c:formatCode="yyyy/m/d">
                  <c:v>42290</c:v>
                </c:pt>
                <c:pt idx="23" c:formatCode="yyyy/m/d">
                  <c:v>42291</c:v>
                </c:pt>
                <c:pt idx="24" c:formatCode="yyyy/m/d">
                  <c:v>42292</c:v>
                </c:pt>
                <c:pt idx="25" c:formatCode="yyyy/m/d">
                  <c:v>42293</c:v>
                </c:pt>
                <c:pt idx="26" c:formatCode="yyyy/m/d">
                  <c:v>42294</c:v>
                </c:pt>
                <c:pt idx="27" c:formatCode="yyyy/m/d">
                  <c:v>42295</c:v>
                </c:pt>
                <c:pt idx="28" c:formatCode="yyyy/m/d">
                  <c:v>42296</c:v>
                </c:pt>
              </c:numCache>
            </c:numRef>
          </c:cat>
          <c:val>
            <c:numRef>
              <c:f>Sheet1!$D$2:$D$30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ser>
        <c:dLbls>
          <c:showLegendKey val="0"/>
          <c:showVal val="0"/>
          <c:showCatName val="0"/>
          <c:showSerName val="0"/>
          <c:showPercent val="0"/>
          <c:showBubbleSize val="0"/>
        </c:dLbls>
        <c:marker val="1"/>
        <c:smooth val="0"/>
        <c:axId val="47604672"/>
        <c:axId val="47605216"/>
      </c:lineChart>
      <c:dateAx>
        <c:axId val="47604672"/>
        <c:scaling>
          <c:orientation val="minMax"/>
        </c:scaling>
        <c:delete val="1"/>
        <c:axPos val="b"/>
        <c:numFmt formatCode="m/d/yyyy" sourceLinked="1"/>
        <c:majorTickMark val="none"/>
        <c:minorTickMark val="none"/>
        <c:tickLblPos val="nextTo"/>
        <c:txPr>
          <a:bodyPr rot="-60000000" spcFirstLastPara="0" vertOverflow="ellipsis" vert="horz" wrap="square" anchor="ctr" anchorCtr="1"/>
          <a:lstStyle/>
          <a:p>
            <a:pPr>
              <a:defRPr lang="zh-CN" sz="1200" b="0" i="0" u="none" strike="noStrike" kern="1200" baseline="0">
                <a:solidFill>
                  <a:schemeClr val="bg1"/>
                </a:solidFill>
                <a:latin typeface="+mn-lt"/>
                <a:ea typeface="+mn-ea"/>
                <a:cs typeface="+mn-cs"/>
              </a:defRPr>
            </a:pPr>
          </a:p>
        </c:txPr>
        <c:crossAx val="47605216"/>
        <c:crosses val="autoZero"/>
        <c:auto val="1"/>
        <c:lblOffset val="100"/>
        <c:baseTimeUnit val="days"/>
        <c:majorUnit val="7"/>
        <c:majorTimeUnit val="days"/>
      </c:dateAx>
      <c:valAx>
        <c:axId val="47605216"/>
        <c:scaling>
          <c:orientation val="minMax"/>
          <c:max val="160"/>
        </c:scaling>
        <c:delete val="1"/>
        <c:axPos val="l"/>
        <c:numFmt formatCode="General" sourceLinked="1"/>
        <c:majorTickMark val="none"/>
        <c:minorTickMark val="none"/>
        <c:tickLblPos val="nextTo"/>
        <c:txPr>
          <a:bodyPr rot="-60000000" spcFirstLastPara="0" vertOverflow="ellipsis" vert="horz" wrap="square" anchor="ctr" anchorCtr="1"/>
          <a:lstStyle/>
          <a:p>
            <a:pPr>
              <a:defRPr lang="zh-CN" sz="1200" b="0" i="0" u="none" strike="noStrike" kern="1200" baseline="0">
                <a:solidFill>
                  <a:schemeClr val="bg1"/>
                </a:solidFill>
                <a:latin typeface="+mn-lt"/>
                <a:ea typeface="+mn-ea"/>
                <a:cs typeface="+mn-cs"/>
              </a:defRPr>
            </a:pPr>
          </a:p>
        </c:txPr>
        <c:crossAx val="47604672"/>
        <c:crosses val="autoZero"/>
        <c:crossBetween val="midCat"/>
        <c:majorUnit val="40"/>
      </c:valAx>
      <c:spPr>
        <a:noFill/>
        <a:ln w="25400">
          <a:noFill/>
        </a:ln>
      </c:spPr>
    </c:plotArea>
    <c:plotVisOnly val="1"/>
    <c:dispBlanksAs val="zero"/>
    <c:showDLblsOverMax val="0"/>
  </c:chart>
  <c:txPr>
    <a:bodyPr/>
    <a:lstStyle/>
    <a:p>
      <a:pPr>
        <a:defRPr lang="zh-CN" sz="1200">
          <a:solidFill>
            <a:schemeClr val="bg1"/>
          </a:solidFill>
        </a:defRPr>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lang="zh-CN" sz="1860" b="0" i="0" u="none" strike="noStrike" kern="1200" spc="0" baseline="0">
                <a:solidFill>
                  <a:schemeClr val="tx1">
                    <a:lumMod val="65000"/>
                    <a:lumOff val="35000"/>
                  </a:schemeClr>
                </a:solidFill>
                <a:latin typeface="+mn-lt"/>
                <a:ea typeface="+mn-ea"/>
                <a:cs typeface="+mn-cs"/>
              </a:defRPr>
            </a:pPr>
            <a:r>
              <a:rPr lang="zh-CN" altLang="en-US" dirty="0">
                <a:latin typeface="思源黑体 CN Regular" panose="020B0500000000000000" pitchFamily="34" charset="-122"/>
                <a:ea typeface="思源黑体 CN Regular" panose="020B0500000000000000" pitchFamily="34" charset="-122"/>
              </a:rPr>
              <a:t>图表标题</a:t>
            </a:r>
            <a:endParaRPr lang="zh-CN" altLang="en-US" dirty="0">
              <a:latin typeface="思源黑体 CN Regular" panose="020B0500000000000000" pitchFamily="34" charset="-122"/>
              <a:ea typeface="思源黑体 CN Regular" panose="020B0500000000000000" pitchFamily="34" charset="-122"/>
            </a:endParaRPr>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系列 1</c:v>
                </c:pt>
              </c:strCache>
            </c:strRef>
          </c:tx>
          <c:spPr>
            <a:gradFill>
              <a:gsLst>
                <a:gs pos="0">
                  <a:srgbClr val="7247BB"/>
                </a:gs>
                <a:gs pos="100000">
                  <a:srgbClr val="C56A9B"/>
                </a:gs>
              </a:gsLst>
              <a:lin ang="5400000" scaled="0"/>
            </a:grad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gradFill>
              <a:gsLst>
                <a:gs pos="0">
                  <a:srgbClr val="7247BB"/>
                </a:gs>
                <a:gs pos="100000">
                  <a:srgbClr val="C56A9B"/>
                </a:gs>
              </a:gsLst>
              <a:lin ang="5400000" scaled="0"/>
            </a:grad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c:v>
                </c:pt>
                <c:pt idx="2">
                  <c:v>1.8</c:v>
                </c:pt>
                <c:pt idx="3">
                  <c:v>2.8</c:v>
                </c:pt>
              </c:numCache>
            </c:numRef>
          </c:val>
        </c:ser>
        <c:dLbls>
          <c:showLegendKey val="0"/>
          <c:showVal val="0"/>
          <c:showCatName val="0"/>
          <c:showSerName val="0"/>
          <c:showPercent val="0"/>
          <c:showBubbleSize val="0"/>
        </c:dLbls>
        <c:gapWidth val="219"/>
        <c:overlap val="-27"/>
        <c:axId val="669452224"/>
        <c:axId val="669452784"/>
      </c:barChart>
      <c:catAx>
        <c:axId val="6694522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思源黑体 CN Regular" panose="020B0500000000000000" pitchFamily="34" charset="-122"/>
                <a:ea typeface="思源黑体 CN Regular" panose="020B0500000000000000" pitchFamily="34" charset="-122"/>
                <a:cs typeface="+mn-cs"/>
              </a:defRPr>
            </a:pPr>
          </a:p>
        </c:txPr>
        <c:crossAx val="669452784"/>
        <c:crosses val="autoZero"/>
        <c:auto val="1"/>
        <c:lblAlgn val="ctr"/>
        <c:lblOffset val="100"/>
        <c:noMultiLvlLbl val="0"/>
      </c:catAx>
      <c:valAx>
        <c:axId val="6694527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思源黑体 CN Regular" panose="020B0500000000000000" pitchFamily="34" charset="-122"/>
                <a:ea typeface="思源黑体 CN Regular" panose="020B0500000000000000" pitchFamily="34" charset="-122"/>
                <a:cs typeface="+mn-cs"/>
              </a:defRPr>
            </a:pPr>
          </a:p>
        </c:txPr>
        <c:crossAx val="66945222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思源黑体 CN Regular" panose="020B0500000000000000" pitchFamily="34" charset="-122"/>
              <a:ea typeface="思源黑体 CN Regular" panose="020B0500000000000000" pitchFamily="34" charset="-122"/>
              <a:cs typeface="+mn-cs"/>
            </a:defRPr>
          </a:pPr>
        </a:p>
      </c:txPr>
    </c:legend>
    <c:plotVisOnly val="1"/>
    <c:dispBlanksAs val="gap"/>
    <c:showDLblsOverMax val="0"/>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30BBAE-456E-47F2-B323-16EF7B74873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8FB883-6A5E-45BE-A647-311FCB51BAE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66503B-F299-42B6-952D-F53C73036069}"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1EF2DE2-6830-4D00-9B99-9E0B7D778AA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1EF2DE2-6830-4D00-9B99-9E0B7D778AA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1EF2DE2-6830-4D00-9B99-9E0B7D778AA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1EF2DE2-6830-4D00-9B99-9E0B7D778AA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66503B-F299-42B6-952D-F53C7303606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70FA854B-1DDA-4A72-9716-CF9EE771C4B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6A36584-C033-49D1-874D-3D4D869377FB}"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70FA854B-1DDA-4A72-9716-CF9EE771C4B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6A36584-C033-49D1-874D-3D4D869377F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70FA854B-1DDA-4A72-9716-CF9EE771C4B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6A36584-C033-49D1-874D-3D4D869377FB}"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70FA854B-1DDA-4A72-9716-CF9EE771C4B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6A36584-C033-49D1-874D-3D4D869377FB}"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70FA854B-1DDA-4A72-9716-CF9EE771C4B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6A36584-C033-49D1-874D-3D4D869377FB}"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70FA854B-1DDA-4A72-9716-CF9EE771C4B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6A36584-C033-49D1-874D-3D4D869377FB}"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70FA854B-1DDA-4A72-9716-CF9EE771C4BF}"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6A36584-C033-49D1-874D-3D4D869377F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70FA854B-1DDA-4A72-9716-CF9EE771C4BF}"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6A36584-C033-49D1-874D-3D4D869377FB}"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0FA854B-1DDA-4A72-9716-CF9EE771C4BF}"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6A36584-C033-49D1-874D-3D4D869377FB}"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70FA854B-1DDA-4A72-9716-CF9EE771C4B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6A36584-C033-49D1-874D-3D4D869377FB}"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70FA854B-1DDA-4A72-9716-CF9EE771C4B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6A36584-C033-49D1-874D-3D4D869377FB}"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FA854B-1DDA-4A72-9716-CF9EE771C4BF}"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A36584-C033-49D1-874D-3D4D869377F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7.xml"/><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tags" Target="../tags/tag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chart" Target="../charts/chart3.xml"/></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tags" Target="../tags/tag5.xml"/><Relationship Id="rId1" Type="http://schemas.openxmlformats.org/officeDocument/2006/relationships/image" Target="../media/image8.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9" Type="http://schemas.openxmlformats.org/officeDocument/2006/relationships/tags" Target="../tags/tag12.xml"/><Relationship Id="rId8" Type="http://schemas.openxmlformats.org/officeDocument/2006/relationships/tags" Target="../tags/tag11.xml"/><Relationship Id="rId7" Type="http://schemas.openxmlformats.org/officeDocument/2006/relationships/tags" Target="../tags/tag10.xml"/><Relationship Id="rId6" Type="http://schemas.openxmlformats.org/officeDocument/2006/relationships/tags" Target="../tags/tag9.xml"/><Relationship Id="rId5" Type="http://schemas.openxmlformats.org/officeDocument/2006/relationships/tags" Target="../tags/tag8.xml"/><Relationship Id="rId4" Type="http://schemas.openxmlformats.org/officeDocument/2006/relationships/tags" Target="../tags/tag7.xml"/><Relationship Id="rId3" Type="http://schemas.openxmlformats.org/officeDocument/2006/relationships/tags" Target="../tags/tag6.xml"/><Relationship Id="rId2" Type="http://schemas.openxmlformats.org/officeDocument/2006/relationships/image" Target="../media/image13.png"/><Relationship Id="rId12" Type="http://schemas.openxmlformats.org/officeDocument/2006/relationships/slideLayout" Target="../slideLayouts/slideLayout7.xml"/><Relationship Id="rId11" Type="http://schemas.openxmlformats.org/officeDocument/2006/relationships/image" Target="../media/image3.png"/><Relationship Id="rId10" Type="http://schemas.openxmlformats.org/officeDocument/2006/relationships/tags" Target="../tags/tag13.xml"/><Relationship Id="rId1"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14.emf"/></Relationships>
</file>

<file path=ppt/slides/_rels/slide15.xml.rels><?xml version="1.0" encoding="UTF-8" standalone="yes"?>
<Relationships xmlns="http://schemas.openxmlformats.org/package/2006/relationships"><Relationship Id="rId9" Type="http://schemas.openxmlformats.org/officeDocument/2006/relationships/tags" Target="../tags/tag19.xml"/><Relationship Id="rId8" Type="http://schemas.openxmlformats.org/officeDocument/2006/relationships/tags" Target="../tags/tag18.xml"/><Relationship Id="rId7" Type="http://schemas.openxmlformats.org/officeDocument/2006/relationships/tags" Target="../tags/tag17.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 Id="rId3" Type="http://schemas.microsoft.com/office/2007/relationships/hdphoto" Target="../media/hdphoto1.wdp"/><Relationship Id="rId2" Type="http://schemas.openxmlformats.org/officeDocument/2006/relationships/image" Target="../media/image10.png"/><Relationship Id="rId14" Type="http://schemas.openxmlformats.org/officeDocument/2006/relationships/slideLayout" Target="../slideLayouts/slideLayout7.xml"/><Relationship Id="rId13" Type="http://schemas.openxmlformats.org/officeDocument/2006/relationships/image" Target="../media/image3.png"/><Relationship Id="rId12" Type="http://schemas.openxmlformats.org/officeDocument/2006/relationships/tags" Target="../tags/tag22.xml"/><Relationship Id="rId11" Type="http://schemas.openxmlformats.org/officeDocument/2006/relationships/tags" Target="../tags/tag21.xml"/><Relationship Id="rId10" Type="http://schemas.openxmlformats.org/officeDocument/2006/relationships/tags" Target="../tags/tag20.xml"/><Relationship Id="rId1" Type="http://schemas.openxmlformats.org/officeDocument/2006/relationships/image" Target="../media/image8.png"/></Relationships>
</file>

<file path=ppt/slides/_rels/slide16.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microsoft.com/office/2007/relationships/hdphoto" Target="../media/hdphoto3.wdp"/><Relationship Id="rId5" Type="http://schemas.openxmlformats.org/officeDocument/2006/relationships/image" Target="../media/image17.png"/><Relationship Id="rId4" Type="http://schemas.microsoft.com/office/2007/relationships/hdphoto" Target="../media/hdphoto2.wdp"/><Relationship Id="rId3" Type="http://schemas.openxmlformats.org/officeDocument/2006/relationships/image" Target="../media/image16.png"/><Relationship Id="rId2" Type="http://schemas.openxmlformats.org/officeDocument/2006/relationships/image" Target="../media/image3.png"/><Relationship Id="rId1" Type="http://schemas.openxmlformats.org/officeDocument/2006/relationships/image" Target="../media/image15.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4.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png"/><Relationship Id="rId2" Type="http://schemas.openxmlformats.org/officeDocument/2006/relationships/image" Target="../media/image18.png"/><Relationship Id="rId1"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19.emf"/></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png"/><Relationship Id="rId2" Type="http://schemas.openxmlformats.org/officeDocument/2006/relationships/image" Target="../media/image20.jpeg"/><Relationship Id="rId1" Type="http://schemas.openxmlformats.org/officeDocument/2006/relationships/image" Target="../media/image8.pn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png"/><Relationship Id="rId2" Type="http://schemas.openxmlformats.org/officeDocument/2006/relationships/image" Target="../media/image18.png"/><Relationship Id="rId1" Type="http://schemas.openxmlformats.org/officeDocument/2006/relationships/image" Target="../media/image15.pn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png"/><Relationship Id="rId2" Type="http://schemas.openxmlformats.org/officeDocument/2006/relationships/image" Target="../media/image22.jpeg"/><Relationship Id="rId1" Type="http://schemas.openxmlformats.org/officeDocument/2006/relationships/image" Target="../media/image21.png"/></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png"/><Relationship Id="rId2" Type="http://schemas.openxmlformats.org/officeDocument/2006/relationships/image" Target="../media/image23.png"/><Relationship Id="rId1" Type="http://schemas.openxmlformats.org/officeDocument/2006/relationships/image" Target="../media/image5.png"/></Relationships>
</file>

<file path=ppt/slides/_rels/slide24.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microsoft.com/office/2007/relationships/hdphoto" Target="../media/hdphoto3.wdp"/><Relationship Id="rId13" Type="http://schemas.openxmlformats.org/officeDocument/2006/relationships/slideLayout" Target="../slideLayouts/slideLayout7.xml"/><Relationship Id="rId12" Type="http://schemas.openxmlformats.org/officeDocument/2006/relationships/image" Target="../media/image3.png"/><Relationship Id="rId11" Type="http://schemas.openxmlformats.org/officeDocument/2006/relationships/tags" Target="../tags/tag31.xml"/><Relationship Id="rId10" Type="http://schemas.openxmlformats.org/officeDocument/2006/relationships/tags" Target="../tags/tag30.xml"/><Relationship Id="rId1" Type="http://schemas.openxmlformats.org/officeDocument/2006/relationships/image" Target="../media/image17.png"/></Relationships>
</file>

<file path=ppt/slides/_rels/slide25.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7.xml"/><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tags" Target="../tags/tag32.xml"/><Relationship Id="rId1" Type="http://schemas.openxmlformats.org/officeDocument/2006/relationships/image" Target="../media/image24.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chart" Target="../charts/chart1.xml"/></Relationships>
</file>

<file path=ppt/slides/_rels/slide6.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image" Target="../media/image9.png"/><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3.png"/><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3.png"/><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l="-1000" r="-1000"/>
          </a:stretch>
        </a:blipFill>
        <a:effectLst/>
      </p:bgPr>
    </p:bg>
    <p:spTree>
      <p:nvGrpSpPr>
        <p:cNvPr id="1" name=""/>
        <p:cNvGrpSpPr/>
        <p:nvPr/>
      </p:nvGrpSpPr>
      <p:grpSpPr>
        <a:xfrm>
          <a:off x="0" y="0"/>
          <a:ext cx="0" cy="0"/>
          <a:chOff x="0" y="0"/>
          <a:chExt cx="0" cy="0"/>
        </a:xfrm>
      </p:grpSpPr>
      <p:pic>
        <p:nvPicPr>
          <p:cNvPr id="31" name="PA_库_图片 5"/>
          <p:cNvPicPr>
            <a:picLocks noChangeAspect="1"/>
          </p:cNvPicPr>
          <p:nvPr>
            <p:custDataLst>
              <p:tags r:id="rId2"/>
            </p:custDataLst>
          </p:nvPr>
        </p:nvPicPr>
        <p:blipFill>
          <a:blip r:embed="rId3">
            <a:lum bright="6000"/>
            <a:extLst>
              <a:ext uri="{28A0092B-C50C-407E-A947-70E740481C1C}">
                <a14:useLocalDpi xmlns:a14="http://schemas.microsoft.com/office/drawing/2010/main" val="0"/>
              </a:ext>
            </a:extLst>
          </a:blip>
          <a:stretch>
            <a:fillRect/>
          </a:stretch>
        </p:blipFill>
        <p:spPr>
          <a:xfrm>
            <a:off x="-2865120" y="199390"/>
            <a:ext cx="12405360" cy="6965950"/>
          </a:xfrm>
          <a:prstGeom prst="rect">
            <a:avLst/>
          </a:prstGeom>
        </p:spPr>
      </p:pic>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flipH="1" flipV="1">
            <a:off x="8199120" y="-4445"/>
            <a:ext cx="3987800" cy="1406525"/>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flipV="1">
            <a:off x="0" y="5586095"/>
            <a:ext cx="3606800" cy="1271905"/>
          </a:xfrm>
          <a:prstGeom prst="rect">
            <a:avLst/>
          </a:prstGeom>
        </p:spPr>
      </p:pic>
      <p:sp>
        <p:nvSpPr>
          <p:cNvPr id="8" name="椭圆 6"/>
          <p:cNvSpPr/>
          <p:nvPr/>
        </p:nvSpPr>
        <p:spPr>
          <a:xfrm>
            <a:off x="6788705" y="1290455"/>
            <a:ext cx="4288947" cy="4277090"/>
          </a:xfrm>
          <a:custGeom>
            <a:avLst/>
            <a:gdLst>
              <a:gd name="connsiteX0" fmla="*/ 0 w 4288779"/>
              <a:gd name="connsiteY0" fmla="*/ 2119495 h 4238989"/>
              <a:gd name="connsiteX1" fmla="*/ 2144390 w 4288779"/>
              <a:gd name="connsiteY1" fmla="*/ 0 h 4238989"/>
              <a:gd name="connsiteX2" fmla="*/ 4288780 w 4288779"/>
              <a:gd name="connsiteY2" fmla="*/ 2119495 h 4238989"/>
              <a:gd name="connsiteX3" fmla="*/ 2144390 w 4288779"/>
              <a:gd name="connsiteY3" fmla="*/ 4238990 h 4238989"/>
              <a:gd name="connsiteX4" fmla="*/ 0 w 4288779"/>
              <a:gd name="connsiteY4" fmla="*/ 2119495 h 4238989"/>
              <a:gd name="connsiteX0-1" fmla="*/ 8918 w 4297698"/>
              <a:gd name="connsiteY0-2" fmla="*/ 2119495 h 4238990"/>
              <a:gd name="connsiteX1-3" fmla="*/ 1638958 w 4297698"/>
              <a:gd name="connsiteY1-4" fmla="*/ 0 h 4238990"/>
              <a:gd name="connsiteX2-5" fmla="*/ 4297698 w 4297698"/>
              <a:gd name="connsiteY2-6" fmla="*/ 2119495 h 4238990"/>
              <a:gd name="connsiteX3-7" fmla="*/ 2153308 w 4297698"/>
              <a:gd name="connsiteY3-8" fmla="*/ 4238990 h 4238990"/>
              <a:gd name="connsiteX4-9" fmla="*/ 8918 w 4297698"/>
              <a:gd name="connsiteY4-10" fmla="*/ 2119495 h 4238990"/>
              <a:gd name="connsiteX0-11" fmla="*/ 167 w 4288947"/>
              <a:gd name="connsiteY0-12" fmla="*/ 2119495 h 4277090"/>
              <a:gd name="connsiteX1-13" fmla="*/ 1630207 w 4288947"/>
              <a:gd name="connsiteY1-14" fmla="*/ 0 h 4277090"/>
              <a:gd name="connsiteX2-15" fmla="*/ 4288947 w 4288947"/>
              <a:gd name="connsiteY2-16" fmla="*/ 2119495 h 4277090"/>
              <a:gd name="connsiteX3-17" fmla="*/ 1573057 w 4288947"/>
              <a:gd name="connsiteY3-18" fmla="*/ 4277090 h 4277090"/>
              <a:gd name="connsiteX4-19" fmla="*/ 167 w 4288947"/>
              <a:gd name="connsiteY4-20" fmla="*/ 2119495 h 427709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288947" h="4277090">
                <a:moveTo>
                  <a:pt x="167" y="2119495"/>
                </a:moveTo>
                <a:cubicBezTo>
                  <a:pt x="9692" y="1406647"/>
                  <a:pt x="445893" y="0"/>
                  <a:pt x="1630207" y="0"/>
                </a:cubicBezTo>
                <a:cubicBezTo>
                  <a:pt x="2814521" y="0"/>
                  <a:pt x="4288947" y="948930"/>
                  <a:pt x="4288947" y="2119495"/>
                </a:cubicBezTo>
                <a:cubicBezTo>
                  <a:pt x="4288947" y="3290060"/>
                  <a:pt x="2757371" y="4277090"/>
                  <a:pt x="1573057" y="4277090"/>
                </a:cubicBezTo>
                <a:cubicBezTo>
                  <a:pt x="388743" y="4277090"/>
                  <a:pt x="-9358" y="2832343"/>
                  <a:pt x="167" y="211949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6810592" y="2460957"/>
            <a:ext cx="4114800" cy="1200329"/>
          </a:xfrm>
          <a:prstGeom prst="rect">
            <a:avLst/>
          </a:prstGeom>
          <a:noFill/>
        </p:spPr>
        <p:txBody>
          <a:bodyPr wrap="square" rtlCol="0">
            <a:spAutoFit/>
          </a:bodyPr>
          <a:lstStyle/>
          <a:p>
            <a:pPr algn="ctr"/>
            <a:r>
              <a:rPr lang="zh-CN" altLang="en-US" sz="7200" b="1" dirty="0">
                <a:gradFill flip="none" rotWithShape="1">
                  <a:gsLst>
                    <a:gs pos="0">
                      <a:srgbClr val="803BE0">
                        <a:alpha val="70000"/>
                      </a:srgbClr>
                    </a:gs>
                    <a:gs pos="100000">
                      <a:srgbClr val="2DBCBD">
                        <a:alpha val="70000"/>
                      </a:srgbClr>
                    </a:gs>
                  </a:gsLst>
                  <a:lin ang="13500000" scaled="1"/>
                  <a:tileRect/>
                </a:gradFill>
                <a:latin typeface="汉仪尚巍手书W" panose="00020600040101010101" pitchFamily="18" charset="-122"/>
                <a:ea typeface="汉仪尚巍手书W" panose="00020600040101010101" pitchFamily="18" charset="-122"/>
                <a:sym typeface="庞门正道标题体" panose="02010600030101010101" pitchFamily="2" charset="-122"/>
              </a:rPr>
              <a:t>渐变风</a:t>
            </a:r>
            <a:endParaRPr lang="zh-CN" altLang="en-US" sz="7200" b="1" dirty="0">
              <a:gradFill flip="none" rotWithShape="1">
                <a:gsLst>
                  <a:gs pos="0">
                    <a:srgbClr val="803BE0">
                      <a:alpha val="70000"/>
                    </a:srgbClr>
                  </a:gs>
                  <a:gs pos="100000">
                    <a:srgbClr val="2DBCBD">
                      <a:alpha val="70000"/>
                    </a:srgbClr>
                  </a:gs>
                </a:gsLst>
                <a:lin ang="13500000" scaled="1"/>
                <a:tileRect/>
              </a:gradFill>
              <a:latin typeface="汉仪尚巍手书W" panose="00020600040101010101" pitchFamily="18" charset="-122"/>
              <a:ea typeface="汉仪尚巍手书W" panose="00020600040101010101" pitchFamily="18" charset="-122"/>
              <a:sym typeface="庞门正道标题体" panose="02010600030101010101" pitchFamily="2" charset="-122"/>
            </a:endParaRPr>
          </a:p>
        </p:txBody>
      </p:sp>
      <p:sp>
        <p:nvSpPr>
          <p:cNvPr id="10" name="矩形: 圆角 9"/>
          <p:cNvSpPr/>
          <p:nvPr/>
        </p:nvSpPr>
        <p:spPr>
          <a:xfrm>
            <a:off x="7623165" y="4472305"/>
            <a:ext cx="2381250" cy="296843"/>
          </a:xfrm>
          <a:prstGeom prst="roundRect">
            <a:avLst>
              <a:gd name="adj" fmla="val 50000"/>
            </a:avLst>
          </a:prstGeom>
          <a:gradFill>
            <a:gsLst>
              <a:gs pos="0">
                <a:srgbClr val="803BE0">
                  <a:alpha val="70000"/>
                </a:srgbClr>
              </a:gs>
              <a:gs pos="100000">
                <a:srgbClr val="2DBCBD">
                  <a:alpha val="70000"/>
                </a:srgb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张海山锐谐体" panose="02000000000000000000" pitchFamily="2" charset="-122"/>
                <a:ea typeface="张海山锐谐体" panose="02000000000000000000" pitchFamily="2" charset="-122"/>
              </a:rPr>
              <a:t>汇报人：</a:t>
            </a:r>
            <a:r>
              <a:rPr lang="en-US" altLang="zh-CN" dirty="0">
                <a:latin typeface="张海山锐谐体" panose="02000000000000000000" pitchFamily="2" charset="-122"/>
                <a:ea typeface="张海山锐谐体" panose="02000000000000000000" pitchFamily="2" charset="-122"/>
              </a:rPr>
              <a:t>xxx</a:t>
            </a:r>
            <a:endParaRPr lang="en-US" altLang="zh-CN" dirty="0">
              <a:latin typeface="张海山锐谐体" panose="02000000000000000000" pitchFamily="2" charset="-122"/>
              <a:ea typeface="张海山锐谐体" panose="02000000000000000000" pitchFamily="2" charset="-122"/>
            </a:endParaRPr>
          </a:p>
        </p:txBody>
      </p:sp>
      <p:sp>
        <p:nvSpPr>
          <p:cNvPr id="11" name="矩形 10"/>
          <p:cNvSpPr/>
          <p:nvPr/>
        </p:nvSpPr>
        <p:spPr>
          <a:xfrm>
            <a:off x="5819992" y="3751017"/>
            <a:ext cx="6096000" cy="400110"/>
          </a:xfrm>
          <a:prstGeom prst="rect">
            <a:avLst/>
          </a:prstGeom>
        </p:spPr>
        <p:txBody>
          <a:bodyPr>
            <a:spAutoFit/>
          </a:bodyPr>
          <a:lstStyle/>
          <a:p>
            <a:pPr algn="ctr"/>
            <a:r>
              <a:rPr lang="en-US" altLang="zh-CN" sz="2000" spc="1200" dirty="0">
                <a:solidFill>
                  <a:srgbClr val="434343"/>
                </a:solidFill>
                <a:latin typeface="Century Gothic" panose="020B0502020202020204" pitchFamily="34" charset="0"/>
              </a:rPr>
              <a:t>/Reporting/</a:t>
            </a:r>
            <a:endParaRPr lang="en-US" altLang="zh-CN" sz="2000" spc="1200" dirty="0">
              <a:solidFill>
                <a:srgbClr val="434343"/>
              </a:solidFill>
              <a:latin typeface="Century Gothic" panose="020B0502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5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1500" fill="hold"/>
                                        <p:tgtEl>
                                          <p:spTgt spid="31"/>
                                        </p:tgtEl>
                                        <p:attrNameLst>
                                          <p:attrName>ppt_x</p:attrName>
                                        </p:attrNameLst>
                                      </p:cBhvr>
                                      <p:tavLst>
                                        <p:tav tm="0">
                                          <p:val>
                                            <p:strVal val="#ppt_x"/>
                                          </p:val>
                                        </p:tav>
                                        <p:tav tm="100000">
                                          <p:val>
                                            <p:strVal val="#ppt_x"/>
                                          </p:val>
                                        </p:tav>
                                      </p:tavLst>
                                    </p:anim>
                                    <p:anim calcmode="lin" valueType="num">
                                      <p:cBhvr additive="base">
                                        <p:cTn id="8" dur="1500" fill="hold"/>
                                        <p:tgtEl>
                                          <p:spTgt spid="31"/>
                                        </p:tgtEl>
                                        <p:attrNameLst>
                                          <p:attrName>ppt_y</p:attrName>
                                        </p:attrNameLst>
                                      </p:cBhvr>
                                      <p:tavLst>
                                        <p:tav tm="0">
                                          <p:val>
                                            <p:strVal val="1+#ppt_h/2"/>
                                          </p:val>
                                        </p:tav>
                                        <p:tav tm="100000">
                                          <p:val>
                                            <p:strVal val="#ppt_y"/>
                                          </p:val>
                                        </p:tav>
                                      </p:tavLst>
                                    </p:anim>
                                  </p:childTnLst>
                                </p:cTn>
                              </p:par>
                            </p:childTnLst>
                          </p:cTn>
                        </p:par>
                        <p:par>
                          <p:cTn id="9" fill="hold">
                            <p:stCondLst>
                              <p:cond delay="1750"/>
                            </p:stCondLst>
                            <p:childTnLst>
                              <p:par>
                                <p:cTn id="10" presetID="53" presetClass="entr" presetSubtype="16"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p:stCondLst>
                              <p:cond delay="2250"/>
                            </p:stCondLst>
                            <p:childTnLst>
                              <p:par>
                                <p:cTn id="16" presetID="53" presetClass="entr" presetSubtype="16"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childTnLst>
                          </p:cTn>
                        </p:par>
                        <p:par>
                          <p:cTn id="21" fill="hold">
                            <p:stCondLst>
                              <p:cond delay="2750"/>
                            </p:stCondLst>
                            <p:childTnLst>
                              <p:par>
                                <p:cTn id="22" presetID="53" presetClass="entr" presetSubtype="16"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Effect transition="in" filter="fade">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5"/>
          <p:cNvSpPr/>
          <p:nvPr/>
        </p:nvSpPr>
        <p:spPr>
          <a:xfrm flipV="1">
            <a:off x="1" y="0"/>
            <a:ext cx="13285693" cy="9620250"/>
          </a:xfrm>
          <a:custGeom>
            <a:avLst/>
            <a:gdLst>
              <a:gd name="connsiteX0" fmla="*/ 0 w 3983598"/>
              <a:gd name="connsiteY0" fmla="*/ 0 h 6286500"/>
              <a:gd name="connsiteX1" fmla="*/ 3983598 w 3983598"/>
              <a:gd name="connsiteY1" fmla="*/ 0 h 6286500"/>
              <a:gd name="connsiteX2" fmla="*/ 3983598 w 3983598"/>
              <a:gd name="connsiteY2" fmla="*/ 6286500 h 6286500"/>
              <a:gd name="connsiteX3" fmla="*/ 0 w 3983598"/>
              <a:gd name="connsiteY3" fmla="*/ 6286500 h 6286500"/>
              <a:gd name="connsiteX4" fmla="*/ 0 w 3983598"/>
              <a:gd name="connsiteY4" fmla="*/ 0 h 6286500"/>
              <a:gd name="connsiteX0-1" fmla="*/ 0 w 6498198"/>
              <a:gd name="connsiteY0-2" fmla="*/ 8538 h 6295038"/>
              <a:gd name="connsiteX1-3" fmla="*/ 3983598 w 6498198"/>
              <a:gd name="connsiteY1-4" fmla="*/ 8538 h 6295038"/>
              <a:gd name="connsiteX2-5" fmla="*/ 3983598 w 6498198"/>
              <a:gd name="connsiteY2-6" fmla="*/ 6295038 h 6295038"/>
              <a:gd name="connsiteX3-7" fmla="*/ 0 w 6498198"/>
              <a:gd name="connsiteY3-8" fmla="*/ 6295038 h 6295038"/>
              <a:gd name="connsiteX4-9" fmla="*/ 0 w 6498198"/>
              <a:gd name="connsiteY4-10" fmla="*/ 8538 h 6295038"/>
              <a:gd name="connsiteX0-11" fmla="*/ 0 w 5676931"/>
              <a:gd name="connsiteY0-12" fmla="*/ 0 h 6286500"/>
              <a:gd name="connsiteX1-13" fmla="*/ 3983598 w 5676931"/>
              <a:gd name="connsiteY1-14" fmla="*/ 0 h 6286500"/>
              <a:gd name="connsiteX2-15" fmla="*/ 3983598 w 5676931"/>
              <a:gd name="connsiteY2-16" fmla="*/ 6286500 h 6286500"/>
              <a:gd name="connsiteX3-17" fmla="*/ 0 w 5676931"/>
              <a:gd name="connsiteY3-18" fmla="*/ 6286500 h 6286500"/>
              <a:gd name="connsiteX4-19" fmla="*/ 0 w 5676931"/>
              <a:gd name="connsiteY4-20" fmla="*/ 0 h 6286500"/>
              <a:gd name="connsiteX0-21" fmla="*/ 0 w 5676931"/>
              <a:gd name="connsiteY0-22" fmla="*/ 322170 h 6608670"/>
              <a:gd name="connsiteX1-23" fmla="*/ 3983598 w 5676931"/>
              <a:gd name="connsiteY1-24" fmla="*/ 322170 h 6608670"/>
              <a:gd name="connsiteX2-25" fmla="*/ 3983598 w 5676931"/>
              <a:gd name="connsiteY2-26" fmla="*/ 6608670 h 6608670"/>
              <a:gd name="connsiteX3-27" fmla="*/ 0 w 5676931"/>
              <a:gd name="connsiteY3-28" fmla="*/ 6608670 h 6608670"/>
              <a:gd name="connsiteX4-29" fmla="*/ 0 w 5676931"/>
              <a:gd name="connsiteY4-30" fmla="*/ 322170 h 6608670"/>
              <a:gd name="connsiteX0-31" fmla="*/ 0 w 5194331"/>
              <a:gd name="connsiteY0-32" fmla="*/ 322170 h 6608670"/>
              <a:gd name="connsiteX1-33" fmla="*/ 3983598 w 5194331"/>
              <a:gd name="connsiteY1-34" fmla="*/ 322170 h 6608670"/>
              <a:gd name="connsiteX2-35" fmla="*/ 3983598 w 5194331"/>
              <a:gd name="connsiteY2-36" fmla="*/ 6608670 h 6608670"/>
              <a:gd name="connsiteX3-37" fmla="*/ 0 w 5194331"/>
              <a:gd name="connsiteY3-38" fmla="*/ 6608670 h 6608670"/>
              <a:gd name="connsiteX4-39" fmla="*/ 0 w 5194331"/>
              <a:gd name="connsiteY4-40" fmla="*/ 322170 h 6608670"/>
              <a:gd name="connsiteX0-41" fmla="*/ 0 w 5194331"/>
              <a:gd name="connsiteY0-42" fmla="*/ 93260 h 6379760"/>
              <a:gd name="connsiteX1-43" fmla="*/ 3983598 w 5194331"/>
              <a:gd name="connsiteY1-44" fmla="*/ 93260 h 6379760"/>
              <a:gd name="connsiteX2-45" fmla="*/ 3983598 w 5194331"/>
              <a:gd name="connsiteY2-46" fmla="*/ 6379760 h 6379760"/>
              <a:gd name="connsiteX3-47" fmla="*/ 0 w 5194331"/>
              <a:gd name="connsiteY3-48" fmla="*/ 6379760 h 6379760"/>
              <a:gd name="connsiteX4-49" fmla="*/ 0 w 5194331"/>
              <a:gd name="connsiteY4-50" fmla="*/ 93260 h 6379760"/>
              <a:gd name="connsiteX0-51" fmla="*/ 0 w 5055273"/>
              <a:gd name="connsiteY0-52" fmla="*/ 7129 h 6293629"/>
              <a:gd name="connsiteX1-53" fmla="*/ 3793098 w 5055273"/>
              <a:gd name="connsiteY1-54" fmla="*/ 159736 h 6293629"/>
              <a:gd name="connsiteX2-55" fmla="*/ 3983598 w 5055273"/>
              <a:gd name="connsiteY2-56" fmla="*/ 6293629 h 6293629"/>
              <a:gd name="connsiteX3-57" fmla="*/ 0 w 5055273"/>
              <a:gd name="connsiteY3-58" fmla="*/ 6293629 h 6293629"/>
              <a:gd name="connsiteX4-59" fmla="*/ 0 w 5055273"/>
              <a:gd name="connsiteY4-60" fmla="*/ 7129 h 6293629"/>
              <a:gd name="connsiteX0-61" fmla="*/ 0 w 5909537"/>
              <a:gd name="connsiteY0-62" fmla="*/ 7129 h 6293629"/>
              <a:gd name="connsiteX1-63" fmla="*/ 3793098 w 5909537"/>
              <a:gd name="connsiteY1-64" fmla="*/ 159736 h 6293629"/>
              <a:gd name="connsiteX2-65" fmla="*/ 3983598 w 5909537"/>
              <a:gd name="connsiteY2-66" fmla="*/ 6293629 h 6293629"/>
              <a:gd name="connsiteX3-67" fmla="*/ 0 w 5909537"/>
              <a:gd name="connsiteY3-68" fmla="*/ 6293629 h 6293629"/>
              <a:gd name="connsiteX4-69" fmla="*/ 0 w 5909537"/>
              <a:gd name="connsiteY4-70" fmla="*/ 7129 h 6293629"/>
              <a:gd name="connsiteX0-71" fmla="*/ 0 w 5909537"/>
              <a:gd name="connsiteY0-72" fmla="*/ 442559 h 6729059"/>
              <a:gd name="connsiteX1-73" fmla="*/ 3050148 w 5909537"/>
              <a:gd name="connsiteY1-74" fmla="*/ 530809 h 6729059"/>
              <a:gd name="connsiteX2-75" fmla="*/ 3793098 w 5909537"/>
              <a:gd name="connsiteY2-76" fmla="*/ 595166 h 6729059"/>
              <a:gd name="connsiteX3-77" fmla="*/ 3983598 w 5909537"/>
              <a:gd name="connsiteY3-78" fmla="*/ 6729059 h 6729059"/>
              <a:gd name="connsiteX4-79" fmla="*/ 0 w 5909537"/>
              <a:gd name="connsiteY4-80" fmla="*/ 6729059 h 6729059"/>
              <a:gd name="connsiteX5" fmla="*/ 0 w 5909537"/>
              <a:gd name="connsiteY5" fmla="*/ 442559 h 6729059"/>
              <a:gd name="connsiteX0-81" fmla="*/ 0 w 5909537"/>
              <a:gd name="connsiteY0-82" fmla="*/ 745791 h 7032291"/>
              <a:gd name="connsiteX1-83" fmla="*/ 2535798 w 5909537"/>
              <a:gd name="connsiteY1-84" fmla="*/ 71006 h 7032291"/>
              <a:gd name="connsiteX2-85" fmla="*/ 3793098 w 5909537"/>
              <a:gd name="connsiteY2-86" fmla="*/ 898398 h 7032291"/>
              <a:gd name="connsiteX3-87" fmla="*/ 3983598 w 5909537"/>
              <a:gd name="connsiteY3-88" fmla="*/ 7032291 h 7032291"/>
              <a:gd name="connsiteX4-89" fmla="*/ 0 w 5909537"/>
              <a:gd name="connsiteY4-90" fmla="*/ 7032291 h 7032291"/>
              <a:gd name="connsiteX5-91" fmla="*/ 0 w 5909537"/>
              <a:gd name="connsiteY5-92" fmla="*/ 745791 h 7032291"/>
              <a:gd name="connsiteX0-93" fmla="*/ 0 w 5909537"/>
              <a:gd name="connsiteY0-94" fmla="*/ 745791 h 7032291"/>
              <a:gd name="connsiteX1-95" fmla="*/ 2535798 w 5909537"/>
              <a:gd name="connsiteY1-96" fmla="*/ 71006 h 7032291"/>
              <a:gd name="connsiteX2-97" fmla="*/ 3793098 w 5909537"/>
              <a:gd name="connsiteY2-98" fmla="*/ 898398 h 7032291"/>
              <a:gd name="connsiteX3-99" fmla="*/ 3983598 w 5909537"/>
              <a:gd name="connsiteY3-100" fmla="*/ 7032291 h 7032291"/>
              <a:gd name="connsiteX4-101" fmla="*/ 0 w 5909537"/>
              <a:gd name="connsiteY4-102" fmla="*/ 7032291 h 7032291"/>
              <a:gd name="connsiteX5-103" fmla="*/ 0 w 5909537"/>
              <a:gd name="connsiteY5-104" fmla="*/ 745791 h 7032291"/>
              <a:gd name="connsiteX0-105" fmla="*/ 0 w 5909537"/>
              <a:gd name="connsiteY0-106" fmla="*/ 745791 h 7032291"/>
              <a:gd name="connsiteX1-107" fmla="*/ 2535798 w 5909537"/>
              <a:gd name="connsiteY1-108" fmla="*/ 71006 h 7032291"/>
              <a:gd name="connsiteX2-109" fmla="*/ 3793098 w 5909537"/>
              <a:gd name="connsiteY2-110" fmla="*/ 898398 h 7032291"/>
              <a:gd name="connsiteX3-111" fmla="*/ 3983598 w 5909537"/>
              <a:gd name="connsiteY3-112" fmla="*/ 7032291 h 7032291"/>
              <a:gd name="connsiteX4-113" fmla="*/ 0 w 5909537"/>
              <a:gd name="connsiteY4-114" fmla="*/ 7032291 h 7032291"/>
              <a:gd name="connsiteX5-115" fmla="*/ 0 w 5909537"/>
              <a:gd name="connsiteY5-116" fmla="*/ 745791 h 7032291"/>
              <a:gd name="connsiteX0-117" fmla="*/ 0 w 5909537"/>
              <a:gd name="connsiteY0-118" fmla="*/ 1157397 h 7443897"/>
              <a:gd name="connsiteX1-119" fmla="*/ 2535798 w 5909537"/>
              <a:gd name="connsiteY1-120" fmla="*/ 482612 h 7443897"/>
              <a:gd name="connsiteX2-121" fmla="*/ 3793098 w 5909537"/>
              <a:gd name="connsiteY2-122" fmla="*/ 1310004 h 7443897"/>
              <a:gd name="connsiteX3-123" fmla="*/ 3983598 w 5909537"/>
              <a:gd name="connsiteY3-124" fmla="*/ 7443897 h 7443897"/>
              <a:gd name="connsiteX4-125" fmla="*/ 0 w 5909537"/>
              <a:gd name="connsiteY4-126" fmla="*/ 7443897 h 7443897"/>
              <a:gd name="connsiteX5-127" fmla="*/ 0 w 5909537"/>
              <a:gd name="connsiteY5-128" fmla="*/ 1157397 h 7443897"/>
              <a:gd name="connsiteX0-129" fmla="*/ 0 w 5909537"/>
              <a:gd name="connsiteY0-130" fmla="*/ 1157397 h 7443897"/>
              <a:gd name="connsiteX1-131" fmla="*/ 2535798 w 5909537"/>
              <a:gd name="connsiteY1-132" fmla="*/ 482612 h 7443897"/>
              <a:gd name="connsiteX2-133" fmla="*/ 3793098 w 5909537"/>
              <a:gd name="connsiteY2-134" fmla="*/ 1310004 h 7443897"/>
              <a:gd name="connsiteX3-135" fmla="*/ 3983598 w 5909537"/>
              <a:gd name="connsiteY3-136" fmla="*/ 7443897 h 7443897"/>
              <a:gd name="connsiteX4-137" fmla="*/ 0 w 5909537"/>
              <a:gd name="connsiteY4-138" fmla="*/ 7443897 h 7443897"/>
              <a:gd name="connsiteX5-139" fmla="*/ 0 w 5909537"/>
              <a:gd name="connsiteY5-140" fmla="*/ 1157397 h 7443897"/>
              <a:gd name="connsiteX0-141" fmla="*/ 0 w 13636106"/>
              <a:gd name="connsiteY0-142" fmla="*/ 1157397 h 7443897"/>
              <a:gd name="connsiteX1-143" fmla="*/ 2535798 w 13636106"/>
              <a:gd name="connsiteY1-144" fmla="*/ 482612 h 7443897"/>
              <a:gd name="connsiteX2-145" fmla="*/ 12651348 w 13636106"/>
              <a:gd name="connsiteY2-146" fmla="*/ 838312 h 7443897"/>
              <a:gd name="connsiteX3-147" fmla="*/ 3983598 w 13636106"/>
              <a:gd name="connsiteY3-148" fmla="*/ 7443897 h 7443897"/>
              <a:gd name="connsiteX4-149" fmla="*/ 0 w 13636106"/>
              <a:gd name="connsiteY4-150" fmla="*/ 7443897 h 7443897"/>
              <a:gd name="connsiteX5-151" fmla="*/ 0 w 13636106"/>
              <a:gd name="connsiteY5-152" fmla="*/ 1157397 h 7443897"/>
              <a:gd name="connsiteX0-153" fmla="*/ 0 w 13474452"/>
              <a:gd name="connsiteY0-154" fmla="*/ 1157397 h 7443897"/>
              <a:gd name="connsiteX1-155" fmla="*/ 2535798 w 13474452"/>
              <a:gd name="connsiteY1-156" fmla="*/ 482612 h 7443897"/>
              <a:gd name="connsiteX2-157" fmla="*/ 12651348 w 13474452"/>
              <a:gd name="connsiteY2-158" fmla="*/ 838312 h 7443897"/>
              <a:gd name="connsiteX3-159" fmla="*/ 3983598 w 13474452"/>
              <a:gd name="connsiteY3-160" fmla="*/ 7443897 h 7443897"/>
              <a:gd name="connsiteX4-161" fmla="*/ 0 w 13474452"/>
              <a:gd name="connsiteY4-162" fmla="*/ 7443897 h 7443897"/>
              <a:gd name="connsiteX5-163" fmla="*/ 0 w 13474452"/>
              <a:gd name="connsiteY5-164" fmla="*/ 1157397 h 7443897"/>
              <a:gd name="connsiteX0-165" fmla="*/ 0 w 13498871"/>
              <a:gd name="connsiteY0-166" fmla="*/ 1157397 h 7443897"/>
              <a:gd name="connsiteX1-167" fmla="*/ 2535798 w 13498871"/>
              <a:gd name="connsiteY1-168" fmla="*/ 482612 h 7443897"/>
              <a:gd name="connsiteX2-169" fmla="*/ 12651348 w 13498871"/>
              <a:gd name="connsiteY2-170" fmla="*/ 838312 h 7443897"/>
              <a:gd name="connsiteX3-171" fmla="*/ 3983598 w 13498871"/>
              <a:gd name="connsiteY3-172" fmla="*/ 7443897 h 7443897"/>
              <a:gd name="connsiteX4-173" fmla="*/ 0 w 13498871"/>
              <a:gd name="connsiteY4-174" fmla="*/ 7443897 h 7443897"/>
              <a:gd name="connsiteX5-175" fmla="*/ 0 w 13498871"/>
              <a:gd name="connsiteY5-176" fmla="*/ 1157397 h 7443897"/>
              <a:gd name="connsiteX0-177" fmla="*/ 0 w 13285693"/>
              <a:gd name="connsiteY0-178" fmla="*/ 1157397 h 7443897"/>
              <a:gd name="connsiteX1-179" fmla="*/ 2535798 w 13285693"/>
              <a:gd name="connsiteY1-180" fmla="*/ 482612 h 7443897"/>
              <a:gd name="connsiteX2-181" fmla="*/ 12651348 w 13285693"/>
              <a:gd name="connsiteY2-182" fmla="*/ 838312 h 7443897"/>
              <a:gd name="connsiteX3-183" fmla="*/ 3983598 w 13285693"/>
              <a:gd name="connsiteY3-184" fmla="*/ 7443897 h 7443897"/>
              <a:gd name="connsiteX4-185" fmla="*/ 0 w 13285693"/>
              <a:gd name="connsiteY4-186" fmla="*/ 7443897 h 7443897"/>
              <a:gd name="connsiteX5-187" fmla="*/ 0 w 13285693"/>
              <a:gd name="connsiteY5-188" fmla="*/ 1157397 h 744389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13285693" h="7443897">
                <a:moveTo>
                  <a:pt x="0" y="1157397"/>
                </a:moveTo>
                <a:cubicBezTo>
                  <a:pt x="508358" y="124355"/>
                  <a:pt x="2075065" y="-477540"/>
                  <a:pt x="2535798" y="482612"/>
                </a:cubicBezTo>
                <a:cubicBezTo>
                  <a:pt x="3015581" y="1576295"/>
                  <a:pt x="11943323" y="816291"/>
                  <a:pt x="12651348" y="838312"/>
                </a:cubicBezTo>
                <a:cubicBezTo>
                  <a:pt x="16537548" y="3248245"/>
                  <a:pt x="1183248" y="2400319"/>
                  <a:pt x="3983598" y="7443897"/>
                </a:cubicBezTo>
                <a:lnTo>
                  <a:pt x="0" y="7443897"/>
                </a:lnTo>
                <a:lnTo>
                  <a:pt x="0" y="1157397"/>
                </a:lnTo>
                <a:close/>
              </a:path>
            </a:pathLst>
          </a:custGeom>
          <a:gradFill>
            <a:gsLst>
              <a:gs pos="61000">
                <a:srgbClr val="C2A1FF"/>
              </a:gs>
              <a:gs pos="29000">
                <a:srgbClr val="F7B2C3"/>
              </a:gs>
              <a:gs pos="100000">
                <a:srgbClr val="1993E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83" name="组合 82"/>
          <p:cNvGrpSpPr/>
          <p:nvPr/>
        </p:nvGrpSpPr>
        <p:grpSpPr>
          <a:xfrm>
            <a:off x="2503170" y="677545"/>
            <a:ext cx="7272020" cy="845185"/>
            <a:chOff x="3923" y="1499"/>
            <a:chExt cx="11452" cy="1331"/>
          </a:xfrm>
        </p:grpSpPr>
        <p:sp>
          <p:nvSpPr>
            <p:cNvPr id="84" name="Rectangle 15"/>
            <p:cNvSpPr/>
            <p:nvPr/>
          </p:nvSpPr>
          <p:spPr>
            <a:xfrm>
              <a:off x="3923" y="2105"/>
              <a:ext cx="11452" cy="72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id-ID" sz="1000" b="1"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rPr>
                <a:t>Ut wisi enim ad minim veniam</a:t>
              </a:r>
              <a:r>
                <a:rPr kumimoji="0" lang="id-ID" sz="10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rPr>
                <a:t>, quis nostrud exerci tation ullamcorper suscipit lobortis nisl ut aliquip ex ea commodo consequat. Lorem ipsum dolor sit amet, consectetuer adipiscing</a:t>
              </a:r>
              <a:endParaRPr kumimoji="0" lang="en-US" sz="10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endParaRPr>
            </a:p>
          </p:txBody>
        </p:sp>
        <p:sp>
          <p:nvSpPr>
            <p:cNvPr id="85" name="Rectangle 16"/>
            <p:cNvSpPr/>
            <p:nvPr/>
          </p:nvSpPr>
          <p:spPr>
            <a:xfrm>
              <a:off x="5376" y="1499"/>
              <a:ext cx="8409" cy="822"/>
            </a:xfrm>
            <a:prstGeom prst="rect">
              <a:avLst/>
            </a:prstGeom>
          </p:spPr>
          <p:txBody>
            <a:bodyPr wrap="square">
              <a:spAutoFit/>
            </a:bodyPr>
            <a:lstStyle/>
            <a:p>
              <a:pPr lvl="0" algn="ctr"/>
              <a:r>
                <a:rPr lang="zh-CN" altLang="en-US" sz="2800" dirty="0">
                  <a:gradFill>
                    <a:gsLst>
                      <a:gs pos="0">
                        <a:srgbClr val="7247BB"/>
                      </a:gs>
                      <a:gs pos="100000">
                        <a:srgbClr val="C56A9B"/>
                      </a:gs>
                    </a:gsLst>
                    <a:lin ang="0" scaled="0"/>
                  </a:gradFill>
                  <a:latin typeface="Montserrat Light" panose="00000400000000000000" pitchFamily="50" charset="0"/>
                  <a:ea typeface="方正黑体简体" panose="03000509000000000000" pitchFamily="65" charset="-122"/>
                  <a:cs typeface="Segoe UI" panose="020B0702040204020203" pitchFamily="34" charset="0"/>
                </a:rPr>
                <a:t>添加文字内容</a:t>
              </a:r>
              <a:endParaRPr lang="zh-CN" altLang="en-US" sz="2800" dirty="0">
                <a:gradFill>
                  <a:gsLst>
                    <a:gs pos="0">
                      <a:srgbClr val="7247BB"/>
                    </a:gs>
                    <a:gs pos="100000">
                      <a:srgbClr val="C56A9B"/>
                    </a:gs>
                  </a:gsLst>
                  <a:lin ang="0" scaled="0"/>
                </a:gradFill>
                <a:latin typeface="Montserrat Light" panose="00000400000000000000" pitchFamily="50" charset="0"/>
                <a:ea typeface="方正黑体简体" panose="03000509000000000000" pitchFamily="65" charset="-122"/>
                <a:cs typeface="Segoe UI" panose="020B0702040204020203" pitchFamily="34" charset="0"/>
              </a:endParaRPr>
            </a:p>
          </p:txBody>
        </p:sp>
      </p:grpSp>
      <p:graphicFrame>
        <p:nvGraphicFramePr>
          <p:cNvPr id="86" name="图表 85"/>
          <p:cNvGraphicFramePr/>
          <p:nvPr/>
        </p:nvGraphicFramePr>
        <p:xfrm>
          <a:off x="929125" y="1749365"/>
          <a:ext cx="5733576" cy="3822384"/>
        </p:xfrm>
        <a:graphic>
          <a:graphicData uri="http://schemas.openxmlformats.org/drawingml/2006/chart">
            <c:chart xmlns:c="http://schemas.openxmlformats.org/drawingml/2006/chart" xmlns:r="http://schemas.openxmlformats.org/officeDocument/2006/relationships" r:id="rId1"/>
          </a:graphicData>
        </a:graphic>
      </p:graphicFrame>
      <p:pic>
        <p:nvPicPr>
          <p:cNvPr id="87" name="图片 8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25310" y="2019935"/>
            <a:ext cx="4368165" cy="3281680"/>
          </a:xfrm>
          <a:prstGeom prst="rect">
            <a:avLst/>
          </a:prstGeom>
        </p:spPr>
      </p:pic>
      <p:pic>
        <p:nvPicPr>
          <p:cNvPr id="88" name="图片 8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flipH="1" flipV="1">
            <a:off x="8199120" y="-4445"/>
            <a:ext cx="3987800" cy="1406525"/>
          </a:xfrm>
          <a:prstGeom prst="rect">
            <a:avLst/>
          </a:prstGeom>
        </p:spPr>
      </p:pic>
      <p:pic>
        <p:nvPicPr>
          <p:cNvPr id="89" name="图片 8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flipV="1">
            <a:off x="0" y="5586095"/>
            <a:ext cx="3606800" cy="1271905"/>
          </a:xfrm>
          <a:prstGeom prst="rect">
            <a:avLst/>
          </a:prstGeom>
        </p:spPr>
      </p:pic>
    </p:spTree>
  </p:cSld>
  <p:clrMapOvr>
    <a:masterClrMapping/>
  </p:clrMapOvr>
  <p:transition spd="slow" advClick="0" advTm="0">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0" y="0"/>
            <a:ext cx="12192000" cy="6862684"/>
          </a:xfrm>
          <a:prstGeom prst="rect">
            <a:avLst/>
          </a:prstGeom>
        </p:spPr>
      </p:pic>
      <p:sp>
        <p:nvSpPr>
          <p:cNvPr id="3" name="圆角矩形 3"/>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5" name="TextBox 6"/>
          <p:cNvSpPr txBox="1"/>
          <p:nvPr/>
        </p:nvSpPr>
        <p:spPr>
          <a:xfrm>
            <a:off x="694733" y="2982496"/>
            <a:ext cx="1999005" cy="338554"/>
          </a:xfrm>
          <a:prstGeom prst="rect">
            <a:avLst/>
          </a:prstGeom>
          <a:noFill/>
        </p:spPr>
        <p:txBody>
          <a:bodyPr wrap="square" rtlCol="0">
            <a:spAutoFit/>
          </a:bodyPr>
          <a:lstStyle/>
          <a:p>
            <a:pPr algn="ctr"/>
            <a:r>
              <a:rPr lang="id-ID" sz="1600" dirty="0">
                <a:latin typeface="Segoe UI Light" panose="020B0502040204020203" pitchFamily="34" charset="0"/>
                <a:cs typeface="Segoe UI Light" panose="020B0502040204020203" pitchFamily="34" charset="0"/>
              </a:rPr>
              <a:t>Statistic 1</a:t>
            </a:r>
            <a:endParaRPr lang="id-ID" sz="1600" dirty="0">
              <a:latin typeface="Segoe UI Light" panose="020B0502040204020203" pitchFamily="34" charset="0"/>
              <a:cs typeface="Segoe UI Light" panose="020B0502040204020203" pitchFamily="34" charset="0"/>
            </a:endParaRPr>
          </a:p>
        </p:txBody>
      </p:sp>
      <p:pic>
        <p:nvPicPr>
          <p:cNvPr id="24" name="PA_库_图片 5"/>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3618865" y="1184910"/>
            <a:ext cx="10810240" cy="6069965"/>
          </a:xfrm>
          <a:prstGeom prst="rect">
            <a:avLst/>
          </a:prstGeom>
        </p:spPr>
      </p:pic>
      <p:grpSp>
        <p:nvGrpSpPr>
          <p:cNvPr id="25" name="Group 5"/>
          <p:cNvGrpSpPr/>
          <p:nvPr/>
        </p:nvGrpSpPr>
        <p:grpSpPr>
          <a:xfrm>
            <a:off x="1066626" y="4300007"/>
            <a:ext cx="5030992" cy="285917"/>
            <a:chOff x="1128221" y="4791497"/>
            <a:chExt cx="5030992" cy="285917"/>
          </a:xfrm>
        </p:grpSpPr>
        <p:sp>
          <p:nvSpPr>
            <p:cNvPr id="27" name="Rectangle 79"/>
            <p:cNvSpPr/>
            <p:nvPr/>
          </p:nvSpPr>
          <p:spPr>
            <a:xfrm>
              <a:off x="1598924" y="4791497"/>
              <a:ext cx="1376351" cy="2859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36000" bIns="0" rtlCol="0" anchor="ctr">
              <a:norm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IN" sz="1200" b="0" i="0" u="none" strike="noStrike" kern="1200" cap="none" spc="0" normalizeH="0" baseline="0" noProof="0" dirty="0">
                  <a:ln>
                    <a:noFill/>
                  </a:ln>
                  <a:solidFill>
                    <a:prstClr val="white">
                      <a:lumMod val="50000"/>
                    </a:prstClr>
                  </a:solidFill>
                  <a:effectLst/>
                  <a:uLnTx/>
                  <a:uFillTx/>
                  <a:latin typeface="Montserrat Light" panose="00000400000000000000" pitchFamily="50" charset="0"/>
                  <a:ea typeface="方正黑体简体" panose="03000509000000000000" pitchFamily="65" charset="-122"/>
                  <a:cs typeface="+mn-cs"/>
                </a:rPr>
                <a:t>Editing</a:t>
              </a:r>
              <a:endParaRPr kumimoji="0" lang="en-IN" sz="1200" b="0" i="0" u="none" strike="noStrike" kern="1200" cap="none" spc="0" normalizeH="0" baseline="0" noProof="0" dirty="0">
                <a:ln>
                  <a:noFill/>
                </a:ln>
                <a:solidFill>
                  <a:prstClr val="white">
                    <a:lumMod val="50000"/>
                  </a:prstClr>
                </a:solidFill>
                <a:effectLst/>
                <a:uLnTx/>
                <a:uFillTx/>
                <a:latin typeface="Montserrat Light" panose="00000400000000000000" pitchFamily="50" charset="0"/>
                <a:ea typeface="方正黑体简体" panose="03000509000000000000" pitchFamily="65" charset="-122"/>
                <a:cs typeface="+mn-cs"/>
              </a:endParaRPr>
            </a:p>
          </p:txBody>
        </p:sp>
        <p:sp>
          <p:nvSpPr>
            <p:cNvPr id="29" name="Rounded Rectangle 173"/>
            <p:cNvSpPr/>
            <p:nvPr/>
          </p:nvSpPr>
          <p:spPr>
            <a:xfrm>
              <a:off x="3063588" y="4808131"/>
              <a:ext cx="3095625" cy="265640"/>
            </a:xfrm>
            <a:prstGeom prst="roundRect">
              <a:avLst>
                <a:gd name="adj" fmla="val 50000"/>
              </a:avLst>
            </a:prstGeom>
            <a:solidFill>
              <a:schemeClr val="bg1"/>
            </a:solidFill>
            <a:ln>
              <a:solidFill>
                <a:schemeClr val="bg1">
                  <a:lumMod val="95000"/>
                </a:schemeClr>
              </a:solidFill>
            </a:ln>
            <a:effectLst>
              <a:outerShdw blurRad="127000" dist="38100" dir="2700000" algn="tl" rotWithShape="0">
                <a:schemeClr val="bg1">
                  <a:lumMod val="75000"/>
                  <a:alpha val="6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IN" sz="1100" b="0" i="0" u="none" strike="noStrike" kern="1200" cap="none" spc="0" normalizeH="0" baseline="0" noProof="0" dirty="0">
                  <a:ln>
                    <a:noFill/>
                  </a:ln>
                  <a:solidFill>
                    <a:srgbClr val="AA1BE3"/>
                  </a:solidFill>
                  <a:effectLst/>
                  <a:uLnTx/>
                  <a:uFillTx/>
                  <a:latin typeface="Montserrat Light" panose="00000400000000000000" pitchFamily="50" charset="0"/>
                  <a:ea typeface="方正黑体简体" panose="03000509000000000000" pitchFamily="65" charset="-122"/>
                  <a:cs typeface="+mn-cs"/>
                </a:rPr>
                <a:t>100%</a:t>
              </a:r>
              <a:endParaRPr kumimoji="0" lang="en-IN" sz="1100" b="0" i="0" u="none" strike="noStrike" kern="1200" cap="none" spc="0" normalizeH="0" baseline="0" noProof="0" dirty="0">
                <a:ln>
                  <a:noFill/>
                </a:ln>
                <a:solidFill>
                  <a:srgbClr val="AA1BE3"/>
                </a:solidFill>
                <a:effectLst/>
                <a:uLnTx/>
                <a:uFillTx/>
                <a:latin typeface="Montserrat Light" panose="00000400000000000000" pitchFamily="50" charset="0"/>
                <a:ea typeface="方正黑体简体" panose="03000509000000000000" pitchFamily="65" charset="-122"/>
                <a:cs typeface="+mn-cs"/>
              </a:endParaRPr>
            </a:p>
          </p:txBody>
        </p:sp>
        <p:grpSp>
          <p:nvGrpSpPr>
            <p:cNvPr id="30" name="Group 101"/>
            <p:cNvGrpSpPr/>
            <p:nvPr/>
          </p:nvGrpSpPr>
          <p:grpSpPr>
            <a:xfrm>
              <a:off x="1128221" y="4872148"/>
              <a:ext cx="171953" cy="161095"/>
              <a:chOff x="5368132" y="3540125"/>
              <a:chExt cx="465138" cy="435769"/>
            </a:xfrm>
            <a:solidFill>
              <a:schemeClr val="accent3"/>
            </a:solidFill>
          </p:grpSpPr>
          <p:sp>
            <p:nvSpPr>
              <p:cNvPr id="31"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Gill Sans" panose="020B0502020104020203" charset="0"/>
                  <a:ea typeface="方正黑体简体" panose="03000509000000000000" pitchFamily="65" charset="-122"/>
                  <a:cs typeface="+mn-cs"/>
                  <a:sym typeface="Gill Sans" panose="020B0502020104020203" charset="0"/>
                </a:endParaRPr>
              </a:p>
            </p:txBody>
          </p:sp>
          <p:sp>
            <p:nvSpPr>
              <p:cNvPr id="32"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Gill Sans" panose="020B0502020104020203" charset="0"/>
                  <a:ea typeface="方正黑体简体" panose="03000509000000000000" pitchFamily="65" charset="-122"/>
                  <a:cs typeface="+mn-cs"/>
                  <a:sym typeface="Gill Sans" panose="020B0502020104020203" charset="0"/>
                </a:endParaRPr>
              </a:p>
            </p:txBody>
          </p:sp>
        </p:grpSp>
      </p:grpSp>
      <p:grpSp>
        <p:nvGrpSpPr>
          <p:cNvPr id="33" name="Group 1"/>
          <p:cNvGrpSpPr/>
          <p:nvPr/>
        </p:nvGrpSpPr>
        <p:grpSpPr>
          <a:xfrm>
            <a:off x="1045455" y="3836372"/>
            <a:ext cx="5052163" cy="288027"/>
            <a:chOff x="1107050" y="4327862"/>
            <a:chExt cx="5052163" cy="288027"/>
          </a:xfrm>
        </p:grpSpPr>
        <p:sp>
          <p:nvSpPr>
            <p:cNvPr id="34" name="Rectangle 78"/>
            <p:cNvSpPr/>
            <p:nvPr/>
          </p:nvSpPr>
          <p:spPr>
            <a:xfrm>
              <a:off x="1602098" y="4327862"/>
              <a:ext cx="1376351" cy="2859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36000" bIns="0" rtlCol="0" anchor="ctr">
              <a:norm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IN" sz="1200" b="0" i="0" u="none" strike="noStrike" kern="1200" cap="none" spc="0" normalizeH="0" baseline="0" noProof="0" dirty="0">
                  <a:ln>
                    <a:noFill/>
                  </a:ln>
                  <a:solidFill>
                    <a:prstClr val="white">
                      <a:lumMod val="50000"/>
                    </a:prstClr>
                  </a:solidFill>
                  <a:effectLst/>
                  <a:uLnTx/>
                  <a:uFillTx/>
                  <a:latin typeface="Montserrat Light" panose="00000400000000000000" pitchFamily="50" charset="0"/>
                  <a:ea typeface="方正黑体简体" panose="03000509000000000000" pitchFamily="65" charset="-122"/>
                  <a:cs typeface="+mn-cs"/>
                </a:rPr>
                <a:t>Leader Ship</a:t>
              </a:r>
              <a:endParaRPr kumimoji="0" lang="en-IN" sz="1200" b="0" i="0" u="none" strike="noStrike" kern="1200" cap="none" spc="0" normalizeH="0" baseline="0" noProof="0" dirty="0">
                <a:ln>
                  <a:noFill/>
                </a:ln>
                <a:solidFill>
                  <a:prstClr val="white">
                    <a:lumMod val="50000"/>
                  </a:prstClr>
                </a:solidFill>
                <a:effectLst/>
                <a:uLnTx/>
                <a:uFillTx/>
                <a:latin typeface="Montserrat Light" panose="00000400000000000000" pitchFamily="50" charset="0"/>
                <a:ea typeface="方正黑体简体" panose="03000509000000000000" pitchFamily="65" charset="-122"/>
                <a:cs typeface="+mn-cs"/>
              </a:endParaRPr>
            </a:p>
          </p:txBody>
        </p:sp>
        <p:grpSp>
          <p:nvGrpSpPr>
            <p:cNvPr id="35" name="Group 82"/>
            <p:cNvGrpSpPr/>
            <p:nvPr/>
          </p:nvGrpSpPr>
          <p:grpSpPr>
            <a:xfrm>
              <a:off x="1107050" y="4392041"/>
              <a:ext cx="193831" cy="176768"/>
              <a:chOff x="7693025" y="1104900"/>
              <a:chExt cx="703263" cy="641350"/>
            </a:xfrm>
            <a:solidFill>
              <a:schemeClr val="accent1"/>
            </a:solidFill>
          </p:grpSpPr>
          <p:sp>
            <p:nvSpPr>
              <p:cNvPr id="37" name="Freeform 48"/>
              <p:cNvSpPr>
                <a:spLocks noEditPoints="1"/>
              </p:cNvSpPr>
              <p:nvPr/>
            </p:nvSpPr>
            <p:spPr bwMode="auto">
              <a:xfrm>
                <a:off x="7948613" y="1158875"/>
                <a:ext cx="190500" cy="206375"/>
              </a:xfrm>
              <a:custGeom>
                <a:avLst/>
                <a:gdLst>
                  <a:gd name="T0" fmla="*/ 458 w 959"/>
                  <a:gd name="T1" fmla="*/ 628 h 1040"/>
                  <a:gd name="T2" fmla="*/ 345 w 959"/>
                  <a:gd name="T3" fmla="*/ 904 h 1040"/>
                  <a:gd name="T4" fmla="*/ 614 w 959"/>
                  <a:gd name="T5" fmla="*/ 905 h 1040"/>
                  <a:gd name="T6" fmla="*/ 503 w 959"/>
                  <a:gd name="T7" fmla="*/ 628 h 1040"/>
                  <a:gd name="T8" fmla="*/ 514 w 959"/>
                  <a:gd name="T9" fmla="*/ 585 h 1040"/>
                  <a:gd name="T10" fmla="*/ 446 w 959"/>
                  <a:gd name="T11" fmla="*/ 585 h 1040"/>
                  <a:gd name="T12" fmla="*/ 480 w 959"/>
                  <a:gd name="T13" fmla="*/ 0 h 1040"/>
                  <a:gd name="T14" fmla="*/ 557 w 959"/>
                  <a:gd name="T15" fmla="*/ 12 h 1040"/>
                  <a:gd name="T16" fmla="*/ 625 w 959"/>
                  <a:gd name="T17" fmla="*/ 44 h 1040"/>
                  <a:gd name="T18" fmla="*/ 680 w 959"/>
                  <a:gd name="T19" fmla="*/ 93 h 1040"/>
                  <a:gd name="T20" fmla="*/ 721 w 959"/>
                  <a:gd name="T21" fmla="*/ 155 h 1040"/>
                  <a:gd name="T22" fmla="*/ 742 w 959"/>
                  <a:gd name="T23" fmla="*/ 229 h 1040"/>
                  <a:gd name="T24" fmla="*/ 742 w 959"/>
                  <a:gd name="T25" fmla="*/ 309 h 1040"/>
                  <a:gd name="T26" fmla="*/ 722 w 959"/>
                  <a:gd name="T27" fmla="*/ 389 h 1040"/>
                  <a:gd name="T28" fmla="*/ 683 w 959"/>
                  <a:gd name="T29" fmla="*/ 463 h 1040"/>
                  <a:gd name="T30" fmla="*/ 630 w 959"/>
                  <a:gd name="T31" fmla="*/ 525 h 1040"/>
                  <a:gd name="T32" fmla="*/ 650 w 959"/>
                  <a:gd name="T33" fmla="*/ 566 h 1040"/>
                  <a:gd name="T34" fmla="*/ 742 w 959"/>
                  <a:gd name="T35" fmla="*/ 611 h 1040"/>
                  <a:gd name="T36" fmla="*/ 823 w 959"/>
                  <a:gd name="T37" fmla="*/ 670 h 1040"/>
                  <a:gd name="T38" fmla="*/ 887 w 959"/>
                  <a:gd name="T39" fmla="*/ 740 h 1040"/>
                  <a:gd name="T40" fmla="*/ 932 w 959"/>
                  <a:gd name="T41" fmla="*/ 813 h 1040"/>
                  <a:gd name="T42" fmla="*/ 957 w 959"/>
                  <a:gd name="T43" fmla="*/ 886 h 1040"/>
                  <a:gd name="T44" fmla="*/ 956 w 959"/>
                  <a:gd name="T45" fmla="*/ 937 h 1040"/>
                  <a:gd name="T46" fmla="*/ 929 w 959"/>
                  <a:gd name="T47" fmla="*/ 966 h 1040"/>
                  <a:gd name="T48" fmla="*/ 878 w 959"/>
                  <a:gd name="T49" fmla="*/ 991 h 1040"/>
                  <a:gd name="T50" fmla="*/ 809 w 959"/>
                  <a:gd name="T51" fmla="*/ 1011 h 1040"/>
                  <a:gd name="T52" fmla="*/ 726 w 959"/>
                  <a:gd name="T53" fmla="*/ 1025 h 1040"/>
                  <a:gd name="T54" fmla="*/ 631 w 959"/>
                  <a:gd name="T55" fmla="*/ 1035 h 1040"/>
                  <a:gd name="T56" fmla="*/ 531 w 959"/>
                  <a:gd name="T57" fmla="*/ 1040 h 1040"/>
                  <a:gd name="T58" fmla="*/ 429 w 959"/>
                  <a:gd name="T59" fmla="*/ 1040 h 1040"/>
                  <a:gd name="T60" fmla="*/ 328 w 959"/>
                  <a:gd name="T61" fmla="*/ 1035 h 1040"/>
                  <a:gd name="T62" fmla="*/ 233 w 959"/>
                  <a:gd name="T63" fmla="*/ 1025 h 1040"/>
                  <a:gd name="T64" fmla="*/ 150 w 959"/>
                  <a:gd name="T65" fmla="*/ 1011 h 1040"/>
                  <a:gd name="T66" fmla="*/ 81 w 959"/>
                  <a:gd name="T67" fmla="*/ 991 h 1040"/>
                  <a:gd name="T68" fmla="*/ 30 w 959"/>
                  <a:gd name="T69" fmla="*/ 966 h 1040"/>
                  <a:gd name="T70" fmla="*/ 3 w 959"/>
                  <a:gd name="T71" fmla="*/ 937 h 1040"/>
                  <a:gd name="T72" fmla="*/ 3 w 959"/>
                  <a:gd name="T73" fmla="*/ 886 h 1040"/>
                  <a:gd name="T74" fmla="*/ 27 w 959"/>
                  <a:gd name="T75" fmla="*/ 813 h 1040"/>
                  <a:gd name="T76" fmla="*/ 73 w 959"/>
                  <a:gd name="T77" fmla="*/ 740 h 1040"/>
                  <a:gd name="T78" fmla="*/ 137 w 959"/>
                  <a:gd name="T79" fmla="*/ 670 h 1040"/>
                  <a:gd name="T80" fmla="*/ 217 w 959"/>
                  <a:gd name="T81" fmla="*/ 611 h 1040"/>
                  <a:gd name="T82" fmla="*/ 311 w 959"/>
                  <a:gd name="T83" fmla="*/ 566 h 1040"/>
                  <a:gd name="T84" fmla="*/ 330 w 959"/>
                  <a:gd name="T85" fmla="*/ 525 h 1040"/>
                  <a:gd name="T86" fmla="*/ 277 w 959"/>
                  <a:gd name="T87" fmla="*/ 463 h 1040"/>
                  <a:gd name="T88" fmla="*/ 239 w 959"/>
                  <a:gd name="T89" fmla="*/ 389 h 1040"/>
                  <a:gd name="T90" fmla="*/ 218 w 959"/>
                  <a:gd name="T91" fmla="*/ 309 h 1040"/>
                  <a:gd name="T92" fmla="*/ 218 w 959"/>
                  <a:gd name="T93" fmla="*/ 229 h 1040"/>
                  <a:gd name="T94" fmla="*/ 240 w 959"/>
                  <a:gd name="T95" fmla="*/ 155 h 1040"/>
                  <a:gd name="T96" fmla="*/ 280 w 959"/>
                  <a:gd name="T97" fmla="*/ 93 h 1040"/>
                  <a:gd name="T98" fmla="*/ 336 w 959"/>
                  <a:gd name="T99" fmla="*/ 44 h 1040"/>
                  <a:gd name="T100" fmla="*/ 404 w 959"/>
                  <a:gd name="T101" fmla="*/ 12 h 1040"/>
                  <a:gd name="T102" fmla="*/ 480 w 959"/>
                  <a:gd name="T103" fmla="*/ 0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59" h="1040">
                    <a:moveTo>
                      <a:pt x="413" y="576"/>
                    </a:moveTo>
                    <a:lnTo>
                      <a:pt x="458" y="628"/>
                    </a:lnTo>
                    <a:lnTo>
                      <a:pt x="459" y="628"/>
                    </a:lnTo>
                    <a:lnTo>
                      <a:pt x="345" y="904"/>
                    </a:lnTo>
                    <a:lnTo>
                      <a:pt x="480" y="1040"/>
                    </a:lnTo>
                    <a:lnTo>
                      <a:pt x="614" y="905"/>
                    </a:lnTo>
                    <a:lnTo>
                      <a:pt x="502" y="628"/>
                    </a:lnTo>
                    <a:lnTo>
                      <a:pt x="503" y="628"/>
                    </a:lnTo>
                    <a:lnTo>
                      <a:pt x="546" y="576"/>
                    </a:lnTo>
                    <a:lnTo>
                      <a:pt x="514" y="585"/>
                    </a:lnTo>
                    <a:lnTo>
                      <a:pt x="480" y="588"/>
                    </a:lnTo>
                    <a:lnTo>
                      <a:pt x="446" y="585"/>
                    </a:lnTo>
                    <a:lnTo>
                      <a:pt x="413" y="576"/>
                    </a:lnTo>
                    <a:close/>
                    <a:moveTo>
                      <a:pt x="480" y="0"/>
                    </a:moveTo>
                    <a:lnTo>
                      <a:pt x="519" y="4"/>
                    </a:lnTo>
                    <a:lnTo>
                      <a:pt x="557" y="12"/>
                    </a:lnTo>
                    <a:lnTo>
                      <a:pt x="591" y="25"/>
                    </a:lnTo>
                    <a:lnTo>
                      <a:pt x="625" y="44"/>
                    </a:lnTo>
                    <a:lnTo>
                      <a:pt x="654" y="67"/>
                    </a:lnTo>
                    <a:lnTo>
                      <a:pt x="680" y="93"/>
                    </a:lnTo>
                    <a:lnTo>
                      <a:pt x="703" y="123"/>
                    </a:lnTo>
                    <a:lnTo>
                      <a:pt x="721" y="155"/>
                    </a:lnTo>
                    <a:lnTo>
                      <a:pt x="734" y="191"/>
                    </a:lnTo>
                    <a:lnTo>
                      <a:pt x="742" y="229"/>
                    </a:lnTo>
                    <a:lnTo>
                      <a:pt x="746" y="269"/>
                    </a:lnTo>
                    <a:lnTo>
                      <a:pt x="742" y="309"/>
                    </a:lnTo>
                    <a:lnTo>
                      <a:pt x="735" y="348"/>
                    </a:lnTo>
                    <a:lnTo>
                      <a:pt x="722" y="389"/>
                    </a:lnTo>
                    <a:lnTo>
                      <a:pt x="705" y="427"/>
                    </a:lnTo>
                    <a:lnTo>
                      <a:pt x="683" y="463"/>
                    </a:lnTo>
                    <a:lnTo>
                      <a:pt x="658" y="496"/>
                    </a:lnTo>
                    <a:lnTo>
                      <a:pt x="630" y="525"/>
                    </a:lnTo>
                    <a:lnTo>
                      <a:pt x="599" y="550"/>
                    </a:lnTo>
                    <a:lnTo>
                      <a:pt x="650" y="566"/>
                    </a:lnTo>
                    <a:lnTo>
                      <a:pt x="697" y="586"/>
                    </a:lnTo>
                    <a:lnTo>
                      <a:pt x="742" y="611"/>
                    </a:lnTo>
                    <a:lnTo>
                      <a:pt x="785" y="640"/>
                    </a:lnTo>
                    <a:lnTo>
                      <a:pt x="823" y="670"/>
                    </a:lnTo>
                    <a:lnTo>
                      <a:pt x="857" y="704"/>
                    </a:lnTo>
                    <a:lnTo>
                      <a:pt x="887" y="740"/>
                    </a:lnTo>
                    <a:lnTo>
                      <a:pt x="912" y="776"/>
                    </a:lnTo>
                    <a:lnTo>
                      <a:pt x="932" y="813"/>
                    </a:lnTo>
                    <a:lnTo>
                      <a:pt x="947" y="850"/>
                    </a:lnTo>
                    <a:lnTo>
                      <a:pt x="957" y="886"/>
                    </a:lnTo>
                    <a:lnTo>
                      <a:pt x="959" y="920"/>
                    </a:lnTo>
                    <a:lnTo>
                      <a:pt x="956" y="937"/>
                    </a:lnTo>
                    <a:lnTo>
                      <a:pt x="946" y="952"/>
                    </a:lnTo>
                    <a:lnTo>
                      <a:pt x="929" y="966"/>
                    </a:lnTo>
                    <a:lnTo>
                      <a:pt x="906" y="979"/>
                    </a:lnTo>
                    <a:lnTo>
                      <a:pt x="878" y="991"/>
                    </a:lnTo>
                    <a:lnTo>
                      <a:pt x="846" y="1001"/>
                    </a:lnTo>
                    <a:lnTo>
                      <a:pt x="809" y="1011"/>
                    </a:lnTo>
                    <a:lnTo>
                      <a:pt x="769" y="1018"/>
                    </a:lnTo>
                    <a:lnTo>
                      <a:pt x="726" y="1025"/>
                    </a:lnTo>
                    <a:lnTo>
                      <a:pt x="680" y="1030"/>
                    </a:lnTo>
                    <a:lnTo>
                      <a:pt x="631" y="1035"/>
                    </a:lnTo>
                    <a:lnTo>
                      <a:pt x="582" y="1038"/>
                    </a:lnTo>
                    <a:lnTo>
                      <a:pt x="531" y="1040"/>
                    </a:lnTo>
                    <a:lnTo>
                      <a:pt x="480" y="1040"/>
                    </a:lnTo>
                    <a:lnTo>
                      <a:pt x="429" y="1040"/>
                    </a:lnTo>
                    <a:lnTo>
                      <a:pt x="378" y="1038"/>
                    </a:lnTo>
                    <a:lnTo>
                      <a:pt x="328" y="1035"/>
                    </a:lnTo>
                    <a:lnTo>
                      <a:pt x="280" y="1030"/>
                    </a:lnTo>
                    <a:lnTo>
                      <a:pt x="233" y="1025"/>
                    </a:lnTo>
                    <a:lnTo>
                      <a:pt x="190" y="1018"/>
                    </a:lnTo>
                    <a:lnTo>
                      <a:pt x="150" y="1011"/>
                    </a:lnTo>
                    <a:lnTo>
                      <a:pt x="114" y="1001"/>
                    </a:lnTo>
                    <a:lnTo>
                      <a:pt x="81" y="991"/>
                    </a:lnTo>
                    <a:lnTo>
                      <a:pt x="53" y="979"/>
                    </a:lnTo>
                    <a:lnTo>
                      <a:pt x="30" y="966"/>
                    </a:lnTo>
                    <a:lnTo>
                      <a:pt x="14" y="952"/>
                    </a:lnTo>
                    <a:lnTo>
                      <a:pt x="3" y="937"/>
                    </a:lnTo>
                    <a:lnTo>
                      <a:pt x="0" y="920"/>
                    </a:lnTo>
                    <a:lnTo>
                      <a:pt x="3" y="886"/>
                    </a:lnTo>
                    <a:lnTo>
                      <a:pt x="12" y="850"/>
                    </a:lnTo>
                    <a:lnTo>
                      <a:pt x="27" y="813"/>
                    </a:lnTo>
                    <a:lnTo>
                      <a:pt x="48" y="776"/>
                    </a:lnTo>
                    <a:lnTo>
                      <a:pt x="73" y="740"/>
                    </a:lnTo>
                    <a:lnTo>
                      <a:pt x="103" y="704"/>
                    </a:lnTo>
                    <a:lnTo>
                      <a:pt x="137" y="670"/>
                    </a:lnTo>
                    <a:lnTo>
                      <a:pt x="175" y="640"/>
                    </a:lnTo>
                    <a:lnTo>
                      <a:pt x="217" y="611"/>
                    </a:lnTo>
                    <a:lnTo>
                      <a:pt x="262" y="586"/>
                    </a:lnTo>
                    <a:lnTo>
                      <a:pt x="311" y="566"/>
                    </a:lnTo>
                    <a:lnTo>
                      <a:pt x="362" y="550"/>
                    </a:lnTo>
                    <a:lnTo>
                      <a:pt x="330" y="525"/>
                    </a:lnTo>
                    <a:lnTo>
                      <a:pt x="302" y="496"/>
                    </a:lnTo>
                    <a:lnTo>
                      <a:pt x="277" y="463"/>
                    </a:lnTo>
                    <a:lnTo>
                      <a:pt x="256" y="427"/>
                    </a:lnTo>
                    <a:lnTo>
                      <a:pt x="239" y="389"/>
                    </a:lnTo>
                    <a:lnTo>
                      <a:pt x="226" y="348"/>
                    </a:lnTo>
                    <a:lnTo>
                      <a:pt x="218" y="309"/>
                    </a:lnTo>
                    <a:lnTo>
                      <a:pt x="215" y="269"/>
                    </a:lnTo>
                    <a:lnTo>
                      <a:pt x="218" y="229"/>
                    </a:lnTo>
                    <a:lnTo>
                      <a:pt x="226" y="191"/>
                    </a:lnTo>
                    <a:lnTo>
                      <a:pt x="240" y="155"/>
                    </a:lnTo>
                    <a:lnTo>
                      <a:pt x="258" y="123"/>
                    </a:lnTo>
                    <a:lnTo>
                      <a:pt x="280" y="93"/>
                    </a:lnTo>
                    <a:lnTo>
                      <a:pt x="307" y="67"/>
                    </a:lnTo>
                    <a:lnTo>
                      <a:pt x="336" y="44"/>
                    </a:lnTo>
                    <a:lnTo>
                      <a:pt x="368" y="25"/>
                    </a:lnTo>
                    <a:lnTo>
                      <a:pt x="404" y="12"/>
                    </a:lnTo>
                    <a:lnTo>
                      <a:pt x="440" y="4"/>
                    </a:lnTo>
                    <a:lnTo>
                      <a:pt x="480" y="0"/>
                    </a:lnTo>
                    <a:close/>
                  </a:path>
                </a:pathLst>
              </a:custGeom>
              <a:grp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IN" sz="1800" b="0" i="0" u="none" strike="noStrike" kern="1200" cap="none" spc="0" normalizeH="0" baseline="0" noProof="0" dirty="0">
                  <a:ln>
                    <a:noFill/>
                  </a:ln>
                  <a:solidFill>
                    <a:prstClr val="black"/>
                  </a:solidFill>
                  <a:effectLst/>
                  <a:uLnTx/>
                  <a:uFillTx/>
                  <a:latin typeface="Montserrat Light" panose="00000400000000000000" pitchFamily="50" charset="0"/>
                  <a:ea typeface="方正黑体简体" panose="03000509000000000000" pitchFamily="65" charset="-122"/>
                  <a:cs typeface="+mn-cs"/>
                </a:endParaRPr>
              </a:p>
            </p:txBody>
          </p:sp>
          <p:sp>
            <p:nvSpPr>
              <p:cNvPr id="38" name="Freeform 49"/>
              <p:cNvSpPr>
                <a:spLocks noEditPoints="1"/>
              </p:cNvSpPr>
              <p:nvPr/>
            </p:nvSpPr>
            <p:spPr bwMode="auto">
              <a:xfrm>
                <a:off x="7753350" y="1485900"/>
                <a:ext cx="190500" cy="206375"/>
              </a:xfrm>
              <a:custGeom>
                <a:avLst/>
                <a:gdLst>
                  <a:gd name="T0" fmla="*/ 458 w 960"/>
                  <a:gd name="T1" fmla="*/ 626 h 1038"/>
                  <a:gd name="T2" fmla="*/ 346 w 960"/>
                  <a:gd name="T3" fmla="*/ 902 h 1038"/>
                  <a:gd name="T4" fmla="*/ 615 w 960"/>
                  <a:gd name="T5" fmla="*/ 902 h 1038"/>
                  <a:gd name="T6" fmla="*/ 503 w 960"/>
                  <a:gd name="T7" fmla="*/ 626 h 1038"/>
                  <a:gd name="T8" fmla="*/ 526 w 960"/>
                  <a:gd name="T9" fmla="*/ 581 h 1038"/>
                  <a:gd name="T10" fmla="*/ 480 w 960"/>
                  <a:gd name="T11" fmla="*/ 587 h 1038"/>
                  <a:gd name="T12" fmla="*/ 413 w 960"/>
                  <a:gd name="T13" fmla="*/ 575 h 1038"/>
                  <a:gd name="T14" fmla="*/ 520 w 960"/>
                  <a:gd name="T15" fmla="*/ 2 h 1038"/>
                  <a:gd name="T16" fmla="*/ 592 w 960"/>
                  <a:gd name="T17" fmla="*/ 25 h 1038"/>
                  <a:gd name="T18" fmla="*/ 654 w 960"/>
                  <a:gd name="T19" fmla="*/ 65 h 1038"/>
                  <a:gd name="T20" fmla="*/ 702 w 960"/>
                  <a:gd name="T21" fmla="*/ 122 h 1038"/>
                  <a:gd name="T22" fmla="*/ 734 w 960"/>
                  <a:gd name="T23" fmla="*/ 191 h 1038"/>
                  <a:gd name="T24" fmla="*/ 746 w 960"/>
                  <a:gd name="T25" fmla="*/ 268 h 1038"/>
                  <a:gd name="T26" fmla="*/ 735 w 960"/>
                  <a:gd name="T27" fmla="*/ 348 h 1038"/>
                  <a:gd name="T28" fmla="*/ 705 w 960"/>
                  <a:gd name="T29" fmla="*/ 425 h 1038"/>
                  <a:gd name="T30" fmla="*/ 658 w 960"/>
                  <a:gd name="T31" fmla="*/ 494 h 1038"/>
                  <a:gd name="T32" fmla="*/ 599 w 960"/>
                  <a:gd name="T33" fmla="*/ 547 h 1038"/>
                  <a:gd name="T34" fmla="*/ 698 w 960"/>
                  <a:gd name="T35" fmla="*/ 585 h 1038"/>
                  <a:gd name="T36" fmla="*/ 785 w 960"/>
                  <a:gd name="T37" fmla="*/ 638 h 1038"/>
                  <a:gd name="T38" fmla="*/ 858 w 960"/>
                  <a:gd name="T39" fmla="*/ 703 h 1038"/>
                  <a:gd name="T40" fmla="*/ 913 w 960"/>
                  <a:gd name="T41" fmla="*/ 774 h 1038"/>
                  <a:gd name="T42" fmla="*/ 948 w 960"/>
                  <a:gd name="T43" fmla="*/ 849 h 1038"/>
                  <a:gd name="T44" fmla="*/ 960 w 960"/>
                  <a:gd name="T45" fmla="*/ 920 h 1038"/>
                  <a:gd name="T46" fmla="*/ 946 w 960"/>
                  <a:gd name="T47" fmla="*/ 951 h 1038"/>
                  <a:gd name="T48" fmla="*/ 907 w 960"/>
                  <a:gd name="T49" fmla="*/ 977 h 1038"/>
                  <a:gd name="T50" fmla="*/ 847 w 960"/>
                  <a:gd name="T51" fmla="*/ 1000 h 1038"/>
                  <a:gd name="T52" fmla="*/ 770 w 960"/>
                  <a:gd name="T53" fmla="*/ 1017 h 1038"/>
                  <a:gd name="T54" fmla="*/ 681 w 960"/>
                  <a:gd name="T55" fmla="*/ 1029 h 1038"/>
                  <a:gd name="T56" fmla="*/ 583 w 960"/>
                  <a:gd name="T57" fmla="*/ 1036 h 1038"/>
                  <a:gd name="T58" fmla="*/ 480 w 960"/>
                  <a:gd name="T59" fmla="*/ 1038 h 1038"/>
                  <a:gd name="T60" fmla="*/ 379 w 960"/>
                  <a:gd name="T61" fmla="*/ 1036 h 1038"/>
                  <a:gd name="T62" fmla="*/ 281 w 960"/>
                  <a:gd name="T63" fmla="*/ 1029 h 1038"/>
                  <a:gd name="T64" fmla="*/ 191 w 960"/>
                  <a:gd name="T65" fmla="*/ 1017 h 1038"/>
                  <a:gd name="T66" fmla="*/ 113 w 960"/>
                  <a:gd name="T67" fmla="*/ 1000 h 1038"/>
                  <a:gd name="T68" fmla="*/ 54 w 960"/>
                  <a:gd name="T69" fmla="*/ 977 h 1038"/>
                  <a:gd name="T70" fmla="*/ 14 w 960"/>
                  <a:gd name="T71" fmla="*/ 951 h 1038"/>
                  <a:gd name="T72" fmla="*/ 0 w 960"/>
                  <a:gd name="T73" fmla="*/ 920 h 1038"/>
                  <a:gd name="T74" fmla="*/ 13 w 960"/>
                  <a:gd name="T75" fmla="*/ 849 h 1038"/>
                  <a:gd name="T76" fmla="*/ 48 w 960"/>
                  <a:gd name="T77" fmla="*/ 774 h 1038"/>
                  <a:gd name="T78" fmla="*/ 104 w 960"/>
                  <a:gd name="T79" fmla="*/ 703 h 1038"/>
                  <a:gd name="T80" fmla="*/ 176 w 960"/>
                  <a:gd name="T81" fmla="*/ 638 h 1038"/>
                  <a:gd name="T82" fmla="*/ 263 w 960"/>
                  <a:gd name="T83" fmla="*/ 585 h 1038"/>
                  <a:gd name="T84" fmla="*/ 362 w 960"/>
                  <a:gd name="T85" fmla="*/ 547 h 1038"/>
                  <a:gd name="T86" fmla="*/ 302 w 960"/>
                  <a:gd name="T87" fmla="*/ 494 h 1038"/>
                  <a:gd name="T88" fmla="*/ 256 w 960"/>
                  <a:gd name="T89" fmla="*/ 425 h 1038"/>
                  <a:gd name="T90" fmla="*/ 227 w 960"/>
                  <a:gd name="T91" fmla="*/ 348 h 1038"/>
                  <a:gd name="T92" fmla="*/ 216 w 960"/>
                  <a:gd name="T93" fmla="*/ 268 h 1038"/>
                  <a:gd name="T94" fmla="*/ 227 w 960"/>
                  <a:gd name="T95" fmla="*/ 191 h 1038"/>
                  <a:gd name="T96" fmla="*/ 258 w 960"/>
                  <a:gd name="T97" fmla="*/ 122 h 1038"/>
                  <a:gd name="T98" fmla="*/ 307 w 960"/>
                  <a:gd name="T99" fmla="*/ 65 h 1038"/>
                  <a:gd name="T100" fmla="*/ 369 w 960"/>
                  <a:gd name="T101" fmla="*/ 25 h 1038"/>
                  <a:gd name="T102" fmla="*/ 441 w 960"/>
                  <a:gd name="T103" fmla="*/ 2 h 10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60" h="1038">
                    <a:moveTo>
                      <a:pt x="413" y="575"/>
                    </a:moveTo>
                    <a:lnTo>
                      <a:pt x="458" y="626"/>
                    </a:lnTo>
                    <a:lnTo>
                      <a:pt x="460" y="626"/>
                    </a:lnTo>
                    <a:lnTo>
                      <a:pt x="346" y="902"/>
                    </a:lnTo>
                    <a:lnTo>
                      <a:pt x="480" y="1038"/>
                    </a:lnTo>
                    <a:lnTo>
                      <a:pt x="615" y="902"/>
                    </a:lnTo>
                    <a:lnTo>
                      <a:pt x="502" y="626"/>
                    </a:lnTo>
                    <a:lnTo>
                      <a:pt x="503" y="626"/>
                    </a:lnTo>
                    <a:lnTo>
                      <a:pt x="547" y="575"/>
                    </a:lnTo>
                    <a:lnTo>
                      <a:pt x="526" y="581"/>
                    </a:lnTo>
                    <a:lnTo>
                      <a:pt x="503" y="586"/>
                    </a:lnTo>
                    <a:lnTo>
                      <a:pt x="480" y="587"/>
                    </a:lnTo>
                    <a:lnTo>
                      <a:pt x="447" y="583"/>
                    </a:lnTo>
                    <a:lnTo>
                      <a:pt x="413" y="575"/>
                    </a:lnTo>
                    <a:close/>
                    <a:moveTo>
                      <a:pt x="480" y="0"/>
                    </a:moveTo>
                    <a:lnTo>
                      <a:pt x="520" y="2"/>
                    </a:lnTo>
                    <a:lnTo>
                      <a:pt x="557" y="11"/>
                    </a:lnTo>
                    <a:lnTo>
                      <a:pt x="592" y="25"/>
                    </a:lnTo>
                    <a:lnTo>
                      <a:pt x="625" y="42"/>
                    </a:lnTo>
                    <a:lnTo>
                      <a:pt x="654" y="65"/>
                    </a:lnTo>
                    <a:lnTo>
                      <a:pt x="681" y="91"/>
                    </a:lnTo>
                    <a:lnTo>
                      <a:pt x="702" y="122"/>
                    </a:lnTo>
                    <a:lnTo>
                      <a:pt x="721" y="155"/>
                    </a:lnTo>
                    <a:lnTo>
                      <a:pt x="734" y="191"/>
                    </a:lnTo>
                    <a:lnTo>
                      <a:pt x="742" y="228"/>
                    </a:lnTo>
                    <a:lnTo>
                      <a:pt x="746" y="268"/>
                    </a:lnTo>
                    <a:lnTo>
                      <a:pt x="742" y="307"/>
                    </a:lnTo>
                    <a:lnTo>
                      <a:pt x="735" y="348"/>
                    </a:lnTo>
                    <a:lnTo>
                      <a:pt x="722" y="387"/>
                    </a:lnTo>
                    <a:lnTo>
                      <a:pt x="705" y="425"/>
                    </a:lnTo>
                    <a:lnTo>
                      <a:pt x="683" y="461"/>
                    </a:lnTo>
                    <a:lnTo>
                      <a:pt x="658" y="494"/>
                    </a:lnTo>
                    <a:lnTo>
                      <a:pt x="630" y="523"/>
                    </a:lnTo>
                    <a:lnTo>
                      <a:pt x="599" y="547"/>
                    </a:lnTo>
                    <a:lnTo>
                      <a:pt x="650" y="564"/>
                    </a:lnTo>
                    <a:lnTo>
                      <a:pt x="698" y="585"/>
                    </a:lnTo>
                    <a:lnTo>
                      <a:pt x="743" y="610"/>
                    </a:lnTo>
                    <a:lnTo>
                      <a:pt x="785" y="638"/>
                    </a:lnTo>
                    <a:lnTo>
                      <a:pt x="823" y="670"/>
                    </a:lnTo>
                    <a:lnTo>
                      <a:pt x="858" y="703"/>
                    </a:lnTo>
                    <a:lnTo>
                      <a:pt x="888" y="738"/>
                    </a:lnTo>
                    <a:lnTo>
                      <a:pt x="913" y="774"/>
                    </a:lnTo>
                    <a:lnTo>
                      <a:pt x="933" y="812"/>
                    </a:lnTo>
                    <a:lnTo>
                      <a:pt x="948" y="849"/>
                    </a:lnTo>
                    <a:lnTo>
                      <a:pt x="957" y="885"/>
                    </a:lnTo>
                    <a:lnTo>
                      <a:pt x="960" y="920"/>
                    </a:lnTo>
                    <a:lnTo>
                      <a:pt x="957" y="936"/>
                    </a:lnTo>
                    <a:lnTo>
                      <a:pt x="946" y="951"/>
                    </a:lnTo>
                    <a:lnTo>
                      <a:pt x="930" y="965"/>
                    </a:lnTo>
                    <a:lnTo>
                      <a:pt x="907" y="977"/>
                    </a:lnTo>
                    <a:lnTo>
                      <a:pt x="879" y="989"/>
                    </a:lnTo>
                    <a:lnTo>
                      <a:pt x="847" y="1000"/>
                    </a:lnTo>
                    <a:lnTo>
                      <a:pt x="810" y="1009"/>
                    </a:lnTo>
                    <a:lnTo>
                      <a:pt x="770" y="1017"/>
                    </a:lnTo>
                    <a:lnTo>
                      <a:pt x="727" y="1023"/>
                    </a:lnTo>
                    <a:lnTo>
                      <a:pt x="681" y="1029"/>
                    </a:lnTo>
                    <a:lnTo>
                      <a:pt x="632" y="1033"/>
                    </a:lnTo>
                    <a:lnTo>
                      <a:pt x="583" y="1036"/>
                    </a:lnTo>
                    <a:lnTo>
                      <a:pt x="532" y="1038"/>
                    </a:lnTo>
                    <a:lnTo>
                      <a:pt x="480" y="1038"/>
                    </a:lnTo>
                    <a:lnTo>
                      <a:pt x="429" y="1038"/>
                    </a:lnTo>
                    <a:lnTo>
                      <a:pt x="379" y="1036"/>
                    </a:lnTo>
                    <a:lnTo>
                      <a:pt x="328" y="1033"/>
                    </a:lnTo>
                    <a:lnTo>
                      <a:pt x="281" y="1029"/>
                    </a:lnTo>
                    <a:lnTo>
                      <a:pt x="234" y="1023"/>
                    </a:lnTo>
                    <a:lnTo>
                      <a:pt x="191" y="1017"/>
                    </a:lnTo>
                    <a:lnTo>
                      <a:pt x="150" y="1009"/>
                    </a:lnTo>
                    <a:lnTo>
                      <a:pt x="113" y="1000"/>
                    </a:lnTo>
                    <a:lnTo>
                      <a:pt x="81" y="989"/>
                    </a:lnTo>
                    <a:lnTo>
                      <a:pt x="54" y="977"/>
                    </a:lnTo>
                    <a:lnTo>
                      <a:pt x="31" y="965"/>
                    </a:lnTo>
                    <a:lnTo>
                      <a:pt x="14" y="951"/>
                    </a:lnTo>
                    <a:lnTo>
                      <a:pt x="4" y="936"/>
                    </a:lnTo>
                    <a:lnTo>
                      <a:pt x="0" y="920"/>
                    </a:lnTo>
                    <a:lnTo>
                      <a:pt x="3" y="885"/>
                    </a:lnTo>
                    <a:lnTo>
                      <a:pt x="13" y="849"/>
                    </a:lnTo>
                    <a:lnTo>
                      <a:pt x="28" y="812"/>
                    </a:lnTo>
                    <a:lnTo>
                      <a:pt x="48" y="774"/>
                    </a:lnTo>
                    <a:lnTo>
                      <a:pt x="73" y="738"/>
                    </a:lnTo>
                    <a:lnTo>
                      <a:pt x="104" y="703"/>
                    </a:lnTo>
                    <a:lnTo>
                      <a:pt x="138" y="670"/>
                    </a:lnTo>
                    <a:lnTo>
                      <a:pt x="176" y="638"/>
                    </a:lnTo>
                    <a:lnTo>
                      <a:pt x="218" y="610"/>
                    </a:lnTo>
                    <a:lnTo>
                      <a:pt x="263" y="585"/>
                    </a:lnTo>
                    <a:lnTo>
                      <a:pt x="311" y="564"/>
                    </a:lnTo>
                    <a:lnTo>
                      <a:pt x="362" y="547"/>
                    </a:lnTo>
                    <a:lnTo>
                      <a:pt x="330" y="523"/>
                    </a:lnTo>
                    <a:lnTo>
                      <a:pt x="302" y="494"/>
                    </a:lnTo>
                    <a:lnTo>
                      <a:pt x="277" y="461"/>
                    </a:lnTo>
                    <a:lnTo>
                      <a:pt x="256" y="425"/>
                    </a:lnTo>
                    <a:lnTo>
                      <a:pt x="239" y="387"/>
                    </a:lnTo>
                    <a:lnTo>
                      <a:pt x="227" y="348"/>
                    </a:lnTo>
                    <a:lnTo>
                      <a:pt x="218" y="307"/>
                    </a:lnTo>
                    <a:lnTo>
                      <a:pt x="216" y="268"/>
                    </a:lnTo>
                    <a:lnTo>
                      <a:pt x="218" y="228"/>
                    </a:lnTo>
                    <a:lnTo>
                      <a:pt x="227" y="191"/>
                    </a:lnTo>
                    <a:lnTo>
                      <a:pt x="240" y="155"/>
                    </a:lnTo>
                    <a:lnTo>
                      <a:pt x="258" y="122"/>
                    </a:lnTo>
                    <a:lnTo>
                      <a:pt x="281" y="91"/>
                    </a:lnTo>
                    <a:lnTo>
                      <a:pt x="307" y="65"/>
                    </a:lnTo>
                    <a:lnTo>
                      <a:pt x="337" y="42"/>
                    </a:lnTo>
                    <a:lnTo>
                      <a:pt x="369" y="25"/>
                    </a:lnTo>
                    <a:lnTo>
                      <a:pt x="404" y="11"/>
                    </a:lnTo>
                    <a:lnTo>
                      <a:pt x="441" y="2"/>
                    </a:lnTo>
                    <a:lnTo>
                      <a:pt x="480" y="0"/>
                    </a:lnTo>
                    <a:close/>
                  </a:path>
                </a:pathLst>
              </a:custGeom>
              <a:grp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IN" sz="1800" b="0" i="0" u="none" strike="noStrike" kern="1200" cap="none" spc="0" normalizeH="0" baseline="0" noProof="0" dirty="0">
                  <a:ln>
                    <a:noFill/>
                  </a:ln>
                  <a:solidFill>
                    <a:prstClr val="black"/>
                  </a:solidFill>
                  <a:effectLst/>
                  <a:uLnTx/>
                  <a:uFillTx/>
                  <a:latin typeface="Montserrat Light" panose="00000400000000000000" pitchFamily="50" charset="0"/>
                  <a:ea typeface="方正黑体简体" panose="03000509000000000000" pitchFamily="65" charset="-122"/>
                  <a:cs typeface="+mn-cs"/>
                </a:endParaRPr>
              </a:p>
            </p:txBody>
          </p:sp>
          <p:sp>
            <p:nvSpPr>
              <p:cNvPr id="39" name="Freeform 50"/>
              <p:cNvSpPr>
                <a:spLocks noEditPoints="1"/>
              </p:cNvSpPr>
              <p:nvPr/>
            </p:nvSpPr>
            <p:spPr bwMode="auto">
              <a:xfrm>
                <a:off x="7693025" y="1104900"/>
                <a:ext cx="703263" cy="641350"/>
              </a:xfrm>
              <a:custGeom>
                <a:avLst/>
                <a:gdLst>
                  <a:gd name="T0" fmla="*/ 2318 w 3541"/>
                  <a:gd name="T1" fmla="*/ 1852 h 3228"/>
                  <a:gd name="T2" fmla="*/ 2044 w 3541"/>
                  <a:gd name="T3" fmla="*/ 2296 h 3228"/>
                  <a:gd name="T4" fmla="*/ 2141 w 3541"/>
                  <a:gd name="T5" fmla="*/ 2825 h 3228"/>
                  <a:gd name="T6" fmla="*/ 2553 w 3541"/>
                  <a:gd name="T7" fmla="*/ 3140 h 3228"/>
                  <a:gd name="T8" fmla="*/ 3084 w 3541"/>
                  <a:gd name="T9" fmla="*/ 3091 h 3228"/>
                  <a:gd name="T10" fmla="*/ 3432 w 3541"/>
                  <a:gd name="T11" fmla="*/ 2706 h 3228"/>
                  <a:gd name="T12" fmla="*/ 3432 w 3541"/>
                  <a:gd name="T13" fmla="*/ 2167 h 3228"/>
                  <a:gd name="T14" fmla="*/ 3084 w 3541"/>
                  <a:gd name="T15" fmla="*/ 1781 h 3228"/>
                  <a:gd name="T16" fmla="*/ 645 w 3541"/>
                  <a:gd name="T17" fmla="*/ 1716 h 3228"/>
                  <a:gd name="T18" fmla="*/ 206 w 3541"/>
                  <a:gd name="T19" fmla="*/ 1992 h 3228"/>
                  <a:gd name="T20" fmla="*/ 61 w 3541"/>
                  <a:gd name="T21" fmla="*/ 2506 h 3228"/>
                  <a:gd name="T22" fmla="*/ 295 w 3541"/>
                  <a:gd name="T23" fmla="*/ 2977 h 3228"/>
                  <a:gd name="T24" fmla="*/ 783 w 3541"/>
                  <a:gd name="T25" fmla="*/ 3169 h 3228"/>
                  <a:gd name="T26" fmla="*/ 1273 w 3541"/>
                  <a:gd name="T27" fmla="*/ 2977 h 3228"/>
                  <a:gd name="T28" fmla="*/ 1506 w 3541"/>
                  <a:gd name="T29" fmla="*/ 2506 h 3228"/>
                  <a:gd name="T30" fmla="*/ 1360 w 3541"/>
                  <a:gd name="T31" fmla="*/ 1992 h 3228"/>
                  <a:gd name="T32" fmla="*/ 921 w 3541"/>
                  <a:gd name="T33" fmla="*/ 1716 h 3228"/>
                  <a:gd name="T34" fmla="*/ 1106 w 3541"/>
                  <a:gd name="T35" fmla="*/ 1647 h 3228"/>
                  <a:gd name="T36" fmla="*/ 1452 w 3541"/>
                  <a:gd name="T37" fmla="*/ 2024 h 3228"/>
                  <a:gd name="T38" fmla="*/ 1562 w 3541"/>
                  <a:gd name="T39" fmla="*/ 2519 h 3228"/>
                  <a:gd name="T40" fmla="*/ 1977 w 3541"/>
                  <a:gd name="T41" fmla="*/ 2519 h 3228"/>
                  <a:gd name="T42" fmla="*/ 2087 w 3541"/>
                  <a:gd name="T43" fmla="*/ 2024 h 3228"/>
                  <a:gd name="T44" fmla="*/ 2435 w 3541"/>
                  <a:gd name="T45" fmla="*/ 1647 h 3228"/>
                  <a:gd name="T46" fmla="*/ 2138 w 3541"/>
                  <a:gd name="T47" fmla="*/ 1491 h 3228"/>
                  <a:gd name="T48" fmla="*/ 1640 w 3541"/>
                  <a:gd name="T49" fmla="*/ 1574 h 3228"/>
                  <a:gd name="T50" fmla="*/ 1770 w 3541"/>
                  <a:gd name="T51" fmla="*/ 58 h 3228"/>
                  <a:gd name="T52" fmla="*/ 1282 w 3541"/>
                  <a:gd name="T53" fmla="*/ 251 h 3228"/>
                  <a:gd name="T54" fmla="*/ 1049 w 3541"/>
                  <a:gd name="T55" fmla="*/ 722 h 3228"/>
                  <a:gd name="T56" fmla="*/ 1193 w 3541"/>
                  <a:gd name="T57" fmla="*/ 1236 h 3228"/>
                  <a:gd name="T58" fmla="*/ 1632 w 3541"/>
                  <a:gd name="T59" fmla="*/ 1513 h 3228"/>
                  <a:gd name="T60" fmla="*/ 2154 w 3541"/>
                  <a:gd name="T61" fmla="*/ 1415 h 3228"/>
                  <a:gd name="T62" fmla="*/ 2466 w 3541"/>
                  <a:gd name="T63" fmla="*/ 998 h 3228"/>
                  <a:gd name="T64" fmla="*/ 2418 w 3541"/>
                  <a:gd name="T65" fmla="*/ 461 h 3228"/>
                  <a:gd name="T66" fmla="*/ 2037 w 3541"/>
                  <a:gd name="T67" fmla="*/ 110 h 3228"/>
                  <a:gd name="T68" fmla="*/ 1911 w 3541"/>
                  <a:gd name="T69" fmla="*/ 13 h 3228"/>
                  <a:gd name="T70" fmla="*/ 2369 w 3541"/>
                  <a:gd name="T71" fmla="*/ 282 h 3228"/>
                  <a:gd name="T72" fmla="*/ 2553 w 3541"/>
                  <a:gd name="T73" fmla="*/ 793 h 3228"/>
                  <a:gd name="T74" fmla="*/ 2371 w 3541"/>
                  <a:gd name="T75" fmla="*/ 1299 h 3228"/>
                  <a:gd name="T76" fmla="*/ 2689 w 3541"/>
                  <a:gd name="T77" fmla="*/ 1647 h 3228"/>
                  <a:gd name="T78" fmla="*/ 3208 w 3541"/>
                  <a:gd name="T79" fmla="*/ 1789 h 3228"/>
                  <a:gd name="T80" fmla="*/ 3513 w 3541"/>
                  <a:gd name="T81" fmla="*/ 2225 h 3228"/>
                  <a:gd name="T82" fmla="*/ 3465 w 3541"/>
                  <a:gd name="T83" fmla="*/ 2775 h 3228"/>
                  <a:gd name="T84" fmla="*/ 3092 w 3541"/>
                  <a:gd name="T85" fmla="*/ 3152 h 3228"/>
                  <a:gd name="T86" fmla="*/ 2547 w 3541"/>
                  <a:gd name="T87" fmla="*/ 3200 h 3228"/>
                  <a:gd name="T88" fmla="*/ 2113 w 3541"/>
                  <a:gd name="T89" fmla="*/ 2886 h 3228"/>
                  <a:gd name="T90" fmla="*/ 1770 w 3541"/>
                  <a:gd name="T91" fmla="*/ 2671 h 3228"/>
                  <a:gd name="T92" fmla="*/ 1427 w 3541"/>
                  <a:gd name="T93" fmla="*/ 2886 h 3228"/>
                  <a:gd name="T94" fmla="*/ 994 w 3541"/>
                  <a:gd name="T95" fmla="*/ 3200 h 3228"/>
                  <a:gd name="T96" fmla="*/ 448 w 3541"/>
                  <a:gd name="T97" fmla="*/ 3152 h 3228"/>
                  <a:gd name="T98" fmla="*/ 76 w 3541"/>
                  <a:gd name="T99" fmla="*/ 2775 h 3228"/>
                  <a:gd name="T100" fmla="*/ 28 w 3541"/>
                  <a:gd name="T101" fmla="*/ 2225 h 3228"/>
                  <a:gd name="T102" fmla="*/ 332 w 3541"/>
                  <a:gd name="T103" fmla="*/ 1789 h 3228"/>
                  <a:gd name="T104" fmla="*/ 850 w 3541"/>
                  <a:gd name="T105" fmla="*/ 1647 h 3228"/>
                  <a:gd name="T106" fmla="*/ 1169 w 3541"/>
                  <a:gd name="T107" fmla="*/ 1299 h 3228"/>
                  <a:gd name="T108" fmla="*/ 987 w 3541"/>
                  <a:gd name="T109" fmla="*/ 793 h 3228"/>
                  <a:gd name="T110" fmla="*/ 1172 w 3541"/>
                  <a:gd name="T111" fmla="*/ 282 h 3228"/>
                  <a:gd name="T112" fmla="*/ 1629 w 3541"/>
                  <a:gd name="T113" fmla="*/ 13 h 3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41" h="3228">
                    <a:moveTo>
                      <a:pt x="2756" y="1703"/>
                    </a:moveTo>
                    <a:lnTo>
                      <a:pt x="2686" y="1706"/>
                    </a:lnTo>
                    <a:lnTo>
                      <a:pt x="2619" y="1716"/>
                    </a:lnTo>
                    <a:lnTo>
                      <a:pt x="2553" y="1731"/>
                    </a:lnTo>
                    <a:lnTo>
                      <a:pt x="2490" y="1754"/>
                    </a:lnTo>
                    <a:lnTo>
                      <a:pt x="2429" y="1781"/>
                    </a:lnTo>
                    <a:lnTo>
                      <a:pt x="2372" y="1814"/>
                    </a:lnTo>
                    <a:lnTo>
                      <a:pt x="2318" y="1852"/>
                    </a:lnTo>
                    <a:lnTo>
                      <a:pt x="2268" y="1895"/>
                    </a:lnTo>
                    <a:lnTo>
                      <a:pt x="2221" y="1942"/>
                    </a:lnTo>
                    <a:lnTo>
                      <a:pt x="2179" y="1992"/>
                    </a:lnTo>
                    <a:lnTo>
                      <a:pt x="2141" y="2047"/>
                    </a:lnTo>
                    <a:lnTo>
                      <a:pt x="2109" y="2105"/>
                    </a:lnTo>
                    <a:lnTo>
                      <a:pt x="2082" y="2167"/>
                    </a:lnTo>
                    <a:lnTo>
                      <a:pt x="2060" y="2230"/>
                    </a:lnTo>
                    <a:lnTo>
                      <a:pt x="2044" y="2296"/>
                    </a:lnTo>
                    <a:lnTo>
                      <a:pt x="2035" y="2365"/>
                    </a:lnTo>
                    <a:lnTo>
                      <a:pt x="2031" y="2436"/>
                    </a:lnTo>
                    <a:lnTo>
                      <a:pt x="2035" y="2506"/>
                    </a:lnTo>
                    <a:lnTo>
                      <a:pt x="2044" y="2575"/>
                    </a:lnTo>
                    <a:lnTo>
                      <a:pt x="2060" y="2641"/>
                    </a:lnTo>
                    <a:lnTo>
                      <a:pt x="2082" y="2706"/>
                    </a:lnTo>
                    <a:lnTo>
                      <a:pt x="2109" y="2767"/>
                    </a:lnTo>
                    <a:lnTo>
                      <a:pt x="2141" y="2825"/>
                    </a:lnTo>
                    <a:lnTo>
                      <a:pt x="2179" y="2880"/>
                    </a:lnTo>
                    <a:lnTo>
                      <a:pt x="2221" y="2930"/>
                    </a:lnTo>
                    <a:lnTo>
                      <a:pt x="2268" y="2977"/>
                    </a:lnTo>
                    <a:lnTo>
                      <a:pt x="2318" y="3020"/>
                    </a:lnTo>
                    <a:lnTo>
                      <a:pt x="2372" y="3058"/>
                    </a:lnTo>
                    <a:lnTo>
                      <a:pt x="2429" y="3091"/>
                    </a:lnTo>
                    <a:lnTo>
                      <a:pt x="2490" y="3118"/>
                    </a:lnTo>
                    <a:lnTo>
                      <a:pt x="2553" y="3140"/>
                    </a:lnTo>
                    <a:lnTo>
                      <a:pt x="2619" y="3156"/>
                    </a:lnTo>
                    <a:lnTo>
                      <a:pt x="2686" y="3166"/>
                    </a:lnTo>
                    <a:lnTo>
                      <a:pt x="2756" y="3169"/>
                    </a:lnTo>
                    <a:lnTo>
                      <a:pt x="2826" y="3166"/>
                    </a:lnTo>
                    <a:lnTo>
                      <a:pt x="2894" y="3156"/>
                    </a:lnTo>
                    <a:lnTo>
                      <a:pt x="2960" y="3140"/>
                    </a:lnTo>
                    <a:lnTo>
                      <a:pt x="3023" y="3118"/>
                    </a:lnTo>
                    <a:lnTo>
                      <a:pt x="3084" y="3091"/>
                    </a:lnTo>
                    <a:lnTo>
                      <a:pt x="3141" y="3058"/>
                    </a:lnTo>
                    <a:lnTo>
                      <a:pt x="3195" y="3020"/>
                    </a:lnTo>
                    <a:lnTo>
                      <a:pt x="3246" y="2977"/>
                    </a:lnTo>
                    <a:lnTo>
                      <a:pt x="3292" y="2930"/>
                    </a:lnTo>
                    <a:lnTo>
                      <a:pt x="3335" y="2880"/>
                    </a:lnTo>
                    <a:lnTo>
                      <a:pt x="3371" y="2825"/>
                    </a:lnTo>
                    <a:lnTo>
                      <a:pt x="3404" y="2767"/>
                    </a:lnTo>
                    <a:lnTo>
                      <a:pt x="3432" y="2706"/>
                    </a:lnTo>
                    <a:lnTo>
                      <a:pt x="3453" y="2641"/>
                    </a:lnTo>
                    <a:lnTo>
                      <a:pt x="3469" y="2575"/>
                    </a:lnTo>
                    <a:lnTo>
                      <a:pt x="3479" y="2506"/>
                    </a:lnTo>
                    <a:lnTo>
                      <a:pt x="3482" y="2436"/>
                    </a:lnTo>
                    <a:lnTo>
                      <a:pt x="3479" y="2365"/>
                    </a:lnTo>
                    <a:lnTo>
                      <a:pt x="3469" y="2296"/>
                    </a:lnTo>
                    <a:lnTo>
                      <a:pt x="3453" y="2230"/>
                    </a:lnTo>
                    <a:lnTo>
                      <a:pt x="3432" y="2167"/>
                    </a:lnTo>
                    <a:lnTo>
                      <a:pt x="3404" y="2105"/>
                    </a:lnTo>
                    <a:lnTo>
                      <a:pt x="3371" y="2047"/>
                    </a:lnTo>
                    <a:lnTo>
                      <a:pt x="3335" y="1992"/>
                    </a:lnTo>
                    <a:lnTo>
                      <a:pt x="3292" y="1942"/>
                    </a:lnTo>
                    <a:lnTo>
                      <a:pt x="3246" y="1895"/>
                    </a:lnTo>
                    <a:lnTo>
                      <a:pt x="3195" y="1852"/>
                    </a:lnTo>
                    <a:lnTo>
                      <a:pt x="3141" y="1814"/>
                    </a:lnTo>
                    <a:lnTo>
                      <a:pt x="3084" y="1781"/>
                    </a:lnTo>
                    <a:lnTo>
                      <a:pt x="3023" y="1754"/>
                    </a:lnTo>
                    <a:lnTo>
                      <a:pt x="2960" y="1731"/>
                    </a:lnTo>
                    <a:lnTo>
                      <a:pt x="2894" y="1716"/>
                    </a:lnTo>
                    <a:lnTo>
                      <a:pt x="2826" y="1706"/>
                    </a:lnTo>
                    <a:lnTo>
                      <a:pt x="2756" y="1703"/>
                    </a:lnTo>
                    <a:close/>
                    <a:moveTo>
                      <a:pt x="783" y="1703"/>
                    </a:moveTo>
                    <a:lnTo>
                      <a:pt x="713" y="1706"/>
                    </a:lnTo>
                    <a:lnTo>
                      <a:pt x="645" y="1716"/>
                    </a:lnTo>
                    <a:lnTo>
                      <a:pt x="580" y="1731"/>
                    </a:lnTo>
                    <a:lnTo>
                      <a:pt x="517" y="1754"/>
                    </a:lnTo>
                    <a:lnTo>
                      <a:pt x="456" y="1781"/>
                    </a:lnTo>
                    <a:lnTo>
                      <a:pt x="399" y="1814"/>
                    </a:lnTo>
                    <a:lnTo>
                      <a:pt x="345" y="1852"/>
                    </a:lnTo>
                    <a:lnTo>
                      <a:pt x="295" y="1895"/>
                    </a:lnTo>
                    <a:lnTo>
                      <a:pt x="248" y="1942"/>
                    </a:lnTo>
                    <a:lnTo>
                      <a:pt x="206" y="1992"/>
                    </a:lnTo>
                    <a:lnTo>
                      <a:pt x="168" y="2047"/>
                    </a:lnTo>
                    <a:lnTo>
                      <a:pt x="136" y="2105"/>
                    </a:lnTo>
                    <a:lnTo>
                      <a:pt x="109" y="2167"/>
                    </a:lnTo>
                    <a:lnTo>
                      <a:pt x="87" y="2230"/>
                    </a:lnTo>
                    <a:lnTo>
                      <a:pt x="71" y="2296"/>
                    </a:lnTo>
                    <a:lnTo>
                      <a:pt x="61" y="2365"/>
                    </a:lnTo>
                    <a:lnTo>
                      <a:pt x="58" y="2436"/>
                    </a:lnTo>
                    <a:lnTo>
                      <a:pt x="61" y="2506"/>
                    </a:lnTo>
                    <a:lnTo>
                      <a:pt x="71" y="2575"/>
                    </a:lnTo>
                    <a:lnTo>
                      <a:pt x="87" y="2641"/>
                    </a:lnTo>
                    <a:lnTo>
                      <a:pt x="109" y="2706"/>
                    </a:lnTo>
                    <a:lnTo>
                      <a:pt x="136" y="2767"/>
                    </a:lnTo>
                    <a:lnTo>
                      <a:pt x="168" y="2825"/>
                    </a:lnTo>
                    <a:lnTo>
                      <a:pt x="206" y="2880"/>
                    </a:lnTo>
                    <a:lnTo>
                      <a:pt x="248" y="2930"/>
                    </a:lnTo>
                    <a:lnTo>
                      <a:pt x="295" y="2977"/>
                    </a:lnTo>
                    <a:lnTo>
                      <a:pt x="345" y="3020"/>
                    </a:lnTo>
                    <a:lnTo>
                      <a:pt x="399" y="3058"/>
                    </a:lnTo>
                    <a:lnTo>
                      <a:pt x="456" y="3091"/>
                    </a:lnTo>
                    <a:lnTo>
                      <a:pt x="517" y="3118"/>
                    </a:lnTo>
                    <a:lnTo>
                      <a:pt x="580" y="3140"/>
                    </a:lnTo>
                    <a:lnTo>
                      <a:pt x="645" y="3156"/>
                    </a:lnTo>
                    <a:lnTo>
                      <a:pt x="713" y="3166"/>
                    </a:lnTo>
                    <a:lnTo>
                      <a:pt x="783" y="3169"/>
                    </a:lnTo>
                    <a:lnTo>
                      <a:pt x="853" y="3166"/>
                    </a:lnTo>
                    <a:lnTo>
                      <a:pt x="921" y="3156"/>
                    </a:lnTo>
                    <a:lnTo>
                      <a:pt x="987" y="3140"/>
                    </a:lnTo>
                    <a:lnTo>
                      <a:pt x="1050" y="3118"/>
                    </a:lnTo>
                    <a:lnTo>
                      <a:pt x="1110" y="3091"/>
                    </a:lnTo>
                    <a:lnTo>
                      <a:pt x="1168" y="3058"/>
                    </a:lnTo>
                    <a:lnTo>
                      <a:pt x="1222" y="3020"/>
                    </a:lnTo>
                    <a:lnTo>
                      <a:pt x="1273" y="2977"/>
                    </a:lnTo>
                    <a:lnTo>
                      <a:pt x="1318" y="2930"/>
                    </a:lnTo>
                    <a:lnTo>
                      <a:pt x="1360" y="2880"/>
                    </a:lnTo>
                    <a:lnTo>
                      <a:pt x="1398" y="2825"/>
                    </a:lnTo>
                    <a:lnTo>
                      <a:pt x="1430" y="2767"/>
                    </a:lnTo>
                    <a:lnTo>
                      <a:pt x="1459" y="2706"/>
                    </a:lnTo>
                    <a:lnTo>
                      <a:pt x="1480" y="2641"/>
                    </a:lnTo>
                    <a:lnTo>
                      <a:pt x="1495" y="2575"/>
                    </a:lnTo>
                    <a:lnTo>
                      <a:pt x="1506" y="2506"/>
                    </a:lnTo>
                    <a:lnTo>
                      <a:pt x="1509" y="2436"/>
                    </a:lnTo>
                    <a:lnTo>
                      <a:pt x="1506" y="2365"/>
                    </a:lnTo>
                    <a:lnTo>
                      <a:pt x="1495" y="2296"/>
                    </a:lnTo>
                    <a:lnTo>
                      <a:pt x="1480" y="2230"/>
                    </a:lnTo>
                    <a:lnTo>
                      <a:pt x="1459" y="2167"/>
                    </a:lnTo>
                    <a:lnTo>
                      <a:pt x="1430" y="2105"/>
                    </a:lnTo>
                    <a:lnTo>
                      <a:pt x="1398" y="2047"/>
                    </a:lnTo>
                    <a:lnTo>
                      <a:pt x="1360" y="1992"/>
                    </a:lnTo>
                    <a:lnTo>
                      <a:pt x="1318" y="1942"/>
                    </a:lnTo>
                    <a:lnTo>
                      <a:pt x="1273" y="1895"/>
                    </a:lnTo>
                    <a:lnTo>
                      <a:pt x="1222" y="1852"/>
                    </a:lnTo>
                    <a:lnTo>
                      <a:pt x="1168" y="1814"/>
                    </a:lnTo>
                    <a:lnTo>
                      <a:pt x="1110" y="1781"/>
                    </a:lnTo>
                    <a:lnTo>
                      <a:pt x="1050" y="1754"/>
                    </a:lnTo>
                    <a:lnTo>
                      <a:pt x="987" y="1731"/>
                    </a:lnTo>
                    <a:lnTo>
                      <a:pt x="921" y="1716"/>
                    </a:lnTo>
                    <a:lnTo>
                      <a:pt x="853" y="1706"/>
                    </a:lnTo>
                    <a:lnTo>
                      <a:pt x="783" y="1703"/>
                    </a:lnTo>
                    <a:close/>
                    <a:moveTo>
                      <a:pt x="1250" y="1384"/>
                    </a:moveTo>
                    <a:lnTo>
                      <a:pt x="1213" y="1430"/>
                    </a:lnTo>
                    <a:lnTo>
                      <a:pt x="1179" y="1480"/>
                    </a:lnTo>
                    <a:lnTo>
                      <a:pt x="1150" y="1533"/>
                    </a:lnTo>
                    <a:lnTo>
                      <a:pt x="1125" y="1588"/>
                    </a:lnTo>
                    <a:lnTo>
                      <a:pt x="1106" y="1647"/>
                    </a:lnTo>
                    <a:lnTo>
                      <a:pt x="1091" y="1707"/>
                    </a:lnTo>
                    <a:lnTo>
                      <a:pt x="1153" y="1738"/>
                    </a:lnTo>
                    <a:lnTo>
                      <a:pt x="1213" y="1774"/>
                    </a:lnTo>
                    <a:lnTo>
                      <a:pt x="1270" y="1815"/>
                    </a:lnTo>
                    <a:lnTo>
                      <a:pt x="1322" y="1861"/>
                    </a:lnTo>
                    <a:lnTo>
                      <a:pt x="1370" y="1911"/>
                    </a:lnTo>
                    <a:lnTo>
                      <a:pt x="1413" y="1966"/>
                    </a:lnTo>
                    <a:lnTo>
                      <a:pt x="1452" y="2024"/>
                    </a:lnTo>
                    <a:lnTo>
                      <a:pt x="1487" y="2086"/>
                    </a:lnTo>
                    <a:lnTo>
                      <a:pt x="1515" y="2150"/>
                    </a:lnTo>
                    <a:lnTo>
                      <a:pt x="1537" y="2218"/>
                    </a:lnTo>
                    <a:lnTo>
                      <a:pt x="1553" y="2289"/>
                    </a:lnTo>
                    <a:lnTo>
                      <a:pt x="1563" y="2361"/>
                    </a:lnTo>
                    <a:lnTo>
                      <a:pt x="1566" y="2436"/>
                    </a:lnTo>
                    <a:lnTo>
                      <a:pt x="1565" y="2478"/>
                    </a:lnTo>
                    <a:lnTo>
                      <a:pt x="1562" y="2519"/>
                    </a:lnTo>
                    <a:lnTo>
                      <a:pt x="1613" y="2533"/>
                    </a:lnTo>
                    <a:lnTo>
                      <a:pt x="1663" y="2544"/>
                    </a:lnTo>
                    <a:lnTo>
                      <a:pt x="1716" y="2551"/>
                    </a:lnTo>
                    <a:lnTo>
                      <a:pt x="1770" y="2553"/>
                    </a:lnTo>
                    <a:lnTo>
                      <a:pt x="1824" y="2551"/>
                    </a:lnTo>
                    <a:lnTo>
                      <a:pt x="1876" y="2544"/>
                    </a:lnTo>
                    <a:lnTo>
                      <a:pt x="1928" y="2533"/>
                    </a:lnTo>
                    <a:lnTo>
                      <a:pt x="1977" y="2519"/>
                    </a:lnTo>
                    <a:lnTo>
                      <a:pt x="1974" y="2478"/>
                    </a:lnTo>
                    <a:lnTo>
                      <a:pt x="1973" y="2436"/>
                    </a:lnTo>
                    <a:lnTo>
                      <a:pt x="1976" y="2361"/>
                    </a:lnTo>
                    <a:lnTo>
                      <a:pt x="1987" y="2289"/>
                    </a:lnTo>
                    <a:lnTo>
                      <a:pt x="2003" y="2218"/>
                    </a:lnTo>
                    <a:lnTo>
                      <a:pt x="2026" y="2150"/>
                    </a:lnTo>
                    <a:lnTo>
                      <a:pt x="2054" y="2086"/>
                    </a:lnTo>
                    <a:lnTo>
                      <a:pt x="2087" y="2024"/>
                    </a:lnTo>
                    <a:lnTo>
                      <a:pt x="2126" y="1966"/>
                    </a:lnTo>
                    <a:lnTo>
                      <a:pt x="2171" y="1911"/>
                    </a:lnTo>
                    <a:lnTo>
                      <a:pt x="2218" y="1861"/>
                    </a:lnTo>
                    <a:lnTo>
                      <a:pt x="2271" y="1815"/>
                    </a:lnTo>
                    <a:lnTo>
                      <a:pt x="2327" y="1774"/>
                    </a:lnTo>
                    <a:lnTo>
                      <a:pt x="2386" y="1738"/>
                    </a:lnTo>
                    <a:lnTo>
                      <a:pt x="2450" y="1707"/>
                    </a:lnTo>
                    <a:lnTo>
                      <a:pt x="2435" y="1647"/>
                    </a:lnTo>
                    <a:lnTo>
                      <a:pt x="2414" y="1588"/>
                    </a:lnTo>
                    <a:lnTo>
                      <a:pt x="2390" y="1533"/>
                    </a:lnTo>
                    <a:lnTo>
                      <a:pt x="2360" y="1480"/>
                    </a:lnTo>
                    <a:lnTo>
                      <a:pt x="2327" y="1430"/>
                    </a:lnTo>
                    <a:lnTo>
                      <a:pt x="2289" y="1384"/>
                    </a:lnTo>
                    <a:lnTo>
                      <a:pt x="2242" y="1424"/>
                    </a:lnTo>
                    <a:lnTo>
                      <a:pt x="2191" y="1460"/>
                    </a:lnTo>
                    <a:lnTo>
                      <a:pt x="2138" y="1491"/>
                    </a:lnTo>
                    <a:lnTo>
                      <a:pt x="2082" y="1518"/>
                    </a:lnTo>
                    <a:lnTo>
                      <a:pt x="2023" y="1542"/>
                    </a:lnTo>
                    <a:lnTo>
                      <a:pt x="1962" y="1561"/>
                    </a:lnTo>
                    <a:lnTo>
                      <a:pt x="1900" y="1574"/>
                    </a:lnTo>
                    <a:lnTo>
                      <a:pt x="1836" y="1582"/>
                    </a:lnTo>
                    <a:lnTo>
                      <a:pt x="1770" y="1585"/>
                    </a:lnTo>
                    <a:lnTo>
                      <a:pt x="1704" y="1582"/>
                    </a:lnTo>
                    <a:lnTo>
                      <a:pt x="1640" y="1574"/>
                    </a:lnTo>
                    <a:lnTo>
                      <a:pt x="1577" y="1561"/>
                    </a:lnTo>
                    <a:lnTo>
                      <a:pt x="1517" y="1542"/>
                    </a:lnTo>
                    <a:lnTo>
                      <a:pt x="1459" y="1518"/>
                    </a:lnTo>
                    <a:lnTo>
                      <a:pt x="1402" y="1491"/>
                    </a:lnTo>
                    <a:lnTo>
                      <a:pt x="1348" y="1460"/>
                    </a:lnTo>
                    <a:lnTo>
                      <a:pt x="1298" y="1424"/>
                    </a:lnTo>
                    <a:lnTo>
                      <a:pt x="1250" y="1384"/>
                    </a:lnTo>
                    <a:close/>
                    <a:moveTo>
                      <a:pt x="1770" y="58"/>
                    </a:moveTo>
                    <a:lnTo>
                      <a:pt x="1700" y="62"/>
                    </a:lnTo>
                    <a:lnTo>
                      <a:pt x="1632" y="72"/>
                    </a:lnTo>
                    <a:lnTo>
                      <a:pt x="1566" y="88"/>
                    </a:lnTo>
                    <a:lnTo>
                      <a:pt x="1503" y="110"/>
                    </a:lnTo>
                    <a:lnTo>
                      <a:pt x="1442" y="138"/>
                    </a:lnTo>
                    <a:lnTo>
                      <a:pt x="1385" y="171"/>
                    </a:lnTo>
                    <a:lnTo>
                      <a:pt x="1331" y="208"/>
                    </a:lnTo>
                    <a:lnTo>
                      <a:pt x="1282" y="251"/>
                    </a:lnTo>
                    <a:lnTo>
                      <a:pt x="1235" y="297"/>
                    </a:lnTo>
                    <a:lnTo>
                      <a:pt x="1193" y="349"/>
                    </a:lnTo>
                    <a:lnTo>
                      <a:pt x="1155" y="403"/>
                    </a:lnTo>
                    <a:lnTo>
                      <a:pt x="1123" y="461"/>
                    </a:lnTo>
                    <a:lnTo>
                      <a:pt x="1096" y="522"/>
                    </a:lnTo>
                    <a:lnTo>
                      <a:pt x="1074" y="587"/>
                    </a:lnTo>
                    <a:lnTo>
                      <a:pt x="1058" y="653"/>
                    </a:lnTo>
                    <a:lnTo>
                      <a:pt x="1049" y="722"/>
                    </a:lnTo>
                    <a:lnTo>
                      <a:pt x="1045" y="793"/>
                    </a:lnTo>
                    <a:lnTo>
                      <a:pt x="1049" y="863"/>
                    </a:lnTo>
                    <a:lnTo>
                      <a:pt x="1058" y="931"/>
                    </a:lnTo>
                    <a:lnTo>
                      <a:pt x="1074" y="998"/>
                    </a:lnTo>
                    <a:lnTo>
                      <a:pt x="1096" y="1062"/>
                    </a:lnTo>
                    <a:lnTo>
                      <a:pt x="1123" y="1123"/>
                    </a:lnTo>
                    <a:lnTo>
                      <a:pt x="1155" y="1181"/>
                    </a:lnTo>
                    <a:lnTo>
                      <a:pt x="1193" y="1236"/>
                    </a:lnTo>
                    <a:lnTo>
                      <a:pt x="1235" y="1287"/>
                    </a:lnTo>
                    <a:lnTo>
                      <a:pt x="1282" y="1334"/>
                    </a:lnTo>
                    <a:lnTo>
                      <a:pt x="1331" y="1377"/>
                    </a:lnTo>
                    <a:lnTo>
                      <a:pt x="1385" y="1415"/>
                    </a:lnTo>
                    <a:lnTo>
                      <a:pt x="1442" y="1448"/>
                    </a:lnTo>
                    <a:lnTo>
                      <a:pt x="1503" y="1475"/>
                    </a:lnTo>
                    <a:lnTo>
                      <a:pt x="1566" y="1497"/>
                    </a:lnTo>
                    <a:lnTo>
                      <a:pt x="1632" y="1513"/>
                    </a:lnTo>
                    <a:lnTo>
                      <a:pt x="1700" y="1523"/>
                    </a:lnTo>
                    <a:lnTo>
                      <a:pt x="1770" y="1526"/>
                    </a:lnTo>
                    <a:lnTo>
                      <a:pt x="1839" y="1523"/>
                    </a:lnTo>
                    <a:lnTo>
                      <a:pt x="1907" y="1513"/>
                    </a:lnTo>
                    <a:lnTo>
                      <a:pt x="1973" y="1497"/>
                    </a:lnTo>
                    <a:lnTo>
                      <a:pt x="2037" y="1475"/>
                    </a:lnTo>
                    <a:lnTo>
                      <a:pt x="2097" y="1448"/>
                    </a:lnTo>
                    <a:lnTo>
                      <a:pt x="2154" y="1415"/>
                    </a:lnTo>
                    <a:lnTo>
                      <a:pt x="2208" y="1377"/>
                    </a:lnTo>
                    <a:lnTo>
                      <a:pt x="2259" y="1334"/>
                    </a:lnTo>
                    <a:lnTo>
                      <a:pt x="2305" y="1287"/>
                    </a:lnTo>
                    <a:lnTo>
                      <a:pt x="2347" y="1236"/>
                    </a:lnTo>
                    <a:lnTo>
                      <a:pt x="2385" y="1181"/>
                    </a:lnTo>
                    <a:lnTo>
                      <a:pt x="2418" y="1123"/>
                    </a:lnTo>
                    <a:lnTo>
                      <a:pt x="2445" y="1062"/>
                    </a:lnTo>
                    <a:lnTo>
                      <a:pt x="2466" y="998"/>
                    </a:lnTo>
                    <a:lnTo>
                      <a:pt x="2482" y="931"/>
                    </a:lnTo>
                    <a:lnTo>
                      <a:pt x="2492" y="863"/>
                    </a:lnTo>
                    <a:lnTo>
                      <a:pt x="2495" y="793"/>
                    </a:lnTo>
                    <a:lnTo>
                      <a:pt x="2492" y="722"/>
                    </a:lnTo>
                    <a:lnTo>
                      <a:pt x="2482" y="653"/>
                    </a:lnTo>
                    <a:lnTo>
                      <a:pt x="2466" y="587"/>
                    </a:lnTo>
                    <a:lnTo>
                      <a:pt x="2445" y="522"/>
                    </a:lnTo>
                    <a:lnTo>
                      <a:pt x="2418" y="461"/>
                    </a:lnTo>
                    <a:lnTo>
                      <a:pt x="2385" y="403"/>
                    </a:lnTo>
                    <a:lnTo>
                      <a:pt x="2347" y="349"/>
                    </a:lnTo>
                    <a:lnTo>
                      <a:pt x="2305" y="297"/>
                    </a:lnTo>
                    <a:lnTo>
                      <a:pt x="2259" y="251"/>
                    </a:lnTo>
                    <a:lnTo>
                      <a:pt x="2208" y="208"/>
                    </a:lnTo>
                    <a:lnTo>
                      <a:pt x="2154" y="171"/>
                    </a:lnTo>
                    <a:lnTo>
                      <a:pt x="2097" y="138"/>
                    </a:lnTo>
                    <a:lnTo>
                      <a:pt x="2037" y="110"/>
                    </a:lnTo>
                    <a:lnTo>
                      <a:pt x="1973" y="88"/>
                    </a:lnTo>
                    <a:lnTo>
                      <a:pt x="1907" y="72"/>
                    </a:lnTo>
                    <a:lnTo>
                      <a:pt x="1839" y="62"/>
                    </a:lnTo>
                    <a:lnTo>
                      <a:pt x="1770" y="58"/>
                    </a:lnTo>
                    <a:close/>
                    <a:moveTo>
                      <a:pt x="1770" y="0"/>
                    </a:moveTo>
                    <a:lnTo>
                      <a:pt x="1770" y="0"/>
                    </a:lnTo>
                    <a:lnTo>
                      <a:pt x="1841" y="3"/>
                    </a:lnTo>
                    <a:lnTo>
                      <a:pt x="1911" y="13"/>
                    </a:lnTo>
                    <a:lnTo>
                      <a:pt x="1978" y="28"/>
                    </a:lnTo>
                    <a:lnTo>
                      <a:pt x="2043" y="50"/>
                    </a:lnTo>
                    <a:lnTo>
                      <a:pt x="2106" y="76"/>
                    </a:lnTo>
                    <a:lnTo>
                      <a:pt x="2165" y="109"/>
                    </a:lnTo>
                    <a:lnTo>
                      <a:pt x="2221" y="145"/>
                    </a:lnTo>
                    <a:lnTo>
                      <a:pt x="2275" y="186"/>
                    </a:lnTo>
                    <a:lnTo>
                      <a:pt x="2324" y="232"/>
                    </a:lnTo>
                    <a:lnTo>
                      <a:pt x="2369" y="282"/>
                    </a:lnTo>
                    <a:lnTo>
                      <a:pt x="2410" y="336"/>
                    </a:lnTo>
                    <a:lnTo>
                      <a:pt x="2447" y="392"/>
                    </a:lnTo>
                    <a:lnTo>
                      <a:pt x="2478" y="453"/>
                    </a:lnTo>
                    <a:lnTo>
                      <a:pt x="2505" y="517"/>
                    </a:lnTo>
                    <a:lnTo>
                      <a:pt x="2525" y="582"/>
                    </a:lnTo>
                    <a:lnTo>
                      <a:pt x="2542" y="650"/>
                    </a:lnTo>
                    <a:lnTo>
                      <a:pt x="2550" y="721"/>
                    </a:lnTo>
                    <a:lnTo>
                      <a:pt x="2553" y="793"/>
                    </a:lnTo>
                    <a:lnTo>
                      <a:pt x="2550" y="864"/>
                    </a:lnTo>
                    <a:lnTo>
                      <a:pt x="2542" y="934"/>
                    </a:lnTo>
                    <a:lnTo>
                      <a:pt x="2525" y="1001"/>
                    </a:lnTo>
                    <a:lnTo>
                      <a:pt x="2505" y="1067"/>
                    </a:lnTo>
                    <a:lnTo>
                      <a:pt x="2479" y="1130"/>
                    </a:lnTo>
                    <a:lnTo>
                      <a:pt x="2448" y="1190"/>
                    </a:lnTo>
                    <a:lnTo>
                      <a:pt x="2412" y="1247"/>
                    </a:lnTo>
                    <a:lnTo>
                      <a:pt x="2371" y="1299"/>
                    </a:lnTo>
                    <a:lnTo>
                      <a:pt x="2415" y="1353"/>
                    </a:lnTo>
                    <a:lnTo>
                      <a:pt x="2454" y="1410"/>
                    </a:lnTo>
                    <a:lnTo>
                      <a:pt x="2489" y="1470"/>
                    </a:lnTo>
                    <a:lnTo>
                      <a:pt x="2518" y="1534"/>
                    </a:lnTo>
                    <a:lnTo>
                      <a:pt x="2543" y="1600"/>
                    </a:lnTo>
                    <a:lnTo>
                      <a:pt x="2561" y="1670"/>
                    </a:lnTo>
                    <a:lnTo>
                      <a:pt x="2625" y="1656"/>
                    </a:lnTo>
                    <a:lnTo>
                      <a:pt x="2689" y="1647"/>
                    </a:lnTo>
                    <a:lnTo>
                      <a:pt x="2756" y="1644"/>
                    </a:lnTo>
                    <a:lnTo>
                      <a:pt x="2828" y="1647"/>
                    </a:lnTo>
                    <a:lnTo>
                      <a:pt x="2898" y="1656"/>
                    </a:lnTo>
                    <a:lnTo>
                      <a:pt x="2965" y="1672"/>
                    </a:lnTo>
                    <a:lnTo>
                      <a:pt x="3029" y="1693"/>
                    </a:lnTo>
                    <a:lnTo>
                      <a:pt x="3092" y="1720"/>
                    </a:lnTo>
                    <a:lnTo>
                      <a:pt x="3151" y="1752"/>
                    </a:lnTo>
                    <a:lnTo>
                      <a:pt x="3208" y="1789"/>
                    </a:lnTo>
                    <a:lnTo>
                      <a:pt x="3261" y="1830"/>
                    </a:lnTo>
                    <a:lnTo>
                      <a:pt x="3311" y="1876"/>
                    </a:lnTo>
                    <a:lnTo>
                      <a:pt x="3356" y="1925"/>
                    </a:lnTo>
                    <a:lnTo>
                      <a:pt x="3397" y="1979"/>
                    </a:lnTo>
                    <a:lnTo>
                      <a:pt x="3433" y="2037"/>
                    </a:lnTo>
                    <a:lnTo>
                      <a:pt x="3465" y="2097"/>
                    </a:lnTo>
                    <a:lnTo>
                      <a:pt x="3491" y="2160"/>
                    </a:lnTo>
                    <a:lnTo>
                      <a:pt x="3513" y="2225"/>
                    </a:lnTo>
                    <a:lnTo>
                      <a:pt x="3528" y="2293"/>
                    </a:lnTo>
                    <a:lnTo>
                      <a:pt x="3537" y="2364"/>
                    </a:lnTo>
                    <a:lnTo>
                      <a:pt x="3541" y="2436"/>
                    </a:lnTo>
                    <a:lnTo>
                      <a:pt x="3537" y="2508"/>
                    </a:lnTo>
                    <a:lnTo>
                      <a:pt x="3528" y="2578"/>
                    </a:lnTo>
                    <a:lnTo>
                      <a:pt x="3513" y="2647"/>
                    </a:lnTo>
                    <a:lnTo>
                      <a:pt x="3491" y="2712"/>
                    </a:lnTo>
                    <a:lnTo>
                      <a:pt x="3465" y="2775"/>
                    </a:lnTo>
                    <a:lnTo>
                      <a:pt x="3433" y="2835"/>
                    </a:lnTo>
                    <a:lnTo>
                      <a:pt x="3397" y="2892"/>
                    </a:lnTo>
                    <a:lnTo>
                      <a:pt x="3356" y="2946"/>
                    </a:lnTo>
                    <a:lnTo>
                      <a:pt x="3311" y="2996"/>
                    </a:lnTo>
                    <a:lnTo>
                      <a:pt x="3261" y="3042"/>
                    </a:lnTo>
                    <a:lnTo>
                      <a:pt x="3208" y="3083"/>
                    </a:lnTo>
                    <a:lnTo>
                      <a:pt x="3151" y="3120"/>
                    </a:lnTo>
                    <a:lnTo>
                      <a:pt x="3092" y="3152"/>
                    </a:lnTo>
                    <a:lnTo>
                      <a:pt x="3029" y="3179"/>
                    </a:lnTo>
                    <a:lnTo>
                      <a:pt x="2965" y="3200"/>
                    </a:lnTo>
                    <a:lnTo>
                      <a:pt x="2898" y="3215"/>
                    </a:lnTo>
                    <a:lnTo>
                      <a:pt x="2828" y="3225"/>
                    </a:lnTo>
                    <a:lnTo>
                      <a:pt x="2756" y="3228"/>
                    </a:lnTo>
                    <a:lnTo>
                      <a:pt x="2684" y="3225"/>
                    </a:lnTo>
                    <a:lnTo>
                      <a:pt x="2615" y="3215"/>
                    </a:lnTo>
                    <a:lnTo>
                      <a:pt x="2547" y="3200"/>
                    </a:lnTo>
                    <a:lnTo>
                      <a:pt x="2481" y="3178"/>
                    </a:lnTo>
                    <a:lnTo>
                      <a:pt x="2418" y="3151"/>
                    </a:lnTo>
                    <a:lnTo>
                      <a:pt x="2358" y="3118"/>
                    </a:lnTo>
                    <a:lnTo>
                      <a:pt x="2301" y="3080"/>
                    </a:lnTo>
                    <a:lnTo>
                      <a:pt x="2248" y="3038"/>
                    </a:lnTo>
                    <a:lnTo>
                      <a:pt x="2199" y="2991"/>
                    </a:lnTo>
                    <a:lnTo>
                      <a:pt x="2153" y="2940"/>
                    </a:lnTo>
                    <a:lnTo>
                      <a:pt x="2113" y="2886"/>
                    </a:lnTo>
                    <a:lnTo>
                      <a:pt x="2077" y="2828"/>
                    </a:lnTo>
                    <a:lnTo>
                      <a:pt x="2045" y="2767"/>
                    </a:lnTo>
                    <a:lnTo>
                      <a:pt x="2019" y="2702"/>
                    </a:lnTo>
                    <a:lnTo>
                      <a:pt x="1999" y="2636"/>
                    </a:lnTo>
                    <a:lnTo>
                      <a:pt x="1944" y="2650"/>
                    </a:lnTo>
                    <a:lnTo>
                      <a:pt x="1888" y="2661"/>
                    </a:lnTo>
                    <a:lnTo>
                      <a:pt x="1830" y="2668"/>
                    </a:lnTo>
                    <a:lnTo>
                      <a:pt x="1770" y="2671"/>
                    </a:lnTo>
                    <a:lnTo>
                      <a:pt x="1711" y="2668"/>
                    </a:lnTo>
                    <a:lnTo>
                      <a:pt x="1653" y="2661"/>
                    </a:lnTo>
                    <a:lnTo>
                      <a:pt x="1597" y="2650"/>
                    </a:lnTo>
                    <a:lnTo>
                      <a:pt x="1542" y="2636"/>
                    </a:lnTo>
                    <a:lnTo>
                      <a:pt x="1521" y="2702"/>
                    </a:lnTo>
                    <a:lnTo>
                      <a:pt x="1495" y="2767"/>
                    </a:lnTo>
                    <a:lnTo>
                      <a:pt x="1464" y="2828"/>
                    </a:lnTo>
                    <a:lnTo>
                      <a:pt x="1427" y="2886"/>
                    </a:lnTo>
                    <a:lnTo>
                      <a:pt x="1386" y="2940"/>
                    </a:lnTo>
                    <a:lnTo>
                      <a:pt x="1341" y="2991"/>
                    </a:lnTo>
                    <a:lnTo>
                      <a:pt x="1291" y="3038"/>
                    </a:lnTo>
                    <a:lnTo>
                      <a:pt x="1238" y="3080"/>
                    </a:lnTo>
                    <a:lnTo>
                      <a:pt x="1182" y="3118"/>
                    </a:lnTo>
                    <a:lnTo>
                      <a:pt x="1122" y="3151"/>
                    </a:lnTo>
                    <a:lnTo>
                      <a:pt x="1059" y="3178"/>
                    </a:lnTo>
                    <a:lnTo>
                      <a:pt x="994" y="3200"/>
                    </a:lnTo>
                    <a:lnTo>
                      <a:pt x="926" y="3215"/>
                    </a:lnTo>
                    <a:lnTo>
                      <a:pt x="855" y="3225"/>
                    </a:lnTo>
                    <a:lnTo>
                      <a:pt x="783" y="3228"/>
                    </a:lnTo>
                    <a:lnTo>
                      <a:pt x="712" y="3225"/>
                    </a:lnTo>
                    <a:lnTo>
                      <a:pt x="643" y="3215"/>
                    </a:lnTo>
                    <a:lnTo>
                      <a:pt x="575" y="3200"/>
                    </a:lnTo>
                    <a:lnTo>
                      <a:pt x="510" y="3179"/>
                    </a:lnTo>
                    <a:lnTo>
                      <a:pt x="448" y="3152"/>
                    </a:lnTo>
                    <a:lnTo>
                      <a:pt x="388" y="3120"/>
                    </a:lnTo>
                    <a:lnTo>
                      <a:pt x="332" y="3083"/>
                    </a:lnTo>
                    <a:lnTo>
                      <a:pt x="279" y="3042"/>
                    </a:lnTo>
                    <a:lnTo>
                      <a:pt x="230" y="2996"/>
                    </a:lnTo>
                    <a:lnTo>
                      <a:pt x="184" y="2946"/>
                    </a:lnTo>
                    <a:lnTo>
                      <a:pt x="143" y="2892"/>
                    </a:lnTo>
                    <a:lnTo>
                      <a:pt x="107" y="2835"/>
                    </a:lnTo>
                    <a:lnTo>
                      <a:pt x="76" y="2775"/>
                    </a:lnTo>
                    <a:lnTo>
                      <a:pt x="50" y="2712"/>
                    </a:lnTo>
                    <a:lnTo>
                      <a:pt x="28" y="2647"/>
                    </a:lnTo>
                    <a:lnTo>
                      <a:pt x="13" y="2578"/>
                    </a:lnTo>
                    <a:lnTo>
                      <a:pt x="3" y="2508"/>
                    </a:lnTo>
                    <a:lnTo>
                      <a:pt x="0" y="2436"/>
                    </a:lnTo>
                    <a:lnTo>
                      <a:pt x="3" y="2364"/>
                    </a:lnTo>
                    <a:lnTo>
                      <a:pt x="13" y="2293"/>
                    </a:lnTo>
                    <a:lnTo>
                      <a:pt x="28" y="2225"/>
                    </a:lnTo>
                    <a:lnTo>
                      <a:pt x="50" y="2160"/>
                    </a:lnTo>
                    <a:lnTo>
                      <a:pt x="76" y="2097"/>
                    </a:lnTo>
                    <a:lnTo>
                      <a:pt x="107" y="2037"/>
                    </a:lnTo>
                    <a:lnTo>
                      <a:pt x="143" y="1979"/>
                    </a:lnTo>
                    <a:lnTo>
                      <a:pt x="184" y="1925"/>
                    </a:lnTo>
                    <a:lnTo>
                      <a:pt x="230" y="1876"/>
                    </a:lnTo>
                    <a:lnTo>
                      <a:pt x="279" y="1830"/>
                    </a:lnTo>
                    <a:lnTo>
                      <a:pt x="332" y="1789"/>
                    </a:lnTo>
                    <a:lnTo>
                      <a:pt x="388" y="1752"/>
                    </a:lnTo>
                    <a:lnTo>
                      <a:pt x="448" y="1720"/>
                    </a:lnTo>
                    <a:lnTo>
                      <a:pt x="510" y="1693"/>
                    </a:lnTo>
                    <a:lnTo>
                      <a:pt x="575" y="1672"/>
                    </a:lnTo>
                    <a:lnTo>
                      <a:pt x="643" y="1656"/>
                    </a:lnTo>
                    <a:lnTo>
                      <a:pt x="712" y="1647"/>
                    </a:lnTo>
                    <a:lnTo>
                      <a:pt x="783" y="1644"/>
                    </a:lnTo>
                    <a:lnTo>
                      <a:pt x="850" y="1647"/>
                    </a:lnTo>
                    <a:lnTo>
                      <a:pt x="916" y="1656"/>
                    </a:lnTo>
                    <a:lnTo>
                      <a:pt x="980" y="1670"/>
                    </a:lnTo>
                    <a:lnTo>
                      <a:pt x="998" y="1600"/>
                    </a:lnTo>
                    <a:lnTo>
                      <a:pt x="1022" y="1534"/>
                    </a:lnTo>
                    <a:lnTo>
                      <a:pt x="1052" y="1470"/>
                    </a:lnTo>
                    <a:lnTo>
                      <a:pt x="1086" y="1410"/>
                    </a:lnTo>
                    <a:lnTo>
                      <a:pt x="1125" y="1353"/>
                    </a:lnTo>
                    <a:lnTo>
                      <a:pt x="1169" y="1299"/>
                    </a:lnTo>
                    <a:lnTo>
                      <a:pt x="1128" y="1247"/>
                    </a:lnTo>
                    <a:lnTo>
                      <a:pt x="1093" y="1190"/>
                    </a:lnTo>
                    <a:lnTo>
                      <a:pt x="1062" y="1130"/>
                    </a:lnTo>
                    <a:lnTo>
                      <a:pt x="1036" y="1067"/>
                    </a:lnTo>
                    <a:lnTo>
                      <a:pt x="1014" y="1001"/>
                    </a:lnTo>
                    <a:lnTo>
                      <a:pt x="999" y="934"/>
                    </a:lnTo>
                    <a:lnTo>
                      <a:pt x="990" y="864"/>
                    </a:lnTo>
                    <a:lnTo>
                      <a:pt x="987" y="793"/>
                    </a:lnTo>
                    <a:lnTo>
                      <a:pt x="990" y="721"/>
                    </a:lnTo>
                    <a:lnTo>
                      <a:pt x="1000" y="650"/>
                    </a:lnTo>
                    <a:lnTo>
                      <a:pt x="1015" y="582"/>
                    </a:lnTo>
                    <a:lnTo>
                      <a:pt x="1036" y="517"/>
                    </a:lnTo>
                    <a:lnTo>
                      <a:pt x="1063" y="453"/>
                    </a:lnTo>
                    <a:lnTo>
                      <a:pt x="1094" y="392"/>
                    </a:lnTo>
                    <a:lnTo>
                      <a:pt x="1131" y="336"/>
                    </a:lnTo>
                    <a:lnTo>
                      <a:pt x="1172" y="282"/>
                    </a:lnTo>
                    <a:lnTo>
                      <a:pt x="1217" y="232"/>
                    </a:lnTo>
                    <a:lnTo>
                      <a:pt x="1265" y="186"/>
                    </a:lnTo>
                    <a:lnTo>
                      <a:pt x="1318" y="145"/>
                    </a:lnTo>
                    <a:lnTo>
                      <a:pt x="1375" y="109"/>
                    </a:lnTo>
                    <a:lnTo>
                      <a:pt x="1435" y="76"/>
                    </a:lnTo>
                    <a:lnTo>
                      <a:pt x="1497" y="50"/>
                    </a:lnTo>
                    <a:lnTo>
                      <a:pt x="1562" y="28"/>
                    </a:lnTo>
                    <a:lnTo>
                      <a:pt x="1629" y="13"/>
                    </a:lnTo>
                    <a:lnTo>
                      <a:pt x="1699" y="3"/>
                    </a:lnTo>
                    <a:lnTo>
                      <a:pt x="1770" y="0"/>
                    </a:lnTo>
                    <a:close/>
                  </a:path>
                </a:pathLst>
              </a:custGeom>
              <a:grp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IN" sz="1800" b="0" i="0" u="none" strike="noStrike" kern="1200" cap="none" spc="0" normalizeH="0" baseline="0" noProof="0" dirty="0">
                  <a:ln>
                    <a:noFill/>
                  </a:ln>
                  <a:solidFill>
                    <a:prstClr val="black"/>
                  </a:solidFill>
                  <a:effectLst/>
                  <a:uLnTx/>
                  <a:uFillTx/>
                  <a:latin typeface="Montserrat Light" panose="00000400000000000000" pitchFamily="50" charset="0"/>
                  <a:ea typeface="方正黑体简体" panose="03000509000000000000" pitchFamily="65" charset="-122"/>
                  <a:cs typeface="+mn-cs"/>
                </a:endParaRPr>
              </a:p>
            </p:txBody>
          </p:sp>
          <p:sp>
            <p:nvSpPr>
              <p:cNvPr id="40" name="Freeform 51"/>
              <p:cNvSpPr>
                <a:spLocks noEditPoints="1"/>
              </p:cNvSpPr>
              <p:nvPr/>
            </p:nvSpPr>
            <p:spPr bwMode="auto">
              <a:xfrm>
                <a:off x="8145463" y="1485900"/>
                <a:ext cx="190500" cy="206375"/>
              </a:xfrm>
              <a:custGeom>
                <a:avLst/>
                <a:gdLst>
                  <a:gd name="T0" fmla="*/ 458 w 960"/>
                  <a:gd name="T1" fmla="*/ 626 h 1038"/>
                  <a:gd name="T2" fmla="*/ 347 w 960"/>
                  <a:gd name="T3" fmla="*/ 902 h 1038"/>
                  <a:gd name="T4" fmla="*/ 615 w 960"/>
                  <a:gd name="T5" fmla="*/ 902 h 1038"/>
                  <a:gd name="T6" fmla="*/ 503 w 960"/>
                  <a:gd name="T7" fmla="*/ 626 h 1038"/>
                  <a:gd name="T8" fmla="*/ 526 w 960"/>
                  <a:gd name="T9" fmla="*/ 581 h 1038"/>
                  <a:gd name="T10" fmla="*/ 480 w 960"/>
                  <a:gd name="T11" fmla="*/ 587 h 1038"/>
                  <a:gd name="T12" fmla="*/ 414 w 960"/>
                  <a:gd name="T13" fmla="*/ 575 h 1038"/>
                  <a:gd name="T14" fmla="*/ 519 w 960"/>
                  <a:gd name="T15" fmla="*/ 2 h 1038"/>
                  <a:gd name="T16" fmla="*/ 592 w 960"/>
                  <a:gd name="T17" fmla="*/ 25 h 1038"/>
                  <a:gd name="T18" fmla="*/ 654 w 960"/>
                  <a:gd name="T19" fmla="*/ 65 h 1038"/>
                  <a:gd name="T20" fmla="*/ 703 w 960"/>
                  <a:gd name="T21" fmla="*/ 122 h 1038"/>
                  <a:gd name="T22" fmla="*/ 735 w 960"/>
                  <a:gd name="T23" fmla="*/ 191 h 1038"/>
                  <a:gd name="T24" fmla="*/ 746 w 960"/>
                  <a:gd name="T25" fmla="*/ 268 h 1038"/>
                  <a:gd name="T26" fmla="*/ 735 w 960"/>
                  <a:gd name="T27" fmla="*/ 348 h 1038"/>
                  <a:gd name="T28" fmla="*/ 705 w 960"/>
                  <a:gd name="T29" fmla="*/ 425 h 1038"/>
                  <a:gd name="T30" fmla="*/ 658 w 960"/>
                  <a:gd name="T31" fmla="*/ 494 h 1038"/>
                  <a:gd name="T32" fmla="*/ 599 w 960"/>
                  <a:gd name="T33" fmla="*/ 547 h 1038"/>
                  <a:gd name="T34" fmla="*/ 698 w 960"/>
                  <a:gd name="T35" fmla="*/ 585 h 1038"/>
                  <a:gd name="T36" fmla="*/ 786 w 960"/>
                  <a:gd name="T37" fmla="*/ 638 h 1038"/>
                  <a:gd name="T38" fmla="*/ 858 w 960"/>
                  <a:gd name="T39" fmla="*/ 703 h 1038"/>
                  <a:gd name="T40" fmla="*/ 913 w 960"/>
                  <a:gd name="T41" fmla="*/ 774 h 1038"/>
                  <a:gd name="T42" fmla="*/ 948 w 960"/>
                  <a:gd name="T43" fmla="*/ 849 h 1038"/>
                  <a:gd name="T44" fmla="*/ 960 w 960"/>
                  <a:gd name="T45" fmla="*/ 920 h 1038"/>
                  <a:gd name="T46" fmla="*/ 946 w 960"/>
                  <a:gd name="T47" fmla="*/ 951 h 1038"/>
                  <a:gd name="T48" fmla="*/ 908 w 960"/>
                  <a:gd name="T49" fmla="*/ 977 h 1038"/>
                  <a:gd name="T50" fmla="*/ 847 w 960"/>
                  <a:gd name="T51" fmla="*/ 1000 h 1038"/>
                  <a:gd name="T52" fmla="*/ 770 w 960"/>
                  <a:gd name="T53" fmla="*/ 1017 h 1038"/>
                  <a:gd name="T54" fmla="*/ 681 w 960"/>
                  <a:gd name="T55" fmla="*/ 1029 h 1038"/>
                  <a:gd name="T56" fmla="*/ 583 w 960"/>
                  <a:gd name="T57" fmla="*/ 1036 h 1038"/>
                  <a:gd name="T58" fmla="*/ 480 w 960"/>
                  <a:gd name="T59" fmla="*/ 1038 h 1038"/>
                  <a:gd name="T60" fmla="*/ 379 w 960"/>
                  <a:gd name="T61" fmla="*/ 1036 h 1038"/>
                  <a:gd name="T62" fmla="*/ 281 w 960"/>
                  <a:gd name="T63" fmla="*/ 1029 h 1038"/>
                  <a:gd name="T64" fmla="*/ 191 w 960"/>
                  <a:gd name="T65" fmla="*/ 1017 h 1038"/>
                  <a:gd name="T66" fmla="*/ 114 w 960"/>
                  <a:gd name="T67" fmla="*/ 1000 h 1038"/>
                  <a:gd name="T68" fmla="*/ 54 w 960"/>
                  <a:gd name="T69" fmla="*/ 977 h 1038"/>
                  <a:gd name="T70" fmla="*/ 14 w 960"/>
                  <a:gd name="T71" fmla="*/ 951 h 1038"/>
                  <a:gd name="T72" fmla="*/ 0 w 960"/>
                  <a:gd name="T73" fmla="*/ 920 h 1038"/>
                  <a:gd name="T74" fmla="*/ 13 w 960"/>
                  <a:gd name="T75" fmla="*/ 849 h 1038"/>
                  <a:gd name="T76" fmla="*/ 48 w 960"/>
                  <a:gd name="T77" fmla="*/ 774 h 1038"/>
                  <a:gd name="T78" fmla="*/ 104 w 960"/>
                  <a:gd name="T79" fmla="*/ 703 h 1038"/>
                  <a:gd name="T80" fmla="*/ 176 w 960"/>
                  <a:gd name="T81" fmla="*/ 638 h 1038"/>
                  <a:gd name="T82" fmla="*/ 263 w 960"/>
                  <a:gd name="T83" fmla="*/ 585 h 1038"/>
                  <a:gd name="T84" fmla="*/ 363 w 960"/>
                  <a:gd name="T85" fmla="*/ 547 h 1038"/>
                  <a:gd name="T86" fmla="*/ 302 w 960"/>
                  <a:gd name="T87" fmla="*/ 494 h 1038"/>
                  <a:gd name="T88" fmla="*/ 256 w 960"/>
                  <a:gd name="T89" fmla="*/ 425 h 1038"/>
                  <a:gd name="T90" fmla="*/ 227 w 960"/>
                  <a:gd name="T91" fmla="*/ 348 h 1038"/>
                  <a:gd name="T92" fmla="*/ 216 w 960"/>
                  <a:gd name="T93" fmla="*/ 268 h 1038"/>
                  <a:gd name="T94" fmla="*/ 227 w 960"/>
                  <a:gd name="T95" fmla="*/ 191 h 1038"/>
                  <a:gd name="T96" fmla="*/ 258 w 960"/>
                  <a:gd name="T97" fmla="*/ 122 h 1038"/>
                  <a:gd name="T98" fmla="*/ 307 w 960"/>
                  <a:gd name="T99" fmla="*/ 65 h 1038"/>
                  <a:gd name="T100" fmla="*/ 369 w 960"/>
                  <a:gd name="T101" fmla="*/ 25 h 1038"/>
                  <a:gd name="T102" fmla="*/ 441 w 960"/>
                  <a:gd name="T103" fmla="*/ 2 h 10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60" h="1038">
                    <a:moveTo>
                      <a:pt x="414" y="575"/>
                    </a:moveTo>
                    <a:lnTo>
                      <a:pt x="458" y="626"/>
                    </a:lnTo>
                    <a:lnTo>
                      <a:pt x="459" y="626"/>
                    </a:lnTo>
                    <a:lnTo>
                      <a:pt x="347" y="902"/>
                    </a:lnTo>
                    <a:lnTo>
                      <a:pt x="480" y="1038"/>
                    </a:lnTo>
                    <a:lnTo>
                      <a:pt x="615" y="902"/>
                    </a:lnTo>
                    <a:lnTo>
                      <a:pt x="502" y="626"/>
                    </a:lnTo>
                    <a:lnTo>
                      <a:pt x="503" y="626"/>
                    </a:lnTo>
                    <a:lnTo>
                      <a:pt x="547" y="575"/>
                    </a:lnTo>
                    <a:lnTo>
                      <a:pt x="526" y="581"/>
                    </a:lnTo>
                    <a:lnTo>
                      <a:pt x="503" y="586"/>
                    </a:lnTo>
                    <a:lnTo>
                      <a:pt x="480" y="587"/>
                    </a:lnTo>
                    <a:lnTo>
                      <a:pt x="447" y="583"/>
                    </a:lnTo>
                    <a:lnTo>
                      <a:pt x="414" y="575"/>
                    </a:lnTo>
                    <a:close/>
                    <a:moveTo>
                      <a:pt x="480" y="0"/>
                    </a:moveTo>
                    <a:lnTo>
                      <a:pt x="519" y="2"/>
                    </a:lnTo>
                    <a:lnTo>
                      <a:pt x="557" y="11"/>
                    </a:lnTo>
                    <a:lnTo>
                      <a:pt x="592" y="25"/>
                    </a:lnTo>
                    <a:lnTo>
                      <a:pt x="625" y="42"/>
                    </a:lnTo>
                    <a:lnTo>
                      <a:pt x="654" y="65"/>
                    </a:lnTo>
                    <a:lnTo>
                      <a:pt x="681" y="91"/>
                    </a:lnTo>
                    <a:lnTo>
                      <a:pt x="703" y="122"/>
                    </a:lnTo>
                    <a:lnTo>
                      <a:pt x="721" y="155"/>
                    </a:lnTo>
                    <a:lnTo>
                      <a:pt x="735" y="191"/>
                    </a:lnTo>
                    <a:lnTo>
                      <a:pt x="742" y="228"/>
                    </a:lnTo>
                    <a:lnTo>
                      <a:pt x="746" y="268"/>
                    </a:lnTo>
                    <a:lnTo>
                      <a:pt x="742" y="307"/>
                    </a:lnTo>
                    <a:lnTo>
                      <a:pt x="735" y="348"/>
                    </a:lnTo>
                    <a:lnTo>
                      <a:pt x="722" y="387"/>
                    </a:lnTo>
                    <a:lnTo>
                      <a:pt x="705" y="425"/>
                    </a:lnTo>
                    <a:lnTo>
                      <a:pt x="684" y="461"/>
                    </a:lnTo>
                    <a:lnTo>
                      <a:pt x="658" y="494"/>
                    </a:lnTo>
                    <a:lnTo>
                      <a:pt x="630" y="523"/>
                    </a:lnTo>
                    <a:lnTo>
                      <a:pt x="599" y="547"/>
                    </a:lnTo>
                    <a:lnTo>
                      <a:pt x="650" y="564"/>
                    </a:lnTo>
                    <a:lnTo>
                      <a:pt x="698" y="585"/>
                    </a:lnTo>
                    <a:lnTo>
                      <a:pt x="744" y="610"/>
                    </a:lnTo>
                    <a:lnTo>
                      <a:pt x="786" y="638"/>
                    </a:lnTo>
                    <a:lnTo>
                      <a:pt x="823" y="670"/>
                    </a:lnTo>
                    <a:lnTo>
                      <a:pt x="858" y="703"/>
                    </a:lnTo>
                    <a:lnTo>
                      <a:pt x="888" y="738"/>
                    </a:lnTo>
                    <a:lnTo>
                      <a:pt x="913" y="774"/>
                    </a:lnTo>
                    <a:lnTo>
                      <a:pt x="933" y="812"/>
                    </a:lnTo>
                    <a:lnTo>
                      <a:pt x="948" y="849"/>
                    </a:lnTo>
                    <a:lnTo>
                      <a:pt x="957" y="885"/>
                    </a:lnTo>
                    <a:lnTo>
                      <a:pt x="960" y="920"/>
                    </a:lnTo>
                    <a:lnTo>
                      <a:pt x="957" y="936"/>
                    </a:lnTo>
                    <a:lnTo>
                      <a:pt x="946" y="951"/>
                    </a:lnTo>
                    <a:lnTo>
                      <a:pt x="930" y="965"/>
                    </a:lnTo>
                    <a:lnTo>
                      <a:pt x="908" y="977"/>
                    </a:lnTo>
                    <a:lnTo>
                      <a:pt x="879" y="989"/>
                    </a:lnTo>
                    <a:lnTo>
                      <a:pt x="847" y="1000"/>
                    </a:lnTo>
                    <a:lnTo>
                      <a:pt x="810" y="1009"/>
                    </a:lnTo>
                    <a:lnTo>
                      <a:pt x="770" y="1017"/>
                    </a:lnTo>
                    <a:lnTo>
                      <a:pt x="727" y="1023"/>
                    </a:lnTo>
                    <a:lnTo>
                      <a:pt x="681" y="1029"/>
                    </a:lnTo>
                    <a:lnTo>
                      <a:pt x="632" y="1033"/>
                    </a:lnTo>
                    <a:lnTo>
                      <a:pt x="583" y="1036"/>
                    </a:lnTo>
                    <a:lnTo>
                      <a:pt x="532" y="1038"/>
                    </a:lnTo>
                    <a:lnTo>
                      <a:pt x="480" y="1038"/>
                    </a:lnTo>
                    <a:lnTo>
                      <a:pt x="430" y="1038"/>
                    </a:lnTo>
                    <a:lnTo>
                      <a:pt x="379" y="1036"/>
                    </a:lnTo>
                    <a:lnTo>
                      <a:pt x="328" y="1033"/>
                    </a:lnTo>
                    <a:lnTo>
                      <a:pt x="281" y="1029"/>
                    </a:lnTo>
                    <a:lnTo>
                      <a:pt x="234" y="1023"/>
                    </a:lnTo>
                    <a:lnTo>
                      <a:pt x="191" y="1017"/>
                    </a:lnTo>
                    <a:lnTo>
                      <a:pt x="150" y="1009"/>
                    </a:lnTo>
                    <a:lnTo>
                      <a:pt x="114" y="1000"/>
                    </a:lnTo>
                    <a:lnTo>
                      <a:pt x="81" y="989"/>
                    </a:lnTo>
                    <a:lnTo>
                      <a:pt x="54" y="977"/>
                    </a:lnTo>
                    <a:lnTo>
                      <a:pt x="32" y="965"/>
                    </a:lnTo>
                    <a:lnTo>
                      <a:pt x="14" y="951"/>
                    </a:lnTo>
                    <a:lnTo>
                      <a:pt x="5" y="936"/>
                    </a:lnTo>
                    <a:lnTo>
                      <a:pt x="0" y="920"/>
                    </a:lnTo>
                    <a:lnTo>
                      <a:pt x="3" y="885"/>
                    </a:lnTo>
                    <a:lnTo>
                      <a:pt x="13" y="849"/>
                    </a:lnTo>
                    <a:lnTo>
                      <a:pt x="28" y="812"/>
                    </a:lnTo>
                    <a:lnTo>
                      <a:pt x="48" y="774"/>
                    </a:lnTo>
                    <a:lnTo>
                      <a:pt x="74" y="738"/>
                    </a:lnTo>
                    <a:lnTo>
                      <a:pt x="104" y="703"/>
                    </a:lnTo>
                    <a:lnTo>
                      <a:pt x="138" y="670"/>
                    </a:lnTo>
                    <a:lnTo>
                      <a:pt x="176" y="638"/>
                    </a:lnTo>
                    <a:lnTo>
                      <a:pt x="218" y="610"/>
                    </a:lnTo>
                    <a:lnTo>
                      <a:pt x="263" y="585"/>
                    </a:lnTo>
                    <a:lnTo>
                      <a:pt x="312" y="564"/>
                    </a:lnTo>
                    <a:lnTo>
                      <a:pt x="363" y="547"/>
                    </a:lnTo>
                    <a:lnTo>
                      <a:pt x="331" y="523"/>
                    </a:lnTo>
                    <a:lnTo>
                      <a:pt x="302" y="494"/>
                    </a:lnTo>
                    <a:lnTo>
                      <a:pt x="277" y="461"/>
                    </a:lnTo>
                    <a:lnTo>
                      <a:pt x="256" y="425"/>
                    </a:lnTo>
                    <a:lnTo>
                      <a:pt x="239" y="387"/>
                    </a:lnTo>
                    <a:lnTo>
                      <a:pt x="227" y="348"/>
                    </a:lnTo>
                    <a:lnTo>
                      <a:pt x="218" y="307"/>
                    </a:lnTo>
                    <a:lnTo>
                      <a:pt x="216" y="268"/>
                    </a:lnTo>
                    <a:lnTo>
                      <a:pt x="218" y="228"/>
                    </a:lnTo>
                    <a:lnTo>
                      <a:pt x="227" y="191"/>
                    </a:lnTo>
                    <a:lnTo>
                      <a:pt x="241" y="155"/>
                    </a:lnTo>
                    <a:lnTo>
                      <a:pt x="258" y="122"/>
                    </a:lnTo>
                    <a:lnTo>
                      <a:pt x="281" y="91"/>
                    </a:lnTo>
                    <a:lnTo>
                      <a:pt x="307" y="65"/>
                    </a:lnTo>
                    <a:lnTo>
                      <a:pt x="337" y="42"/>
                    </a:lnTo>
                    <a:lnTo>
                      <a:pt x="369" y="25"/>
                    </a:lnTo>
                    <a:lnTo>
                      <a:pt x="404" y="11"/>
                    </a:lnTo>
                    <a:lnTo>
                      <a:pt x="441" y="2"/>
                    </a:lnTo>
                    <a:lnTo>
                      <a:pt x="480" y="0"/>
                    </a:lnTo>
                    <a:close/>
                  </a:path>
                </a:pathLst>
              </a:custGeom>
              <a:solidFill>
                <a:srgbClr val="C56A9B"/>
              </a:solid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IN" sz="1800" b="0" i="0" u="none" strike="noStrike" kern="1200" cap="none" spc="0" normalizeH="0" baseline="0" noProof="0" dirty="0">
                  <a:ln>
                    <a:noFill/>
                  </a:ln>
                  <a:solidFill>
                    <a:prstClr val="black"/>
                  </a:solidFill>
                  <a:effectLst/>
                  <a:uLnTx/>
                  <a:uFillTx/>
                  <a:latin typeface="Montserrat Light" panose="00000400000000000000" pitchFamily="50" charset="0"/>
                  <a:ea typeface="方正黑体简体" panose="03000509000000000000" pitchFamily="65" charset="-122"/>
                  <a:cs typeface="+mn-cs"/>
                </a:endParaRPr>
              </a:p>
            </p:txBody>
          </p:sp>
        </p:grpSp>
        <p:sp>
          <p:nvSpPr>
            <p:cNvPr id="36" name="Rounded Rectangle 10"/>
            <p:cNvSpPr/>
            <p:nvPr/>
          </p:nvSpPr>
          <p:spPr>
            <a:xfrm>
              <a:off x="3063588" y="4350249"/>
              <a:ext cx="3095625" cy="265640"/>
            </a:xfrm>
            <a:prstGeom prst="roundRect">
              <a:avLst>
                <a:gd name="adj" fmla="val 50000"/>
              </a:avLst>
            </a:prstGeom>
            <a:solidFill>
              <a:schemeClr val="bg1"/>
            </a:solidFill>
            <a:ln>
              <a:solidFill>
                <a:schemeClr val="bg1">
                  <a:lumMod val="95000"/>
                </a:schemeClr>
              </a:solidFill>
            </a:ln>
            <a:effectLst>
              <a:outerShdw blurRad="127000" dist="38100" dir="2700000" algn="tl" rotWithShape="0">
                <a:schemeClr val="bg1">
                  <a:lumMod val="75000"/>
                  <a:alpha val="6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IN" sz="1100" b="0" i="0" u="none" strike="noStrike" kern="1200" cap="none" spc="0" normalizeH="0" baseline="0" noProof="0" dirty="0">
                  <a:ln>
                    <a:noFill/>
                  </a:ln>
                  <a:solidFill>
                    <a:srgbClr val="C56A9B"/>
                  </a:solidFill>
                  <a:effectLst/>
                  <a:uLnTx/>
                  <a:uFillTx/>
                  <a:latin typeface="Montserrat Light" panose="00000400000000000000" pitchFamily="50" charset="0"/>
                  <a:ea typeface="方正黑体简体" panose="03000509000000000000" pitchFamily="65" charset="-122"/>
                  <a:cs typeface="+mn-cs"/>
                </a:rPr>
                <a:t>45%</a:t>
              </a:r>
              <a:endParaRPr kumimoji="0" lang="en-IN" sz="1100" b="0" i="0" u="none" strike="noStrike" kern="1200" cap="none" spc="0" normalizeH="0" baseline="0" noProof="0" dirty="0">
                <a:ln>
                  <a:noFill/>
                </a:ln>
                <a:solidFill>
                  <a:srgbClr val="C56A9B"/>
                </a:solidFill>
                <a:effectLst/>
                <a:uLnTx/>
                <a:uFillTx/>
                <a:latin typeface="Montserrat Light" panose="00000400000000000000" pitchFamily="50" charset="0"/>
                <a:ea typeface="方正黑体简体" panose="03000509000000000000" pitchFamily="65" charset="-122"/>
                <a:cs typeface="+mn-cs"/>
              </a:endParaRPr>
            </a:p>
          </p:txBody>
        </p:sp>
      </p:grpSp>
      <p:sp>
        <p:nvSpPr>
          <p:cNvPr id="41" name="Rounded Rectangle 11"/>
          <p:cNvSpPr/>
          <p:nvPr/>
        </p:nvSpPr>
        <p:spPr>
          <a:xfrm>
            <a:off x="3117832" y="3933613"/>
            <a:ext cx="1366309" cy="115932"/>
          </a:xfrm>
          <a:prstGeom prst="roundRect">
            <a:avLst>
              <a:gd name="adj" fmla="val 50000"/>
            </a:avLst>
          </a:prstGeom>
          <a:solidFill>
            <a:srgbClr val="C56A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IN" sz="1800" b="0" i="0" u="none" strike="noStrike" kern="1200" cap="none" spc="0" normalizeH="0" baseline="0" noProof="0" dirty="0">
              <a:ln>
                <a:noFill/>
              </a:ln>
              <a:solidFill>
                <a:prstClr val="white"/>
              </a:solidFill>
              <a:effectLst/>
              <a:uLnTx/>
              <a:uFillTx/>
              <a:latin typeface="Montserrat Light" panose="00000400000000000000" pitchFamily="50" charset="0"/>
              <a:ea typeface="方正黑体简体" panose="03000509000000000000" pitchFamily="65" charset="-122"/>
              <a:cs typeface="+mn-cs"/>
            </a:endParaRPr>
          </a:p>
        </p:txBody>
      </p:sp>
      <p:sp>
        <p:nvSpPr>
          <p:cNvPr id="42" name="Rounded Rectangle 174"/>
          <p:cNvSpPr/>
          <p:nvPr/>
        </p:nvSpPr>
        <p:spPr>
          <a:xfrm>
            <a:off x="3117832" y="4391495"/>
            <a:ext cx="2360661" cy="115932"/>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IN" sz="1800" b="0" i="0" u="none" strike="noStrike" kern="1200" cap="none" spc="0" normalizeH="0" baseline="0" noProof="0" dirty="0">
              <a:ln>
                <a:noFill/>
              </a:ln>
              <a:solidFill>
                <a:prstClr val="white"/>
              </a:solidFill>
              <a:effectLst/>
              <a:uLnTx/>
              <a:uFillTx/>
              <a:latin typeface="Montserrat Light" panose="00000400000000000000" pitchFamily="50" charset="0"/>
              <a:ea typeface="方正黑体简体" panose="03000509000000000000" pitchFamily="65" charset="-122"/>
              <a:cs typeface="+mn-cs"/>
            </a:endParaRPr>
          </a:p>
        </p:txBody>
      </p:sp>
      <p:grpSp>
        <p:nvGrpSpPr>
          <p:cNvPr id="43" name="Group 3"/>
          <p:cNvGrpSpPr/>
          <p:nvPr/>
        </p:nvGrpSpPr>
        <p:grpSpPr>
          <a:xfrm>
            <a:off x="1046160" y="4763640"/>
            <a:ext cx="5051458" cy="285917"/>
            <a:chOff x="1107755" y="5255130"/>
            <a:chExt cx="5051458" cy="285917"/>
          </a:xfrm>
        </p:grpSpPr>
        <p:sp>
          <p:nvSpPr>
            <p:cNvPr id="44" name="Rectangle 80"/>
            <p:cNvSpPr/>
            <p:nvPr/>
          </p:nvSpPr>
          <p:spPr>
            <a:xfrm>
              <a:off x="1595749" y="5255130"/>
              <a:ext cx="1376351" cy="2859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36000" bIns="0" rtlCol="0" anchor="ctr">
              <a:norm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IN" sz="1200" b="0" i="0" u="none" strike="noStrike" kern="1200" cap="none" spc="0" normalizeH="0" baseline="0" noProof="0" dirty="0">
                  <a:ln>
                    <a:noFill/>
                  </a:ln>
                  <a:solidFill>
                    <a:prstClr val="white">
                      <a:lumMod val="50000"/>
                    </a:prstClr>
                  </a:solidFill>
                  <a:effectLst/>
                  <a:uLnTx/>
                  <a:uFillTx/>
                  <a:latin typeface="Montserrat Light" panose="00000400000000000000" pitchFamily="50" charset="0"/>
                  <a:ea typeface="方正黑体简体" panose="03000509000000000000" pitchFamily="65" charset="-122"/>
                  <a:cs typeface="+mn-cs"/>
                </a:rPr>
                <a:t>Web Developing</a:t>
              </a:r>
              <a:endParaRPr kumimoji="0" lang="en-IN" sz="1200" b="0" i="0" u="none" strike="noStrike" kern="1200" cap="none" spc="0" normalizeH="0" baseline="0" noProof="0" dirty="0">
                <a:ln>
                  <a:noFill/>
                </a:ln>
                <a:solidFill>
                  <a:prstClr val="white">
                    <a:lumMod val="50000"/>
                  </a:prstClr>
                </a:solidFill>
                <a:effectLst/>
                <a:uLnTx/>
                <a:uFillTx/>
                <a:latin typeface="Montserrat Light" panose="00000400000000000000" pitchFamily="50" charset="0"/>
                <a:ea typeface="方正黑体简体" panose="03000509000000000000" pitchFamily="65" charset="-122"/>
                <a:cs typeface="+mn-cs"/>
              </a:endParaRPr>
            </a:p>
          </p:txBody>
        </p:sp>
        <p:sp>
          <p:nvSpPr>
            <p:cNvPr id="45" name="Freeform 20"/>
            <p:cNvSpPr>
              <a:spLocks noEditPoints="1"/>
            </p:cNvSpPr>
            <p:nvPr/>
          </p:nvSpPr>
          <p:spPr bwMode="auto">
            <a:xfrm>
              <a:off x="1107755" y="5319206"/>
              <a:ext cx="192419" cy="191189"/>
            </a:xfrm>
            <a:custGeom>
              <a:avLst/>
              <a:gdLst>
                <a:gd name="T0" fmla="*/ 120 w 3130"/>
                <a:gd name="T1" fmla="*/ 2868 h 3105"/>
                <a:gd name="T2" fmla="*/ 209 w 3130"/>
                <a:gd name="T3" fmla="*/ 2981 h 3105"/>
                <a:gd name="T4" fmla="*/ 318 w 3130"/>
                <a:gd name="T5" fmla="*/ 2891 h 3105"/>
                <a:gd name="T6" fmla="*/ 230 w 3130"/>
                <a:gd name="T7" fmla="*/ 2778 h 3105"/>
                <a:gd name="T8" fmla="*/ 2693 w 3130"/>
                <a:gd name="T9" fmla="*/ 913 h 3105"/>
                <a:gd name="T10" fmla="*/ 2670 w 3130"/>
                <a:gd name="T11" fmla="*/ 1092 h 3105"/>
                <a:gd name="T12" fmla="*/ 2749 w 3130"/>
                <a:gd name="T13" fmla="*/ 1282 h 3105"/>
                <a:gd name="T14" fmla="*/ 2923 w 3130"/>
                <a:gd name="T15" fmla="*/ 1503 h 3105"/>
                <a:gd name="T16" fmla="*/ 2950 w 3130"/>
                <a:gd name="T17" fmla="*/ 1224 h 3105"/>
                <a:gd name="T18" fmla="*/ 1682 w 3130"/>
                <a:gd name="T19" fmla="*/ 174 h 3105"/>
                <a:gd name="T20" fmla="*/ 1163 w 3130"/>
                <a:gd name="T21" fmla="*/ 339 h 3105"/>
                <a:gd name="T22" fmla="*/ 1105 w 3130"/>
                <a:gd name="T23" fmla="*/ 544 h 3105"/>
                <a:gd name="T24" fmla="*/ 1153 w 3130"/>
                <a:gd name="T25" fmla="*/ 718 h 3105"/>
                <a:gd name="T26" fmla="*/ 1042 w 3130"/>
                <a:gd name="T27" fmla="*/ 829 h 3105"/>
                <a:gd name="T28" fmla="*/ 894 w 3130"/>
                <a:gd name="T29" fmla="*/ 903 h 3105"/>
                <a:gd name="T30" fmla="*/ 858 w 3130"/>
                <a:gd name="T31" fmla="*/ 1068 h 3105"/>
                <a:gd name="T32" fmla="*/ 866 w 3130"/>
                <a:gd name="T33" fmla="*/ 1230 h 3105"/>
                <a:gd name="T34" fmla="*/ 929 w 3130"/>
                <a:gd name="T35" fmla="*/ 1294 h 3105"/>
                <a:gd name="T36" fmla="*/ 886 w 3130"/>
                <a:gd name="T37" fmla="*/ 1385 h 3105"/>
                <a:gd name="T38" fmla="*/ 673 w 3130"/>
                <a:gd name="T39" fmla="*/ 1515 h 3105"/>
                <a:gd name="T40" fmla="*/ 665 w 3130"/>
                <a:gd name="T41" fmla="*/ 1885 h 3105"/>
                <a:gd name="T42" fmla="*/ 1907 w 3130"/>
                <a:gd name="T43" fmla="*/ 847 h 3105"/>
                <a:gd name="T44" fmla="*/ 1043 w 3130"/>
                <a:gd name="T45" fmla="*/ 2375 h 3105"/>
                <a:gd name="T46" fmla="*/ 1527 w 3130"/>
                <a:gd name="T47" fmla="*/ 2602 h 3105"/>
                <a:gd name="T48" fmla="*/ 2097 w 3130"/>
                <a:gd name="T49" fmla="*/ 2578 h 3105"/>
                <a:gd name="T50" fmla="*/ 2586 w 3130"/>
                <a:gd name="T51" fmla="*/ 2290 h 3105"/>
                <a:gd name="T52" fmla="*/ 2285 w 3130"/>
                <a:gd name="T53" fmla="*/ 2383 h 3105"/>
                <a:gd name="T54" fmla="*/ 2095 w 3130"/>
                <a:gd name="T55" fmla="*/ 2417 h 3105"/>
                <a:gd name="T56" fmla="*/ 2052 w 3130"/>
                <a:gd name="T57" fmla="*/ 2332 h 3105"/>
                <a:gd name="T58" fmla="*/ 2192 w 3130"/>
                <a:gd name="T59" fmla="*/ 2221 h 3105"/>
                <a:gd name="T60" fmla="*/ 2304 w 3130"/>
                <a:gd name="T61" fmla="*/ 2140 h 3105"/>
                <a:gd name="T62" fmla="*/ 2363 w 3130"/>
                <a:gd name="T63" fmla="*/ 1969 h 3105"/>
                <a:gd name="T64" fmla="*/ 2408 w 3130"/>
                <a:gd name="T65" fmla="*/ 1786 h 3105"/>
                <a:gd name="T66" fmla="*/ 2430 w 3130"/>
                <a:gd name="T67" fmla="*/ 1725 h 3105"/>
                <a:gd name="T68" fmla="*/ 2451 w 3130"/>
                <a:gd name="T69" fmla="*/ 1562 h 3105"/>
                <a:gd name="T70" fmla="*/ 2477 w 3130"/>
                <a:gd name="T71" fmla="*/ 1394 h 3105"/>
                <a:gd name="T72" fmla="*/ 2584 w 3130"/>
                <a:gd name="T73" fmla="*/ 1228 h 3105"/>
                <a:gd name="T74" fmla="*/ 2568 w 3130"/>
                <a:gd name="T75" fmla="*/ 1017 h 3105"/>
                <a:gd name="T76" fmla="*/ 2485 w 3130"/>
                <a:gd name="T77" fmla="*/ 825 h 3105"/>
                <a:gd name="T78" fmla="*/ 2351 w 3130"/>
                <a:gd name="T79" fmla="*/ 720 h 3105"/>
                <a:gd name="T80" fmla="*/ 2149 w 3130"/>
                <a:gd name="T81" fmla="*/ 563 h 3105"/>
                <a:gd name="T82" fmla="*/ 2026 w 3130"/>
                <a:gd name="T83" fmla="*/ 400 h 3105"/>
                <a:gd name="T84" fmla="*/ 1907 w 3130"/>
                <a:gd name="T85" fmla="*/ 181 h 3105"/>
                <a:gd name="T86" fmla="*/ 2039 w 3130"/>
                <a:gd name="T87" fmla="*/ 29 h 3105"/>
                <a:gd name="T88" fmla="*/ 2598 w 3130"/>
                <a:gd name="T89" fmla="*/ 291 h 3105"/>
                <a:gd name="T90" fmla="*/ 2984 w 3130"/>
                <a:gd name="T91" fmla="*/ 773 h 3105"/>
                <a:gd name="T92" fmla="*/ 3130 w 3130"/>
                <a:gd name="T93" fmla="*/ 1399 h 3105"/>
                <a:gd name="T94" fmla="*/ 2985 w 3130"/>
                <a:gd name="T95" fmla="*/ 2025 h 3105"/>
                <a:gd name="T96" fmla="*/ 2598 w 3130"/>
                <a:gd name="T97" fmla="*/ 2506 h 3105"/>
                <a:gd name="T98" fmla="*/ 2039 w 3130"/>
                <a:gd name="T99" fmla="*/ 2769 h 3105"/>
                <a:gd name="T100" fmla="*/ 1430 w 3130"/>
                <a:gd name="T101" fmla="*/ 2755 h 3105"/>
                <a:gd name="T102" fmla="*/ 922 w 3130"/>
                <a:gd name="T103" fmla="*/ 2498 h 3105"/>
                <a:gd name="T104" fmla="*/ 238 w 3130"/>
                <a:gd name="T105" fmla="*/ 3105 h 3105"/>
                <a:gd name="T106" fmla="*/ 44 w 3130"/>
                <a:gd name="T107" fmla="*/ 3012 h 3105"/>
                <a:gd name="T108" fmla="*/ 12 w 3130"/>
                <a:gd name="T109" fmla="*/ 2797 h 3105"/>
                <a:gd name="T110" fmla="*/ 534 w 3130"/>
                <a:gd name="T111" fmla="*/ 2002 h 3105"/>
                <a:gd name="T112" fmla="*/ 399 w 3130"/>
                <a:gd name="T113" fmla="*/ 1399 h 3105"/>
                <a:gd name="T114" fmla="*/ 543 w 3130"/>
                <a:gd name="T115" fmla="*/ 773 h 3105"/>
                <a:gd name="T116" fmla="*/ 930 w 3130"/>
                <a:gd name="T117" fmla="*/ 291 h 3105"/>
                <a:gd name="T118" fmla="*/ 1490 w 3130"/>
                <a:gd name="T119" fmla="*/ 29 h 3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30" h="3105">
                  <a:moveTo>
                    <a:pt x="208" y="2778"/>
                  </a:moveTo>
                  <a:lnTo>
                    <a:pt x="186" y="2783"/>
                  </a:lnTo>
                  <a:lnTo>
                    <a:pt x="166" y="2792"/>
                  </a:lnTo>
                  <a:lnTo>
                    <a:pt x="149" y="2807"/>
                  </a:lnTo>
                  <a:lnTo>
                    <a:pt x="134" y="2826"/>
                  </a:lnTo>
                  <a:lnTo>
                    <a:pt x="125" y="2846"/>
                  </a:lnTo>
                  <a:lnTo>
                    <a:pt x="120" y="2868"/>
                  </a:lnTo>
                  <a:lnTo>
                    <a:pt x="120" y="2891"/>
                  </a:lnTo>
                  <a:lnTo>
                    <a:pt x="125" y="2913"/>
                  </a:lnTo>
                  <a:lnTo>
                    <a:pt x="134" y="2933"/>
                  </a:lnTo>
                  <a:lnTo>
                    <a:pt x="149" y="2952"/>
                  </a:lnTo>
                  <a:lnTo>
                    <a:pt x="167" y="2966"/>
                  </a:lnTo>
                  <a:lnTo>
                    <a:pt x="187" y="2976"/>
                  </a:lnTo>
                  <a:lnTo>
                    <a:pt x="209" y="2981"/>
                  </a:lnTo>
                  <a:lnTo>
                    <a:pt x="230" y="2981"/>
                  </a:lnTo>
                  <a:lnTo>
                    <a:pt x="251" y="2977"/>
                  </a:lnTo>
                  <a:lnTo>
                    <a:pt x="272" y="2966"/>
                  </a:lnTo>
                  <a:lnTo>
                    <a:pt x="290" y="2952"/>
                  </a:lnTo>
                  <a:lnTo>
                    <a:pt x="304" y="2934"/>
                  </a:lnTo>
                  <a:lnTo>
                    <a:pt x="313" y="2913"/>
                  </a:lnTo>
                  <a:lnTo>
                    <a:pt x="318" y="2891"/>
                  </a:lnTo>
                  <a:lnTo>
                    <a:pt x="318" y="2868"/>
                  </a:lnTo>
                  <a:lnTo>
                    <a:pt x="313" y="2846"/>
                  </a:lnTo>
                  <a:lnTo>
                    <a:pt x="304" y="2826"/>
                  </a:lnTo>
                  <a:lnTo>
                    <a:pt x="289" y="2807"/>
                  </a:lnTo>
                  <a:lnTo>
                    <a:pt x="272" y="2792"/>
                  </a:lnTo>
                  <a:lnTo>
                    <a:pt x="251" y="2783"/>
                  </a:lnTo>
                  <a:lnTo>
                    <a:pt x="230" y="2778"/>
                  </a:lnTo>
                  <a:lnTo>
                    <a:pt x="208" y="2778"/>
                  </a:lnTo>
                  <a:close/>
                  <a:moveTo>
                    <a:pt x="2823" y="826"/>
                  </a:moveTo>
                  <a:lnTo>
                    <a:pt x="2796" y="840"/>
                  </a:lnTo>
                  <a:lnTo>
                    <a:pt x="2769" y="855"/>
                  </a:lnTo>
                  <a:lnTo>
                    <a:pt x="2741" y="873"/>
                  </a:lnTo>
                  <a:lnTo>
                    <a:pt x="2716" y="892"/>
                  </a:lnTo>
                  <a:lnTo>
                    <a:pt x="2693" y="913"/>
                  </a:lnTo>
                  <a:lnTo>
                    <a:pt x="2677" y="936"/>
                  </a:lnTo>
                  <a:lnTo>
                    <a:pt x="2669" y="953"/>
                  </a:lnTo>
                  <a:lnTo>
                    <a:pt x="2665" y="976"/>
                  </a:lnTo>
                  <a:lnTo>
                    <a:pt x="2662" y="1002"/>
                  </a:lnTo>
                  <a:lnTo>
                    <a:pt x="2663" y="1031"/>
                  </a:lnTo>
                  <a:lnTo>
                    <a:pt x="2666" y="1061"/>
                  </a:lnTo>
                  <a:lnTo>
                    <a:pt x="2670" y="1092"/>
                  </a:lnTo>
                  <a:lnTo>
                    <a:pt x="2677" y="1123"/>
                  </a:lnTo>
                  <a:lnTo>
                    <a:pt x="2686" y="1155"/>
                  </a:lnTo>
                  <a:lnTo>
                    <a:pt x="2696" y="1186"/>
                  </a:lnTo>
                  <a:lnTo>
                    <a:pt x="2709" y="1214"/>
                  </a:lnTo>
                  <a:lnTo>
                    <a:pt x="2721" y="1240"/>
                  </a:lnTo>
                  <a:lnTo>
                    <a:pt x="2735" y="1263"/>
                  </a:lnTo>
                  <a:lnTo>
                    <a:pt x="2749" y="1282"/>
                  </a:lnTo>
                  <a:lnTo>
                    <a:pt x="2766" y="1295"/>
                  </a:lnTo>
                  <a:lnTo>
                    <a:pt x="2802" y="1326"/>
                  </a:lnTo>
                  <a:lnTo>
                    <a:pt x="2835" y="1358"/>
                  </a:lnTo>
                  <a:lnTo>
                    <a:pt x="2862" y="1392"/>
                  </a:lnTo>
                  <a:lnTo>
                    <a:pt x="2887" y="1428"/>
                  </a:lnTo>
                  <a:lnTo>
                    <a:pt x="2906" y="1465"/>
                  </a:lnTo>
                  <a:lnTo>
                    <a:pt x="2923" y="1503"/>
                  </a:lnTo>
                  <a:lnTo>
                    <a:pt x="2937" y="1541"/>
                  </a:lnTo>
                  <a:lnTo>
                    <a:pt x="2948" y="1581"/>
                  </a:lnTo>
                  <a:lnTo>
                    <a:pt x="2955" y="1521"/>
                  </a:lnTo>
                  <a:lnTo>
                    <a:pt x="2960" y="1460"/>
                  </a:lnTo>
                  <a:lnTo>
                    <a:pt x="2962" y="1399"/>
                  </a:lnTo>
                  <a:lnTo>
                    <a:pt x="2959" y="1311"/>
                  </a:lnTo>
                  <a:lnTo>
                    <a:pt x="2950" y="1224"/>
                  </a:lnTo>
                  <a:lnTo>
                    <a:pt x="2936" y="1140"/>
                  </a:lnTo>
                  <a:lnTo>
                    <a:pt x="2915" y="1059"/>
                  </a:lnTo>
                  <a:lnTo>
                    <a:pt x="2889" y="978"/>
                  </a:lnTo>
                  <a:lnTo>
                    <a:pt x="2858" y="901"/>
                  </a:lnTo>
                  <a:lnTo>
                    <a:pt x="2823" y="826"/>
                  </a:lnTo>
                  <a:close/>
                  <a:moveTo>
                    <a:pt x="1763" y="172"/>
                  </a:moveTo>
                  <a:lnTo>
                    <a:pt x="1682" y="174"/>
                  </a:lnTo>
                  <a:lnTo>
                    <a:pt x="1603" y="183"/>
                  </a:lnTo>
                  <a:lnTo>
                    <a:pt x="1524" y="197"/>
                  </a:lnTo>
                  <a:lnTo>
                    <a:pt x="1448" y="215"/>
                  </a:lnTo>
                  <a:lnTo>
                    <a:pt x="1373" y="239"/>
                  </a:lnTo>
                  <a:lnTo>
                    <a:pt x="1300" y="268"/>
                  </a:lnTo>
                  <a:lnTo>
                    <a:pt x="1230" y="301"/>
                  </a:lnTo>
                  <a:lnTo>
                    <a:pt x="1163" y="339"/>
                  </a:lnTo>
                  <a:lnTo>
                    <a:pt x="1098" y="381"/>
                  </a:lnTo>
                  <a:lnTo>
                    <a:pt x="1036" y="427"/>
                  </a:lnTo>
                  <a:lnTo>
                    <a:pt x="1049" y="447"/>
                  </a:lnTo>
                  <a:lnTo>
                    <a:pt x="1063" y="469"/>
                  </a:lnTo>
                  <a:lnTo>
                    <a:pt x="1078" y="493"/>
                  </a:lnTo>
                  <a:lnTo>
                    <a:pt x="1092" y="518"/>
                  </a:lnTo>
                  <a:lnTo>
                    <a:pt x="1105" y="544"/>
                  </a:lnTo>
                  <a:lnTo>
                    <a:pt x="1118" y="570"/>
                  </a:lnTo>
                  <a:lnTo>
                    <a:pt x="1129" y="597"/>
                  </a:lnTo>
                  <a:lnTo>
                    <a:pt x="1140" y="623"/>
                  </a:lnTo>
                  <a:lnTo>
                    <a:pt x="1147" y="648"/>
                  </a:lnTo>
                  <a:lnTo>
                    <a:pt x="1152" y="673"/>
                  </a:lnTo>
                  <a:lnTo>
                    <a:pt x="1155" y="697"/>
                  </a:lnTo>
                  <a:lnTo>
                    <a:pt x="1153" y="718"/>
                  </a:lnTo>
                  <a:lnTo>
                    <a:pt x="1149" y="738"/>
                  </a:lnTo>
                  <a:lnTo>
                    <a:pt x="1140" y="755"/>
                  </a:lnTo>
                  <a:lnTo>
                    <a:pt x="1124" y="774"/>
                  </a:lnTo>
                  <a:lnTo>
                    <a:pt x="1106" y="790"/>
                  </a:lnTo>
                  <a:lnTo>
                    <a:pt x="1087" y="804"/>
                  </a:lnTo>
                  <a:lnTo>
                    <a:pt x="1065" y="818"/>
                  </a:lnTo>
                  <a:lnTo>
                    <a:pt x="1042" y="829"/>
                  </a:lnTo>
                  <a:lnTo>
                    <a:pt x="1020" y="840"/>
                  </a:lnTo>
                  <a:lnTo>
                    <a:pt x="996" y="850"/>
                  </a:lnTo>
                  <a:lnTo>
                    <a:pt x="973" y="861"/>
                  </a:lnTo>
                  <a:lnTo>
                    <a:pt x="950" y="870"/>
                  </a:lnTo>
                  <a:lnTo>
                    <a:pt x="930" y="880"/>
                  </a:lnTo>
                  <a:lnTo>
                    <a:pt x="911" y="891"/>
                  </a:lnTo>
                  <a:lnTo>
                    <a:pt x="894" y="903"/>
                  </a:lnTo>
                  <a:lnTo>
                    <a:pt x="880" y="916"/>
                  </a:lnTo>
                  <a:lnTo>
                    <a:pt x="870" y="931"/>
                  </a:lnTo>
                  <a:lnTo>
                    <a:pt x="864" y="947"/>
                  </a:lnTo>
                  <a:lnTo>
                    <a:pt x="861" y="966"/>
                  </a:lnTo>
                  <a:lnTo>
                    <a:pt x="861" y="1000"/>
                  </a:lnTo>
                  <a:lnTo>
                    <a:pt x="860" y="1035"/>
                  </a:lnTo>
                  <a:lnTo>
                    <a:pt x="858" y="1068"/>
                  </a:lnTo>
                  <a:lnTo>
                    <a:pt x="857" y="1100"/>
                  </a:lnTo>
                  <a:lnTo>
                    <a:pt x="856" y="1130"/>
                  </a:lnTo>
                  <a:lnTo>
                    <a:pt x="855" y="1158"/>
                  </a:lnTo>
                  <a:lnTo>
                    <a:pt x="856" y="1182"/>
                  </a:lnTo>
                  <a:lnTo>
                    <a:pt x="858" y="1203"/>
                  </a:lnTo>
                  <a:lnTo>
                    <a:pt x="861" y="1220"/>
                  </a:lnTo>
                  <a:lnTo>
                    <a:pt x="866" y="1230"/>
                  </a:lnTo>
                  <a:lnTo>
                    <a:pt x="873" y="1239"/>
                  </a:lnTo>
                  <a:lnTo>
                    <a:pt x="882" y="1248"/>
                  </a:lnTo>
                  <a:lnTo>
                    <a:pt x="891" y="1257"/>
                  </a:lnTo>
                  <a:lnTo>
                    <a:pt x="903" y="1266"/>
                  </a:lnTo>
                  <a:lnTo>
                    <a:pt x="913" y="1275"/>
                  </a:lnTo>
                  <a:lnTo>
                    <a:pt x="922" y="1284"/>
                  </a:lnTo>
                  <a:lnTo>
                    <a:pt x="929" y="1294"/>
                  </a:lnTo>
                  <a:lnTo>
                    <a:pt x="935" y="1305"/>
                  </a:lnTo>
                  <a:lnTo>
                    <a:pt x="937" y="1316"/>
                  </a:lnTo>
                  <a:lnTo>
                    <a:pt x="936" y="1328"/>
                  </a:lnTo>
                  <a:lnTo>
                    <a:pt x="931" y="1341"/>
                  </a:lnTo>
                  <a:lnTo>
                    <a:pt x="921" y="1355"/>
                  </a:lnTo>
                  <a:lnTo>
                    <a:pt x="906" y="1370"/>
                  </a:lnTo>
                  <a:lnTo>
                    <a:pt x="886" y="1385"/>
                  </a:lnTo>
                  <a:lnTo>
                    <a:pt x="863" y="1402"/>
                  </a:lnTo>
                  <a:lnTo>
                    <a:pt x="836" y="1419"/>
                  </a:lnTo>
                  <a:lnTo>
                    <a:pt x="806" y="1438"/>
                  </a:lnTo>
                  <a:lnTo>
                    <a:pt x="774" y="1457"/>
                  </a:lnTo>
                  <a:lnTo>
                    <a:pt x="741" y="1477"/>
                  </a:lnTo>
                  <a:lnTo>
                    <a:pt x="706" y="1497"/>
                  </a:lnTo>
                  <a:lnTo>
                    <a:pt x="673" y="1515"/>
                  </a:lnTo>
                  <a:lnTo>
                    <a:pt x="639" y="1534"/>
                  </a:lnTo>
                  <a:lnTo>
                    <a:pt x="607" y="1551"/>
                  </a:lnTo>
                  <a:lnTo>
                    <a:pt x="579" y="1566"/>
                  </a:lnTo>
                  <a:lnTo>
                    <a:pt x="592" y="1649"/>
                  </a:lnTo>
                  <a:lnTo>
                    <a:pt x="613" y="1730"/>
                  </a:lnTo>
                  <a:lnTo>
                    <a:pt x="636" y="1809"/>
                  </a:lnTo>
                  <a:lnTo>
                    <a:pt x="665" y="1885"/>
                  </a:lnTo>
                  <a:lnTo>
                    <a:pt x="700" y="1958"/>
                  </a:lnTo>
                  <a:lnTo>
                    <a:pt x="739" y="2030"/>
                  </a:lnTo>
                  <a:lnTo>
                    <a:pt x="1201" y="1564"/>
                  </a:lnTo>
                  <a:lnTo>
                    <a:pt x="1205" y="1567"/>
                  </a:lnTo>
                  <a:lnTo>
                    <a:pt x="1207" y="951"/>
                  </a:lnTo>
                  <a:lnTo>
                    <a:pt x="1839" y="777"/>
                  </a:lnTo>
                  <a:lnTo>
                    <a:pt x="1907" y="847"/>
                  </a:lnTo>
                  <a:lnTo>
                    <a:pt x="1570" y="1191"/>
                  </a:lnTo>
                  <a:lnTo>
                    <a:pt x="1899" y="1527"/>
                  </a:lnTo>
                  <a:lnTo>
                    <a:pt x="2235" y="1183"/>
                  </a:lnTo>
                  <a:lnTo>
                    <a:pt x="2302" y="1252"/>
                  </a:lnTo>
                  <a:lnTo>
                    <a:pt x="2133" y="1900"/>
                  </a:lnTo>
                  <a:lnTo>
                    <a:pt x="1514" y="1901"/>
                  </a:lnTo>
                  <a:lnTo>
                    <a:pt x="1043" y="2375"/>
                  </a:lnTo>
                  <a:lnTo>
                    <a:pt x="1105" y="2421"/>
                  </a:lnTo>
                  <a:lnTo>
                    <a:pt x="1169" y="2462"/>
                  </a:lnTo>
                  <a:lnTo>
                    <a:pt x="1236" y="2499"/>
                  </a:lnTo>
                  <a:lnTo>
                    <a:pt x="1306" y="2532"/>
                  </a:lnTo>
                  <a:lnTo>
                    <a:pt x="1378" y="2560"/>
                  </a:lnTo>
                  <a:lnTo>
                    <a:pt x="1451" y="2583"/>
                  </a:lnTo>
                  <a:lnTo>
                    <a:pt x="1527" y="2602"/>
                  </a:lnTo>
                  <a:lnTo>
                    <a:pt x="1605" y="2615"/>
                  </a:lnTo>
                  <a:lnTo>
                    <a:pt x="1684" y="2623"/>
                  </a:lnTo>
                  <a:lnTo>
                    <a:pt x="1764" y="2625"/>
                  </a:lnTo>
                  <a:lnTo>
                    <a:pt x="1850" y="2622"/>
                  </a:lnTo>
                  <a:lnTo>
                    <a:pt x="1934" y="2613"/>
                  </a:lnTo>
                  <a:lnTo>
                    <a:pt x="2017" y="2598"/>
                  </a:lnTo>
                  <a:lnTo>
                    <a:pt x="2097" y="2578"/>
                  </a:lnTo>
                  <a:lnTo>
                    <a:pt x="2176" y="2550"/>
                  </a:lnTo>
                  <a:lnTo>
                    <a:pt x="2251" y="2519"/>
                  </a:lnTo>
                  <a:lnTo>
                    <a:pt x="2324" y="2483"/>
                  </a:lnTo>
                  <a:lnTo>
                    <a:pt x="2394" y="2441"/>
                  </a:lnTo>
                  <a:lnTo>
                    <a:pt x="2461" y="2395"/>
                  </a:lnTo>
                  <a:lnTo>
                    <a:pt x="2526" y="2344"/>
                  </a:lnTo>
                  <a:lnTo>
                    <a:pt x="2586" y="2290"/>
                  </a:lnTo>
                  <a:lnTo>
                    <a:pt x="2522" y="2312"/>
                  </a:lnTo>
                  <a:lnTo>
                    <a:pt x="2457" y="2330"/>
                  </a:lnTo>
                  <a:lnTo>
                    <a:pt x="2422" y="2340"/>
                  </a:lnTo>
                  <a:lnTo>
                    <a:pt x="2387" y="2350"/>
                  </a:lnTo>
                  <a:lnTo>
                    <a:pt x="2353" y="2361"/>
                  </a:lnTo>
                  <a:lnTo>
                    <a:pt x="2319" y="2372"/>
                  </a:lnTo>
                  <a:lnTo>
                    <a:pt x="2285" y="2383"/>
                  </a:lnTo>
                  <a:lnTo>
                    <a:pt x="2254" y="2393"/>
                  </a:lnTo>
                  <a:lnTo>
                    <a:pt x="2223" y="2401"/>
                  </a:lnTo>
                  <a:lnTo>
                    <a:pt x="2194" y="2409"/>
                  </a:lnTo>
                  <a:lnTo>
                    <a:pt x="2166" y="2415"/>
                  </a:lnTo>
                  <a:lnTo>
                    <a:pt x="2141" y="2418"/>
                  </a:lnTo>
                  <a:lnTo>
                    <a:pt x="2116" y="2419"/>
                  </a:lnTo>
                  <a:lnTo>
                    <a:pt x="2095" y="2417"/>
                  </a:lnTo>
                  <a:lnTo>
                    <a:pt x="2077" y="2412"/>
                  </a:lnTo>
                  <a:lnTo>
                    <a:pt x="2061" y="2403"/>
                  </a:lnTo>
                  <a:lnTo>
                    <a:pt x="2047" y="2391"/>
                  </a:lnTo>
                  <a:lnTo>
                    <a:pt x="2040" y="2376"/>
                  </a:lnTo>
                  <a:lnTo>
                    <a:pt x="2039" y="2363"/>
                  </a:lnTo>
                  <a:lnTo>
                    <a:pt x="2043" y="2347"/>
                  </a:lnTo>
                  <a:lnTo>
                    <a:pt x="2052" y="2332"/>
                  </a:lnTo>
                  <a:lnTo>
                    <a:pt x="2066" y="2316"/>
                  </a:lnTo>
                  <a:lnTo>
                    <a:pt x="2082" y="2299"/>
                  </a:lnTo>
                  <a:lnTo>
                    <a:pt x="2101" y="2284"/>
                  </a:lnTo>
                  <a:lnTo>
                    <a:pt x="2123" y="2267"/>
                  </a:lnTo>
                  <a:lnTo>
                    <a:pt x="2145" y="2251"/>
                  </a:lnTo>
                  <a:lnTo>
                    <a:pt x="2168" y="2236"/>
                  </a:lnTo>
                  <a:lnTo>
                    <a:pt x="2192" y="2221"/>
                  </a:lnTo>
                  <a:lnTo>
                    <a:pt x="2214" y="2206"/>
                  </a:lnTo>
                  <a:lnTo>
                    <a:pt x="2236" y="2193"/>
                  </a:lnTo>
                  <a:lnTo>
                    <a:pt x="2256" y="2180"/>
                  </a:lnTo>
                  <a:lnTo>
                    <a:pt x="2272" y="2169"/>
                  </a:lnTo>
                  <a:lnTo>
                    <a:pt x="2286" y="2158"/>
                  </a:lnTo>
                  <a:lnTo>
                    <a:pt x="2297" y="2150"/>
                  </a:lnTo>
                  <a:lnTo>
                    <a:pt x="2304" y="2140"/>
                  </a:lnTo>
                  <a:lnTo>
                    <a:pt x="2312" y="2125"/>
                  </a:lnTo>
                  <a:lnTo>
                    <a:pt x="2320" y="2105"/>
                  </a:lnTo>
                  <a:lnTo>
                    <a:pt x="2329" y="2082"/>
                  </a:lnTo>
                  <a:lnTo>
                    <a:pt x="2337" y="2057"/>
                  </a:lnTo>
                  <a:lnTo>
                    <a:pt x="2346" y="2029"/>
                  </a:lnTo>
                  <a:lnTo>
                    <a:pt x="2355" y="1999"/>
                  </a:lnTo>
                  <a:lnTo>
                    <a:pt x="2363" y="1969"/>
                  </a:lnTo>
                  <a:lnTo>
                    <a:pt x="2371" y="1939"/>
                  </a:lnTo>
                  <a:lnTo>
                    <a:pt x="2379" y="1908"/>
                  </a:lnTo>
                  <a:lnTo>
                    <a:pt x="2386" y="1879"/>
                  </a:lnTo>
                  <a:lnTo>
                    <a:pt x="2392" y="1851"/>
                  </a:lnTo>
                  <a:lnTo>
                    <a:pt x="2398" y="1826"/>
                  </a:lnTo>
                  <a:lnTo>
                    <a:pt x="2403" y="1804"/>
                  </a:lnTo>
                  <a:lnTo>
                    <a:pt x="2408" y="1786"/>
                  </a:lnTo>
                  <a:lnTo>
                    <a:pt x="2411" y="1772"/>
                  </a:lnTo>
                  <a:lnTo>
                    <a:pt x="2413" y="1763"/>
                  </a:lnTo>
                  <a:lnTo>
                    <a:pt x="2413" y="1760"/>
                  </a:lnTo>
                  <a:lnTo>
                    <a:pt x="2415" y="1758"/>
                  </a:lnTo>
                  <a:lnTo>
                    <a:pt x="2419" y="1751"/>
                  </a:lnTo>
                  <a:lnTo>
                    <a:pt x="2424" y="1739"/>
                  </a:lnTo>
                  <a:lnTo>
                    <a:pt x="2430" y="1725"/>
                  </a:lnTo>
                  <a:lnTo>
                    <a:pt x="2437" y="1707"/>
                  </a:lnTo>
                  <a:lnTo>
                    <a:pt x="2444" y="1687"/>
                  </a:lnTo>
                  <a:lnTo>
                    <a:pt x="2450" y="1664"/>
                  </a:lnTo>
                  <a:lnTo>
                    <a:pt x="2454" y="1640"/>
                  </a:lnTo>
                  <a:lnTo>
                    <a:pt x="2456" y="1614"/>
                  </a:lnTo>
                  <a:lnTo>
                    <a:pt x="2455" y="1588"/>
                  </a:lnTo>
                  <a:lnTo>
                    <a:pt x="2451" y="1562"/>
                  </a:lnTo>
                  <a:lnTo>
                    <a:pt x="2442" y="1535"/>
                  </a:lnTo>
                  <a:lnTo>
                    <a:pt x="2436" y="1512"/>
                  </a:lnTo>
                  <a:lnTo>
                    <a:pt x="2436" y="1489"/>
                  </a:lnTo>
                  <a:lnTo>
                    <a:pt x="2441" y="1466"/>
                  </a:lnTo>
                  <a:lnTo>
                    <a:pt x="2450" y="1442"/>
                  </a:lnTo>
                  <a:lnTo>
                    <a:pt x="2462" y="1418"/>
                  </a:lnTo>
                  <a:lnTo>
                    <a:pt x="2477" y="1394"/>
                  </a:lnTo>
                  <a:lnTo>
                    <a:pt x="2494" y="1370"/>
                  </a:lnTo>
                  <a:lnTo>
                    <a:pt x="2511" y="1346"/>
                  </a:lnTo>
                  <a:lnTo>
                    <a:pt x="2529" y="1322"/>
                  </a:lnTo>
                  <a:lnTo>
                    <a:pt x="2546" y="1298"/>
                  </a:lnTo>
                  <a:lnTo>
                    <a:pt x="2561" y="1275"/>
                  </a:lnTo>
                  <a:lnTo>
                    <a:pt x="2574" y="1252"/>
                  </a:lnTo>
                  <a:lnTo>
                    <a:pt x="2584" y="1228"/>
                  </a:lnTo>
                  <a:lnTo>
                    <a:pt x="2590" y="1206"/>
                  </a:lnTo>
                  <a:lnTo>
                    <a:pt x="2592" y="1181"/>
                  </a:lnTo>
                  <a:lnTo>
                    <a:pt x="2591" y="1153"/>
                  </a:lnTo>
                  <a:lnTo>
                    <a:pt x="2588" y="1121"/>
                  </a:lnTo>
                  <a:lnTo>
                    <a:pt x="2583" y="1088"/>
                  </a:lnTo>
                  <a:lnTo>
                    <a:pt x="2576" y="1052"/>
                  </a:lnTo>
                  <a:lnTo>
                    <a:pt x="2568" y="1017"/>
                  </a:lnTo>
                  <a:lnTo>
                    <a:pt x="2558" y="983"/>
                  </a:lnTo>
                  <a:lnTo>
                    <a:pt x="2548" y="948"/>
                  </a:lnTo>
                  <a:lnTo>
                    <a:pt x="2536" y="916"/>
                  </a:lnTo>
                  <a:lnTo>
                    <a:pt x="2524" y="888"/>
                  </a:lnTo>
                  <a:lnTo>
                    <a:pt x="2511" y="862"/>
                  </a:lnTo>
                  <a:lnTo>
                    <a:pt x="2498" y="841"/>
                  </a:lnTo>
                  <a:lnTo>
                    <a:pt x="2485" y="825"/>
                  </a:lnTo>
                  <a:lnTo>
                    <a:pt x="2472" y="815"/>
                  </a:lnTo>
                  <a:lnTo>
                    <a:pt x="2458" y="806"/>
                  </a:lnTo>
                  <a:lnTo>
                    <a:pt x="2441" y="795"/>
                  </a:lnTo>
                  <a:lnTo>
                    <a:pt x="2422" y="779"/>
                  </a:lnTo>
                  <a:lnTo>
                    <a:pt x="2399" y="762"/>
                  </a:lnTo>
                  <a:lnTo>
                    <a:pt x="2376" y="742"/>
                  </a:lnTo>
                  <a:lnTo>
                    <a:pt x="2351" y="720"/>
                  </a:lnTo>
                  <a:lnTo>
                    <a:pt x="2323" y="697"/>
                  </a:lnTo>
                  <a:lnTo>
                    <a:pt x="2296" y="673"/>
                  </a:lnTo>
                  <a:lnTo>
                    <a:pt x="2267" y="650"/>
                  </a:lnTo>
                  <a:lnTo>
                    <a:pt x="2238" y="626"/>
                  </a:lnTo>
                  <a:lnTo>
                    <a:pt x="2208" y="603"/>
                  </a:lnTo>
                  <a:lnTo>
                    <a:pt x="2179" y="582"/>
                  </a:lnTo>
                  <a:lnTo>
                    <a:pt x="2149" y="563"/>
                  </a:lnTo>
                  <a:lnTo>
                    <a:pt x="2121" y="545"/>
                  </a:lnTo>
                  <a:lnTo>
                    <a:pt x="2101" y="530"/>
                  </a:lnTo>
                  <a:lnTo>
                    <a:pt x="2083" y="511"/>
                  </a:lnTo>
                  <a:lnTo>
                    <a:pt x="2067" y="489"/>
                  </a:lnTo>
                  <a:lnTo>
                    <a:pt x="2051" y="461"/>
                  </a:lnTo>
                  <a:lnTo>
                    <a:pt x="2038" y="431"/>
                  </a:lnTo>
                  <a:lnTo>
                    <a:pt x="2026" y="400"/>
                  </a:lnTo>
                  <a:lnTo>
                    <a:pt x="2015" y="366"/>
                  </a:lnTo>
                  <a:lnTo>
                    <a:pt x="2005" y="330"/>
                  </a:lnTo>
                  <a:lnTo>
                    <a:pt x="1995" y="295"/>
                  </a:lnTo>
                  <a:lnTo>
                    <a:pt x="1988" y="259"/>
                  </a:lnTo>
                  <a:lnTo>
                    <a:pt x="1982" y="225"/>
                  </a:lnTo>
                  <a:lnTo>
                    <a:pt x="1976" y="191"/>
                  </a:lnTo>
                  <a:lnTo>
                    <a:pt x="1907" y="181"/>
                  </a:lnTo>
                  <a:lnTo>
                    <a:pt x="1836" y="174"/>
                  </a:lnTo>
                  <a:lnTo>
                    <a:pt x="1763" y="172"/>
                  </a:lnTo>
                  <a:close/>
                  <a:moveTo>
                    <a:pt x="1764" y="0"/>
                  </a:moveTo>
                  <a:lnTo>
                    <a:pt x="1764" y="0"/>
                  </a:lnTo>
                  <a:lnTo>
                    <a:pt x="1858" y="4"/>
                  </a:lnTo>
                  <a:lnTo>
                    <a:pt x="1950" y="13"/>
                  </a:lnTo>
                  <a:lnTo>
                    <a:pt x="2039" y="29"/>
                  </a:lnTo>
                  <a:lnTo>
                    <a:pt x="2127" y="50"/>
                  </a:lnTo>
                  <a:lnTo>
                    <a:pt x="2212" y="78"/>
                  </a:lnTo>
                  <a:lnTo>
                    <a:pt x="2295" y="110"/>
                  </a:lnTo>
                  <a:lnTo>
                    <a:pt x="2375" y="149"/>
                  </a:lnTo>
                  <a:lnTo>
                    <a:pt x="2452" y="191"/>
                  </a:lnTo>
                  <a:lnTo>
                    <a:pt x="2527" y="239"/>
                  </a:lnTo>
                  <a:lnTo>
                    <a:pt x="2598" y="291"/>
                  </a:lnTo>
                  <a:lnTo>
                    <a:pt x="2665" y="349"/>
                  </a:lnTo>
                  <a:lnTo>
                    <a:pt x="2729" y="410"/>
                  </a:lnTo>
                  <a:lnTo>
                    <a:pt x="2789" y="476"/>
                  </a:lnTo>
                  <a:lnTo>
                    <a:pt x="2844" y="545"/>
                  </a:lnTo>
                  <a:lnTo>
                    <a:pt x="2896" y="618"/>
                  </a:lnTo>
                  <a:lnTo>
                    <a:pt x="2943" y="694"/>
                  </a:lnTo>
                  <a:lnTo>
                    <a:pt x="2984" y="773"/>
                  </a:lnTo>
                  <a:lnTo>
                    <a:pt x="3022" y="854"/>
                  </a:lnTo>
                  <a:lnTo>
                    <a:pt x="3054" y="940"/>
                  </a:lnTo>
                  <a:lnTo>
                    <a:pt x="3081" y="1027"/>
                  </a:lnTo>
                  <a:lnTo>
                    <a:pt x="3101" y="1117"/>
                  </a:lnTo>
                  <a:lnTo>
                    <a:pt x="3117" y="1210"/>
                  </a:lnTo>
                  <a:lnTo>
                    <a:pt x="3127" y="1304"/>
                  </a:lnTo>
                  <a:lnTo>
                    <a:pt x="3130" y="1399"/>
                  </a:lnTo>
                  <a:lnTo>
                    <a:pt x="3127" y="1494"/>
                  </a:lnTo>
                  <a:lnTo>
                    <a:pt x="3118" y="1588"/>
                  </a:lnTo>
                  <a:lnTo>
                    <a:pt x="3102" y="1680"/>
                  </a:lnTo>
                  <a:lnTo>
                    <a:pt x="3081" y="1771"/>
                  </a:lnTo>
                  <a:lnTo>
                    <a:pt x="3055" y="1858"/>
                  </a:lnTo>
                  <a:lnTo>
                    <a:pt x="3022" y="1943"/>
                  </a:lnTo>
                  <a:lnTo>
                    <a:pt x="2985" y="2025"/>
                  </a:lnTo>
                  <a:lnTo>
                    <a:pt x="2943" y="2104"/>
                  </a:lnTo>
                  <a:lnTo>
                    <a:pt x="2896" y="2180"/>
                  </a:lnTo>
                  <a:lnTo>
                    <a:pt x="2845" y="2253"/>
                  </a:lnTo>
                  <a:lnTo>
                    <a:pt x="2789" y="2322"/>
                  </a:lnTo>
                  <a:lnTo>
                    <a:pt x="2729" y="2388"/>
                  </a:lnTo>
                  <a:lnTo>
                    <a:pt x="2666" y="2449"/>
                  </a:lnTo>
                  <a:lnTo>
                    <a:pt x="2598" y="2506"/>
                  </a:lnTo>
                  <a:lnTo>
                    <a:pt x="2528" y="2559"/>
                  </a:lnTo>
                  <a:lnTo>
                    <a:pt x="2453" y="2607"/>
                  </a:lnTo>
                  <a:lnTo>
                    <a:pt x="2376" y="2649"/>
                  </a:lnTo>
                  <a:lnTo>
                    <a:pt x="2296" y="2688"/>
                  </a:lnTo>
                  <a:lnTo>
                    <a:pt x="2212" y="2720"/>
                  </a:lnTo>
                  <a:lnTo>
                    <a:pt x="2127" y="2747"/>
                  </a:lnTo>
                  <a:lnTo>
                    <a:pt x="2039" y="2769"/>
                  </a:lnTo>
                  <a:lnTo>
                    <a:pt x="1950" y="2785"/>
                  </a:lnTo>
                  <a:lnTo>
                    <a:pt x="1858" y="2794"/>
                  </a:lnTo>
                  <a:lnTo>
                    <a:pt x="1764" y="2797"/>
                  </a:lnTo>
                  <a:lnTo>
                    <a:pt x="1679" y="2795"/>
                  </a:lnTo>
                  <a:lnTo>
                    <a:pt x="1593" y="2787"/>
                  </a:lnTo>
                  <a:lnTo>
                    <a:pt x="1511" y="2774"/>
                  </a:lnTo>
                  <a:lnTo>
                    <a:pt x="1430" y="2755"/>
                  </a:lnTo>
                  <a:lnTo>
                    <a:pt x="1350" y="2732"/>
                  </a:lnTo>
                  <a:lnTo>
                    <a:pt x="1273" y="2704"/>
                  </a:lnTo>
                  <a:lnTo>
                    <a:pt x="1198" y="2670"/>
                  </a:lnTo>
                  <a:lnTo>
                    <a:pt x="1125" y="2634"/>
                  </a:lnTo>
                  <a:lnTo>
                    <a:pt x="1055" y="2592"/>
                  </a:lnTo>
                  <a:lnTo>
                    <a:pt x="987" y="2547"/>
                  </a:lnTo>
                  <a:lnTo>
                    <a:pt x="922" y="2498"/>
                  </a:lnTo>
                  <a:lnTo>
                    <a:pt x="384" y="3041"/>
                  </a:lnTo>
                  <a:lnTo>
                    <a:pt x="382" y="3039"/>
                  </a:lnTo>
                  <a:lnTo>
                    <a:pt x="356" y="3061"/>
                  </a:lnTo>
                  <a:lnTo>
                    <a:pt x="329" y="3079"/>
                  </a:lnTo>
                  <a:lnTo>
                    <a:pt x="300" y="3091"/>
                  </a:lnTo>
                  <a:lnTo>
                    <a:pt x="270" y="3101"/>
                  </a:lnTo>
                  <a:lnTo>
                    <a:pt x="238" y="3105"/>
                  </a:lnTo>
                  <a:lnTo>
                    <a:pt x="208" y="3104"/>
                  </a:lnTo>
                  <a:lnTo>
                    <a:pt x="176" y="3100"/>
                  </a:lnTo>
                  <a:lnTo>
                    <a:pt x="146" y="3090"/>
                  </a:lnTo>
                  <a:lnTo>
                    <a:pt x="117" y="3078"/>
                  </a:lnTo>
                  <a:lnTo>
                    <a:pt x="90" y="3060"/>
                  </a:lnTo>
                  <a:lnTo>
                    <a:pt x="65" y="3037"/>
                  </a:lnTo>
                  <a:lnTo>
                    <a:pt x="44" y="3012"/>
                  </a:lnTo>
                  <a:lnTo>
                    <a:pt x="26" y="2984"/>
                  </a:lnTo>
                  <a:lnTo>
                    <a:pt x="13" y="2955"/>
                  </a:lnTo>
                  <a:lnTo>
                    <a:pt x="4" y="2924"/>
                  </a:lnTo>
                  <a:lnTo>
                    <a:pt x="0" y="2892"/>
                  </a:lnTo>
                  <a:lnTo>
                    <a:pt x="0" y="2860"/>
                  </a:lnTo>
                  <a:lnTo>
                    <a:pt x="4" y="2828"/>
                  </a:lnTo>
                  <a:lnTo>
                    <a:pt x="12" y="2797"/>
                  </a:lnTo>
                  <a:lnTo>
                    <a:pt x="25" y="2767"/>
                  </a:lnTo>
                  <a:lnTo>
                    <a:pt x="43" y="2739"/>
                  </a:lnTo>
                  <a:lnTo>
                    <a:pt x="64" y="2713"/>
                  </a:lnTo>
                  <a:lnTo>
                    <a:pt x="62" y="2712"/>
                  </a:lnTo>
                  <a:lnTo>
                    <a:pt x="617" y="2153"/>
                  </a:lnTo>
                  <a:lnTo>
                    <a:pt x="573" y="2079"/>
                  </a:lnTo>
                  <a:lnTo>
                    <a:pt x="534" y="2002"/>
                  </a:lnTo>
                  <a:lnTo>
                    <a:pt x="500" y="1923"/>
                  </a:lnTo>
                  <a:lnTo>
                    <a:pt x="469" y="1841"/>
                  </a:lnTo>
                  <a:lnTo>
                    <a:pt x="445" y="1756"/>
                  </a:lnTo>
                  <a:lnTo>
                    <a:pt x="425" y="1670"/>
                  </a:lnTo>
                  <a:lnTo>
                    <a:pt x="411" y="1581"/>
                  </a:lnTo>
                  <a:lnTo>
                    <a:pt x="402" y="1490"/>
                  </a:lnTo>
                  <a:lnTo>
                    <a:pt x="399" y="1399"/>
                  </a:lnTo>
                  <a:lnTo>
                    <a:pt x="402" y="1304"/>
                  </a:lnTo>
                  <a:lnTo>
                    <a:pt x="411" y="1210"/>
                  </a:lnTo>
                  <a:lnTo>
                    <a:pt x="426" y="1117"/>
                  </a:lnTo>
                  <a:lnTo>
                    <a:pt x="448" y="1027"/>
                  </a:lnTo>
                  <a:lnTo>
                    <a:pt x="474" y="940"/>
                  </a:lnTo>
                  <a:lnTo>
                    <a:pt x="507" y="854"/>
                  </a:lnTo>
                  <a:lnTo>
                    <a:pt x="543" y="773"/>
                  </a:lnTo>
                  <a:lnTo>
                    <a:pt x="585" y="694"/>
                  </a:lnTo>
                  <a:lnTo>
                    <a:pt x="633" y="618"/>
                  </a:lnTo>
                  <a:lnTo>
                    <a:pt x="684" y="545"/>
                  </a:lnTo>
                  <a:lnTo>
                    <a:pt x="740" y="476"/>
                  </a:lnTo>
                  <a:lnTo>
                    <a:pt x="799" y="410"/>
                  </a:lnTo>
                  <a:lnTo>
                    <a:pt x="863" y="349"/>
                  </a:lnTo>
                  <a:lnTo>
                    <a:pt x="930" y="291"/>
                  </a:lnTo>
                  <a:lnTo>
                    <a:pt x="1001" y="239"/>
                  </a:lnTo>
                  <a:lnTo>
                    <a:pt x="1076" y="191"/>
                  </a:lnTo>
                  <a:lnTo>
                    <a:pt x="1153" y="149"/>
                  </a:lnTo>
                  <a:lnTo>
                    <a:pt x="1233" y="110"/>
                  </a:lnTo>
                  <a:lnTo>
                    <a:pt x="1317" y="78"/>
                  </a:lnTo>
                  <a:lnTo>
                    <a:pt x="1402" y="50"/>
                  </a:lnTo>
                  <a:lnTo>
                    <a:pt x="1490" y="29"/>
                  </a:lnTo>
                  <a:lnTo>
                    <a:pt x="1579" y="13"/>
                  </a:lnTo>
                  <a:lnTo>
                    <a:pt x="1671" y="4"/>
                  </a:lnTo>
                  <a:lnTo>
                    <a:pt x="1764" y="0"/>
                  </a:lnTo>
                  <a:close/>
                </a:path>
              </a:pathLst>
            </a:custGeom>
            <a:solidFill>
              <a:schemeClr val="accent4"/>
            </a:solid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IN" sz="1800" b="0" i="0" u="none" strike="noStrike" kern="1200" cap="none" spc="0" normalizeH="0" baseline="0" noProof="0" dirty="0">
                <a:ln>
                  <a:noFill/>
                </a:ln>
                <a:solidFill>
                  <a:prstClr val="black"/>
                </a:solidFill>
                <a:effectLst/>
                <a:uLnTx/>
                <a:uFillTx/>
                <a:latin typeface="Montserrat Light" panose="00000400000000000000" pitchFamily="50" charset="0"/>
                <a:ea typeface="方正黑体简体" panose="03000509000000000000" pitchFamily="65" charset="-122"/>
                <a:cs typeface="+mn-cs"/>
              </a:endParaRPr>
            </a:p>
          </p:txBody>
        </p:sp>
        <p:sp>
          <p:nvSpPr>
            <p:cNvPr id="46" name="Rounded Rectangle 175"/>
            <p:cNvSpPr/>
            <p:nvPr/>
          </p:nvSpPr>
          <p:spPr>
            <a:xfrm>
              <a:off x="3063588" y="5266014"/>
              <a:ext cx="3095625" cy="265640"/>
            </a:xfrm>
            <a:prstGeom prst="roundRect">
              <a:avLst>
                <a:gd name="adj" fmla="val 50000"/>
              </a:avLst>
            </a:prstGeom>
            <a:solidFill>
              <a:schemeClr val="bg1"/>
            </a:solidFill>
            <a:ln>
              <a:solidFill>
                <a:schemeClr val="bg1">
                  <a:lumMod val="95000"/>
                </a:schemeClr>
              </a:solidFill>
            </a:ln>
            <a:effectLst>
              <a:outerShdw blurRad="127000" dist="38100" dir="2700000" algn="tl" rotWithShape="0">
                <a:schemeClr val="bg1">
                  <a:lumMod val="75000"/>
                  <a:alpha val="6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IN" sz="1100" b="0" i="0" u="none" strike="noStrike" kern="1200" cap="none" spc="0" normalizeH="0" baseline="0" noProof="0" dirty="0">
                  <a:ln>
                    <a:noFill/>
                  </a:ln>
                  <a:solidFill>
                    <a:srgbClr val="E717CE"/>
                  </a:solidFill>
                  <a:effectLst/>
                  <a:uLnTx/>
                  <a:uFillTx/>
                  <a:latin typeface="Montserrat Light" panose="00000400000000000000" pitchFamily="50" charset="0"/>
                  <a:ea typeface="方正黑体简体" panose="03000509000000000000" pitchFamily="65" charset="-122"/>
                  <a:cs typeface="+mn-cs"/>
                </a:rPr>
                <a:t>71%</a:t>
              </a:r>
              <a:endParaRPr kumimoji="0" lang="en-IN" sz="1100" b="0" i="0" u="none" strike="noStrike" kern="1200" cap="none" spc="0" normalizeH="0" baseline="0" noProof="0" dirty="0">
                <a:ln>
                  <a:noFill/>
                </a:ln>
                <a:solidFill>
                  <a:srgbClr val="E717CE"/>
                </a:solidFill>
                <a:effectLst/>
                <a:uLnTx/>
                <a:uFillTx/>
                <a:latin typeface="Montserrat Light" panose="00000400000000000000" pitchFamily="50" charset="0"/>
                <a:ea typeface="方正黑体简体" panose="03000509000000000000" pitchFamily="65" charset="-122"/>
                <a:cs typeface="+mn-cs"/>
              </a:endParaRPr>
            </a:p>
          </p:txBody>
        </p:sp>
      </p:grpSp>
      <p:sp>
        <p:nvSpPr>
          <p:cNvPr id="47" name="Rounded Rectangle 176"/>
          <p:cNvSpPr/>
          <p:nvPr/>
        </p:nvSpPr>
        <p:spPr>
          <a:xfrm>
            <a:off x="3117831" y="4849379"/>
            <a:ext cx="1717724" cy="11593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IN" sz="1800" b="0" i="0" u="none" strike="noStrike" kern="1200" cap="none" spc="0" normalizeH="0" baseline="0" noProof="0" dirty="0">
              <a:ln>
                <a:noFill/>
              </a:ln>
              <a:solidFill>
                <a:prstClr val="white"/>
              </a:solidFill>
              <a:effectLst/>
              <a:uLnTx/>
              <a:uFillTx/>
              <a:latin typeface="Montserrat Light" panose="00000400000000000000" pitchFamily="50" charset="0"/>
              <a:ea typeface="方正黑体简体" panose="03000509000000000000" pitchFamily="65" charset="-122"/>
              <a:cs typeface="+mn-cs"/>
            </a:endParaRPr>
          </a:p>
        </p:txBody>
      </p:sp>
      <p:grpSp>
        <p:nvGrpSpPr>
          <p:cNvPr id="48" name="Group 4"/>
          <p:cNvGrpSpPr/>
          <p:nvPr/>
        </p:nvGrpSpPr>
        <p:grpSpPr>
          <a:xfrm>
            <a:off x="1059645" y="5227275"/>
            <a:ext cx="5037973" cy="285917"/>
            <a:chOff x="1121240" y="5718765"/>
            <a:chExt cx="5037973" cy="285917"/>
          </a:xfrm>
        </p:grpSpPr>
        <p:sp>
          <p:nvSpPr>
            <p:cNvPr id="49" name="Rectangle 81"/>
            <p:cNvSpPr/>
            <p:nvPr/>
          </p:nvSpPr>
          <p:spPr>
            <a:xfrm>
              <a:off x="1592573" y="5718765"/>
              <a:ext cx="1376351" cy="2859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36000" bIns="0" rtlCol="0" anchor="ctr">
              <a:norm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IN" sz="1200" b="0" i="0" u="none" strike="noStrike" kern="1200" cap="none" spc="0" normalizeH="0" baseline="0" noProof="0" dirty="0">
                  <a:ln>
                    <a:noFill/>
                  </a:ln>
                  <a:solidFill>
                    <a:prstClr val="white">
                      <a:lumMod val="50000"/>
                    </a:prstClr>
                  </a:solidFill>
                  <a:effectLst/>
                  <a:uLnTx/>
                  <a:uFillTx/>
                  <a:latin typeface="Montserrat Light" panose="00000400000000000000" pitchFamily="50" charset="0"/>
                  <a:ea typeface="方正黑体简体" panose="03000509000000000000" pitchFamily="65" charset="-122"/>
                  <a:cs typeface="+mn-cs"/>
                </a:rPr>
                <a:t>Designing</a:t>
              </a:r>
              <a:endParaRPr kumimoji="0" lang="en-IN" sz="1200" b="0" i="0" u="none" strike="noStrike" kern="1200" cap="none" spc="0" normalizeH="0" baseline="0" noProof="0" dirty="0">
                <a:ln>
                  <a:noFill/>
                </a:ln>
                <a:solidFill>
                  <a:prstClr val="white">
                    <a:lumMod val="50000"/>
                  </a:prstClr>
                </a:solidFill>
                <a:effectLst/>
                <a:uLnTx/>
                <a:uFillTx/>
                <a:latin typeface="Montserrat Light" panose="00000400000000000000" pitchFamily="50" charset="0"/>
                <a:ea typeface="方正黑体简体" panose="03000509000000000000" pitchFamily="65" charset="-122"/>
                <a:cs typeface="+mn-cs"/>
              </a:endParaRPr>
            </a:p>
          </p:txBody>
        </p:sp>
        <p:sp>
          <p:nvSpPr>
            <p:cNvPr id="50" name="Freeform 16"/>
            <p:cNvSpPr>
              <a:spLocks noEditPoints="1"/>
            </p:cNvSpPr>
            <p:nvPr/>
          </p:nvSpPr>
          <p:spPr bwMode="auto">
            <a:xfrm>
              <a:off x="1121240" y="5804915"/>
              <a:ext cx="165448" cy="155555"/>
            </a:xfrm>
            <a:custGeom>
              <a:avLst/>
              <a:gdLst>
                <a:gd name="T0" fmla="*/ 2905 w 3615"/>
                <a:gd name="T1" fmla="*/ 2070 h 3399"/>
                <a:gd name="T2" fmla="*/ 2965 w 3615"/>
                <a:gd name="T3" fmla="*/ 2296 h 3399"/>
                <a:gd name="T4" fmla="*/ 3180 w 3615"/>
                <a:gd name="T5" fmla="*/ 2296 h 3399"/>
                <a:gd name="T6" fmla="*/ 3247 w 3615"/>
                <a:gd name="T7" fmla="*/ 2090 h 3399"/>
                <a:gd name="T8" fmla="*/ 3072 w 3615"/>
                <a:gd name="T9" fmla="*/ 1962 h 3399"/>
                <a:gd name="T10" fmla="*/ 1323 w 3615"/>
                <a:gd name="T11" fmla="*/ 2409 h 3399"/>
                <a:gd name="T12" fmla="*/ 601 w 3615"/>
                <a:gd name="T13" fmla="*/ 3082 h 3399"/>
                <a:gd name="T14" fmla="*/ 270 w 3615"/>
                <a:gd name="T15" fmla="*/ 3326 h 3399"/>
                <a:gd name="T16" fmla="*/ 108 w 3615"/>
                <a:gd name="T17" fmla="*/ 3397 h 3399"/>
                <a:gd name="T18" fmla="*/ 70 w 3615"/>
                <a:gd name="T19" fmla="*/ 3395 h 3399"/>
                <a:gd name="T20" fmla="*/ 67 w 3615"/>
                <a:gd name="T21" fmla="*/ 3346 h 3399"/>
                <a:gd name="T22" fmla="*/ 141 w 3615"/>
                <a:gd name="T23" fmla="*/ 3177 h 3399"/>
                <a:gd name="T24" fmla="*/ 425 w 3615"/>
                <a:gd name="T25" fmla="*/ 2803 h 3399"/>
                <a:gd name="T26" fmla="*/ 1084 w 3615"/>
                <a:gd name="T27" fmla="*/ 2110 h 3399"/>
                <a:gd name="T28" fmla="*/ 3313 w 3615"/>
                <a:gd name="T29" fmla="*/ 1151 h 3399"/>
                <a:gd name="T30" fmla="*/ 3589 w 3615"/>
                <a:gd name="T31" fmla="*/ 1892 h 3399"/>
                <a:gd name="T32" fmla="*/ 3560 w 3615"/>
                <a:gd name="T33" fmla="*/ 2616 h 3399"/>
                <a:gd name="T34" fmla="*/ 3214 w 3615"/>
                <a:gd name="T35" fmla="*/ 3220 h 3399"/>
                <a:gd name="T36" fmla="*/ 2875 w 3615"/>
                <a:gd name="T37" fmla="*/ 3384 h 3399"/>
                <a:gd name="T38" fmla="*/ 2479 w 3615"/>
                <a:gd name="T39" fmla="*/ 3264 h 3399"/>
                <a:gd name="T40" fmla="*/ 1836 w 3615"/>
                <a:gd name="T41" fmla="*/ 2736 h 3399"/>
                <a:gd name="T42" fmla="*/ 1538 w 3615"/>
                <a:gd name="T43" fmla="*/ 2841 h 3399"/>
                <a:gd name="T44" fmla="*/ 1103 w 3615"/>
                <a:gd name="T45" fmla="*/ 3102 h 3399"/>
                <a:gd name="T46" fmla="*/ 1236 w 3615"/>
                <a:gd name="T47" fmla="*/ 2743 h 3399"/>
                <a:gd name="T48" fmla="*/ 1860 w 3615"/>
                <a:gd name="T49" fmla="*/ 2187 h 3399"/>
                <a:gd name="T50" fmla="*/ 1991 w 3615"/>
                <a:gd name="T51" fmla="*/ 2181 h 3399"/>
                <a:gd name="T52" fmla="*/ 3143 w 3615"/>
                <a:gd name="T53" fmla="*/ 1127 h 3399"/>
                <a:gd name="T54" fmla="*/ 699 w 3615"/>
                <a:gd name="T55" fmla="*/ 760 h 3399"/>
                <a:gd name="T56" fmla="*/ 485 w 3615"/>
                <a:gd name="T57" fmla="*/ 915 h 3399"/>
                <a:gd name="T58" fmla="*/ 568 w 3615"/>
                <a:gd name="T59" fmla="*/ 1166 h 3399"/>
                <a:gd name="T60" fmla="*/ 831 w 3615"/>
                <a:gd name="T61" fmla="*/ 1166 h 3399"/>
                <a:gd name="T62" fmla="*/ 912 w 3615"/>
                <a:gd name="T63" fmla="*/ 915 h 3399"/>
                <a:gd name="T64" fmla="*/ 699 w 3615"/>
                <a:gd name="T65" fmla="*/ 760 h 3399"/>
                <a:gd name="T66" fmla="*/ 1485 w 3615"/>
                <a:gd name="T67" fmla="*/ 531 h 3399"/>
                <a:gd name="T68" fmla="*/ 1519 w 3615"/>
                <a:gd name="T69" fmla="*/ 744 h 3399"/>
                <a:gd name="T70" fmla="*/ 1733 w 3615"/>
                <a:gd name="T71" fmla="*/ 778 h 3399"/>
                <a:gd name="T72" fmla="*/ 1832 w 3615"/>
                <a:gd name="T73" fmla="*/ 585 h 3399"/>
                <a:gd name="T74" fmla="*/ 1679 w 3615"/>
                <a:gd name="T75" fmla="*/ 433 h 3399"/>
                <a:gd name="T76" fmla="*/ 3410 w 3615"/>
                <a:gd name="T77" fmla="*/ 259 h 3399"/>
                <a:gd name="T78" fmla="*/ 3366 w 3615"/>
                <a:gd name="T79" fmla="*/ 663 h 3399"/>
                <a:gd name="T80" fmla="*/ 3075 w 3615"/>
                <a:gd name="T81" fmla="*/ 962 h 3399"/>
                <a:gd name="T82" fmla="*/ 2794 w 3615"/>
                <a:gd name="T83" fmla="*/ 1023 h 3399"/>
                <a:gd name="T84" fmla="*/ 2446 w 3615"/>
                <a:gd name="T85" fmla="*/ 497 h 3399"/>
                <a:gd name="T86" fmla="*/ 2598 w 3615"/>
                <a:gd name="T87" fmla="*/ 246 h 3399"/>
                <a:gd name="T88" fmla="*/ 2776 w 3615"/>
                <a:gd name="T89" fmla="*/ 198 h 3399"/>
                <a:gd name="T90" fmla="*/ 3103 w 3615"/>
                <a:gd name="T91" fmla="*/ 217 h 3399"/>
                <a:gd name="T92" fmla="*/ 3363 w 3615"/>
                <a:gd name="T93" fmla="*/ 15 h 3399"/>
                <a:gd name="T94" fmla="*/ 2054 w 3615"/>
                <a:gd name="T95" fmla="*/ 109 h 3399"/>
                <a:gd name="T96" fmla="*/ 2265 w 3615"/>
                <a:gd name="T97" fmla="*/ 494 h 3399"/>
                <a:gd name="T98" fmla="*/ 1254 w 3615"/>
                <a:gd name="T99" fmla="*/ 1517 h 3399"/>
                <a:gd name="T100" fmla="*/ 1293 w 3615"/>
                <a:gd name="T101" fmla="*/ 1649 h 3399"/>
                <a:gd name="T102" fmla="*/ 537 w 3615"/>
                <a:gd name="T103" fmla="*/ 2415 h 3399"/>
                <a:gd name="T104" fmla="*/ 109 w 3615"/>
                <a:gd name="T105" fmla="*/ 2056 h 3399"/>
                <a:gd name="T106" fmla="*/ 2 w 3615"/>
                <a:gd name="T107" fmla="*/ 1330 h 3399"/>
                <a:gd name="T108" fmla="*/ 191 w 3615"/>
                <a:gd name="T109" fmla="*/ 674 h 3399"/>
                <a:gd name="T110" fmla="*/ 667 w 3615"/>
                <a:gd name="T111" fmla="*/ 197 h 3399"/>
                <a:gd name="T112" fmla="*/ 1332 w 3615"/>
                <a:gd name="T113" fmla="*/ 2 h 3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15" h="3399">
                  <a:moveTo>
                    <a:pt x="3072" y="1962"/>
                  </a:moveTo>
                  <a:lnTo>
                    <a:pt x="3044" y="1964"/>
                  </a:lnTo>
                  <a:lnTo>
                    <a:pt x="3015" y="1971"/>
                  </a:lnTo>
                  <a:lnTo>
                    <a:pt x="2989" y="1982"/>
                  </a:lnTo>
                  <a:lnTo>
                    <a:pt x="2965" y="1997"/>
                  </a:lnTo>
                  <a:lnTo>
                    <a:pt x="2943" y="2016"/>
                  </a:lnTo>
                  <a:lnTo>
                    <a:pt x="2921" y="2041"/>
                  </a:lnTo>
                  <a:lnTo>
                    <a:pt x="2905" y="2070"/>
                  </a:lnTo>
                  <a:lnTo>
                    <a:pt x="2894" y="2100"/>
                  </a:lnTo>
                  <a:lnTo>
                    <a:pt x="2889" y="2131"/>
                  </a:lnTo>
                  <a:lnTo>
                    <a:pt x="2889" y="2162"/>
                  </a:lnTo>
                  <a:lnTo>
                    <a:pt x="2894" y="2193"/>
                  </a:lnTo>
                  <a:lnTo>
                    <a:pt x="2905" y="2223"/>
                  </a:lnTo>
                  <a:lnTo>
                    <a:pt x="2921" y="2252"/>
                  </a:lnTo>
                  <a:lnTo>
                    <a:pt x="2943" y="2277"/>
                  </a:lnTo>
                  <a:lnTo>
                    <a:pt x="2965" y="2296"/>
                  </a:lnTo>
                  <a:lnTo>
                    <a:pt x="2989" y="2311"/>
                  </a:lnTo>
                  <a:lnTo>
                    <a:pt x="3015" y="2322"/>
                  </a:lnTo>
                  <a:lnTo>
                    <a:pt x="3044" y="2329"/>
                  </a:lnTo>
                  <a:lnTo>
                    <a:pt x="3072" y="2331"/>
                  </a:lnTo>
                  <a:lnTo>
                    <a:pt x="3102" y="2329"/>
                  </a:lnTo>
                  <a:lnTo>
                    <a:pt x="3130" y="2322"/>
                  </a:lnTo>
                  <a:lnTo>
                    <a:pt x="3156" y="2311"/>
                  </a:lnTo>
                  <a:lnTo>
                    <a:pt x="3180" y="2296"/>
                  </a:lnTo>
                  <a:lnTo>
                    <a:pt x="3202" y="2277"/>
                  </a:lnTo>
                  <a:lnTo>
                    <a:pt x="3222" y="2255"/>
                  </a:lnTo>
                  <a:lnTo>
                    <a:pt x="3236" y="2230"/>
                  </a:lnTo>
                  <a:lnTo>
                    <a:pt x="3247" y="2203"/>
                  </a:lnTo>
                  <a:lnTo>
                    <a:pt x="3254" y="2176"/>
                  </a:lnTo>
                  <a:lnTo>
                    <a:pt x="3256" y="2147"/>
                  </a:lnTo>
                  <a:lnTo>
                    <a:pt x="3254" y="2117"/>
                  </a:lnTo>
                  <a:lnTo>
                    <a:pt x="3247" y="2090"/>
                  </a:lnTo>
                  <a:lnTo>
                    <a:pt x="3236" y="2063"/>
                  </a:lnTo>
                  <a:lnTo>
                    <a:pt x="3222" y="2038"/>
                  </a:lnTo>
                  <a:lnTo>
                    <a:pt x="3202" y="2016"/>
                  </a:lnTo>
                  <a:lnTo>
                    <a:pt x="3180" y="1997"/>
                  </a:lnTo>
                  <a:lnTo>
                    <a:pt x="3156" y="1982"/>
                  </a:lnTo>
                  <a:lnTo>
                    <a:pt x="3130" y="1971"/>
                  </a:lnTo>
                  <a:lnTo>
                    <a:pt x="3102" y="1964"/>
                  </a:lnTo>
                  <a:lnTo>
                    <a:pt x="3072" y="1962"/>
                  </a:lnTo>
                  <a:close/>
                  <a:moveTo>
                    <a:pt x="1433" y="1761"/>
                  </a:moveTo>
                  <a:lnTo>
                    <a:pt x="1703" y="2029"/>
                  </a:lnTo>
                  <a:lnTo>
                    <a:pt x="1695" y="2037"/>
                  </a:lnTo>
                  <a:lnTo>
                    <a:pt x="1687" y="2045"/>
                  </a:lnTo>
                  <a:lnTo>
                    <a:pt x="1621" y="2111"/>
                  </a:lnTo>
                  <a:lnTo>
                    <a:pt x="1525" y="2209"/>
                  </a:lnTo>
                  <a:lnTo>
                    <a:pt x="1425" y="2308"/>
                  </a:lnTo>
                  <a:lnTo>
                    <a:pt x="1323" y="2409"/>
                  </a:lnTo>
                  <a:lnTo>
                    <a:pt x="1220" y="2509"/>
                  </a:lnTo>
                  <a:lnTo>
                    <a:pt x="1118" y="2610"/>
                  </a:lnTo>
                  <a:lnTo>
                    <a:pt x="1015" y="2708"/>
                  </a:lnTo>
                  <a:lnTo>
                    <a:pt x="914" y="2803"/>
                  </a:lnTo>
                  <a:lnTo>
                    <a:pt x="814" y="2895"/>
                  </a:lnTo>
                  <a:lnTo>
                    <a:pt x="716" y="2982"/>
                  </a:lnTo>
                  <a:lnTo>
                    <a:pt x="657" y="3035"/>
                  </a:lnTo>
                  <a:lnTo>
                    <a:pt x="601" y="3082"/>
                  </a:lnTo>
                  <a:lnTo>
                    <a:pt x="548" y="3125"/>
                  </a:lnTo>
                  <a:lnTo>
                    <a:pt x="498" y="3164"/>
                  </a:lnTo>
                  <a:lnTo>
                    <a:pt x="452" y="3200"/>
                  </a:lnTo>
                  <a:lnTo>
                    <a:pt x="409" y="3232"/>
                  </a:lnTo>
                  <a:lnTo>
                    <a:pt x="371" y="3260"/>
                  </a:lnTo>
                  <a:lnTo>
                    <a:pt x="333" y="3286"/>
                  </a:lnTo>
                  <a:lnTo>
                    <a:pt x="300" y="3308"/>
                  </a:lnTo>
                  <a:lnTo>
                    <a:pt x="270" y="3326"/>
                  </a:lnTo>
                  <a:lnTo>
                    <a:pt x="241" y="3343"/>
                  </a:lnTo>
                  <a:lnTo>
                    <a:pt x="216" y="3356"/>
                  </a:lnTo>
                  <a:lnTo>
                    <a:pt x="191" y="3368"/>
                  </a:lnTo>
                  <a:lnTo>
                    <a:pt x="171" y="3377"/>
                  </a:lnTo>
                  <a:lnTo>
                    <a:pt x="152" y="3385"/>
                  </a:lnTo>
                  <a:lnTo>
                    <a:pt x="135" y="3390"/>
                  </a:lnTo>
                  <a:lnTo>
                    <a:pt x="121" y="3395"/>
                  </a:lnTo>
                  <a:lnTo>
                    <a:pt x="108" y="3397"/>
                  </a:lnTo>
                  <a:lnTo>
                    <a:pt x="97" y="3398"/>
                  </a:lnTo>
                  <a:lnTo>
                    <a:pt x="87" y="3399"/>
                  </a:lnTo>
                  <a:lnTo>
                    <a:pt x="84" y="3399"/>
                  </a:lnTo>
                  <a:lnTo>
                    <a:pt x="80" y="3398"/>
                  </a:lnTo>
                  <a:lnTo>
                    <a:pt x="77" y="3398"/>
                  </a:lnTo>
                  <a:lnTo>
                    <a:pt x="74" y="3397"/>
                  </a:lnTo>
                  <a:lnTo>
                    <a:pt x="70" y="3395"/>
                  </a:lnTo>
                  <a:lnTo>
                    <a:pt x="70" y="3395"/>
                  </a:lnTo>
                  <a:lnTo>
                    <a:pt x="69" y="3393"/>
                  </a:lnTo>
                  <a:lnTo>
                    <a:pt x="68" y="3390"/>
                  </a:lnTo>
                  <a:lnTo>
                    <a:pt x="67" y="3387"/>
                  </a:lnTo>
                  <a:lnTo>
                    <a:pt x="66" y="3381"/>
                  </a:lnTo>
                  <a:lnTo>
                    <a:pt x="65" y="3375"/>
                  </a:lnTo>
                  <a:lnTo>
                    <a:pt x="65" y="3367"/>
                  </a:lnTo>
                  <a:lnTo>
                    <a:pt x="65" y="3357"/>
                  </a:lnTo>
                  <a:lnTo>
                    <a:pt x="67" y="3346"/>
                  </a:lnTo>
                  <a:lnTo>
                    <a:pt x="69" y="3333"/>
                  </a:lnTo>
                  <a:lnTo>
                    <a:pt x="74" y="3318"/>
                  </a:lnTo>
                  <a:lnTo>
                    <a:pt x="79" y="3300"/>
                  </a:lnTo>
                  <a:lnTo>
                    <a:pt x="87" y="3280"/>
                  </a:lnTo>
                  <a:lnTo>
                    <a:pt x="97" y="3258"/>
                  </a:lnTo>
                  <a:lnTo>
                    <a:pt x="109" y="3234"/>
                  </a:lnTo>
                  <a:lnTo>
                    <a:pt x="123" y="3206"/>
                  </a:lnTo>
                  <a:lnTo>
                    <a:pt x="141" y="3177"/>
                  </a:lnTo>
                  <a:lnTo>
                    <a:pt x="161" y="3145"/>
                  </a:lnTo>
                  <a:lnTo>
                    <a:pt x="185" y="3108"/>
                  </a:lnTo>
                  <a:lnTo>
                    <a:pt x="211" y="3070"/>
                  </a:lnTo>
                  <a:lnTo>
                    <a:pt x="242" y="3028"/>
                  </a:lnTo>
                  <a:lnTo>
                    <a:pt x="276" y="2984"/>
                  </a:lnTo>
                  <a:lnTo>
                    <a:pt x="314" y="2935"/>
                  </a:lnTo>
                  <a:lnTo>
                    <a:pt x="356" y="2883"/>
                  </a:lnTo>
                  <a:lnTo>
                    <a:pt x="425" y="2803"/>
                  </a:lnTo>
                  <a:lnTo>
                    <a:pt x="497" y="2721"/>
                  </a:lnTo>
                  <a:lnTo>
                    <a:pt x="574" y="2636"/>
                  </a:lnTo>
                  <a:lnTo>
                    <a:pt x="655" y="2549"/>
                  </a:lnTo>
                  <a:lnTo>
                    <a:pt x="738" y="2462"/>
                  </a:lnTo>
                  <a:lnTo>
                    <a:pt x="823" y="2374"/>
                  </a:lnTo>
                  <a:lnTo>
                    <a:pt x="910" y="2285"/>
                  </a:lnTo>
                  <a:lnTo>
                    <a:pt x="997" y="2197"/>
                  </a:lnTo>
                  <a:lnTo>
                    <a:pt x="1084" y="2110"/>
                  </a:lnTo>
                  <a:lnTo>
                    <a:pt x="1170" y="2023"/>
                  </a:lnTo>
                  <a:lnTo>
                    <a:pt x="1256" y="1938"/>
                  </a:lnTo>
                  <a:lnTo>
                    <a:pt x="1338" y="1855"/>
                  </a:lnTo>
                  <a:lnTo>
                    <a:pt x="1419" y="1775"/>
                  </a:lnTo>
                  <a:lnTo>
                    <a:pt x="1427" y="1767"/>
                  </a:lnTo>
                  <a:lnTo>
                    <a:pt x="1433" y="1761"/>
                  </a:lnTo>
                  <a:close/>
                  <a:moveTo>
                    <a:pt x="3258" y="1061"/>
                  </a:moveTo>
                  <a:lnTo>
                    <a:pt x="3313" y="1151"/>
                  </a:lnTo>
                  <a:lnTo>
                    <a:pt x="3364" y="1241"/>
                  </a:lnTo>
                  <a:lnTo>
                    <a:pt x="3410" y="1331"/>
                  </a:lnTo>
                  <a:lnTo>
                    <a:pt x="3452" y="1424"/>
                  </a:lnTo>
                  <a:lnTo>
                    <a:pt x="3488" y="1517"/>
                  </a:lnTo>
                  <a:lnTo>
                    <a:pt x="3521" y="1610"/>
                  </a:lnTo>
                  <a:lnTo>
                    <a:pt x="3549" y="1703"/>
                  </a:lnTo>
                  <a:lnTo>
                    <a:pt x="3571" y="1798"/>
                  </a:lnTo>
                  <a:lnTo>
                    <a:pt x="3589" y="1892"/>
                  </a:lnTo>
                  <a:lnTo>
                    <a:pt x="3603" y="1985"/>
                  </a:lnTo>
                  <a:lnTo>
                    <a:pt x="3610" y="2079"/>
                  </a:lnTo>
                  <a:lnTo>
                    <a:pt x="3615" y="2171"/>
                  </a:lnTo>
                  <a:lnTo>
                    <a:pt x="3614" y="2263"/>
                  </a:lnTo>
                  <a:lnTo>
                    <a:pt x="3607" y="2353"/>
                  </a:lnTo>
                  <a:lnTo>
                    <a:pt x="3596" y="2442"/>
                  </a:lnTo>
                  <a:lnTo>
                    <a:pt x="3581" y="2530"/>
                  </a:lnTo>
                  <a:lnTo>
                    <a:pt x="3560" y="2616"/>
                  </a:lnTo>
                  <a:lnTo>
                    <a:pt x="3534" y="2701"/>
                  </a:lnTo>
                  <a:lnTo>
                    <a:pt x="3504" y="2782"/>
                  </a:lnTo>
                  <a:lnTo>
                    <a:pt x="3468" y="2862"/>
                  </a:lnTo>
                  <a:lnTo>
                    <a:pt x="3428" y="2940"/>
                  </a:lnTo>
                  <a:lnTo>
                    <a:pt x="3381" y="3014"/>
                  </a:lnTo>
                  <a:lnTo>
                    <a:pt x="3331" y="3085"/>
                  </a:lnTo>
                  <a:lnTo>
                    <a:pt x="3276" y="3155"/>
                  </a:lnTo>
                  <a:lnTo>
                    <a:pt x="3214" y="3220"/>
                  </a:lnTo>
                  <a:lnTo>
                    <a:pt x="3200" y="3234"/>
                  </a:lnTo>
                  <a:lnTo>
                    <a:pt x="3160" y="3269"/>
                  </a:lnTo>
                  <a:lnTo>
                    <a:pt x="3117" y="3299"/>
                  </a:lnTo>
                  <a:lnTo>
                    <a:pt x="3073" y="3325"/>
                  </a:lnTo>
                  <a:lnTo>
                    <a:pt x="3026" y="3347"/>
                  </a:lnTo>
                  <a:lnTo>
                    <a:pt x="2978" y="3364"/>
                  </a:lnTo>
                  <a:lnTo>
                    <a:pt x="2927" y="3377"/>
                  </a:lnTo>
                  <a:lnTo>
                    <a:pt x="2875" y="3384"/>
                  </a:lnTo>
                  <a:lnTo>
                    <a:pt x="2823" y="3387"/>
                  </a:lnTo>
                  <a:lnTo>
                    <a:pt x="2769" y="3384"/>
                  </a:lnTo>
                  <a:lnTo>
                    <a:pt x="2716" y="3376"/>
                  </a:lnTo>
                  <a:lnTo>
                    <a:pt x="2664" y="3364"/>
                  </a:lnTo>
                  <a:lnTo>
                    <a:pt x="2615" y="3345"/>
                  </a:lnTo>
                  <a:lnTo>
                    <a:pt x="2567" y="3323"/>
                  </a:lnTo>
                  <a:lnTo>
                    <a:pt x="2522" y="3295"/>
                  </a:lnTo>
                  <a:lnTo>
                    <a:pt x="2479" y="3264"/>
                  </a:lnTo>
                  <a:lnTo>
                    <a:pt x="2439" y="3227"/>
                  </a:lnTo>
                  <a:lnTo>
                    <a:pt x="2053" y="2841"/>
                  </a:lnTo>
                  <a:lnTo>
                    <a:pt x="2022" y="2813"/>
                  </a:lnTo>
                  <a:lnTo>
                    <a:pt x="1989" y="2789"/>
                  </a:lnTo>
                  <a:lnTo>
                    <a:pt x="1953" y="2769"/>
                  </a:lnTo>
                  <a:lnTo>
                    <a:pt x="1915" y="2754"/>
                  </a:lnTo>
                  <a:lnTo>
                    <a:pt x="1877" y="2743"/>
                  </a:lnTo>
                  <a:lnTo>
                    <a:pt x="1836" y="2736"/>
                  </a:lnTo>
                  <a:lnTo>
                    <a:pt x="1795" y="2734"/>
                  </a:lnTo>
                  <a:lnTo>
                    <a:pt x="1753" y="2736"/>
                  </a:lnTo>
                  <a:lnTo>
                    <a:pt x="1714" y="2743"/>
                  </a:lnTo>
                  <a:lnTo>
                    <a:pt x="1674" y="2754"/>
                  </a:lnTo>
                  <a:lnTo>
                    <a:pt x="1637" y="2769"/>
                  </a:lnTo>
                  <a:lnTo>
                    <a:pt x="1602" y="2789"/>
                  </a:lnTo>
                  <a:lnTo>
                    <a:pt x="1569" y="2813"/>
                  </a:lnTo>
                  <a:lnTo>
                    <a:pt x="1538" y="2841"/>
                  </a:lnTo>
                  <a:lnTo>
                    <a:pt x="1432" y="2946"/>
                  </a:lnTo>
                  <a:lnTo>
                    <a:pt x="1393" y="2983"/>
                  </a:lnTo>
                  <a:lnTo>
                    <a:pt x="1350" y="3014"/>
                  </a:lnTo>
                  <a:lnTo>
                    <a:pt x="1305" y="3041"/>
                  </a:lnTo>
                  <a:lnTo>
                    <a:pt x="1257" y="3064"/>
                  </a:lnTo>
                  <a:lnTo>
                    <a:pt x="1208" y="3082"/>
                  </a:lnTo>
                  <a:lnTo>
                    <a:pt x="1156" y="3094"/>
                  </a:lnTo>
                  <a:lnTo>
                    <a:pt x="1103" y="3102"/>
                  </a:lnTo>
                  <a:lnTo>
                    <a:pt x="1051" y="3105"/>
                  </a:lnTo>
                  <a:lnTo>
                    <a:pt x="991" y="3102"/>
                  </a:lnTo>
                  <a:lnTo>
                    <a:pt x="934" y="3092"/>
                  </a:lnTo>
                  <a:lnTo>
                    <a:pt x="879" y="3076"/>
                  </a:lnTo>
                  <a:lnTo>
                    <a:pt x="964" y="2999"/>
                  </a:lnTo>
                  <a:lnTo>
                    <a:pt x="1052" y="2918"/>
                  </a:lnTo>
                  <a:lnTo>
                    <a:pt x="1143" y="2832"/>
                  </a:lnTo>
                  <a:lnTo>
                    <a:pt x="1236" y="2743"/>
                  </a:lnTo>
                  <a:lnTo>
                    <a:pt x="1333" y="2648"/>
                  </a:lnTo>
                  <a:lnTo>
                    <a:pt x="1432" y="2551"/>
                  </a:lnTo>
                  <a:lnTo>
                    <a:pt x="1535" y="2450"/>
                  </a:lnTo>
                  <a:lnTo>
                    <a:pt x="1640" y="2345"/>
                  </a:lnTo>
                  <a:lnTo>
                    <a:pt x="1748" y="2237"/>
                  </a:lnTo>
                  <a:lnTo>
                    <a:pt x="1814" y="2171"/>
                  </a:lnTo>
                  <a:lnTo>
                    <a:pt x="1829" y="2156"/>
                  </a:lnTo>
                  <a:lnTo>
                    <a:pt x="1860" y="2187"/>
                  </a:lnTo>
                  <a:lnTo>
                    <a:pt x="1879" y="2201"/>
                  </a:lnTo>
                  <a:lnTo>
                    <a:pt x="1900" y="2210"/>
                  </a:lnTo>
                  <a:lnTo>
                    <a:pt x="1923" y="2213"/>
                  </a:lnTo>
                  <a:lnTo>
                    <a:pt x="1927" y="2213"/>
                  </a:lnTo>
                  <a:lnTo>
                    <a:pt x="1945" y="2210"/>
                  </a:lnTo>
                  <a:lnTo>
                    <a:pt x="1962" y="2203"/>
                  </a:lnTo>
                  <a:lnTo>
                    <a:pt x="1978" y="2193"/>
                  </a:lnTo>
                  <a:lnTo>
                    <a:pt x="1991" y="2181"/>
                  </a:lnTo>
                  <a:lnTo>
                    <a:pt x="2814" y="1201"/>
                  </a:lnTo>
                  <a:lnTo>
                    <a:pt x="2849" y="1200"/>
                  </a:lnTo>
                  <a:lnTo>
                    <a:pt x="2889" y="1197"/>
                  </a:lnTo>
                  <a:lnTo>
                    <a:pt x="2934" y="1191"/>
                  </a:lnTo>
                  <a:lnTo>
                    <a:pt x="2982" y="1183"/>
                  </a:lnTo>
                  <a:lnTo>
                    <a:pt x="3033" y="1168"/>
                  </a:lnTo>
                  <a:lnTo>
                    <a:pt x="3087" y="1151"/>
                  </a:lnTo>
                  <a:lnTo>
                    <a:pt x="3143" y="1127"/>
                  </a:lnTo>
                  <a:lnTo>
                    <a:pt x="3200" y="1098"/>
                  </a:lnTo>
                  <a:lnTo>
                    <a:pt x="3258" y="1061"/>
                  </a:lnTo>
                  <a:close/>
                  <a:moveTo>
                    <a:pt x="2330" y="824"/>
                  </a:moveTo>
                  <a:lnTo>
                    <a:pt x="2638" y="1133"/>
                  </a:lnTo>
                  <a:lnTo>
                    <a:pt x="1917" y="1992"/>
                  </a:lnTo>
                  <a:lnTo>
                    <a:pt x="1472" y="1546"/>
                  </a:lnTo>
                  <a:lnTo>
                    <a:pt x="2330" y="824"/>
                  </a:lnTo>
                  <a:close/>
                  <a:moveTo>
                    <a:pt x="699" y="760"/>
                  </a:moveTo>
                  <a:lnTo>
                    <a:pt x="663" y="763"/>
                  </a:lnTo>
                  <a:lnTo>
                    <a:pt x="629" y="771"/>
                  </a:lnTo>
                  <a:lnTo>
                    <a:pt x="597" y="784"/>
                  </a:lnTo>
                  <a:lnTo>
                    <a:pt x="568" y="803"/>
                  </a:lnTo>
                  <a:lnTo>
                    <a:pt x="540" y="826"/>
                  </a:lnTo>
                  <a:lnTo>
                    <a:pt x="517" y="852"/>
                  </a:lnTo>
                  <a:lnTo>
                    <a:pt x="499" y="882"/>
                  </a:lnTo>
                  <a:lnTo>
                    <a:pt x="485" y="915"/>
                  </a:lnTo>
                  <a:lnTo>
                    <a:pt x="477" y="949"/>
                  </a:lnTo>
                  <a:lnTo>
                    <a:pt x="474" y="984"/>
                  </a:lnTo>
                  <a:lnTo>
                    <a:pt x="477" y="1020"/>
                  </a:lnTo>
                  <a:lnTo>
                    <a:pt x="485" y="1054"/>
                  </a:lnTo>
                  <a:lnTo>
                    <a:pt x="499" y="1086"/>
                  </a:lnTo>
                  <a:lnTo>
                    <a:pt x="517" y="1116"/>
                  </a:lnTo>
                  <a:lnTo>
                    <a:pt x="540" y="1143"/>
                  </a:lnTo>
                  <a:lnTo>
                    <a:pt x="568" y="1166"/>
                  </a:lnTo>
                  <a:lnTo>
                    <a:pt x="597" y="1185"/>
                  </a:lnTo>
                  <a:lnTo>
                    <a:pt x="629" y="1198"/>
                  </a:lnTo>
                  <a:lnTo>
                    <a:pt x="663" y="1206"/>
                  </a:lnTo>
                  <a:lnTo>
                    <a:pt x="699" y="1209"/>
                  </a:lnTo>
                  <a:lnTo>
                    <a:pt x="734" y="1206"/>
                  </a:lnTo>
                  <a:lnTo>
                    <a:pt x="768" y="1198"/>
                  </a:lnTo>
                  <a:lnTo>
                    <a:pt x="801" y="1185"/>
                  </a:lnTo>
                  <a:lnTo>
                    <a:pt x="831" y="1166"/>
                  </a:lnTo>
                  <a:lnTo>
                    <a:pt x="857" y="1143"/>
                  </a:lnTo>
                  <a:lnTo>
                    <a:pt x="880" y="1116"/>
                  </a:lnTo>
                  <a:lnTo>
                    <a:pt x="899" y="1086"/>
                  </a:lnTo>
                  <a:lnTo>
                    <a:pt x="912" y="1054"/>
                  </a:lnTo>
                  <a:lnTo>
                    <a:pt x="921" y="1020"/>
                  </a:lnTo>
                  <a:lnTo>
                    <a:pt x="923" y="984"/>
                  </a:lnTo>
                  <a:lnTo>
                    <a:pt x="921" y="949"/>
                  </a:lnTo>
                  <a:lnTo>
                    <a:pt x="912" y="915"/>
                  </a:lnTo>
                  <a:lnTo>
                    <a:pt x="899" y="882"/>
                  </a:lnTo>
                  <a:lnTo>
                    <a:pt x="880" y="852"/>
                  </a:lnTo>
                  <a:lnTo>
                    <a:pt x="857" y="826"/>
                  </a:lnTo>
                  <a:lnTo>
                    <a:pt x="831" y="803"/>
                  </a:lnTo>
                  <a:lnTo>
                    <a:pt x="801" y="784"/>
                  </a:lnTo>
                  <a:lnTo>
                    <a:pt x="768" y="771"/>
                  </a:lnTo>
                  <a:lnTo>
                    <a:pt x="734" y="763"/>
                  </a:lnTo>
                  <a:lnTo>
                    <a:pt x="699" y="760"/>
                  </a:lnTo>
                  <a:close/>
                  <a:moveTo>
                    <a:pt x="1649" y="429"/>
                  </a:moveTo>
                  <a:lnTo>
                    <a:pt x="1620" y="433"/>
                  </a:lnTo>
                  <a:lnTo>
                    <a:pt x="1593" y="439"/>
                  </a:lnTo>
                  <a:lnTo>
                    <a:pt x="1566" y="450"/>
                  </a:lnTo>
                  <a:lnTo>
                    <a:pt x="1541" y="465"/>
                  </a:lnTo>
                  <a:lnTo>
                    <a:pt x="1519" y="483"/>
                  </a:lnTo>
                  <a:lnTo>
                    <a:pt x="1500" y="506"/>
                  </a:lnTo>
                  <a:lnTo>
                    <a:pt x="1485" y="531"/>
                  </a:lnTo>
                  <a:lnTo>
                    <a:pt x="1474" y="557"/>
                  </a:lnTo>
                  <a:lnTo>
                    <a:pt x="1467" y="585"/>
                  </a:lnTo>
                  <a:lnTo>
                    <a:pt x="1465" y="614"/>
                  </a:lnTo>
                  <a:lnTo>
                    <a:pt x="1467" y="643"/>
                  </a:lnTo>
                  <a:lnTo>
                    <a:pt x="1474" y="672"/>
                  </a:lnTo>
                  <a:lnTo>
                    <a:pt x="1485" y="698"/>
                  </a:lnTo>
                  <a:lnTo>
                    <a:pt x="1500" y="722"/>
                  </a:lnTo>
                  <a:lnTo>
                    <a:pt x="1519" y="744"/>
                  </a:lnTo>
                  <a:lnTo>
                    <a:pt x="1541" y="763"/>
                  </a:lnTo>
                  <a:lnTo>
                    <a:pt x="1566" y="778"/>
                  </a:lnTo>
                  <a:lnTo>
                    <a:pt x="1593" y="789"/>
                  </a:lnTo>
                  <a:lnTo>
                    <a:pt x="1620" y="796"/>
                  </a:lnTo>
                  <a:lnTo>
                    <a:pt x="1649" y="798"/>
                  </a:lnTo>
                  <a:lnTo>
                    <a:pt x="1679" y="796"/>
                  </a:lnTo>
                  <a:lnTo>
                    <a:pt x="1706" y="789"/>
                  </a:lnTo>
                  <a:lnTo>
                    <a:pt x="1733" y="778"/>
                  </a:lnTo>
                  <a:lnTo>
                    <a:pt x="1758" y="763"/>
                  </a:lnTo>
                  <a:lnTo>
                    <a:pt x="1780" y="744"/>
                  </a:lnTo>
                  <a:lnTo>
                    <a:pt x="1799" y="722"/>
                  </a:lnTo>
                  <a:lnTo>
                    <a:pt x="1814" y="698"/>
                  </a:lnTo>
                  <a:lnTo>
                    <a:pt x="1825" y="672"/>
                  </a:lnTo>
                  <a:lnTo>
                    <a:pt x="1832" y="643"/>
                  </a:lnTo>
                  <a:lnTo>
                    <a:pt x="1834" y="614"/>
                  </a:lnTo>
                  <a:lnTo>
                    <a:pt x="1832" y="585"/>
                  </a:lnTo>
                  <a:lnTo>
                    <a:pt x="1825" y="557"/>
                  </a:lnTo>
                  <a:lnTo>
                    <a:pt x="1814" y="531"/>
                  </a:lnTo>
                  <a:lnTo>
                    <a:pt x="1799" y="506"/>
                  </a:lnTo>
                  <a:lnTo>
                    <a:pt x="1780" y="483"/>
                  </a:lnTo>
                  <a:lnTo>
                    <a:pt x="1758" y="465"/>
                  </a:lnTo>
                  <a:lnTo>
                    <a:pt x="1733" y="450"/>
                  </a:lnTo>
                  <a:lnTo>
                    <a:pt x="1706" y="439"/>
                  </a:lnTo>
                  <a:lnTo>
                    <a:pt x="1679" y="433"/>
                  </a:lnTo>
                  <a:lnTo>
                    <a:pt x="1649" y="429"/>
                  </a:lnTo>
                  <a:close/>
                  <a:moveTo>
                    <a:pt x="3373" y="2"/>
                  </a:moveTo>
                  <a:lnTo>
                    <a:pt x="3378" y="26"/>
                  </a:lnTo>
                  <a:lnTo>
                    <a:pt x="3384" y="56"/>
                  </a:lnTo>
                  <a:lnTo>
                    <a:pt x="3391" y="106"/>
                  </a:lnTo>
                  <a:lnTo>
                    <a:pt x="3399" y="156"/>
                  </a:lnTo>
                  <a:lnTo>
                    <a:pt x="3405" y="207"/>
                  </a:lnTo>
                  <a:lnTo>
                    <a:pt x="3410" y="259"/>
                  </a:lnTo>
                  <a:lnTo>
                    <a:pt x="3413" y="312"/>
                  </a:lnTo>
                  <a:lnTo>
                    <a:pt x="3414" y="363"/>
                  </a:lnTo>
                  <a:lnTo>
                    <a:pt x="3413" y="416"/>
                  </a:lnTo>
                  <a:lnTo>
                    <a:pt x="3410" y="467"/>
                  </a:lnTo>
                  <a:lnTo>
                    <a:pt x="3405" y="519"/>
                  </a:lnTo>
                  <a:lnTo>
                    <a:pt x="3395" y="568"/>
                  </a:lnTo>
                  <a:lnTo>
                    <a:pt x="3383" y="617"/>
                  </a:lnTo>
                  <a:lnTo>
                    <a:pt x="3366" y="663"/>
                  </a:lnTo>
                  <a:lnTo>
                    <a:pt x="3346" y="708"/>
                  </a:lnTo>
                  <a:lnTo>
                    <a:pt x="3322" y="751"/>
                  </a:lnTo>
                  <a:lnTo>
                    <a:pt x="3293" y="792"/>
                  </a:lnTo>
                  <a:lnTo>
                    <a:pt x="3259" y="829"/>
                  </a:lnTo>
                  <a:lnTo>
                    <a:pt x="3213" y="872"/>
                  </a:lnTo>
                  <a:lnTo>
                    <a:pt x="3167" y="907"/>
                  </a:lnTo>
                  <a:lnTo>
                    <a:pt x="3121" y="938"/>
                  </a:lnTo>
                  <a:lnTo>
                    <a:pt x="3075" y="962"/>
                  </a:lnTo>
                  <a:lnTo>
                    <a:pt x="3031" y="981"/>
                  </a:lnTo>
                  <a:lnTo>
                    <a:pt x="2988" y="996"/>
                  </a:lnTo>
                  <a:lnTo>
                    <a:pt x="2946" y="1007"/>
                  </a:lnTo>
                  <a:lnTo>
                    <a:pt x="2908" y="1015"/>
                  </a:lnTo>
                  <a:lnTo>
                    <a:pt x="2872" y="1020"/>
                  </a:lnTo>
                  <a:lnTo>
                    <a:pt x="2840" y="1022"/>
                  </a:lnTo>
                  <a:lnTo>
                    <a:pt x="2813" y="1023"/>
                  </a:lnTo>
                  <a:lnTo>
                    <a:pt x="2794" y="1023"/>
                  </a:lnTo>
                  <a:lnTo>
                    <a:pt x="2779" y="1022"/>
                  </a:lnTo>
                  <a:lnTo>
                    <a:pt x="2429" y="672"/>
                  </a:lnTo>
                  <a:lnTo>
                    <a:pt x="2429" y="651"/>
                  </a:lnTo>
                  <a:lnTo>
                    <a:pt x="2430" y="625"/>
                  </a:lnTo>
                  <a:lnTo>
                    <a:pt x="2431" y="597"/>
                  </a:lnTo>
                  <a:lnTo>
                    <a:pt x="2434" y="566"/>
                  </a:lnTo>
                  <a:lnTo>
                    <a:pt x="2440" y="532"/>
                  </a:lnTo>
                  <a:lnTo>
                    <a:pt x="2446" y="497"/>
                  </a:lnTo>
                  <a:lnTo>
                    <a:pt x="2455" y="461"/>
                  </a:lnTo>
                  <a:lnTo>
                    <a:pt x="2466" y="425"/>
                  </a:lnTo>
                  <a:lnTo>
                    <a:pt x="2481" y="390"/>
                  </a:lnTo>
                  <a:lnTo>
                    <a:pt x="2498" y="355"/>
                  </a:lnTo>
                  <a:lnTo>
                    <a:pt x="2519" y="323"/>
                  </a:lnTo>
                  <a:lnTo>
                    <a:pt x="2543" y="293"/>
                  </a:lnTo>
                  <a:lnTo>
                    <a:pt x="2572" y="265"/>
                  </a:lnTo>
                  <a:lnTo>
                    <a:pt x="2598" y="246"/>
                  </a:lnTo>
                  <a:lnTo>
                    <a:pt x="2624" y="229"/>
                  </a:lnTo>
                  <a:lnTo>
                    <a:pt x="2648" y="217"/>
                  </a:lnTo>
                  <a:lnTo>
                    <a:pt x="2669" y="208"/>
                  </a:lnTo>
                  <a:lnTo>
                    <a:pt x="2690" y="203"/>
                  </a:lnTo>
                  <a:lnTo>
                    <a:pt x="2708" y="199"/>
                  </a:lnTo>
                  <a:lnTo>
                    <a:pt x="2726" y="197"/>
                  </a:lnTo>
                  <a:lnTo>
                    <a:pt x="2742" y="197"/>
                  </a:lnTo>
                  <a:lnTo>
                    <a:pt x="2776" y="198"/>
                  </a:lnTo>
                  <a:lnTo>
                    <a:pt x="2813" y="203"/>
                  </a:lnTo>
                  <a:lnTo>
                    <a:pt x="2850" y="209"/>
                  </a:lnTo>
                  <a:lnTo>
                    <a:pt x="2886" y="215"/>
                  </a:lnTo>
                  <a:lnTo>
                    <a:pt x="2925" y="220"/>
                  </a:lnTo>
                  <a:lnTo>
                    <a:pt x="2966" y="225"/>
                  </a:lnTo>
                  <a:lnTo>
                    <a:pt x="3010" y="226"/>
                  </a:lnTo>
                  <a:lnTo>
                    <a:pt x="3057" y="224"/>
                  </a:lnTo>
                  <a:lnTo>
                    <a:pt x="3103" y="217"/>
                  </a:lnTo>
                  <a:lnTo>
                    <a:pt x="3148" y="204"/>
                  </a:lnTo>
                  <a:lnTo>
                    <a:pt x="3191" y="185"/>
                  </a:lnTo>
                  <a:lnTo>
                    <a:pt x="3232" y="160"/>
                  </a:lnTo>
                  <a:lnTo>
                    <a:pt x="3269" y="129"/>
                  </a:lnTo>
                  <a:lnTo>
                    <a:pt x="3304" y="92"/>
                  </a:lnTo>
                  <a:lnTo>
                    <a:pt x="3337" y="51"/>
                  </a:lnTo>
                  <a:lnTo>
                    <a:pt x="3351" y="32"/>
                  </a:lnTo>
                  <a:lnTo>
                    <a:pt x="3363" y="15"/>
                  </a:lnTo>
                  <a:lnTo>
                    <a:pt x="3373" y="2"/>
                  </a:lnTo>
                  <a:close/>
                  <a:moveTo>
                    <a:pt x="1423" y="0"/>
                  </a:moveTo>
                  <a:lnTo>
                    <a:pt x="1529" y="3"/>
                  </a:lnTo>
                  <a:lnTo>
                    <a:pt x="1635" y="12"/>
                  </a:lnTo>
                  <a:lnTo>
                    <a:pt x="1740" y="28"/>
                  </a:lnTo>
                  <a:lnTo>
                    <a:pt x="1845" y="50"/>
                  </a:lnTo>
                  <a:lnTo>
                    <a:pt x="1950" y="77"/>
                  </a:lnTo>
                  <a:lnTo>
                    <a:pt x="2054" y="109"/>
                  </a:lnTo>
                  <a:lnTo>
                    <a:pt x="2156" y="149"/>
                  </a:lnTo>
                  <a:lnTo>
                    <a:pt x="2258" y="193"/>
                  </a:lnTo>
                  <a:lnTo>
                    <a:pt x="2358" y="242"/>
                  </a:lnTo>
                  <a:lnTo>
                    <a:pt x="2330" y="292"/>
                  </a:lnTo>
                  <a:lnTo>
                    <a:pt x="2307" y="342"/>
                  </a:lnTo>
                  <a:lnTo>
                    <a:pt x="2289" y="394"/>
                  </a:lnTo>
                  <a:lnTo>
                    <a:pt x="2275" y="445"/>
                  </a:lnTo>
                  <a:lnTo>
                    <a:pt x="2265" y="494"/>
                  </a:lnTo>
                  <a:lnTo>
                    <a:pt x="2258" y="542"/>
                  </a:lnTo>
                  <a:lnTo>
                    <a:pt x="2254" y="585"/>
                  </a:lnTo>
                  <a:lnTo>
                    <a:pt x="2252" y="624"/>
                  </a:lnTo>
                  <a:lnTo>
                    <a:pt x="2251" y="657"/>
                  </a:lnTo>
                  <a:lnTo>
                    <a:pt x="1283" y="1472"/>
                  </a:lnTo>
                  <a:lnTo>
                    <a:pt x="1269" y="1485"/>
                  </a:lnTo>
                  <a:lnTo>
                    <a:pt x="1260" y="1501"/>
                  </a:lnTo>
                  <a:lnTo>
                    <a:pt x="1254" y="1517"/>
                  </a:lnTo>
                  <a:lnTo>
                    <a:pt x="1251" y="1536"/>
                  </a:lnTo>
                  <a:lnTo>
                    <a:pt x="1252" y="1555"/>
                  </a:lnTo>
                  <a:lnTo>
                    <a:pt x="1257" y="1572"/>
                  </a:lnTo>
                  <a:lnTo>
                    <a:pt x="1265" y="1589"/>
                  </a:lnTo>
                  <a:lnTo>
                    <a:pt x="1277" y="1603"/>
                  </a:lnTo>
                  <a:lnTo>
                    <a:pt x="1308" y="1634"/>
                  </a:lnTo>
                  <a:lnTo>
                    <a:pt x="1300" y="1642"/>
                  </a:lnTo>
                  <a:lnTo>
                    <a:pt x="1293" y="1649"/>
                  </a:lnTo>
                  <a:lnTo>
                    <a:pt x="1212" y="1730"/>
                  </a:lnTo>
                  <a:lnTo>
                    <a:pt x="1130" y="1811"/>
                  </a:lnTo>
                  <a:lnTo>
                    <a:pt x="1021" y="1920"/>
                  </a:lnTo>
                  <a:lnTo>
                    <a:pt x="915" y="2026"/>
                  </a:lnTo>
                  <a:lnTo>
                    <a:pt x="814" y="2128"/>
                  </a:lnTo>
                  <a:lnTo>
                    <a:pt x="717" y="2226"/>
                  </a:lnTo>
                  <a:lnTo>
                    <a:pt x="625" y="2322"/>
                  </a:lnTo>
                  <a:lnTo>
                    <a:pt x="537" y="2415"/>
                  </a:lnTo>
                  <a:lnTo>
                    <a:pt x="454" y="2503"/>
                  </a:lnTo>
                  <a:lnTo>
                    <a:pt x="376" y="2589"/>
                  </a:lnTo>
                  <a:lnTo>
                    <a:pt x="321" y="2503"/>
                  </a:lnTo>
                  <a:lnTo>
                    <a:pt x="270" y="2416"/>
                  </a:lnTo>
                  <a:lnTo>
                    <a:pt x="223" y="2327"/>
                  </a:lnTo>
                  <a:lnTo>
                    <a:pt x="180" y="2237"/>
                  </a:lnTo>
                  <a:lnTo>
                    <a:pt x="143" y="2147"/>
                  </a:lnTo>
                  <a:lnTo>
                    <a:pt x="109" y="2056"/>
                  </a:lnTo>
                  <a:lnTo>
                    <a:pt x="80" y="1965"/>
                  </a:lnTo>
                  <a:lnTo>
                    <a:pt x="55" y="1873"/>
                  </a:lnTo>
                  <a:lnTo>
                    <a:pt x="35" y="1782"/>
                  </a:lnTo>
                  <a:lnTo>
                    <a:pt x="20" y="1690"/>
                  </a:lnTo>
                  <a:lnTo>
                    <a:pt x="9" y="1600"/>
                  </a:lnTo>
                  <a:lnTo>
                    <a:pt x="2" y="1508"/>
                  </a:lnTo>
                  <a:lnTo>
                    <a:pt x="0" y="1419"/>
                  </a:lnTo>
                  <a:lnTo>
                    <a:pt x="2" y="1330"/>
                  </a:lnTo>
                  <a:lnTo>
                    <a:pt x="10" y="1242"/>
                  </a:lnTo>
                  <a:lnTo>
                    <a:pt x="22" y="1156"/>
                  </a:lnTo>
                  <a:lnTo>
                    <a:pt x="39" y="1070"/>
                  </a:lnTo>
                  <a:lnTo>
                    <a:pt x="59" y="988"/>
                  </a:lnTo>
                  <a:lnTo>
                    <a:pt x="86" y="906"/>
                  </a:lnTo>
                  <a:lnTo>
                    <a:pt x="117" y="826"/>
                  </a:lnTo>
                  <a:lnTo>
                    <a:pt x="152" y="749"/>
                  </a:lnTo>
                  <a:lnTo>
                    <a:pt x="191" y="674"/>
                  </a:lnTo>
                  <a:lnTo>
                    <a:pt x="237" y="601"/>
                  </a:lnTo>
                  <a:lnTo>
                    <a:pt x="286" y="532"/>
                  </a:lnTo>
                  <a:lnTo>
                    <a:pt x="341" y="466"/>
                  </a:lnTo>
                  <a:lnTo>
                    <a:pt x="400" y="402"/>
                  </a:lnTo>
                  <a:lnTo>
                    <a:pt x="462" y="345"/>
                  </a:lnTo>
                  <a:lnTo>
                    <a:pt x="527" y="291"/>
                  </a:lnTo>
                  <a:lnTo>
                    <a:pt x="595" y="241"/>
                  </a:lnTo>
                  <a:lnTo>
                    <a:pt x="667" y="197"/>
                  </a:lnTo>
                  <a:lnTo>
                    <a:pt x="741" y="156"/>
                  </a:lnTo>
                  <a:lnTo>
                    <a:pt x="818" y="120"/>
                  </a:lnTo>
                  <a:lnTo>
                    <a:pt x="899" y="89"/>
                  </a:lnTo>
                  <a:lnTo>
                    <a:pt x="981" y="62"/>
                  </a:lnTo>
                  <a:lnTo>
                    <a:pt x="1066" y="40"/>
                  </a:lnTo>
                  <a:lnTo>
                    <a:pt x="1153" y="22"/>
                  </a:lnTo>
                  <a:lnTo>
                    <a:pt x="1242" y="10"/>
                  </a:lnTo>
                  <a:lnTo>
                    <a:pt x="1332" y="2"/>
                  </a:lnTo>
                  <a:lnTo>
                    <a:pt x="1423" y="0"/>
                  </a:lnTo>
                  <a:close/>
                </a:path>
              </a:pathLst>
            </a:custGeom>
            <a:solidFill>
              <a:schemeClr val="accent6"/>
            </a:solid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IN" sz="1800" b="0" i="0" u="none" strike="noStrike" kern="1200" cap="none" spc="0" normalizeH="0" baseline="0" noProof="0" dirty="0">
                <a:ln>
                  <a:noFill/>
                </a:ln>
                <a:solidFill>
                  <a:prstClr val="black"/>
                </a:solidFill>
                <a:effectLst/>
                <a:uLnTx/>
                <a:uFillTx/>
                <a:latin typeface="Montserrat Light" panose="00000400000000000000" pitchFamily="50" charset="0"/>
                <a:ea typeface="方正黑体简体" panose="03000509000000000000" pitchFamily="65" charset="-122"/>
                <a:cs typeface="+mn-cs"/>
              </a:endParaRPr>
            </a:p>
          </p:txBody>
        </p:sp>
        <p:sp>
          <p:nvSpPr>
            <p:cNvPr id="51" name="Rounded Rectangle 177"/>
            <p:cNvSpPr/>
            <p:nvPr/>
          </p:nvSpPr>
          <p:spPr>
            <a:xfrm>
              <a:off x="3063588" y="5723897"/>
              <a:ext cx="3095625" cy="265640"/>
            </a:xfrm>
            <a:prstGeom prst="roundRect">
              <a:avLst>
                <a:gd name="adj" fmla="val 50000"/>
              </a:avLst>
            </a:prstGeom>
            <a:solidFill>
              <a:schemeClr val="bg1"/>
            </a:solidFill>
            <a:ln>
              <a:solidFill>
                <a:schemeClr val="bg1">
                  <a:lumMod val="95000"/>
                </a:schemeClr>
              </a:solidFill>
            </a:ln>
            <a:effectLst>
              <a:outerShdw blurRad="127000" dist="38100" dir="2700000" algn="tl" rotWithShape="0">
                <a:schemeClr val="bg1">
                  <a:lumMod val="75000"/>
                  <a:alpha val="6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IN" sz="1100" b="0" i="0" u="none" strike="noStrike" kern="1200" cap="none" spc="0" normalizeH="0" baseline="0" noProof="0" dirty="0">
                  <a:ln>
                    <a:noFill/>
                  </a:ln>
                  <a:solidFill>
                    <a:srgbClr val="FB85B8"/>
                  </a:solidFill>
                  <a:effectLst/>
                  <a:uLnTx/>
                  <a:uFillTx/>
                  <a:latin typeface="Montserrat Light" panose="00000400000000000000" pitchFamily="50" charset="0"/>
                  <a:ea typeface="方正黑体简体" panose="03000509000000000000" pitchFamily="65" charset="-122"/>
                  <a:cs typeface="+mn-cs"/>
                </a:rPr>
                <a:t>89%</a:t>
              </a:r>
              <a:endParaRPr kumimoji="0" lang="en-IN" sz="1100" b="0" i="0" u="none" strike="noStrike" kern="1200" cap="none" spc="0" normalizeH="0" baseline="0" noProof="0" dirty="0">
                <a:ln>
                  <a:noFill/>
                </a:ln>
                <a:solidFill>
                  <a:srgbClr val="FB85B8"/>
                </a:solidFill>
                <a:effectLst/>
                <a:uLnTx/>
                <a:uFillTx/>
                <a:latin typeface="Montserrat Light" panose="00000400000000000000" pitchFamily="50" charset="0"/>
                <a:ea typeface="方正黑体简体" panose="03000509000000000000" pitchFamily="65" charset="-122"/>
                <a:cs typeface="+mn-cs"/>
              </a:endParaRPr>
            </a:p>
          </p:txBody>
        </p:sp>
      </p:grpSp>
      <p:sp>
        <p:nvSpPr>
          <p:cNvPr id="52" name="Rounded Rectangle 178"/>
          <p:cNvSpPr/>
          <p:nvPr/>
        </p:nvSpPr>
        <p:spPr>
          <a:xfrm>
            <a:off x="3117831" y="5307262"/>
            <a:ext cx="2088359" cy="115932"/>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IN" sz="1800" b="0" i="0" u="none" strike="noStrike" kern="1200" cap="none" spc="0" normalizeH="0" baseline="0" noProof="0" dirty="0">
              <a:ln>
                <a:noFill/>
              </a:ln>
              <a:solidFill>
                <a:prstClr val="white"/>
              </a:solidFill>
              <a:effectLst/>
              <a:uLnTx/>
              <a:uFillTx/>
              <a:latin typeface="Montserrat Light" panose="00000400000000000000" pitchFamily="50" charset="0"/>
              <a:ea typeface="方正黑体简体" panose="03000509000000000000" pitchFamily="65" charset="-122"/>
              <a:cs typeface="+mn-cs"/>
            </a:endParaRPr>
          </a:p>
        </p:txBody>
      </p:sp>
      <p:sp>
        <p:nvSpPr>
          <p:cNvPr id="53" name="Rectangle 104"/>
          <p:cNvSpPr/>
          <p:nvPr/>
        </p:nvSpPr>
        <p:spPr>
          <a:xfrm>
            <a:off x="826987" y="2532040"/>
            <a:ext cx="5259970" cy="866140"/>
          </a:xfrm>
          <a:prstGeom prst="rect">
            <a:avLst/>
          </a:prstGeom>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sz="1400" dirty="0">
                <a:solidFill>
                  <a:schemeClr val="bg1">
                    <a:lumMod val="65000"/>
                  </a:schemeClr>
                </a:solidFill>
                <a:latin typeface="方正黑体简体" panose="03000509000000000000" pitchFamily="65" charset="-122"/>
                <a:ea typeface="方正黑体简体" panose="03000509000000000000" pitchFamily="65" charset="-122"/>
                <a:sym typeface="+mn-ea"/>
              </a:rPr>
              <a:t>单击添加文字内容内容单击添加文字内容内容单击添加文字内容内容单击添加文字内容内容单击添加文字内容内容单击添加文字内容内容单击添加文字内容内容单击添加文字内容内容</a:t>
            </a:r>
            <a:endParaRPr kumimoji="0" lang="en-US" sz="12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endParaRPr>
          </a:p>
        </p:txBody>
      </p:sp>
      <p:grpSp>
        <p:nvGrpSpPr>
          <p:cNvPr id="54" name="组合 53"/>
          <p:cNvGrpSpPr/>
          <p:nvPr/>
        </p:nvGrpSpPr>
        <p:grpSpPr>
          <a:xfrm>
            <a:off x="2503170" y="677545"/>
            <a:ext cx="7272020" cy="845185"/>
            <a:chOff x="3923" y="1499"/>
            <a:chExt cx="11452" cy="1331"/>
          </a:xfrm>
        </p:grpSpPr>
        <p:sp>
          <p:nvSpPr>
            <p:cNvPr id="55" name="Rectangle 15"/>
            <p:cNvSpPr/>
            <p:nvPr/>
          </p:nvSpPr>
          <p:spPr>
            <a:xfrm>
              <a:off x="3923" y="2105"/>
              <a:ext cx="11452" cy="72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id-ID" sz="1000" b="1"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rPr>
                <a:t>Ut wisi enim ad minim veniam</a:t>
              </a:r>
              <a:r>
                <a:rPr kumimoji="0" lang="id-ID" sz="10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rPr>
                <a:t>, quis nostrud exerci tation ullamcorper suscipit lobortis nisl ut aliquip ex ea commodo consequat. Lorem ipsum dolor sit amet, consectetuer adipiscing</a:t>
              </a:r>
              <a:endParaRPr kumimoji="0" lang="en-US" sz="10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endParaRPr>
            </a:p>
          </p:txBody>
        </p:sp>
        <p:sp>
          <p:nvSpPr>
            <p:cNvPr id="56" name="Rectangle 16"/>
            <p:cNvSpPr/>
            <p:nvPr/>
          </p:nvSpPr>
          <p:spPr>
            <a:xfrm>
              <a:off x="5376" y="1499"/>
              <a:ext cx="8409" cy="822"/>
            </a:xfrm>
            <a:prstGeom prst="rect">
              <a:avLst/>
            </a:prstGeom>
          </p:spPr>
          <p:txBody>
            <a:bodyPr wrap="square">
              <a:spAutoFit/>
            </a:bodyPr>
            <a:lstStyle/>
            <a:p>
              <a:pPr lvl="0" algn="ctr"/>
              <a:r>
                <a:rPr lang="zh-CN" altLang="en-US" sz="2800" dirty="0">
                  <a:gradFill>
                    <a:gsLst>
                      <a:gs pos="0">
                        <a:srgbClr val="7247BB"/>
                      </a:gs>
                      <a:gs pos="100000">
                        <a:srgbClr val="C56A9B"/>
                      </a:gs>
                    </a:gsLst>
                    <a:lin ang="0" scaled="0"/>
                  </a:gradFill>
                  <a:latin typeface="Montserrat Light" panose="00000400000000000000" pitchFamily="50" charset="0"/>
                  <a:ea typeface="方正黑体简体" panose="03000509000000000000" pitchFamily="65" charset="-122"/>
                  <a:cs typeface="Segoe UI" panose="020B0702040204020203" pitchFamily="34" charset="0"/>
                </a:rPr>
                <a:t>添加文字内容</a:t>
              </a:r>
              <a:endParaRPr lang="zh-CN" altLang="en-US" sz="2800" dirty="0">
                <a:gradFill>
                  <a:gsLst>
                    <a:gs pos="0">
                      <a:srgbClr val="7247BB"/>
                    </a:gs>
                    <a:gs pos="100000">
                      <a:srgbClr val="C56A9B"/>
                    </a:gs>
                  </a:gsLst>
                  <a:lin ang="0" scaled="0"/>
                </a:gradFill>
                <a:latin typeface="Montserrat Light" panose="00000400000000000000" pitchFamily="50" charset="0"/>
                <a:ea typeface="方正黑体简体" panose="03000509000000000000" pitchFamily="65" charset="-122"/>
                <a:cs typeface="Segoe UI" panose="020B0702040204020203" pitchFamily="34" charset="0"/>
              </a:endParaRPr>
            </a:p>
          </p:txBody>
        </p:sp>
      </p:grpSp>
      <p:pic>
        <p:nvPicPr>
          <p:cNvPr id="57" name="图片 5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flipH="1" flipV="1">
            <a:off x="8199120" y="-4445"/>
            <a:ext cx="3987800" cy="1406525"/>
          </a:xfrm>
          <a:prstGeom prst="rect">
            <a:avLst/>
          </a:prstGeom>
        </p:spPr>
      </p:pic>
      <p:pic>
        <p:nvPicPr>
          <p:cNvPr id="58" name="图片 5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flipV="1">
            <a:off x="0" y="5586095"/>
            <a:ext cx="3606800" cy="1271905"/>
          </a:xfrm>
          <a:prstGeom prst="rect">
            <a:avLst/>
          </a:prstGeom>
        </p:spPr>
      </p:pic>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par>
                                <p:cTn id="10" presetID="2" presetClass="entr" presetSubtype="8" decel="100000" fill="hold" grpId="0" nodeType="withEffect">
                                  <p:stCondLst>
                                    <p:cond delay="1000"/>
                                  </p:stCondLst>
                                  <p:childTnLst>
                                    <p:set>
                                      <p:cBhvr>
                                        <p:cTn id="11" dur="1" fill="hold">
                                          <p:stCondLst>
                                            <p:cond delay="0"/>
                                          </p:stCondLst>
                                        </p:cTn>
                                        <p:tgtEl>
                                          <p:spTgt spid="53"/>
                                        </p:tgtEl>
                                        <p:attrNameLst>
                                          <p:attrName>style.visibility</p:attrName>
                                        </p:attrNameLst>
                                      </p:cBhvr>
                                      <p:to>
                                        <p:strVal val="visible"/>
                                      </p:to>
                                    </p:set>
                                    <p:anim calcmode="lin" valueType="num">
                                      <p:cBhvr additive="base">
                                        <p:cTn id="12" dur="500" fill="hold"/>
                                        <p:tgtEl>
                                          <p:spTgt spid="53"/>
                                        </p:tgtEl>
                                        <p:attrNameLst>
                                          <p:attrName>ppt_x</p:attrName>
                                        </p:attrNameLst>
                                      </p:cBhvr>
                                      <p:tavLst>
                                        <p:tav tm="0">
                                          <p:val>
                                            <p:strVal val="0-#ppt_w/2"/>
                                          </p:val>
                                        </p:tav>
                                        <p:tav tm="100000">
                                          <p:val>
                                            <p:strVal val="#ppt_x"/>
                                          </p:val>
                                        </p:tav>
                                      </p:tavLst>
                                    </p:anim>
                                    <p:anim calcmode="lin" valueType="num">
                                      <p:cBhvr additive="base">
                                        <p:cTn id="13" dur="500" fill="hold"/>
                                        <p:tgtEl>
                                          <p:spTgt spid="53"/>
                                        </p:tgtEl>
                                        <p:attrNameLst>
                                          <p:attrName>ppt_y</p:attrName>
                                        </p:attrNameLst>
                                      </p:cBhvr>
                                      <p:tavLst>
                                        <p:tav tm="0">
                                          <p:val>
                                            <p:strVal val="#ppt_y"/>
                                          </p:val>
                                        </p:tav>
                                        <p:tav tm="100000">
                                          <p:val>
                                            <p:strVal val="#ppt_y"/>
                                          </p:val>
                                        </p:tav>
                                      </p:tavLst>
                                    </p:anim>
                                  </p:childTnLst>
                                </p:cTn>
                              </p:par>
                              <p:par>
                                <p:cTn id="14" presetID="2" presetClass="entr" presetSubtype="4" decel="100000" fill="hold" nodeType="withEffect">
                                  <p:stCondLst>
                                    <p:cond delay="1500"/>
                                  </p:stCondLst>
                                  <p:childTnLst>
                                    <p:set>
                                      <p:cBhvr>
                                        <p:cTn id="15" dur="1" fill="hold">
                                          <p:stCondLst>
                                            <p:cond delay="0"/>
                                          </p:stCondLst>
                                        </p:cTn>
                                        <p:tgtEl>
                                          <p:spTgt spid="33"/>
                                        </p:tgtEl>
                                        <p:attrNameLst>
                                          <p:attrName>style.visibility</p:attrName>
                                        </p:attrNameLst>
                                      </p:cBhvr>
                                      <p:to>
                                        <p:strVal val="visible"/>
                                      </p:to>
                                    </p:set>
                                    <p:anim calcmode="lin" valueType="num">
                                      <p:cBhvr additive="base">
                                        <p:cTn id="16" dur="750" fill="hold"/>
                                        <p:tgtEl>
                                          <p:spTgt spid="33"/>
                                        </p:tgtEl>
                                        <p:attrNameLst>
                                          <p:attrName>ppt_x</p:attrName>
                                        </p:attrNameLst>
                                      </p:cBhvr>
                                      <p:tavLst>
                                        <p:tav tm="0">
                                          <p:val>
                                            <p:strVal val="#ppt_x"/>
                                          </p:val>
                                        </p:tav>
                                        <p:tav tm="100000">
                                          <p:val>
                                            <p:strVal val="#ppt_x"/>
                                          </p:val>
                                        </p:tav>
                                      </p:tavLst>
                                    </p:anim>
                                    <p:anim calcmode="lin" valueType="num">
                                      <p:cBhvr additive="base">
                                        <p:cTn id="17" dur="750" fill="hold"/>
                                        <p:tgtEl>
                                          <p:spTgt spid="33"/>
                                        </p:tgtEl>
                                        <p:attrNameLst>
                                          <p:attrName>ppt_y</p:attrName>
                                        </p:attrNameLst>
                                      </p:cBhvr>
                                      <p:tavLst>
                                        <p:tav tm="0">
                                          <p:val>
                                            <p:strVal val="1+#ppt_h/2"/>
                                          </p:val>
                                        </p:tav>
                                        <p:tav tm="100000">
                                          <p:val>
                                            <p:strVal val="#ppt_y"/>
                                          </p:val>
                                        </p:tav>
                                      </p:tavLst>
                                    </p:anim>
                                  </p:childTnLst>
                                </p:cTn>
                              </p:par>
                              <p:par>
                                <p:cTn id="18" presetID="22" presetClass="entr" presetSubtype="8" fill="hold" grpId="0" nodeType="withEffect">
                                  <p:stCondLst>
                                    <p:cond delay="2750"/>
                                  </p:stCondLst>
                                  <p:childTnLst>
                                    <p:set>
                                      <p:cBhvr>
                                        <p:cTn id="19" dur="1" fill="hold">
                                          <p:stCondLst>
                                            <p:cond delay="0"/>
                                          </p:stCondLst>
                                        </p:cTn>
                                        <p:tgtEl>
                                          <p:spTgt spid="41"/>
                                        </p:tgtEl>
                                        <p:attrNameLst>
                                          <p:attrName>style.visibility</p:attrName>
                                        </p:attrNameLst>
                                      </p:cBhvr>
                                      <p:to>
                                        <p:strVal val="visible"/>
                                      </p:to>
                                    </p:set>
                                    <p:animEffect transition="in" filter="wipe(left)">
                                      <p:cBhvr>
                                        <p:cTn id="20" dur="500"/>
                                        <p:tgtEl>
                                          <p:spTgt spid="41"/>
                                        </p:tgtEl>
                                      </p:cBhvr>
                                    </p:animEffect>
                                  </p:childTnLst>
                                </p:cTn>
                              </p:par>
                              <p:par>
                                <p:cTn id="21" presetID="22" presetClass="entr" presetSubtype="8" fill="hold" grpId="0" nodeType="withEffect">
                                  <p:stCondLst>
                                    <p:cond delay="2750"/>
                                  </p:stCondLst>
                                  <p:childTnLst>
                                    <p:set>
                                      <p:cBhvr>
                                        <p:cTn id="22" dur="1" fill="hold">
                                          <p:stCondLst>
                                            <p:cond delay="0"/>
                                          </p:stCondLst>
                                        </p:cTn>
                                        <p:tgtEl>
                                          <p:spTgt spid="42"/>
                                        </p:tgtEl>
                                        <p:attrNameLst>
                                          <p:attrName>style.visibility</p:attrName>
                                        </p:attrNameLst>
                                      </p:cBhvr>
                                      <p:to>
                                        <p:strVal val="visible"/>
                                      </p:to>
                                    </p:set>
                                    <p:animEffect transition="in" filter="wipe(left)">
                                      <p:cBhvr>
                                        <p:cTn id="23" dur="500"/>
                                        <p:tgtEl>
                                          <p:spTgt spid="42"/>
                                        </p:tgtEl>
                                      </p:cBhvr>
                                    </p:animEffect>
                                  </p:childTnLst>
                                </p:cTn>
                              </p:par>
                              <p:par>
                                <p:cTn id="24" presetID="2" presetClass="entr" presetSubtype="4" decel="100000" fill="hold" nodeType="withEffect">
                                  <p:stCondLst>
                                    <p:cond delay="2000"/>
                                  </p:stCondLst>
                                  <p:childTnLst>
                                    <p:set>
                                      <p:cBhvr>
                                        <p:cTn id="25" dur="1" fill="hold">
                                          <p:stCondLst>
                                            <p:cond delay="0"/>
                                          </p:stCondLst>
                                        </p:cTn>
                                        <p:tgtEl>
                                          <p:spTgt spid="43"/>
                                        </p:tgtEl>
                                        <p:attrNameLst>
                                          <p:attrName>style.visibility</p:attrName>
                                        </p:attrNameLst>
                                      </p:cBhvr>
                                      <p:to>
                                        <p:strVal val="visible"/>
                                      </p:to>
                                    </p:set>
                                    <p:anim calcmode="lin" valueType="num">
                                      <p:cBhvr additive="base">
                                        <p:cTn id="26" dur="750" fill="hold"/>
                                        <p:tgtEl>
                                          <p:spTgt spid="43"/>
                                        </p:tgtEl>
                                        <p:attrNameLst>
                                          <p:attrName>ppt_x</p:attrName>
                                        </p:attrNameLst>
                                      </p:cBhvr>
                                      <p:tavLst>
                                        <p:tav tm="0">
                                          <p:val>
                                            <p:strVal val="#ppt_x"/>
                                          </p:val>
                                        </p:tav>
                                        <p:tav tm="100000">
                                          <p:val>
                                            <p:strVal val="#ppt_x"/>
                                          </p:val>
                                        </p:tav>
                                      </p:tavLst>
                                    </p:anim>
                                    <p:anim calcmode="lin" valueType="num">
                                      <p:cBhvr additive="base">
                                        <p:cTn id="27" dur="750" fill="hold"/>
                                        <p:tgtEl>
                                          <p:spTgt spid="43"/>
                                        </p:tgtEl>
                                        <p:attrNameLst>
                                          <p:attrName>ppt_y</p:attrName>
                                        </p:attrNameLst>
                                      </p:cBhvr>
                                      <p:tavLst>
                                        <p:tav tm="0">
                                          <p:val>
                                            <p:strVal val="1+#ppt_h/2"/>
                                          </p:val>
                                        </p:tav>
                                        <p:tav tm="100000">
                                          <p:val>
                                            <p:strVal val="#ppt_y"/>
                                          </p:val>
                                        </p:tav>
                                      </p:tavLst>
                                    </p:anim>
                                  </p:childTnLst>
                                </p:cTn>
                              </p:par>
                              <p:par>
                                <p:cTn id="28" presetID="22" presetClass="entr" presetSubtype="8" fill="hold" grpId="0" nodeType="withEffect">
                                  <p:stCondLst>
                                    <p:cond delay="275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par>
                                <p:cTn id="31" presetID="2" presetClass="entr" presetSubtype="4" decel="100000" fill="hold" nodeType="withEffect">
                                  <p:stCondLst>
                                    <p:cond delay="2250"/>
                                  </p:stCondLst>
                                  <p:childTnLst>
                                    <p:set>
                                      <p:cBhvr>
                                        <p:cTn id="32" dur="1" fill="hold">
                                          <p:stCondLst>
                                            <p:cond delay="0"/>
                                          </p:stCondLst>
                                        </p:cTn>
                                        <p:tgtEl>
                                          <p:spTgt spid="48"/>
                                        </p:tgtEl>
                                        <p:attrNameLst>
                                          <p:attrName>style.visibility</p:attrName>
                                        </p:attrNameLst>
                                      </p:cBhvr>
                                      <p:to>
                                        <p:strVal val="visible"/>
                                      </p:to>
                                    </p:set>
                                    <p:anim calcmode="lin" valueType="num">
                                      <p:cBhvr additive="base">
                                        <p:cTn id="33" dur="750" fill="hold"/>
                                        <p:tgtEl>
                                          <p:spTgt spid="48"/>
                                        </p:tgtEl>
                                        <p:attrNameLst>
                                          <p:attrName>ppt_x</p:attrName>
                                        </p:attrNameLst>
                                      </p:cBhvr>
                                      <p:tavLst>
                                        <p:tav tm="0">
                                          <p:val>
                                            <p:strVal val="#ppt_x"/>
                                          </p:val>
                                        </p:tav>
                                        <p:tav tm="100000">
                                          <p:val>
                                            <p:strVal val="#ppt_x"/>
                                          </p:val>
                                        </p:tav>
                                      </p:tavLst>
                                    </p:anim>
                                    <p:anim calcmode="lin" valueType="num">
                                      <p:cBhvr additive="base">
                                        <p:cTn id="34" dur="750" fill="hold"/>
                                        <p:tgtEl>
                                          <p:spTgt spid="48"/>
                                        </p:tgtEl>
                                        <p:attrNameLst>
                                          <p:attrName>ppt_y</p:attrName>
                                        </p:attrNameLst>
                                      </p:cBhvr>
                                      <p:tavLst>
                                        <p:tav tm="0">
                                          <p:val>
                                            <p:strVal val="1+#ppt_h/2"/>
                                          </p:val>
                                        </p:tav>
                                        <p:tav tm="100000">
                                          <p:val>
                                            <p:strVal val="#ppt_y"/>
                                          </p:val>
                                        </p:tav>
                                      </p:tavLst>
                                    </p:anim>
                                  </p:childTnLst>
                                </p:cTn>
                              </p:par>
                              <p:par>
                                <p:cTn id="35" presetID="22" presetClass="entr" presetSubtype="8" fill="hold" grpId="0" nodeType="withEffect">
                                  <p:stCondLst>
                                    <p:cond delay="2750"/>
                                  </p:stCondLst>
                                  <p:childTnLst>
                                    <p:set>
                                      <p:cBhvr>
                                        <p:cTn id="36" dur="1" fill="hold">
                                          <p:stCondLst>
                                            <p:cond delay="0"/>
                                          </p:stCondLst>
                                        </p:cTn>
                                        <p:tgtEl>
                                          <p:spTgt spid="52"/>
                                        </p:tgtEl>
                                        <p:attrNameLst>
                                          <p:attrName>style.visibility</p:attrName>
                                        </p:attrNameLst>
                                      </p:cBhvr>
                                      <p:to>
                                        <p:strVal val="visible"/>
                                      </p:to>
                                    </p:set>
                                    <p:animEffect transition="in" filter="wipe(left)">
                                      <p:cBhvr>
                                        <p:cTn id="37" dur="500"/>
                                        <p:tgtEl>
                                          <p:spTgt spid="52"/>
                                        </p:tgtEl>
                                      </p:cBhvr>
                                    </p:animEffect>
                                  </p:childTnLst>
                                </p:cTn>
                              </p:par>
                              <p:par>
                                <p:cTn id="38" presetID="2" presetClass="entr" presetSubtype="4" decel="100000" fill="hold" nodeType="withEffect">
                                  <p:stCondLst>
                                    <p:cond delay="175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750" fill="hold"/>
                                        <p:tgtEl>
                                          <p:spTgt spid="25"/>
                                        </p:tgtEl>
                                        <p:attrNameLst>
                                          <p:attrName>ppt_x</p:attrName>
                                        </p:attrNameLst>
                                      </p:cBhvr>
                                      <p:tavLst>
                                        <p:tav tm="0">
                                          <p:val>
                                            <p:strVal val="#ppt_x"/>
                                          </p:val>
                                        </p:tav>
                                        <p:tav tm="100000">
                                          <p:val>
                                            <p:strVal val="#ppt_x"/>
                                          </p:val>
                                        </p:tav>
                                      </p:tavLst>
                                    </p:anim>
                                    <p:anim calcmode="lin" valueType="num">
                                      <p:cBhvr additive="base">
                                        <p:cTn id="41" dur="750" fill="hold"/>
                                        <p:tgtEl>
                                          <p:spTgt spid="25"/>
                                        </p:tgtEl>
                                        <p:attrNameLst>
                                          <p:attrName>ppt_y</p:attrName>
                                        </p:attrNameLst>
                                      </p:cBhvr>
                                      <p:tavLst>
                                        <p:tav tm="0">
                                          <p:val>
                                            <p:strVal val="1+#ppt_h/2"/>
                                          </p:val>
                                        </p:tav>
                                        <p:tav tm="100000">
                                          <p:val>
                                            <p:strVal val="#ppt_y"/>
                                          </p:val>
                                        </p:tav>
                                      </p:tavLst>
                                    </p:anim>
                                  </p:childTnLst>
                                </p:cTn>
                              </p:par>
                              <p:par>
                                <p:cTn id="42" presetID="2" presetClass="entr" presetSubtype="4" decel="100000" fill="hold" nodeType="withEffect">
                                  <p:stCondLst>
                                    <p:cond delay="25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1500" fill="hold"/>
                                        <p:tgtEl>
                                          <p:spTgt spid="24"/>
                                        </p:tgtEl>
                                        <p:attrNameLst>
                                          <p:attrName>ppt_x</p:attrName>
                                        </p:attrNameLst>
                                      </p:cBhvr>
                                      <p:tavLst>
                                        <p:tav tm="0">
                                          <p:val>
                                            <p:strVal val="#ppt_x"/>
                                          </p:val>
                                        </p:tav>
                                        <p:tav tm="100000">
                                          <p:val>
                                            <p:strVal val="#ppt_x"/>
                                          </p:val>
                                        </p:tav>
                                      </p:tavLst>
                                    </p:anim>
                                    <p:anim calcmode="lin" valueType="num">
                                      <p:cBhvr additive="base">
                                        <p:cTn id="45" dur="1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1" grpId="0" bldLvl="0" animBg="1"/>
      <p:bldP spid="42" grpId="0" bldLvl="0" animBg="1"/>
      <p:bldP spid="47" grpId="0" bldLvl="0" animBg="1"/>
      <p:bldP spid="52" grpId="0" bldLvl="0" animBg="1"/>
      <p:bldP spid="53"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l="-1000" r="-1000"/>
          </a:stretch>
        </a:blipFill>
        <a:effectLst/>
      </p:bgPr>
    </p:bg>
    <p:spTree>
      <p:nvGrpSpPr>
        <p:cNvPr id="1" name=""/>
        <p:cNvGrpSpPr/>
        <p:nvPr/>
      </p:nvGrpSpPr>
      <p:grpSpPr>
        <a:xfrm>
          <a:off x="0" y="0"/>
          <a:ext cx="0" cy="0"/>
          <a:chOff x="0" y="0"/>
          <a:chExt cx="0" cy="0"/>
        </a:xfrm>
      </p:grpSpPr>
      <p:sp>
        <p:nvSpPr>
          <p:cNvPr id="8" name="椭圆 6"/>
          <p:cNvSpPr/>
          <p:nvPr/>
        </p:nvSpPr>
        <p:spPr>
          <a:xfrm>
            <a:off x="4132590" y="1281585"/>
            <a:ext cx="4288947" cy="4277090"/>
          </a:xfrm>
          <a:custGeom>
            <a:avLst/>
            <a:gdLst>
              <a:gd name="connsiteX0" fmla="*/ 0 w 4288779"/>
              <a:gd name="connsiteY0" fmla="*/ 2119495 h 4238989"/>
              <a:gd name="connsiteX1" fmla="*/ 2144390 w 4288779"/>
              <a:gd name="connsiteY1" fmla="*/ 0 h 4238989"/>
              <a:gd name="connsiteX2" fmla="*/ 4288780 w 4288779"/>
              <a:gd name="connsiteY2" fmla="*/ 2119495 h 4238989"/>
              <a:gd name="connsiteX3" fmla="*/ 2144390 w 4288779"/>
              <a:gd name="connsiteY3" fmla="*/ 4238990 h 4238989"/>
              <a:gd name="connsiteX4" fmla="*/ 0 w 4288779"/>
              <a:gd name="connsiteY4" fmla="*/ 2119495 h 4238989"/>
              <a:gd name="connsiteX0-1" fmla="*/ 8918 w 4297698"/>
              <a:gd name="connsiteY0-2" fmla="*/ 2119495 h 4238990"/>
              <a:gd name="connsiteX1-3" fmla="*/ 1638958 w 4297698"/>
              <a:gd name="connsiteY1-4" fmla="*/ 0 h 4238990"/>
              <a:gd name="connsiteX2-5" fmla="*/ 4297698 w 4297698"/>
              <a:gd name="connsiteY2-6" fmla="*/ 2119495 h 4238990"/>
              <a:gd name="connsiteX3-7" fmla="*/ 2153308 w 4297698"/>
              <a:gd name="connsiteY3-8" fmla="*/ 4238990 h 4238990"/>
              <a:gd name="connsiteX4-9" fmla="*/ 8918 w 4297698"/>
              <a:gd name="connsiteY4-10" fmla="*/ 2119495 h 4238990"/>
              <a:gd name="connsiteX0-11" fmla="*/ 167 w 4288947"/>
              <a:gd name="connsiteY0-12" fmla="*/ 2119495 h 4277090"/>
              <a:gd name="connsiteX1-13" fmla="*/ 1630207 w 4288947"/>
              <a:gd name="connsiteY1-14" fmla="*/ 0 h 4277090"/>
              <a:gd name="connsiteX2-15" fmla="*/ 4288947 w 4288947"/>
              <a:gd name="connsiteY2-16" fmla="*/ 2119495 h 4277090"/>
              <a:gd name="connsiteX3-17" fmla="*/ 1573057 w 4288947"/>
              <a:gd name="connsiteY3-18" fmla="*/ 4277090 h 4277090"/>
              <a:gd name="connsiteX4-19" fmla="*/ 167 w 4288947"/>
              <a:gd name="connsiteY4-20" fmla="*/ 2119495 h 427709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288947" h="4277090">
                <a:moveTo>
                  <a:pt x="167" y="2119495"/>
                </a:moveTo>
                <a:cubicBezTo>
                  <a:pt x="9692" y="1406647"/>
                  <a:pt x="445893" y="0"/>
                  <a:pt x="1630207" y="0"/>
                </a:cubicBezTo>
                <a:cubicBezTo>
                  <a:pt x="2814521" y="0"/>
                  <a:pt x="4288947" y="948930"/>
                  <a:pt x="4288947" y="2119495"/>
                </a:cubicBezTo>
                <a:cubicBezTo>
                  <a:pt x="4288947" y="3290060"/>
                  <a:pt x="2757371" y="4277090"/>
                  <a:pt x="1573057" y="4277090"/>
                </a:cubicBezTo>
                <a:cubicBezTo>
                  <a:pt x="388743" y="4277090"/>
                  <a:pt x="-9358" y="2832343"/>
                  <a:pt x="167" y="2119495"/>
                </a:cubicBezTo>
                <a:close/>
              </a:path>
            </a:pathLst>
          </a:custGeom>
          <a:solidFill>
            <a:srgbClr val="25E0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statistics-settings_72708"/>
          <p:cNvSpPr>
            <a:spLocks noChangeAspect="1"/>
          </p:cNvSpPr>
          <p:nvPr/>
        </p:nvSpPr>
        <p:spPr bwMode="auto">
          <a:xfrm>
            <a:off x="5586999" y="2176463"/>
            <a:ext cx="1018003" cy="979341"/>
          </a:xfrm>
          <a:custGeom>
            <a:avLst/>
            <a:gdLst>
              <a:gd name="connsiteX0" fmla="*/ 195114 w 608814"/>
              <a:gd name="connsiteY0" fmla="*/ 351627 h 585693"/>
              <a:gd name="connsiteX1" fmla="*/ 258290 w 608814"/>
              <a:gd name="connsiteY1" fmla="*/ 351627 h 585693"/>
              <a:gd name="connsiteX2" fmla="*/ 282731 w 608814"/>
              <a:gd name="connsiteY2" fmla="*/ 376018 h 585693"/>
              <a:gd name="connsiteX3" fmla="*/ 282731 w 608814"/>
              <a:gd name="connsiteY3" fmla="*/ 561210 h 585693"/>
              <a:gd name="connsiteX4" fmla="*/ 258290 w 608814"/>
              <a:gd name="connsiteY4" fmla="*/ 585693 h 585693"/>
              <a:gd name="connsiteX5" fmla="*/ 195114 w 608814"/>
              <a:gd name="connsiteY5" fmla="*/ 585693 h 585693"/>
              <a:gd name="connsiteX6" fmla="*/ 170673 w 608814"/>
              <a:gd name="connsiteY6" fmla="*/ 561210 h 585693"/>
              <a:gd name="connsiteX7" fmla="*/ 170673 w 608814"/>
              <a:gd name="connsiteY7" fmla="*/ 376018 h 585693"/>
              <a:gd name="connsiteX8" fmla="*/ 195114 w 608814"/>
              <a:gd name="connsiteY8" fmla="*/ 351627 h 585693"/>
              <a:gd name="connsiteX9" fmla="*/ 358100 w 608814"/>
              <a:gd name="connsiteY9" fmla="*/ 249872 h 585693"/>
              <a:gd name="connsiteX10" fmla="*/ 421316 w 608814"/>
              <a:gd name="connsiteY10" fmla="*/ 249872 h 585693"/>
              <a:gd name="connsiteX11" fmla="*/ 445737 w 608814"/>
              <a:gd name="connsiteY11" fmla="*/ 274267 h 585693"/>
              <a:gd name="connsiteX12" fmla="*/ 445737 w 608814"/>
              <a:gd name="connsiteY12" fmla="*/ 561206 h 585693"/>
              <a:gd name="connsiteX13" fmla="*/ 421316 w 608814"/>
              <a:gd name="connsiteY13" fmla="*/ 585693 h 585693"/>
              <a:gd name="connsiteX14" fmla="*/ 358100 w 608814"/>
              <a:gd name="connsiteY14" fmla="*/ 585693 h 585693"/>
              <a:gd name="connsiteX15" fmla="*/ 333679 w 608814"/>
              <a:gd name="connsiteY15" fmla="*/ 561206 h 585693"/>
              <a:gd name="connsiteX16" fmla="*/ 333679 w 608814"/>
              <a:gd name="connsiteY16" fmla="*/ 274267 h 585693"/>
              <a:gd name="connsiteX17" fmla="*/ 358100 w 608814"/>
              <a:gd name="connsiteY17" fmla="*/ 249872 h 585693"/>
              <a:gd name="connsiteX18" fmla="*/ 140260 w 608814"/>
              <a:gd name="connsiteY18" fmla="*/ 224680 h 585693"/>
              <a:gd name="connsiteX19" fmla="*/ 191844 w 608814"/>
              <a:gd name="connsiteY19" fmla="*/ 276122 h 585693"/>
              <a:gd name="connsiteX20" fmla="*/ 140260 w 608814"/>
              <a:gd name="connsiteY20" fmla="*/ 327564 h 585693"/>
              <a:gd name="connsiteX21" fmla="*/ 88676 w 608814"/>
              <a:gd name="connsiteY21" fmla="*/ 276122 h 585693"/>
              <a:gd name="connsiteX22" fmla="*/ 140260 w 608814"/>
              <a:gd name="connsiteY22" fmla="*/ 224680 h 585693"/>
              <a:gd name="connsiteX23" fmla="*/ 521177 w 608814"/>
              <a:gd name="connsiteY23" fmla="*/ 148117 h 585693"/>
              <a:gd name="connsiteX24" fmla="*/ 584301 w 608814"/>
              <a:gd name="connsiteY24" fmla="*/ 148117 h 585693"/>
              <a:gd name="connsiteX25" fmla="*/ 608814 w 608814"/>
              <a:gd name="connsiteY25" fmla="*/ 172601 h 585693"/>
              <a:gd name="connsiteX26" fmla="*/ 608814 w 608814"/>
              <a:gd name="connsiteY26" fmla="*/ 561209 h 585693"/>
              <a:gd name="connsiteX27" fmla="*/ 584301 w 608814"/>
              <a:gd name="connsiteY27" fmla="*/ 585693 h 585693"/>
              <a:gd name="connsiteX28" fmla="*/ 521177 w 608814"/>
              <a:gd name="connsiteY28" fmla="*/ 585693 h 585693"/>
              <a:gd name="connsiteX29" fmla="*/ 496756 w 608814"/>
              <a:gd name="connsiteY29" fmla="*/ 561209 h 585693"/>
              <a:gd name="connsiteX30" fmla="*/ 496756 w 608814"/>
              <a:gd name="connsiteY30" fmla="*/ 172601 h 585693"/>
              <a:gd name="connsiteX31" fmla="*/ 521177 w 608814"/>
              <a:gd name="connsiteY31" fmla="*/ 148117 h 585693"/>
              <a:gd name="connsiteX32" fmla="*/ 116229 w 608814"/>
              <a:gd name="connsiteY32" fmla="*/ 131322 h 585693"/>
              <a:gd name="connsiteX33" fmla="*/ 164246 w 608814"/>
              <a:gd name="connsiteY33" fmla="*/ 131322 h 585693"/>
              <a:gd name="connsiteX34" fmla="*/ 184061 w 608814"/>
              <a:gd name="connsiteY34" fmla="*/ 151113 h 585693"/>
              <a:gd name="connsiteX35" fmla="*/ 184061 w 608814"/>
              <a:gd name="connsiteY35" fmla="*/ 171457 h 585693"/>
              <a:gd name="connsiteX36" fmla="*/ 208669 w 608814"/>
              <a:gd name="connsiteY36" fmla="*/ 186094 h 585693"/>
              <a:gd name="connsiteX37" fmla="*/ 226641 w 608814"/>
              <a:gd name="connsiteY37" fmla="*/ 175692 h 585693"/>
              <a:gd name="connsiteX38" fmla="*/ 253737 w 608814"/>
              <a:gd name="connsiteY38" fmla="*/ 182964 h 585693"/>
              <a:gd name="connsiteX39" fmla="*/ 277792 w 608814"/>
              <a:gd name="connsiteY39" fmla="*/ 224572 h 585693"/>
              <a:gd name="connsiteX40" fmla="*/ 279727 w 608814"/>
              <a:gd name="connsiteY40" fmla="*/ 239577 h 585693"/>
              <a:gd name="connsiteX41" fmla="*/ 270511 w 608814"/>
              <a:gd name="connsiteY41" fmla="*/ 251544 h 585693"/>
              <a:gd name="connsiteX42" fmla="*/ 252355 w 608814"/>
              <a:gd name="connsiteY42" fmla="*/ 262038 h 585693"/>
              <a:gd name="connsiteX43" fmla="*/ 253829 w 608814"/>
              <a:gd name="connsiteY43" fmla="*/ 276122 h 585693"/>
              <a:gd name="connsiteX44" fmla="*/ 252355 w 608814"/>
              <a:gd name="connsiteY44" fmla="*/ 290206 h 585693"/>
              <a:gd name="connsiteX45" fmla="*/ 270511 w 608814"/>
              <a:gd name="connsiteY45" fmla="*/ 300700 h 585693"/>
              <a:gd name="connsiteX46" fmla="*/ 278714 w 608814"/>
              <a:gd name="connsiteY46" fmla="*/ 325094 h 585693"/>
              <a:gd name="connsiteX47" fmla="*/ 258253 w 608814"/>
              <a:gd name="connsiteY47" fmla="*/ 321136 h 585693"/>
              <a:gd name="connsiteX48" fmla="*/ 195858 w 608814"/>
              <a:gd name="connsiteY48" fmla="*/ 321136 h 585693"/>
              <a:gd name="connsiteX49" fmla="*/ 212171 w 608814"/>
              <a:gd name="connsiteY49" fmla="*/ 276122 h 585693"/>
              <a:gd name="connsiteX50" fmla="*/ 140191 w 608814"/>
              <a:gd name="connsiteY50" fmla="*/ 204320 h 585693"/>
              <a:gd name="connsiteX51" fmla="*/ 68304 w 608814"/>
              <a:gd name="connsiteY51" fmla="*/ 276122 h 585693"/>
              <a:gd name="connsiteX52" fmla="*/ 140191 w 608814"/>
              <a:gd name="connsiteY52" fmla="*/ 348016 h 585693"/>
              <a:gd name="connsiteX53" fmla="*/ 148486 w 608814"/>
              <a:gd name="connsiteY53" fmla="*/ 347095 h 585693"/>
              <a:gd name="connsiteX54" fmla="*/ 140099 w 608814"/>
              <a:gd name="connsiteY54" fmla="*/ 376000 h 585693"/>
              <a:gd name="connsiteX55" fmla="*/ 140099 w 608814"/>
              <a:gd name="connsiteY55" fmla="*/ 420922 h 585693"/>
              <a:gd name="connsiteX56" fmla="*/ 116229 w 608814"/>
              <a:gd name="connsiteY56" fmla="*/ 420922 h 585693"/>
              <a:gd name="connsiteX57" fmla="*/ 96413 w 608814"/>
              <a:gd name="connsiteY57" fmla="*/ 401131 h 585693"/>
              <a:gd name="connsiteX58" fmla="*/ 96413 w 608814"/>
              <a:gd name="connsiteY58" fmla="*/ 380787 h 585693"/>
              <a:gd name="connsiteX59" fmla="*/ 71806 w 608814"/>
              <a:gd name="connsiteY59" fmla="*/ 366150 h 585693"/>
              <a:gd name="connsiteX60" fmla="*/ 53742 w 608814"/>
              <a:gd name="connsiteY60" fmla="*/ 376552 h 585693"/>
              <a:gd name="connsiteX61" fmla="*/ 38719 w 608814"/>
              <a:gd name="connsiteY61" fmla="*/ 378577 h 585693"/>
              <a:gd name="connsiteX62" fmla="*/ 26738 w 608814"/>
              <a:gd name="connsiteY62" fmla="*/ 369372 h 585693"/>
              <a:gd name="connsiteX63" fmla="*/ 2683 w 608814"/>
              <a:gd name="connsiteY63" fmla="*/ 327764 h 585693"/>
              <a:gd name="connsiteX64" fmla="*/ 9872 w 608814"/>
              <a:gd name="connsiteY64" fmla="*/ 300700 h 585693"/>
              <a:gd name="connsiteX65" fmla="*/ 28120 w 608814"/>
              <a:gd name="connsiteY65" fmla="*/ 290206 h 585693"/>
              <a:gd name="connsiteX66" fmla="*/ 26645 w 608814"/>
              <a:gd name="connsiteY66" fmla="*/ 276122 h 585693"/>
              <a:gd name="connsiteX67" fmla="*/ 28120 w 608814"/>
              <a:gd name="connsiteY67" fmla="*/ 262038 h 585693"/>
              <a:gd name="connsiteX68" fmla="*/ 9872 w 608814"/>
              <a:gd name="connsiteY68" fmla="*/ 251544 h 585693"/>
              <a:gd name="connsiteX69" fmla="*/ 2683 w 608814"/>
              <a:gd name="connsiteY69" fmla="*/ 224572 h 585693"/>
              <a:gd name="connsiteX70" fmla="*/ 26738 w 608814"/>
              <a:gd name="connsiteY70" fmla="*/ 182964 h 585693"/>
              <a:gd name="connsiteX71" fmla="*/ 38719 w 608814"/>
              <a:gd name="connsiteY71" fmla="*/ 173759 h 585693"/>
              <a:gd name="connsiteX72" fmla="*/ 53742 w 608814"/>
              <a:gd name="connsiteY72" fmla="*/ 175692 h 585693"/>
              <a:gd name="connsiteX73" fmla="*/ 71806 w 608814"/>
              <a:gd name="connsiteY73" fmla="*/ 186094 h 585693"/>
              <a:gd name="connsiteX74" fmla="*/ 96413 w 608814"/>
              <a:gd name="connsiteY74" fmla="*/ 171457 h 585693"/>
              <a:gd name="connsiteX75" fmla="*/ 96413 w 608814"/>
              <a:gd name="connsiteY75" fmla="*/ 151113 h 585693"/>
              <a:gd name="connsiteX76" fmla="*/ 116229 w 608814"/>
              <a:gd name="connsiteY76" fmla="*/ 131322 h 585693"/>
              <a:gd name="connsiteX77" fmla="*/ 445756 w 608814"/>
              <a:gd name="connsiteY77" fmla="*/ 83476 h 585693"/>
              <a:gd name="connsiteX78" fmla="*/ 414140 w 608814"/>
              <a:gd name="connsiteY78" fmla="*/ 115044 h 585693"/>
              <a:gd name="connsiteX79" fmla="*/ 445756 w 608814"/>
              <a:gd name="connsiteY79" fmla="*/ 146520 h 585693"/>
              <a:gd name="connsiteX80" fmla="*/ 477371 w 608814"/>
              <a:gd name="connsiteY80" fmla="*/ 115044 h 585693"/>
              <a:gd name="connsiteX81" fmla="*/ 445756 w 608814"/>
              <a:gd name="connsiteY81" fmla="*/ 83476 h 585693"/>
              <a:gd name="connsiteX82" fmla="*/ 426676 w 608814"/>
              <a:gd name="connsiteY82" fmla="*/ 0 h 585693"/>
              <a:gd name="connsiteX83" fmla="*/ 464835 w 608814"/>
              <a:gd name="connsiteY83" fmla="*/ 0 h 585693"/>
              <a:gd name="connsiteX84" fmla="*/ 480597 w 608814"/>
              <a:gd name="connsiteY84" fmla="*/ 15738 h 585693"/>
              <a:gd name="connsiteX85" fmla="*/ 480597 w 608814"/>
              <a:gd name="connsiteY85" fmla="*/ 31936 h 585693"/>
              <a:gd name="connsiteX86" fmla="*/ 500138 w 608814"/>
              <a:gd name="connsiteY86" fmla="*/ 43533 h 585693"/>
              <a:gd name="connsiteX87" fmla="*/ 514425 w 608814"/>
              <a:gd name="connsiteY87" fmla="*/ 35249 h 585693"/>
              <a:gd name="connsiteX88" fmla="*/ 535901 w 608814"/>
              <a:gd name="connsiteY88" fmla="*/ 40956 h 585693"/>
              <a:gd name="connsiteX89" fmla="*/ 554981 w 608814"/>
              <a:gd name="connsiteY89" fmla="*/ 73996 h 585693"/>
              <a:gd name="connsiteX90" fmla="*/ 556640 w 608814"/>
              <a:gd name="connsiteY90" fmla="*/ 85961 h 585693"/>
              <a:gd name="connsiteX91" fmla="*/ 549266 w 608814"/>
              <a:gd name="connsiteY91" fmla="*/ 95440 h 585693"/>
              <a:gd name="connsiteX92" fmla="*/ 534887 w 608814"/>
              <a:gd name="connsiteY92" fmla="*/ 103815 h 585693"/>
              <a:gd name="connsiteX93" fmla="*/ 535993 w 608814"/>
              <a:gd name="connsiteY93" fmla="*/ 115044 h 585693"/>
              <a:gd name="connsiteX94" fmla="*/ 535717 w 608814"/>
              <a:gd name="connsiteY94" fmla="*/ 117621 h 585693"/>
              <a:gd name="connsiteX95" fmla="*/ 521153 w 608814"/>
              <a:gd name="connsiteY95" fmla="*/ 117621 h 585693"/>
              <a:gd name="connsiteX96" fmla="*/ 466126 w 608814"/>
              <a:gd name="connsiteY96" fmla="*/ 172565 h 585693"/>
              <a:gd name="connsiteX97" fmla="*/ 466126 w 608814"/>
              <a:gd name="connsiteY97" fmla="*/ 229719 h 585693"/>
              <a:gd name="connsiteX98" fmla="*/ 466126 w 608814"/>
              <a:gd name="connsiteY98" fmla="*/ 242604 h 585693"/>
              <a:gd name="connsiteX99" fmla="*/ 453590 w 608814"/>
              <a:gd name="connsiteY99" fmla="*/ 229995 h 585693"/>
              <a:gd name="connsiteX100" fmla="*/ 421330 w 608814"/>
              <a:gd name="connsiteY100" fmla="*/ 219319 h 585693"/>
              <a:gd name="connsiteX101" fmla="*/ 411928 w 608814"/>
              <a:gd name="connsiteY101" fmla="*/ 219319 h 585693"/>
              <a:gd name="connsiteX102" fmla="*/ 410914 w 608814"/>
              <a:gd name="connsiteY102" fmla="*/ 214257 h 585693"/>
              <a:gd name="connsiteX103" fmla="*/ 410914 w 608814"/>
              <a:gd name="connsiteY103" fmla="*/ 198059 h 585693"/>
              <a:gd name="connsiteX104" fmla="*/ 391373 w 608814"/>
              <a:gd name="connsiteY104" fmla="*/ 186463 h 585693"/>
              <a:gd name="connsiteX105" fmla="*/ 377086 w 608814"/>
              <a:gd name="connsiteY105" fmla="*/ 194746 h 585693"/>
              <a:gd name="connsiteX106" fmla="*/ 365104 w 608814"/>
              <a:gd name="connsiteY106" fmla="*/ 196310 h 585693"/>
              <a:gd name="connsiteX107" fmla="*/ 355610 w 608814"/>
              <a:gd name="connsiteY107" fmla="*/ 189040 h 585693"/>
              <a:gd name="connsiteX108" fmla="*/ 336530 w 608814"/>
              <a:gd name="connsiteY108" fmla="*/ 155999 h 585693"/>
              <a:gd name="connsiteX109" fmla="*/ 342245 w 608814"/>
              <a:gd name="connsiteY109" fmla="*/ 134463 h 585693"/>
              <a:gd name="connsiteX110" fmla="*/ 356716 w 608814"/>
              <a:gd name="connsiteY110" fmla="*/ 126180 h 585693"/>
              <a:gd name="connsiteX111" fmla="*/ 355518 w 608814"/>
              <a:gd name="connsiteY111" fmla="*/ 115044 h 585693"/>
              <a:gd name="connsiteX112" fmla="*/ 356716 w 608814"/>
              <a:gd name="connsiteY112" fmla="*/ 103815 h 585693"/>
              <a:gd name="connsiteX113" fmla="*/ 342245 w 608814"/>
              <a:gd name="connsiteY113" fmla="*/ 95440 h 585693"/>
              <a:gd name="connsiteX114" fmla="*/ 336530 w 608814"/>
              <a:gd name="connsiteY114" fmla="*/ 73996 h 585693"/>
              <a:gd name="connsiteX115" fmla="*/ 355610 w 608814"/>
              <a:gd name="connsiteY115" fmla="*/ 40956 h 585693"/>
              <a:gd name="connsiteX116" fmla="*/ 365104 w 608814"/>
              <a:gd name="connsiteY116" fmla="*/ 33685 h 585693"/>
              <a:gd name="connsiteX117" fmla="*/ 377086 w 608814"/>
              <a:gd name="connsiteY117" fmla="*/ 35249 h 585693"/>
              <a:gd name="connsiteX118" fmla="*/ 391373 w 608814"/>
              <a:gd name="connsiteY118" fmla="*/ 43533 h 585693"/>
              <a:gd name="connsiteX119" fmla="*/ 410914 w 608814"/>
              <a:gd name="connsiteY119" fmla="*/ 31936 h 585693"/>
              <a:gd name="connsiteX120" fmla="*/ 410914 w 608814"/>
              <a:gd name="connsiteY120" fmla="*/ 15738 h 585693"/>
              <a:gd name="connsiteX121" fmla="*/ 426676 w 608814"/>
              <a:gd name="connsiteY121" fmla="*/ 0 h 585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608814" h="585693">
                <a:moveTo>
                  <a:pt x="195114" y="351627"/>
                </a:moveTo>
                <a:lnTo>
                  <a:pt x="258290" y="351627"/>
                </a:lnTo>
                <a:cubicBezTo>
                  <a:pt x="271848" y="351627"/>
                  <a:pt x="282731" y="362580"/>
                  <a:pt x="282731" y="376018"/>
                </a:cubicBezTo>
                <a:lnTo>
                  <a:pt x="282731" y="561210"/>
                </a:lnTo>
                <a:cubicBezTo>
                  <a:pt x="282731" y="574740"/>
                  <a:pt x="271848" y="585693"/>
                  <a:pt x="258290" y="585693"/>
                </a:cubicBezTo>
                <a:lnTo>
                  <a:pt x="195114" y="585693"/>
                </a:lnTo>
                <a:cubicBezTo>
                  <a:pt x="181556" y="585693"/>
                  <a:pt x="170673" y="574740"/>
                  <a:pt x="170673" y="561210"/>
                </a:cubicBezTo>
                <a:lnTo>
                  <a:pt x="170673" y="376018"/>
                </a:lnTo>
                <a:cubicBezTo>
                  <a:pt x="170673" y="362580"/>
                  <a:pt x="181556" y="351627"/>
                  <a:pt x="195114" y="351627"/>
                </a:cubicBezTo>
                <a:close/>
                <a:moveTo>
                  <a:pt x="358100" y="249872"/>
                </a:moveTo>
                <a:lnTo>
                  <a:pt x="421316" y="249872"/>
                </a:lnTo>
                <a:cubicBezTo>
                  <a:pt x="434771" y="249872"/>
                  <a:pt x="445737" y="260735"/>
                  <a:pt x="445737" y="274267"/>
                </a:cubicBezTo>
                <a:lnTo>
                  <a:pt x="445737" y="561206"/>
                </a:lnTo>
                <a:cubicBezTo>
                  <a:pt x="445737" y="574738"/>
                  <a:pt x="434771" y="585693"/>
                  <a:pt x="421316" y="585693"/>
                </a:cubicBezTo>
                <a:lnTo>
                  <a:pt x="358100" y="585693"/>
                </a:lnTo>
                <a:cubicBezTo>
                  <a:pt x="344645" y="585693"/>
                  <a:pt x="333679" y="574738"/>
                  <a:pt x="333679" y="561206"/>
                </a:cubicBezTo>
                <a:lnTo>
                  <a:pt x="333679" y="274267"/>
                </a:lnTo>
                <a:cubicBezTo>
                  <a:pt x="333679" y="260735"/>
                  <a:pt x="344645" y="249872"/>
                  <a:pt x="358100" y="249872"/>
                </a:cubicBezTo>
                <a:close/>
                <a:moveTo>
                  <a:pt x="140260" y="224680"/>
                </a:moveTo>
                <a:cubicBezTo>
                  <a:pt x="168749" y="224680"/>
                  <a:pt x="191844" y="247711"/>
                  <a:pt x="191844" y="276122"/>
                </a:cubicBezTo>
                <a:cubicBezTo>
                  <a:pt x="191844" y="304533"/>
                  <a:pt x="168749" y="327564"/>
                  <a:pt x="140260" y="327564"/>
                </a:cubicBezTo>
                <a:cubicBezTo>
                  <a:pt x="111771" y="327564"/>
                  <a:pt x="88676" y="304533"/>
                  <a:pt x="88676" y="276122"/>
                </a:cubicBezTo>
                <a:cubicBezTo>
                  <a:pt x="88676" y="247711"/>
                  <a:pt x="111771" y="224680"/>
                  <a:pt x="140260" y="224680"/>
                </a:cubicBezTo>
                <a:close/>
                <a:moveTo>
                  <a:pt x="521177" y="148117"/>
                </a:moveTo>
                <a:lnTo>
                  <a:pt x="584301" y="148117"/>
                </a:lnTo>
                <a:cubicBezTo>
                  <a:pt x="597848" y="148117"/>
                  <a:pt x="608814" y="159070"/>
                  <a:pt x="608814" y="172601"/>
                </a:cubicBezTo>
                <a:lnTo>
                  <a:pt x="608814" y="561209"/>
                </a:lnTo>
                <a:cubicBezTo>
                  <a:pt x="608814" y="574740"/>
                  <a:pt x="597848" y="585693"/>
                  <a:pt x="584301" y="585693"/>
                </a:cubicBezTo>
                <a:lnTo>
                  <a:pt x="521177" y="585693"/>
                </a:lnTo>
                <a:cubicBezTo>
                  <a:pt x="507722" y="585693"/>
                  <a:pt x="496756" y="574740"/>
                  <a:pt x="496756" y="561209"/>
                </a:cubicBezTo>
                <a:lnTo>
                  <a:pt x="496756" y="172601"/>
                </a:lnTo>
                <a:cubicBezTo>
                  <a:pt x="496756" y="159070"/>
                  <a:pt x="507722" y="148117"/>
                  <a:pt x="521177" y="148117"/>
                </a:cubicBezTo>
                <a:close/>
                <a:moveTo>
                  <a:pt x="116229" y="131322"/>
                </a:moveTo>
                <a:lnTo>
                  <a:pt x="164246" y="131322"/>
                </a:lnTo>
                <a:cubicBezTo>
                  <a:pt x="175214" y="131322"/>
                  <a:pt x="184061" y="140159"/>
                  <a:pt x="184061" y="151113"/>
                </a:cubicBezTo>
                <a:lnTo>
                  <a:pt x="184061" y="171457"/>
                </a:lnTo>
                <a:cubicBezTo>
                  <a:pt x="193001" y="175231"/>
                  <a:pt x="201019" y="180386"/>
                  <a:pt x="208669" y="186094"/>
                </a:cubicBezTo>
                <a:lnTo>
                  <a:pt x="226641" y="175692"/>
                </a:lnTo>
                <a:cubicBezTo>
                  <a:pt x="236134" y="170261"/>
                  <a:pt x="248300" y="173482"/>
                  <a:pt x="253737" y="182964"/>
                </a:cubicBezTo>
                <a:lnTo>
                  <a:pt x="277792" y="224572"/>
                </a:lnTo>
                <a:cubicBezTo>
                  <a:pt x="280465" y="229083"/>
                  <a:pt x="281110" y="234514"/>
                  <a:pt x="279727" y="239577"/>
                </a:cubicBezTo>
                <a:cubicBezTo>
                  <a:pt x="278437" y="244640"/>
                  <a:pt x="275119" y="248966"/>
                  <a:pt x="270511" y="251544"/>
                </a:cubicBezTo>
                <a:lnTo>
                  <a:pt x="252355" y="262038"/>
                </a:lnTo>
                <a:cubicBezTo>
                  <a:pt x="253000" y="266733"/>
                  <a:pt x="253829" y="271335"/>
                  <a:pt x="253829" y="276122"/>
                </a:cubicBezTo>
                <a:cubicBezTo>
                  <a:pt x="253829" y="281001"/>
                  <a:pt x="253000" y="285604"/>
                  <a:pt x="252355" y="290206"/>
                </a:cubicBezTo>
                <a:lnTo>
                  <a:pt x="270511" y="300700"/>
                </a:lnTo>
                <a:cubicBezTo>
                  <a:pt x="279174" y="305671"/>
                  <a:pt x="282308" y="316165"/>
                  <a:pt x="278714" y="325094"/>
                </a:cubicBezTo>
                <a:cubicBezTo>
                  <a:pt x="272354" y="322609"/>
                  <a:pt x="265442" y="321136"/>
                  <a:pt x="258253" y="321136"/>
                </a:cubicBezTo>
                <a:lnTo>
                  <a:pt x="195858" y="321136"/>
                </a:lnTo>
                <a:cubicBezTo>
                  <a:pt x="205904" y="308709"/>
                  <a:pt x="212171" y="293244"/>
                  <a:pt x="212171" y="276122"/>
                </a:cubicBezTo>
                <a:cubicBezTo>
                  <a:pt x="212171" y="236539"/>
                  <a:pt x="179914" y="204320"/>
                  <a:pt x="140191" y="204320"/>
                </a:cubicBezTo>
                <a:cubicBezTo>
                  <a:pt x="100561" y="204320"/>
                  <a:pt x="68304" y="236539"/>
                  <a:pt x="68304" y="276122"/>
                </a:cubicBezTo>
                <a:cubicBezTo>
                  <a:pt x="68304" y="315797"/>
                  <a:pt x="100561" y="348016"/>
                  <a:pt x="140191" y="348016"/>
                </a:cubicBezTo>
                <a:cubicBezTo>
                  <a:pt x="143048" y="348016"/>
                  <a:pt x="145721" y="347463"/>
                  <a:pt x="148486" y="347095"/>
                </a:cubicBezTo>
                <a:cubicBezTo>
                  <a:pt x="143233" y="355564"/>
                  <a:pt x="140099" y="365414"/>
                  <a:pt x="140099" y="376000"/>
                </a:cubicBezTo>
                <a:lnTo>
                  <a:pt x="140099" y="420922"/>
                </a:lnTo>
                <a:lnTo>
                  <a:pt x="116229" y="420922"/>
                </a:lnTo>
                <a:cubicBezTo>
                  <a:pt x="105261" y="420922"/>
                  <a:pt x="96413" y="412085"/>
                  <a:pt x="96413" y="401131"/>
                </a:cubicBezTo>
                <a:lnTo>
                  <a:pt x="96413" y="380787"/>
                </a:lnTo>
                <a:cubicBezTo>
                  <a:pt x="87474" y="377013"/>
                  <a:pt x="79455" y="371950"/>
                  <a:pt x="71806" y="366150"/>
                </a:cubicBezTo>
                <a:lnTo>
                  <a:pt x="53742" y="376552"/>
                </a:lnTo>
                <a:cubicBezTo>
                  <a:pt x="49226" y="379222"/>
                  <a:pt x="43788" y="379866"/>
                  <a:pt x="38719" y="378577"/>
                </a:cubicBezTo>
                <a:cubicBezTo>
                  <a:pt x="33650" y="377197"/>
                  <a:pt x="29318" y="373883"/>
                  <a:pt x="26738" y="369372"/>
                </a:cubicBezTo>
                <a:lnTo>
                  <a:pt x="2683" y="327764"/>
                </a:lnTo>
                <a:cubicBezTo>
                  <a:pt x="-2847" y="318282"/>
                  <a:pt x="471" y="306131"/>
                  <a:pt x="9872" y="300700"/>
                </a:cubicBezTo>
                <a:lnTo>
                  <a:pt x="28120" y="290206"/>
                </a:lnTo>
                <a:cubicBezTo>
                  <a:pt x="27475" y="285604"/>
                  <a:pt x="26645" y="281001"/>
                  <a:pt x="26645" y="276122"/>
                </a:cubicBezTo>
                <a:cubicBezTo>
                  <a:pt x="26645" y="271335"/>
                  <a:pt x="27475" y="266733"/>
                  <a:pt x="28120" y="262038"/>
                </a:cubicBezTo>
                <a:lnTo>
                  <a:pt x="9872" y="251544"/>
                </a:lnTo>
                <a:cubicBezTo>
                  <a:pt x="471" y="246113"/>
                  <a:pt x="-2847" y="233962"/>
                  <a:pt x="2683" y="224572"/>
                </a:cubicBezTo>
                <a:lnTo>
                  <a:pt x="26738" y="182964"/>
                </a:lnTo>
                <a:cubicBezTo>
                  <a:pt x="29318" y="178361"/>
                  <a:pt x="33650" y="175139"/>
                  <a:pt x="38719" y="173759"/>
                </a:cubicBezTo>
                <a:cubicBezTo>
                  <a:pt x="43788" y="172378"/>
                  <a:pt x="49226" y="173114"/>
                  <a:pt x="53742" y="175692"/>
                </a:cubicBezTo>
                <a:lnTo>
                  <a:pt x="71806" y="186094"/>
                </a:lnTo>
                <a:cubicBezTo>
                  <a:pt x="79455" y="180386"/>
                  <a:pt x="87474" y="175231"/>
                  <a:pt x="96413" y="171457"/>
                </a:cubicBezTo>
                <a:lnTo>
                  <a:pt x="96413" y="151113"/>
                </a:lnTo>
                <a:cubicBezTo>
                  <a:pt x="96413" y="140159"/>
                  <a:pt x="105261" y="131322"/>
                  <a:pt x="116229" y="131322"/>
                </a:cubicBezTo>
                <a:close/>
                <a:moveTo>
                  <a:pt x="445756" y="83476"/>
                </a:moveTo>
                <a:cubicBezTo>
                  <a:pt x="428335" y="83476"/>
                  <a:pt x="414140" y="97557"/>
                  <a:pt x="414140" y="115044"/>
                </a:cubicBezTo>
                <a:cubicBezTo>
                  <a:pt x="414140" y="132438"/>
                  <a:pt x="428335" y="146520"/>
                  <a:pt x="445756" y="146520"/>
                </a:cubicBezTo>
                <a:cubicBezTo>
                  <a:pt x="463176" y="146520"/>
                  <a:pt x="477371" y="132438"/>
                  <a:pt x="477371" y="115044"/>
                </a:cubicBezTo>
                <a:cubicBezTo>
                  <a:pt x="477371" y="97557"/>
                  <a:pt x="463176" y="83476"/>
                  <a:pt x="445756" y="83476"/>
                </a:cubicBezTo>
                <a:close/>
                <a:moveTo>
                  <a:pt x="426676" y="0"/>
                </a:moveTo>
                <a:lnTo>
                  <a:pt x="464835" y="0"/>
                </a:lnTo>
                <a:cubicBezTo>
                  <a:pt x="473500" y="0"/>
                  <a:pt x="480597" y="7087"/>
                  <a:pt x="480597" y="15738"/>
                </a:cubicBezTo>
                <a:lnTo>
                  <a:pt x="480597" y="31936"/>
                </a:lnTo>
                <a:cubicBezTo>
                  <a:pt x="487694" y="34881"/>
                  <a:pt x="494054" y="38931"/>
                  <a:pt x="500138" y="43533"/>
                </a:cubicBezTo>
                <a:lnTo>
                  <a:pt x="514425" y="35249"/>
                </a:lnTo>
                <a:cubicBezTo>
                  <a:pt x="521983" y="30924"/>
                  <a:pt x="531569" y="33501"/>
                  <a:pt x="535901" y="40956"/>
                </a:cubicBezTo>
                <a:lnTo>
                  <a:pt x="554981" y="73996"/>
                </a:lnTo>
                <a:cubicBezTo>
                  <a:pt x="557101" y="77585"/>
                  <a:pt x="557654" y="81911"/>
                  <a:pt x="556640" y="85961"/>
                </a:cubicBezTo>
                <a:cubicBezTo>
                  <a:pt x="555534" y="89918"/>
                  <a:pt x="552861" y="93415"/>
                  <a:pt x="549266" y="95440"/>
                </a:cubicBezTo>
                <a:lnTo>
                  <a:pt x="534887" y="103815"/>
                </a:lnTo>
                <a:cubicBezTo>
                  <a:pt x="535348" y="107497"/>
                  <a:pt x="535993" y="111178"/>
                  <a:pt x="535993" y="115044"/>
                </a:cubicBezTo>
                <a:cubicBezTo>
                  <a:pt x="535993" y="115872"/>
                  <a:pt x="535809" y="116700"/>
                  <a:pt x="535717" y="117621"/>
                </a:cubicBezTo>
                <a:lnTo>
                  <a:pt x="521153" y="117621"/>
                </a:lnTo>
                <a:cubicBezTo>
                  <a:pt x="490828" y="117621"/>
                  <a:pt x="466126" y="142286"/>
                  <a:pt x="466126" y="172565"/>
                </a:cubicBezTo>
                <a:lnTo>
                  <a:pt x="466126" y="229719"/>
                </a:lnTo>
                <a:lnTo>
                  <a:pt x="466126" y="242604"/>
                </a:lnTo>
                <a:cubicBezTo>
                  <a:pt x="462715" y="237726"/>
                  <a:pt x="458383" y="233493"/>
                  <a:pt x="453590" y="229995"/>
                </a:cubicBezTo>
                <a:cubicBezTo>
                  <a:pt x="444465" y="223369"/>
                  <a:pt x="433404" y="219319"/>
                  <a:pt x="421330" y="219319"/>
                </a:cubicBezTo>
                <a:lnTo>
                  <a:pt x="411928" y="219319"/>
                </a:lnTo>
                <a:cubicBezTo>
                  <a:pt x="411375" y="217755"/>
                  <a:pt x="410914" y="216098"/>
                  <a:pt x="410914" y="214257"/>
                </a:cubicBezTo>
                <a:lnTo>
                  <a:pt x="410914" y="198059"/>
                </a:lnTo>
                <a:cubicBezTo>
                  <a:pt x="403817" y="195114"/>
                  <a:pt x="397457" y="191064"/>
                  <a:pt x="391373" y="186463"/>
                </a:cubicBezTo>
                <a:lnTo>
                  <a:pt x="377086" y="194746"/>
                </a:lnTo>
                <a:cubicBezTo>
                  <a:pt x="373492" y="196863"/>
                  <a:pt x="369160" y="197415"/>
                  <a:pt x="365104" y="196310"/>
                </a:cubicBezTo>
                <a:cubicBezTo>
                  <a:pt x="361140" y="195206"/>
                  <a:pt x="357638" y="192629"/>
                  <a:pt x="355610" y="189040"/>
                </a:cubicBezTo>
                <a:lnTo>
                  <a:pt x="336530" y="155999"/>
                </a:lnTo>
                <a:cubicBezTo>
                  <a:pt x="332198" y="148452"/>
                  <a:pt x="334687" y="138881"/>
                  <a:pt x="342245" y="134463"/>
                </a:cubicBezTo>
                <a:lnTo>
                  <a:pt x="356716" y="126180"/>
                </a:lnTo>
                <a:cubicBezTo>
                  <a:pt x="356163" y="122498"/>
                  <a:pt x="355518" y="118817"/>
                  <a:pt x="355518" y="115044"/>
                </a:cubicBezTo>
                <a:cubicBezTo>
                  <a:pt x="355518" y="111178"/>
                  <a:pt x="356163" y="107497"/>
                  <a:pt x="356716" y="103815"/>
                </a:cubicBezTo>
                <a:lnTo>
                  <a:pt x="342245" y="95440"/>
                </a:lnTo>
                <a:cubicBezTo>
                  <a:pt x="334687" y="91115"/>
                  <a:pt x="332198" y="81543"/>
                  <a:pt x="336530" y="73996"/>
                </a:cubicBezTo>
                <a:lnTo>
                  <a:pt x="355610" y="40956"/>
                </a:lnTo>
                <a:cubicBezTo>
                  <a:pt x="357638" y="37366"/>
                  <a:pt x="361140" y="34789"/>
                  <a:pt x="365104" y="33685"/>
                </a:cubicBezTo>
                <a:cubicBezTo>
                  <a:pt x="369160" y="32580"/>
                  <a:pt x="373492" y="33133"/>
                  <a:pt x="377086" y="35249"/>
                </a:cubicBezTo>
                <a:lnTo>
                  <a:pt x="391373" y="43533"/>
                </a:lnTo>
                <a:cubicBezTo>
                  <a:pt x="397457" y="38931"/>
                  <a:pt x="403817" y="34881"/>
                  <a:pt x="410914" y="31936"/>
                </a:cubicBezTo>
                <a:lnTo>
                  <a:pt x="410914" y="15738"/>
                </a:lnTo>
                <a:cubicBezTo>
                  <a:pt x="410914" y="7087"/>
                  <a:pt x="418011" y="0"/>
                  <a:pt x="426676" y="0"/>
                </a:cubicBezTo>
                <a:close/>
              </a:path>
            </a:pathLst>
          </a:custGeom>
          <a:solidFill>
            <a:schemeClr val="bg1"/>
          </a:solidFill>
          <a:ln>
            <a:noFill/>
          </a:ln>
        </p:spPr>
      </p:sp>
      <p:sp>
        <p:nvSpPr>
          <p:cNvPr id="6" name="文本框 5"/>
          <p:cNvSpPr txBox="1"/>
          <p:nvPr/>
        </p:nvSpPr>
        <p:spPr>
          <a:xfrm>
            <a:off x="891146" y="-304800"/>
            <a:ext cx="2121390" cy="9248686"/>
          </a:xfrm>
          <a:prstGeom prst="rect">
            <a:avLst/>
          </a:prstGeom>
          <a:noFill/>
        </p:spPr>
        <p:txBody>
          <a:bodyPr wrap="square" rtlCol="0">
            <a:spAutoFit/>
          </a:bodyPr>
          <a:lstStyle/>
          <a:p>
            <a:pPr algn="ctr"/>
            <a:r>
              <a:rPr lang="en-US" altLang="zh-CN" sz="59500" dirty="0">
                <a:solidFill>
                  <a:schemeClr val="bg1">
                    <a:alpha val="40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3</a:t>
            </a:r>
            <a:endParaRPr lang="zh-CN" altLang="en-US" sz="59500" dirty="0">
              <a:solidFill>
                <a:schemeClr val="bg1">
                  <a:alpha val="40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7" name="文本框 6"/>
          <p:cNvSpPr txBox="1"/>
          <p:nvPr/>
        </p:nvSpPr>
        <p:spPr>
          <a:xfrm>
            <a:off x="4913435" y="3382030"/>
            <a:ext cx="2365131" cy="707886"/>
          </a:xfrm>
          <a:prstGeom prst="rect">
            <a:avLst/>
          </a:prstGeom>
          <a:noFill/>
        </p:spPr>
        <p:txBody>
          <a:bodyPr wrap="square" rtlCol="0">
            <a:spAutoFit/>
          </a:bodyPr>
          <a:lstStyle/>
          <a:p>
            <a:pPr algn="ctr"/>
            <a:r>
              <a:rPr lang="zh-CN" altLang="en-US" sz="4000" b="1" dirty="0">
                <a:solidFill>
                  <a:schemeClr val="bg1"/>
                </a:solidFill>
                <a:latin typeface="站酷高端黑" panose="02010600030101010101" pitchFamily="2" charset="-122"/>
                <a:ea typeface="站酷高端黑" panose="02010600030101010101" pitchFamily="2" charset="-122"/>
                <a:sym typeface="站酷高端黑" panose="02010600030101010101" pitchFamily="2" charset="-122"/>
              </a:rPr>
              <a:t>存在不足</a:t>
            </a:r>
            <a:endParaRPr lang="zh-CN" altLang="en-US" sz="4000" b="1" dirty="0">
              <a:solidFill>
                <a:schemeClr val="bg1"/>
              </a:solidFill>
              <a:latin typeface="站酷高端黑" panose="02010600030101010101" pitchFamily="2" charset="-122"/>
              <a:ea typeface="站酷高端黑" panose="02010600030101010101" pitchFamily="2" charset="-122"/>
              <a:sym typeface="站酷高端黑" panose="02010600030101010101" pitchFamily="2" charset="-122"/>
            </a:endParaRPr>
          </a:p>
        </p:txBody>
      </p:sp>
      <p:sp>
        <p:nvSpPr>
          <p:cNvPr id="9" name="îşḷîḓê"/>
          <p:cNvSpPr txBox="1"/>
          <p:nvPr/>
        </p:nvSpPr>
        <p:spPr>
          <a:xfrm>
            <a:off x="3903661" y="4055852"/>
            <a:ext cx="4384679" cy="430455"/>
          </a:xfrm>
          <a:prstGeom prst="rect">
            <a:avLst/>
          </a:prstGeom>
          <a:noFill/>
          <a:ln>
            <a:noFill/>
          </a:ln>
        </p:spPr>
        <p:txBody>
          <a:bodyPr wrap="square" lIns="91440" tIns="45720" rIns="91440" bIns="45720" anchor="ctr" anchorCtr="0">
            <a:normAutofit/>
          </a:bodyPr>
          <a:lstStyle/>
          <a:p>
            <a:pPr marL="0" marR="0" lvl="0" indent="0" algn="ctr" defTabSz="913765" rtl="0" eaLnBrk="1" fontAlgn="auto" latinLnBrk="0" hangingPunct="1">
              <a:lnSpc>
                <a:spcPct val="100000"/>
              </a:lnSpc>
              <a:spcBef>
                <a:spcPts val="0"/>
              </a:spcBef>
              <a:spcAft>
                <a:spcPts val="0"/>
              </a:spcAft>
              <a:buClrTx/>
              <a:buSzPct val="25000"/>
              <a:buFontTx/>
              <a:buNone/>
              <a:defRPr/>
            </a:pPr>
            <a:r>
              <a:rPr kumimoji="0" lang="de-DE" sz="2000" i="0" u="none" strike="noStrike" kern="1200" cap="none" spc="600" normalizeH="0" noProof="0" dirty="0">
                <a:ln>
                  <a:noFill/>
                </a:ln>
                <a:solidFill>
                  <a:schemeClr val="bg1"/>
                </a:solidFill>
                <a:effectLst/>
                <a:uLnTx/>
                <a:uFillTx/>
                <a:latin typeface="Century Gothic" panose="020B0502020202020204" pitchFamily="34" charset="0"/>
              </a:rPr>
              <a:t>TEXT HERE</a:t>
            </a:r>
            <a:endParaRPr kumimoji="0" lang="de-DE" sz="2000" i="0" u="none" strike="noStrike" kern="1200" cap="none" spc="600" normalizeH="0" noProof="0" dirty="0">
              <a:ln>
                <a:noFill/>
              </a:ln>
              <a:solidFill>
                <a:schemeClr val="bg1"/>
              </a:solidFill>
              <a:effectLst/>
              <a:uLnTx/>
              <a:uFillTx/>
              <a:latin typeface="Century Gothic" panose="020B0502020202020204" pitchFamily="34" charset="0"/>
            </a:endParaRPr>
          </a:p>
        </p:txBody>
      </p:sp>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flipH="1" flipV="1">
            <a:off x="8199120" y="-4445"/>
            <a:ext cx="3987800" cy="1406525"/>
          </a:xfrm>
          <a:prstGeom prst="rect">
            <a:avLst/>
          </a:prstGeom>
        </p:spPr>
      </p:pic>
      <p:pic>
        <p:nvPicPr>
          <p:cNvPr id="11" name="图片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0" y="5586095"/>
            <a:ext cx="3606800" cy="127190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1000"/>
    </mc:Choice>
    <mc:Fallback>
      <p:transition spd="slow" advTm="1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500"/>
                            </p:stCondLst>
                            <p:childTnLst>
                              <p:par>
                                <p:cTn id="21" presetID="53" presetClass="entr" presetSubtype="16"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97398" y="1828800"/>
            <a:ext cx="12289398" cy="6286500"/>
          </a:xfrm>
          <a:prstGeom prst="rect">
            <a:avLst/>
          </a:prstGeom>
          <a:solidFill>
            <a:srgbClr val="F4F5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97398" y="742950"/>
            <a:ext cx="5909537" cy="7372350"/>
          </a:xfrm>
          <a:custGeom>
            <a:avLst/>
            <a:gdLst>
              <a:gd name="connsiteX0" fmla="*/ 0 w 3983598"/>
              <a:gd name="connsiteY0" fmla="*/ 0 h 6286500"/>
              <a:gd name="connsiteX1" fmla="*/ 3983598 w 3983598"/>
              <a:gd name="connsiteY1" fmla="*/ 0 h 6286500"/>
              <a:gd name="connsiteX2" fmla="*/ 3983598 w 3983598"/>
              <a:gd name="connsiteY2" fmla="*/ 6286500 h 6286500"/>
              <a:gd name="connsiteX3" fmla="*/ 0 w 3983598"/>
              <a:gd name="connsiteY3" fmla="*/ 6286500 h 6286500"/>
              <a:gd name="connsiteX4" fmla="*/ 0 w 3983598"/>
              <a:gd name="connsiteY4" fmla="*/ 0 h 6286500"/>
              <a:gd name="connsiteX0-1" fmla="*/ 0 w 6498198"/>
              <a:gd name="connsiteY0-2" fmla="*/ 8538 h 6295038"/>
              <a:gd name="connsiteX1-3" fmla="*/ 3983598 w 6498198"/>
              <a:gd name="connsiteY1-4" fmla="*/ 8538 h 6295038"/>
              <a:gd name="connsiteX2-5" fmla="*/ 3983598 w 6498198"/>
              <a:gd name="connsiteY2-6" fmla="*/ 6295038 h 6295038"/>
              <a:gd name="connsiteX3-7" fmla="*/ 0 w 6498198"/>
              <a:gd name="connsiteY3-8" fmla="*/ 6295038 h 6295038"/>
              <a:gd name="connsiteX4-9" fmla="*/ 0 w 6498198"/>
              <a:gd name="connsiteY4-10" fmla="*/ 8538 h 6295038"/>
              <a:gd name="connsiteX0-11" fmla="*/ 0 w 5676931"/>
              <a:gd name="connsiteY0-12" fmla="*/ 0 h 6286500"/>
              <a:gd name="connsiteX1-13" fmla="*/ 3983598 w 5676931"/>
              <a:gd name="connsiteY1-14" fmla="*/ 0 h 6286500"/>
              <a:gd name="connsiteX2-15" fmla="*/ 3983598 w 5676931"/>
              <a:gd name="connsiteY2-16" fmla="*/ 6286500 h 6286500"/>
              <a:gd name="connsiteX3-17" fmla="*/ 0 w 5676931"/>
              <a:gd name="connsiteY3-18" fmla="*/ 6286500 h 6286500"/>
              <a:gd name="connsiteX4-19" fmla="*/ 0 w 5676931"/>
              <a:gd name="connsiteY4-20" fmla="*/ 0 h 6286500"/>
              <a:gd name="connsiteX0-21" fmla="*/ 0 w 5676931"/>
              <a:gd name="connsiteY0-22" fmla="*/ 322170 h 6608670"/>
              <a:gd name="connsiteX1-23" fmla="*/ 3983598 w 5676931"/>
              <a:gd name="connsiteY1-24" fmla="*/ 322170 h 6608670"/>
              <a:gd name="connsiteX2-25" fmla="*/ 3983598 w 5676931"/>
              <a:gd name="connsiteY2-26" fmla="*/ 6608670 h 6608670"/>
              <a:gd name="connsiteX3-27" fmla="*/ 0 w 5676931"/>
              <a:gd name="connsiteY3-28" fmla="*/ 6608670 h 6608670"/>
              <a:gd name="connsiteX4-29" fmla="*/ 0 w 5676931"/>
              <a:gd name="connsiteY4-30" fmla="*/ 322170 h 6608670"/>
              <a:gd name="connsiteX0-31" fmla="*/ 0 w 5194331"/>
              <a:gd name="connsiteY0-32" fmla="*/ 322170 h 6608670"/>
              <a:gd name="connsiteX1-33" fmla="*/ 3983598 w 5194331"/>
              <a:gd name="connsiteY1-34" fmla="*/ 322170 h 6608670"/>
              <a:gd name="connsiteX2-35" fmla="*/ 3983598 w 5194331"/>
              <a:gd name="connsiteY2-36" fmla="*/ 6608670 h 6608670"/>
              <a:gd name="connsiteX3-37" fmla="*/ 0 w 5194331"/>
              <a:gd name="connsiteY3-38" fmla="*/ 6608670 h 6608670"/>
              <a:gd name="connsiteX4-39" fmla="*/ 0 w 5194331"/>
              <a:gd name="connsiteY4-40" fmla="*/ 322170 h 6608670"/>
              <a:gd name="connsiteX0-41" fmla="*/ 0 w 5194331"/>
              <a:gd name="connsiteY0-42" fmla="*/ 93260 h 6379760"/>
              <a:gd name="connsiteX1-43" fmla="*/ 3983598 w 5194331"/>
              <a:gd name="connsiteY1-44" fmla="*/ 93260 h 6379760"/>
              <a:gd name="connsiteX2-45" fmla="*/ 3983598 w 5194331"/>
              <a:gd name="connsiteY2-46" fmla="*/ 6379760 h 6379760"/>
              <a:gd name="connsiteX3-47" fmla="*/ 0 w 5194331"/>
              <a:gd name="connsiteY3-48" fmla="*/ 6379760 h 6379760"/>
              <a:gd name="connsiteX4-49" fmla="*/ 0 w 5194331"/>
              <a:gd name="connsiteY4-50" fmla="*/ 93260 h 6379760"/>
              <a:gd name="connsiteX0-51" fmla="*/ 0 w 5055273"/>
              <a:gd name="connsiteY0-52" fmla="*/ 7129 h 6293629"/>
              <a:gd name="connsiteX1-53" fmla="*/ 3793098 w 5055273"/>
              <a:gd name="connsiteY1-54" fmla="*/ 159736 h 6293629"/>
              <a:gd name="connsiteX2-55" fmla="*/ 3983598 w 5055273"/>
              <a:gd name="connsiteY2-56" fmla="*/ 6293629 h 6293629"/>
              <a:gd name="connsiteX3-57" fmla="*/ 0 w 5055273"/>
              <a:gd name="connsiteY3-58" fmla="*/ 6293629 h 6293629"/>
              <a:gd name="connsiteX4-59" fmla="*/ 0 w 5055273"/>
              <a:gd name="connsiteY4-60" fmla="*/ 7129 h 6293629"/>
              <a:gd name="connsiteX0-61" fmla="*/ 0 w 5909537"/>
              <a:gd name="connsiteY0-62" fmla="*/ 7129 h 6293629"/>
              <a:gd name="connsiteX1-63" fmla="*/ 3793098 w 5909537"/>
              <a:gd name="connsiteY1-64" fmla="*/ 159736 h 6293629"/>
              <a:gd name="connsiteX2-65" fmla="*/ 3983598 w 5909537"/>
              <a:gd name="connsiteY2-66" fmla="*/ 6293629 h 6293629"/>
              <a:gd name="connsiteX3-67" fmla="*/ 0 w 5909537"/>
              <a:gd name="connsiteY3-68" fmla="*/ 6293629 h 6293629"/>
              <a:gd name="connsiteX4-69" fmla="*/ 0 w 5909537"/>
              <a:gd name="connsiteY4-70" fmla="*/ 7129 h 6293629"/>
              <a:gd name="connsiteX0-71" fmla="*/ 0 w 5909537"/>
              <a:gd name="connsiteY0-72" fmla="*/ 442559 h 6729059"/>
              <a:gd name="connsiteX1-73" fmla="*/ 3050148 w 5909537"/>
              <a:gd name="connsiteY1-74" fmla="*/ 530809 h 6729059"/>
              <a:gd name="connsiteX2-75" fmla="*/ 3793098 w 5909537"/>
              <a:gd name="connsiteY2-76" fmla="*/ 595166 h 6729059"/>
              <a:gd name="connsiteX3-77" fmla="*/ 3983598 w 5909537"/>
              <a:gd name="connsiteY3-78" fmla="*/ 6729059 h 6729059"/>
              <a:gd name="connsiteX4-79" fmla="*/ 0 w 5909537"/>
              <a:gd name="connsiteY4-80" fmla="*/ 6729059 h 6729059"/>
              <a:gd name="connsiteX5" fmla="*/ 0 w 5909537"/>
              <a:gd name="connsiteY5" fmla="*/ 442559 h 6729059"/>
              <a:gd name="connsiteX0-81" fmla="*/ 0 w 5909537"/>
              <a:gd name="connsiteY0-82" fmla="*/ 745791 h 7032291"/>
              <a:gd name="connsiteX1-83" fmla="*/ 2535798 w 5909537"/>
              <a:gd name="connsiteY1-84" fmla="*/ 71006 h 7032291"/>
              <a:gd name="connsiteX2-85" fmla="*/ 3793098 w 5909537"/>
              <a:gd name="connsiteY2-86" fmla="*/ 898398 h 7032291"/>
              <a:gd name="connsiteX3-87" fmla="*/ 3983598 w 5909537"/>
              <a:gd name="connsiteY3-88" fmla="*/ 7032291 h 7032291"/>
              <a:gd name="connsiteX4-89" fmla="*/ 0 w 5909537"/>
              <a:gd name="connsiteY4-90" fmla="*/ 7032291 h 7032291"/>
              <a:gd name="connsiteX5-91" fmla="*/ 0 w 5909537"/>
              <a:gd name="connsiteY5-92" fmla="*/ 745791 h 7032291"/>
              <a:gd name="connsiteX0-93" fmla="*/ 0 w 5909537"/>
              <a:gd name="connsiteY0-94" fmla="*/ 745791 h 7032291"/>
              <a:gd name="connsiteX1-95" fmla="*/ 2535798 w 5909537"/>
              <a:gd name="connsiteY1-96" fmla="*/ 71006 h 7032291"/>
              <a:gd name="connsiteX2-97" fmla="*/ 3793098 w 5909537"/>
              <a:gd name="connsiteY2-98" fmla="*/ 898398 h 7032291"/>
              <a:gd name="connsiteX3-99" fmla="*/ 3983598 w 5909537"/>
              <a:gd name="connsiteY3-100" fmla="*/ 7032291 h 7032291"/>
              <a:gd name="connsiteX4-101" fmla="*/ 0 w 5909537"/>
              <a:gd name="connsiteY4-102" fmla="*/ 7032291 h 7032291"/>
              <a:gd name="connsiteX5-103" fmla="*/ 0 w 5909537"/>
              <a:gd name="connsiteY5-104" fmla="*/ 745791 h 7032291"/>
              <a:gd name="connsiteX0-105" fmla="*/ 0 w 5909537"/>
              <a:gd name="connsiteY0-106" fmla="*/ 745791 h 7032291"/>
              <a:gd name="connsiteX1-107" fmla="*/ 2535798 w 5909537"/>
              <a:gd name="connsiteY1-108" fmla="*/ 71006 h 7032291"/>
              <a:gd name="connsiteX2-109" fmla="*/ 3793098 w 5909537"/>
              <a:gd name="connsiteY2-110" fmla="*/ 898398 h 7032291"/>
              <a:gd name="connsiteX3-111" fmla="*/ 3983598 w 5909537"/>
              <a:gd name="connsiteY3-112" fmla="*/ 7032291 h 7032291"/>
              <a:gd name="connsiteX4-113" fmla="*/ 0 w 5909537"/>
              <a:gd name="connsiteY4-114" fmla="*/ 7032291 h 7032291"/>
              <a:gd name="connsiteX5-115" fmla="*/ 0 w 5909537"/>
              <a:gd name="connsiteY5-116" fmla="*/ 745791 h 7032291"/>
              <a:gd name="connsiteX0-117" fmla="*/ 0 w 5909537"/>
              <a:gd name="connsiteY0-118" fmla="*/ 1157397 h 7443897"/>
              <a:gd name="connsiteX1-119" fmla="*/ 2535798 w 5909537"/>
              <a:gd name="connsiteY1-120" fmla="*/ 482612 h 7443897"/>
              <a:gd name="connsiteX2-121" fmla="*/ 3793098 w 5909537"/>
              <a:gd name="connsiteY2-122" fmla="*/ 1310004 h 7443897"/>
              <a:gd name="connsiteX3-123" fmla="*/ 3983598 w 5909537"/>
              <a:gd name="connsiteY3-124" fmla="*/ 7443897 h 7443897"/>
              <a:gd name="connsiteX4-125" fmla="*/ 0 w 5909537"/>
              <a:gd name="connsiteY4-126" fmla="*/ 7443897 h 7443897"/>
              <a:gd name="connsiteX5-127" fmla="*/ 0 w 5909537"/>
              <a:gd name="connsiteY5-128" fmla="*/ 1157397 h 7443897"/>
              <a:gd name="connsiteX0-129" fmla="*/ 0 w 5909537"/>
              <a:gd name="connsiteY0-130" fmla="*/ 1157397 h 7443897"/>
              <a:gd name="connsiteX1-131" fmla="*/ 2535798 w 5909537"/>
              <a:gd name="connsiteY1-132" fmla="*/ 482612 h 7443897"/>
              <a:gd name="connsiteX2-133" fmla="*/ 3793098 w 5909537"/>
              <a:gd name="connsiteY2-134" fmla="*/ 1310004 h 7443897"/>
              <a:gd name="connsiteX3-135" fmla="*/ 3983598 w 5909537"/>
              <a:gd name="connsiteY3-136" fmla="*/ 7443897 h 7443897"/>
              <a:gd name="connsiteX4-137" fmla="*/ 0 w 5909537"/>
              <a:gd name="connsiteY4-138" fmla="*/ 7443897 h 7443897"/>
              <a:gd name="connsiteX5-139" fmla="*/ 0 w 5909537"/>
              <a:gd name="connsiteY5-140" fmla="*/ 1157397 h 744389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5909537" h="7443897">
                <a:moveTo>
                  <a:pt x="0" y="1157397"/>
                </a:moveTo>
                <a:cubicBezTo>
                  <a:pt x="508358" y="124355"/>
                  <a:pt x="2075065" y="-477540"/>
                  <a:pt x="2535798" y="482612"/>
                </a:cubicBezTo>
                <a:cubicBezTo>
                  <a:pt x="3015581" y="1576295"/>
                  <a:pt x="3085073" y="1287983"/>
                  <a:pt x="3793098" y="1310004"/>
                </a:cubicBezTo>
                <a:cubicBezTo>
                  <a:pt x="8441298" y="2054273"/>
                  <a:pt x="3983598" y="5348397"/>
                  <a:pt x="3983598" y="7443897"/>
                </a:cubicBezTo>
                <a:lnTo>
                  <a:pt x="0" y="7443897"/>
                </a:lnTo>
                <a:lnTo>
                  <a:pt x="0" y="1157397"/>
                </a:lnTo>
                <a:close/>
              </a:path>
            </a:pathLst>
          </a:custGeom>
          <a:gradFill>
            <a:gsLst>
              <a:gs pos="0">
                <a:srgbClr val="CECEFF"/>
              </a:gs>
              <a:gs pos="73000">
                <a:srgbClr val="C2A1FF"/>
              </a:gs>
              <a:gs pos="46000">
                <a:srgbClr val="D0D0FF"/>
              </a:gs>
              <a:gs pos="100000">
                <a:srgbClr val="1993E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rotWithShape="1">
          <a:blip r:embed="rId1"/>
          <a:srcRect t="40823"/>
          <a:stretch>
            <a:fillRect/>
          </a:stretch>
        </p:blipFill>
        <p:spPr>
          <a:xfrm>
            <a:off x="-97398" y="0"/>
            <a:ext cx="12288540" cy="2057400"/>
          </a:xfrm>
          <a:prstGeom prst="rect">
            <a:avLst/>
          </a:prstGeom>
        </p:spPr>
      </p:pic>
      <p:sp>
        <p:nvSpPr>
          <p:cNvPr id="8" name="圆角矩形 3"/>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1223" name="组合 1222"/>
          <p:cNvGrpSpPr/>
          <p:nvPr/>
        </p:nvGrpSpPr>
        <p:grpSpPr>
          <a:xfrm>
            <a:off x="2503170" y="677545"/>
            <a:ext cx="7272020" cy="845185"/>
            <a:chOff x="3923" y="1499"/>
            <a:chExt cx="11452" cy="1331"/>
          </a:xfrm>
        </p:grpSpPr>
        <p:sp>
          <p:nvSpPr>
            <p:cNvPr id="1224" name="Rectangle 15"/>
            <p:cNvSpPr/>
            <p:nvPr/>
          </p:nvSpPr>
          <p:spPr>
            <a:xfrm>
              <a:off x="3923" y="2105"/>
              <a:ext cx="11452" cy="72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id-ID" sz="1000" b="1"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rPr>
                <a:t>Ut wisi enim ad minim veniam</a:t>
              </a:r>
              <a:r>
                <a:rPr kumimoji="0" lang="id-ID" sz="10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rPr>
                <a:t>, quis nostrud exerci tation ullamcorper suscipit lobortis nisl ut aliquip ex ea commodo consequat. Lorem ipsum dolor sit amet, consectetuer adipiscing</a:t>
              </a:r>
              <a:endParaRPr kumimoji="0" lang="en-US" sz="10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endParaRPr>
            </a:p>
          </p:txBody>
        </p:sp>
        <p:sp>
          <p:nvSpPr>
            <p:cNvPr id="1225" name="Rectangle 16"/>
            <p:cNvSpPr/>
            <p:nvPr/>
          </p:nvSpPr>
          <p:spPr>
            <a:xfrm>
              <a:off x="5376" y="1499"/>
              <a:ext cx="8409" cy="822"/>
            </a:xfrm>
            <a:prstGeom prst="rect">
              <a:avLst/>
            </a:prstGeom>
          </p:spPr>
          <p:txBody>
            <a:bodyPr wrap="square">
              <a:spAutoFit/>
            </a:bodyPr>
            <a:lstStyle/>
            <a:p>
              <a:pPr lvl="0" algn="ctr"/>
              <a:r>
                <a:rPr lang="zh-CN" altLang="en-US" sz="2800" dirty="0">
                  <a:gradFill>
                    <a:gsLst>
                      <a:gs pos="0">
                        <a:srgbClr val="7247BB"/>
                      </a:gs>
                      <a:gs pos="100000">
                        <a:srgbClr val="C56A9B"/>
                      </a:gs>
                    </a:gsLst>
                    <a:lin ang="0" scaled="0"/>
                  </a:gradFill>
                  <a:latin typeface="Montserrat Light" panose="00000400000000000000" pitchFamily="50" charset="0"/>
                  <a:ea typeface="方正黑体简体" panose="03000509000000000000" pitchFamily="65" charset="-122"/>
                  <a:cs typeface="Segoe UI" panose="020B0702040204020203" pitchFamily="34" charset="0"/>
                </a:rPr>
                <a:t>添加文字内容</a:t>
              </a:r>
              <a:endParaRPr lang="zh-CN" altLang="en-US" sz="2800" dirty="0">
                <a:gradFill>
                  <a:gsLst>
                    <a:gs pos="0">
                      <a:srgbClr val="7247BB"/>
                    </a:gs>
                    <a:gs pos="100000">
                      <a:srgbClr val="C56A9B"/>
                    </a:gs>
                  </a:gsLst>
                  <a:lin ang="0" scaled="0"/>
                </a:gradFill>
                <a:latin typeface="Montserrat Light" panose="00000400000000000000" pitchFamily="50" charset="0"/>
                <a:ea typeface="方正黑体简体" panose="03000509000000000000" pitchFamily="65" charset="-122"/>
                <a:cs typeface="Segoe UI" panose="020B0702040204020203" pitchFamily="34" charset="0"/>
              </a:endParaRPr>
            </a:p>
          </p:txBody>
        </p:sp>
      </p:grpSp>
      <p:pic>
        <p:nvPicPr>
          <p:cNvPr id="1226" name="图片 122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82290" y="2149475"/>
            <a:ext cx="5078730" cy="3585210"/>
          </a:xfrm>
          <a:prstGeom prst="rect">
            <a:avLst/>
          </a:prstGeom>
        </p:spPr>
      </p:pic>
      <p:grpSp>
        <p:nvGrpSpPr>
          <p:cNvPr id="1227" name="组合 1226"/>
          <p:cNvGrpSpPr/>
          <p:nvPr/>
        </p:nvGrpSpPr>
        <p:grpSpPr>
          <a:xfrm>
            <a:off x="2403016" y="1920215"/>
            <a:ext cx="594686" cy="594686"/>
            <a:chOff x="2473756" y="1298026"/>
            <a:chExt cx="594686" cy="594686"/>
          </a:xfrm>
        </p:grpSpPr>
        <p:sp>
          <p:nvSpPr>
            <p:cNvPr id="1228" name="PA_矩形 4"/>
            <p:cNvSpPr/>
            <p:nvPr>
              <p:custDataLst>
                <p:tags r:id="rId3"/>
              </p:custDataLst>
            </p:nvPr>
          </p:nvSpPr>
          <p:spPr>
            <a:xfrm>
              <a:off x="2473756" y="1298026"/>
              <a:ext cx="594686" cy="594686"/>
            </a:xfrm>
            <a:prstGeom prst="rect">
              <a:avLst/>
            </a:prstGeom>
            <a:gradFill>
              <a:gsLst>
                <a:gs pos="0">
                  <a:schemeClr val="accent3"/>
                </a:gs>
                <a:gs pos="100000">
                  <a:srgbClr val="C56A9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a typeface="方正黑体简体" panose="03000509000000000000" pitchFamily="65" charset="-122"/>
                <a:cs typeface="+mn-ea"/>
                <a:sym typeface="+mn-lt"/>
              </a:endParaRPr>
            </a:p>
          </p:txBody>
        </p:sp>
        <p:sp>
          <p:nvSpPr>
            <p:cNvPr id="1229" name="Shape 3624"/>
            <p:cNvSpPr/>
            <p:nvPr/>
          </p:nvSpPr>
          <p:spPr>
            <a:xfrm>
              <a:off x="2613534" y="1425618"/>
              <a:ext cx="339502" cy="339502"/>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bg1"/>
            </a:solidFill>
            <a:ln w="12700">
              <a:miter lim="400000"/>
            </a:ln>
          </p:spPr>
          <p:txBody>
            <a:bodyPr lIns="38100" tIns="38100" rIns="38100" bIns="38100" anchor="ctr"/>
            <a:lstStyle/>
            <a:p>
              <a:endParaRPr>
                <a:ea typeface="方正黑体简体" panose="03000509000000000000" pitchFamily="65" charset="-122"/>
                <a:cs typeface="+mn-ea"/>
                <a:sym typeface="+mn-lt"/>
              </a:endParaRPr>
            </a:p>
          </p:txBody>
        </p:sp>
      </p:grpSp>
      <p:grpSp>
        <p:nvGrpSpPr>
          <p:cNvPr id="1230" name="组合 1229"/>
          <p:cNvGrpSpPr/>
          <p:nvPr/>
        </p:nvGrpSpPr>
        <p:grpSpPr>
          <a:xfrm>
            <a:off x="2403095" y="4158207"/>
            <a:ext cx="594686" cy="594686"/>
            <a:chOff x="2476375" y="3901778"/>
            <a:chExt cx="594686" cy="594686"/>
          </a:xfrm>
        </p:grpSpPr>
        <p:sp>
          <p:nvSpPr>
            <p:cNvPr id="1231" name="PA_矩形 4"/>
            <p:cNvSpPr/>
            <p:nvPr>
              <p:custDataLst>
                <p:tags r:id="rId4"/>
              </p:custDataLst>
            </p:nvPr>
          </p:nvSpPr>
          <p:spPr>
            <a:xfrm>
              <a:off x="2476375" y="3901778"/>
              <a:ext cx="594686" cy="594686"/>
            </a:xfrm>
            <a:prstGeom prst="rect">
              <a:avLst/>
            </a:prstGeom>
            <a:gradFill>
              <a:gsLst>
                <a:gs pos="0">
                  <a:schemeClr val="accent3"/>
                </a:gs>
                <a:gs pos="100000">
                  <a:srgbClr val="C56A9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a typeface="方正黑体简体" panose="03000509000000000000" pitchFamily="65" charset="-122"/>
                <a:cs typeface="+mn-ea"/>
                <a:sym typeface="+mn-lt"/>
              </a:endParaRPr>
            </a:p>
          </p:txBody>
        </p:sp>
        <p:sp>
          <p:nvSpPr>
            <p:cNvPr id="1232" name="Shape 3620"/>
            <p:cNvSpPr/>
            <p:nvPr/>
          </p:nvSpPr>
          <p:spPr>
            <a:xfrm>
              <a:off x="2596559" y="4012395"/>
              <a:ext cx="373452" cy="373452"/>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38100" tIns="38100" rIns="38100" bIns="38100" anchor="ctr"/>
            <a:lstStyle/>
            <a:p>
              <a:endParaRPr>
                <a:ea typeface="方正黑体简体" panose="03000509000000000000" pitchFamily="65" charset="-122"/>
                <a:cs typeface="+mn-ea"/>
                <a:sym typeface="+mn-lt"/>
              </a:endParaRPr>
            </a:p>
          </p:txBody>
        </p:sp>
      </p:grpSp>
      <p:grpSp>
        <p:nvGrpSpPr>
          <p:cNvPr id="1233" name="组合 1232"/>
          <p:cNvGrpSpPr/>
          <p:nvPr/>
        </p:nvGrpSpPr>
        <p:grpSpPr>
          <a:xfrm>
            <a:off x="9016288" y="1920166"/>
            <a:ext cx="594686" cy="594686"/>
            <a:chOff x="9107253" y="1298026"/>
            <a:chExt cx="594686" cy="594686"/>
          </a:xfrm>
        </p:grpSpPr>
        <p:sp>
          <p:nvSpPr>
            <p:cNvPr id="1234" name="PA_矩形 4"/>
            <p:cNvSpPr/>
            <p:nvPr>
              <p:custDataLst>
                <p:tags r:id="rId5"/>
              </p:custDataLst>
            </p:nvPr>
          </p:nvSpPr>
          <p:spPr>
            <a:xfrm>
              <a:off x="9107253" y="1298026"/>
              <a:ext cx="594686" cy="594686"/>
            </a:xfrm>
            <a:prstGeom prst="rect">
              <a:avLst/>
            </a:prstGeom>
            <a:gradFill>
              <a:gsLst>
                <a:gs pos="0">
                  <a:schemeClr val="accent3"/>
                </a:gs>
                <a:gs pos="100000">
                  <a:srgbClr val="C56A9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a typeface="方正黑体简体" panose="03000509000000000000" pitchFamily="65" charset="-122"/>
                <a:cs typeface="+mn-ea"/>
                <a:sym typeface="+mn-lt"/>
              </a:endParaRPr>
            </a:p>
          </p:txBody>
        </p:sp>
        <p:sp>
          <p:nvSpPr>
            <p:cNvPr id="1235" name="Shape 3602"/>
            <p:cNvSpPr/>
            <p:nvPr/>
          </p:nvSpPr>
          <p:spPr>
            <a:xfrm>
              <a:off x="9272912" y="1408643"/>
              <a:ext cx="271601" cy="373452"/>
            </a:xfrm>
            <a:custGeom>
              <a:avLst/>
              <a:gdLst/>
              <a:ahLst/>
              <a:cxnLst>
                <a:cxn ang="0">
                  <a:pos x="wd2" y="hd2"/>
                </a:cxn>
                <a:cxn ang="5400000">
                  <a:pos x="wd2" y="hd2"/>
                </a:cxn>
                <a:cxn ang="10800000">
                  <a:pos x="wd2" y="hd2"/>
                </a:cxn>
                <a:cxn ang="16200000">
                  <a:pos x="wd2" y="hd2"/>
                </a:cxn>
              </a:cxnLst>
              <a:rect l="0" t="0" r="r" b="b"/>
              <a:pathLst>
                <a:path w="21600" h="21600" extrusionOk="0">
                  <a:moveTo>
                    <a:pt x="11475" y="15573"/>
                  </a:moveTo>
                  <a:lnTo>
                    <a:pt x="11475" y="16200"/>
                  </a:lnTo>
                  <a:cubicBezTo>
                    <a:pt x="11475" y="16471"/>
                    <a:pt x="11172" y="16691"/>
                    <a:pt x="10800" y="16691"/>
                  </a:cubicBezTo>
                  <a:cubicBezTo>
                    <a:pt x="10428" y="16691"/>
                    <a:pt x="10125" y="16471"/>
                    <a:pt x="10125" y="16200"/>
                  </a:cubicBezTo>
                  <a:lnTo>
                    <a:pt x="10125" y="15573"/>
                  </a:lnTo>
                  <a:cubicBezTo>
                    <a:pt x="9723" y="15403"/>
                    <a:pt x="9450" y="15090"/>
                    <a:pt x="9450" y="14727"/>
                  </a:cubicBezTo>
                  <a:cubicBezTo>
                    <a:pt x="9450" y="14185"/>
                    <a:pt x="10055" y="13745"/>
                    <a:pt x="10800" y="13745"/>
                  </a:cubicBezTo>
                  <a:cubicBezTo>
                    <a:pt x="11545" y="13745"/>
                    <a:pt x="12150" y="14185"/>
                    <a:pt x="12150" y="14727"/>
                  </a:cubicBezTo>
                  <a:cubicBezTo>
                    <a:pt x="12150" y="15090"/>
                    <a:pt x="11876" y="15403"/>
                    <a:pt x="11475" y="15573"/>
                  </a:cubicBezTo>
                  <a:moveTo>
                    <a:pt x="10800" y="12764"/>
                  </a:moveTo>
                  <a:cubicBezTo>
                    <a:pt x="9309" y="12764"/>
                    <a:pt x="8100" y="13643"/>
                    <a:pt x="8100" y="14727"/>
                  </a:cubicBezTo>
                  <a:cubicBezTo>
                    <a:pt x="8100" y="15232"/>
                    <a:pt x="8369" y="15686"/>
                    <a:pt x="8798" y="16034"/>
                  </a:cubicBezTo>
                  <a:cubicBezTo>
                    <a:pt x="8789" y="16089"/>
                    <a:pt x="8775" y="16143"/>
                    <a:pt x="8775" y="16200"/>
                  </a:cubicBezTo>
                  <a:cubicBezTo>
                    <a:pt x="8775" y="17014"/>
                    <a:pt x="9681" y="17673"/>
                    <a:pt x="10800" y="17673"/>
                  </a:cubicBezTo>
                  <a:cubicBezTo>
                    <a:pt x="11919" y="17673"/>
                    <a:pt x="12825" y="17014"/>
                    <a:pt x="12825" y="16200"/>
                  </a:cubicBezTo>
                  <a:cubicBezTo>
                    <a:pt x="12825" y="16143"/>
                    <a:pt x="12810" y="16089"/>
                    <a:pt x="12802" y="16034"/>
                  </a:cubicBezTo>
                  <a:cubicBezTo>
                    <a:pt x="13231" y="15687"/>
                    <a:pt x="13500" y="15232"/>
                    <a:pt x="13500" y="14727"/>
                  </a:cubicBezTo>
                  <a:cubicBezTo>
                    <a:pt x="13500" y="13643"/>
                    <a:pt x="12291" y="12764"/>
                    <a:pt x="10800" y="12764"/>
                  </a:cubicBezTo>
                  <a:moveTo>
                    <a:pt x="20250" y="19636"/>
                  </a:moveTo>
                  <a:cubicBezTo>
                    <a:pt x="20250" y="20179"/>
                    <a:pt x="19645" y="20618"/>
                    <a:pt x="18900" y="20618"/>
                  </a:cubicBezTo>
                  <a:lnTo>
                    <a:pt x="2700" y="20618"/>
                  </a:lnTo>
                  <a:cubicBezTo>
                    <a:pt x="1955" y="20618"/>
                    <a:pt x="1350" y="20179"/>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18900" y="8836"/>
                  </a:moveTo>
                  <a:lnTo>
                    <a:pt x="18900" y="5891"/>
                  </a:lnTo>
                  <a:cubicBezTo>
                    <a:pt x="18900" y="2638"/>
                    <a:pt x="15273" y="0"/>
                    <a:pt x="10800" y="0"/>
                  </a:cubicBezTo>
                  <a:cubicBezTo>
                    <a:pt x="6327" y="0"/>
                    <a:pt x="2700" y="2638"/>
                    <a:pt x="2700" y="5891"/>
                  </a:cubicBezTo>
                  <a:cubicBezTo>
                    <a:pt x="2700" y="6162"/>
                    <a:pt x="3003" y="6382"/>
                    <a:pt x="3375" y="6382"/>
                  </a:cubicBezTo>
                  <a:cubicBezTo>
                    <a:pt x="3747" y="6382"/>
                    <a:pt x="4050" y="6162"/>
                    <a:pt x="4050" y="5891"/>
                  </a:cubicBezTo>
                  <a:cubicBezTo>
                    <a:pt x="4050" y="3180"/>
                    <a:pt x="7072" y="982"/>
                    <a:pt x="10800" y="982"/>
                  </a:cubicBezTo>
                  <a:cubicBezTo>
                    <a:pt x="14528" y="982"/>
                    <a:pt x="17550" y="3180"/>
                    <a:pt x="17550" y="5891"/>
                  </a:cubicBezTo>
                  <a:lnTo>
                    <a:pt x="17550" y="8836"/>
                  </a:ln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path>
              </a:pathLst>
            </a:custGeom>
            <a:solidFill>
              <a:schemeClr val="bg1"/>
            </a:solidFill>
            <a:ln w="12700">
              <a:miter lim="400000"/>
            </a:ln>
          </p:spPr>
          <p:txBody>
            <a:bodyPr lIns="38100" tIns="38100" rIns="38100" bIns="38100" anchor="ctr"/>
            <a:lstStyle/>
            <a:p>
              <a:endParaRPr>
                <a:ea typeface="方正黑体简体" panose="03000509000000000000" pitchFamily="65" charset="-122"/>
                <a:cs typeface="+mn-ea"/>
                <a:sym typeface="+mn-lt"/>
              </a:endParaRPr>
            </a:p>
          </p:txBody>
        </p:sp>
      </p:grpSp>
      <p:grpSp>
        <p:nvGrpSpPr>
          <p:cNvPr id="1236" name="组合 1235"/>
          <p:cNvGrpSpPr/>
          <p:nvPr/>
        </p:nvGrpSpPr>
        <p:grpSpPr>
          <a:xfrm>
            <a:off x="9030610" y="4179748"/>
            <a:ext cx="594686" cy="594686"/>
            <a:chOff x="9120940" y="3901778"/>
            <a:chExt cx="594686" cy="594686"/>
          </a:xfrm>
        </p:grpSpPr>
        <p:sp>
          <p:nvSpPr>
            <p:cNvPr id="1237" name="PA_矩形 4"/>
            <p:cNvSpPr/>
            <p:nvPr>
              <p:custDataLst>
                <p:tags r:id="rId6"/>
              </p:custDataLst>
            </p:nvPr>
          </p:nvSpPr>
          <p:spPr>
            <a:xfrm>
              <a:off x="9120940" y="3901778"/>
              <a:ext cx="594686" cy="594686"/>
            </a:xfrm>
            <a:prstGeom prst="rect">
              <a:avLst/>
            </a:prstGeom>
            <a:gradFill>
              <a:gsLst>
                <a:gs pos="0">
                  <a:schemeClr val="accent3"/>
                </a:gs>
                <a:gs pos="100000">
                  <a:srgbClr val="C56A9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a typeface="方正黑体简体" panose="03000509000000000000" pitchFamily="65" charset="-122"/>
                <a:cs typeface="+mn-ea"/>
                <a:sym typeface="+mn-lt"/>
              </a:endParaRPr>
            </a:p>
          </p:txBody>
        </p:sp>
        <p:sp>
          <p:nvSpPr>
            <p:cNvPr id="1238" name="Shape 3767"/>
            <p:cNvSpPr/>
            <p:nvPr/>
          </p:nvSpPr>
          <p:spPr>
            <a:xfrm>
              <a:off x="9217870" y="4012395"/>
              <a:ext cx="373452" cy="373452"/>
            </a:xfrm>
            <a:custGeom>
              <a:avLst/>
              <a:gdLst/>
              <a:ahLst/>
              <a:cxnLst>
                <a:cxn ang="0">
                  <a:pos x="wd2" y="hd2"/>
                </a:cxn>
                <a:cxn ang="5400000">
                  <a:pos x="wd2" y="hd2"/>
                </a:cxn>
                <a:cxn ang="10800000">
                  <a:pos x="wd2" y="hd2"/>
                </a:cxn>
                <a:cxn ang="16200000">
                  <a:pos x="wd2" y="hd2"/>
                </a:cxn>
              </a:cxnLst>
              <a:rect l="0" t="0" r="r" b="b"/>
              <a:pathLst>
                <a:path w="21600" h="21600" extrusionOk="0">
                  <a:moveTo>
                    <a:pt x="12764" y="19636"/>
                  </a:moveTo>
                  <a:cubicBezTo>
                    <a:pt x="12764" y="20178"/>
                    <a:pt x="12324" y="20618"/>
                    <a:pt x="11782" y="20618"/>
                  </a:cubicBezTo>
                  <a:lnTo>
                    <a:pt x="9818" y="20618"/>
                  </a:lnTo>
                  <a:cubicBezTo>
                    <a:pt x="9276" y="20618"/>
                    <a:pt x="8836" y="20178"/>
                    <a:pt x="8836" y="19636"/>
                  </a:cubicBezTo>
                  <a:lnTo>
                    <a:pt x="8836" y="17673"/>
                  </a:lnTo>
                  <a:cubicBezTo>
                    <a:pt x="8836" y="17131"/>
                    <a:pt x="9276" y="16691"/>
                    <a:pt x="9818" y="16691"/>
                  </a:cubicBezTo>
                  <a:lnTo>
                    <a:pt x="11782" y="16691"/>
                  </a:lnTo>
                  <a:cubicBezTo>
                    <a:pt x="12324" y="16691"/>
                    <a:pt x="12764" y="17131"/>
                    <a:pt x="12764" y="17673"/>
                  </a:cubicBezTo>
                  <a:cubicBezTo>
                    <a:pt x="12764" y="17673"/>
                    <a:pt x="12764" y="19636"/>
                    <a:pt x="12764" y="19636"/>
                  </a:cubicBezTo>
                  <a:close/>
                  <a:moveTo>
                    <a:pt x="11782" y="15709"/>
                  </a:moveTo>
                  <a:lnTo>
                    <a:pt x="9818" y="15709"/>
                  </a:lnTo>
                  <a:cubicBezTo>
                    <a:pt x="8734" y="15709"/>
                    <a:pt x="7855" y="16588"/>
                    <a:pt x="7855" y="17673"/>
                  </a:cubicBezTo>
                  <a:lnTo>
                    <a:pt x="7855" y="19636"/>
                  </a:lnTo>
                  <a:cubicBezTo>
                    <a:pt x="7855" y="20721"/>
                    <a:pt x="8734" y="21600"/>
                    <a:pt x="9818" y="21600"/>
                  </a:cubicBezTo>
                  <a:lnTo>
                    <a:pt x="11782" y="21600"/>
                  </a:lnTo>
                  <a:cubicBezTo>
                    <a:pt x="12866" y="21600"/>
                    <a:pt x="13745" y="20721"/>
                    <a:pt x="13745" y="19636"/>
                  </a:cubicBezTo>
                  <a:lnTo>
                    <a:pt x="13745" y="17673"/>
                  </a:lnTo>
                  <a:cubicBezTo>
                    <a:pt x="13745" y="16588"/>
                    <a:pt x="12866" y="15709"/>
                    <a:pt x="11782" y="15709"/>
                  </a:cubicBezTo>
                  <a:moveTo>
                    <a:pt x="20618" y="19636"/>
                  </a:moveTo>
                  <a:cubicBezTo>
                    <a:pt x="20618" y="20178"/>
                    <a:pt x="20178" y="20618"/>
                    <a:pt x="19636" y="20618"/>
                  </a:cubicBezTo>
                  <a:lnTo>
                    <a:pt x="17673" y="20618"/>
                  </a:lnTo>
                  <a:cubicBezTo>
                    <a:pt x="17131" y="20618"/>
                    <a:pt x="16691" y="20178"/>
                    <a:pt x="16691" y="19636"/>
                  </a:cubicBezTo>
                  <a:lnTo>
                    <a:pt x="16691" y="17673"/>
                  </a:lnTo>
                  <a:cubicBezTo>
                    <a:pt x="16691" y="17131"/>
                    <a:pt x="17131" y="16691"/>
                    <a:pt x="17673" y="16691"/>
                  </a:cubicBezTo>
                  <a:lnTo>
                    <a:pt x="19636" y="16691"/>
                  </a:lnTo>
                  <a:cubicBezTo>
                    <a:pt x="20178" y="16691"/>
                    <a:pt x="20618" y="17131"/>
                    <a:pt x="20618" y="17673"/>
                  </a:cubicBezTo>
                  <a:cubicBezTo>
                    <a:pt x="20618" y="17673"/>
                    <a:pt x="20618" y="19636"/>
                    <a:pt x="20618" y="19636"/>
                  </a:cubicBezTo>
                  <a:close/>
                  <a:moveTo>
                    <a:pt x="19636" y="15709"/>
                  </a:moveTo>
                  <a:lnTo>
                    <a:pt x="17673" y="15709"/>
                  </a:lnTo>
                  <a:cubicBezTo>
                    <a:pt x="16588" y="15709"/>
                    <a:pt x="15709" y="16588"/>
                    <a:pt x="15709" y="17673"/>
                  </a:cubicBezTo>
                  <a:lnTo>
                    <a:pt x="15709" y="19636"/>
                  </a:lnTo>
                  <a:cubicBezTo>
                    <a:pt x="15709" y="20721"/>
                    <a:pt x="16588" y="21600"/>
                    <a:pt x="17673" y="21600"/>
                  </a:cubicBezTo>
                  <a:lnTo>
                    <a:pt x="19636" y="21600"/>
                  </a:lnTo>
                  <a:cubicBezTo>
                    <a:pt x="20721" y="21600"/>
                    <a:pt x="21600" y="20721"/>
                    <a:pt x="21600" y="19636"/>
                  </a:cubicBezTo>
                  <a:lnTo>
                    <a:pt x="21600" y="17673"/>
                  </a:lnTo>
                  <a:cubicBezTo>
                    <a:pt x="21600" y="16588"/>
                    <a:pt x="20721" y="15709"/>
                    <a:pt x="19636" y="15709"/>
                  </a:cubicBezTo>
                  <a:moveTo>
                    <a:pt x="4909" y="19636"/>
                  </a:moveTo>
                  <a:cubicBezTo>
                    <a:pt x="4909" y="20178"/>
                    <a:pt x="4469" y="20618"/>
                    <a:pt x="3927" y="20618"/>
                  </a:cubicBezTo>
                  <a:lnTo>
                    <a:pt x="1964" y="20618"/>
                  </a:lnTo>
                  <a:cubicBezTo>
                    <a:pt x="1422" y="20618"/>
                    <a:pt x="982" y="20178"/>
                    <a:pt x="982" y="19636"/>
                  </a:cubicBezTo>
                  <a:lnTo>
                    <a:pt x="982" y="17673"/>
                  </a:lnTo>
                  <a:cubicBezTo>
                    <a:pt x="982" y="17131"/>
                    <a:pt x="1422" y="16691"/>
                    <a:pt x="1964" y="16691"/>
                  </a:cubicBezTo>
                  <a:lnTo>
                    <a:pt x="3927" y="16691"/>
                  </a:lnTo>
                  <a:cubicBezTo>
                    <a:pt x="4469" y="16691"/>
                    <a:pt x="4909" y="17131"/>
                    <a:pt x="4909" y="17673"/>
                  </a:cubicBezTo>
                  <a:cubicBezTo>
                    <a:pt x="4909" y="17673"/>
                    <a:pt x="4909" y="19636"/>
                    <a:pt x="4909" y="19636"/>
                  </a:cubicBezTo>
                  <a:close/>
                  <a:moveTo>
                    <a:pt x="3927" y="15709"/>
                  </a:moveTo>
                  <a:lnTo>
                    <a:pt x="1964" y="15709"/>
                  </a:lnTo>
                  <a:cubicBezTo>
                    <a:pt x="879" y="15709"/>
                    <a:pt x="0" y="16588"/>
                    <a:pt x="0" y="17673"/>
                  </a:cubicBezTo>
                  <a:lnTo>
                    <a:pt x="0" y="19636"/>
                  </a:lnTo>
                  <a:cubicBezTo>
                    <a:pt x="0" y="20721"/>
                    <a:pt x="879" y="21600"/>
                    <a:pt x="1964" y="21600"/>
                  </a:cubicBezTo>
                  <a:lnTo>
                    <a:pt x="3927" y="21600"/>
                  </a:lnTo>
                  <a:cubicBezTo>
                    <a:pt x="5012" y="21600"/>
                    <a:pt x="5891" y="20721"/>
                    <a:pt x="5891" y="19636"/>
                  </a:cubicBezTo>
                  <a:lnTo>
                    <a:pt x="5891" y="17673"/>
                  </a:lnTo>
                  <a:cubicBezTo>
                    <a:pt x="5891" y="16588"/>
                    <a:pt x="5012" y="15709"/>
                    <a:pt x="3927" y="15709"/>
                  </a:cubicBezTo>
                  <a:moveTo>
                    <a:pt x="2945" y="14727"/>
                  </a:moveTo>
                  <a:cubicBezTo>
                    <a:pt x="3217" y="14727"/>
                    <a:pt x="3436" y="14508"/>
                    <a:pt x="3436" y="14236"/>
                  </a:cubicBezTo>
                  <a:lnTo>
                    <a:pt x="3436" y="10800"/>
                  </a:lnTo>
                  <a:lnTo>
                    <a:pt x="10309" y="10800"/>
                  </a:lnTo>
                  <a:lnTo>
                    <a:pt x="10309" y="14236"/>
                  </a:lnTo>
                  <a:cubicBezTo>
                    <a:pt x="10309" y="14508"/>
                    <a:pt x="10529" y="14727"/>
                    <a:pt x="10800" y="14727"/>
                  </a:cubicBezTo>
                  <a:cubicBezTo>
                    <a:pt x="11071" y="14727"/>
                    <a:pt x="11291" y="14508"/>
                    <a:pt x="11291" y="14236"/>
                  </a:cubicBezTo>
                  <a:lnTo>
                    <a:pt x="11291" y="10800"/>
                  </a:lnTo>
                  <a:lnTo>
                    <a:pt x="18164" y="10800"/>
                  </a:lnTo>
                  <a:lnTo>
                    <a:pt x="18164" y="14236"/>
                  </a:lnTo>
                  <a:cubicBezTo>
                    <a:pt x="18164" y="14508"/>
                    <a:pt x="18384" y="14727"/>
                    <a:pt x="18655" y="14727"/>
                  </a:cubicBezTo>
                  <a:cubicBezTo>
                    <a:pt x="18926" y="14727"/>
                    <a:pt x="19145" y="14508"/>
                    <a:pt x="19145" y="14236"/>
                  </a:cubicBezTo>
                  <a:lnTo>
                    <a:pt x="19145" y="10309"/>
                  </a:lnTo>
                  <a:cubicBezTo>
                    <a:pt x="19145" y="10038"/>
                    <a:pt x="18926" y="9818"/>
                    <a:pt x="18655" y="9818"/>
                  </a:cubicBezTo>
                  <a:lnTo>
                    <a:pt x="11291" y="9818"/>
                  </a:lnTo>
                  <a:lnTo>
                    <a:pt x="11291" y="7364"/>
                  </a:lnTo>
                  <a:cubicBezTo>
                    <a:pt x="11291" y="7093"/>
                    <a:pt x="11071" y="6873"/>
                    <a:pt x="10800" y="6873"/>
                  </a:cubicBezTo>
                  <a:cubicBezTo>
                    <a:pt x="10529" y="6873"/>
                    <a:pt x="10309" y="7093"/>
                    <a:pt x="10309" y="7364"/>
                  </a:cubicBezTo>
                  <a:lnTo>
                    <a:pt x="10309" y="9818"/>
                  </a:lnTo>
                  <a:lnTo>
                    <a:pt x="2945" y="9818"/>
                  </a:lnTo>
                  <a:cubicBezTo>
                    <a:pt x="2674" y="9818"/>
                    <a:pt x="2455" y="10038"/>
                    <a:pt x="2455" y="10309"/>
                  </a:cubicBezTo>
                  <a:lnTo>
                    <a:pt x="2455" y="14236"/>
                  </a:lnTo>
                  <a:cubicBezTo>
                    <a:pt x="2455" y="14508"/>
                    <a:pt x="2674" y="14727"/>
                    <a:pt x="2945" y="14727"/>
                  </a:cubicBezTo>
                  <a:moveTo>
                    <a:pt x="8836" y="1964"/>
                  </a:moveTo>
                  <a:cubicBezTo>
                    <a:pt x="8836" y="1422"/>
                    <a:pt x="9276" y="982"/>
                    <a:pt x="9818" y="982"/>
                  </a:cubicBezTo>
                  <a:lnTo>
                    <a:pt x="11782" y="982"/>
                  </a:lnTo>
                  <a:cubicBezTo>
                    <a:pt x="12324" y="982"/>
                    <a:pt x="12764" y="1422"/>
                    <a:pt x="12764" y="1964"/>
                  </a:cubicBezTo>
                  <a:lnTo>
                    <a:pt x="12764" y="3927"/>
                  </a:lnTo>
                  <a:cubicBezTo>
                    <a:pt x="12764" y="4469"/>
                    <a:pt x="12324" y="4909"/>
                    <a:pt x="11782" y="4909"/>
                  </a:cubicBezTo>
                  <a:lnTo>
                    <a:pt x="9818" y="4909"/>
                  </a:lnTo>
                  <a:cubicBezTo>
                    <a:pt x="9276" y="4909"/>
                    <a:pt x="8836" y="4469"/>
                    <a:pt x="8836" y="3927"/>
                  </a:cubicBezTo>
                  <a:cubicBezTo>
                    <a:pt x="8836" y="3927"/>
                    <a:pt x="8836" y="1964"/>
                    <a:pt x="8836" y="1964"/>
                  </a:cubicBezTo>
                  <a:close/>
                  <a:moveTo>
                    <a:pt x="9818" y="5891"/>
                  </a:moveTo>
                  <a:lnTo>
                    <a:pt x="11782" y="5891"/>
                  </a:lnTo>
                  <a:cubicBezTo>
                    <a:pt x="12866" y="5891"/>
                    <a:pt x="13745" y="5012"/>
                    <a:pt x="13745" y="3927"/>
                  </a:cubicBezTo>
                  <a:lnTo>
                    <a:pt x="13745" y="1964"/>
                  </a:lnTo>
                  <a:cubicBezTo>
                    <a:pt x="13745" y="879"/>
                    <a:pt x="12866" y="0"/>
                    <a:pt x="11782" y="0"/>
                  </a:cubicBezTo>
                  <a:lnTo>
                    <a:pt x="9818" y="0"/>
                  </a:lnTo>
                  <a:cubicBezTo>
                    <a:pt x="8734" y="0"/>
                    <a:pt x="7855" y="879"/>
                    <a:pt x="7855" y="1964"/>
                  </a:cubicBezTo>
                  <a:lnTo>
                    <a:pt x="7855" y="3927"/>
                  </a:lnTo>
                  <a:cubicBezTo>
                    <a:pt x="7855" y="5012"/>
                    <a:pt x="8734" y="5891"/>
                    <a:pt x="9818" y="5891"/>
                  </a:cubicBezTo>
                </a:path>
              </a:pathLst>
            </a:custGeom>
            <a:solidFill>
              <a:schemeClr val="bg1"/>
            </a:solidFill>
            <a:ln w="12700">
              <a:miter lim="400000"/>
            </a:ln>
          </p:spPr>
          <p:txBody>
            <a:bodyPr lIns="38100" tIns="38100" rIns="38100" bIns="38100" anchor="ctr"/>
            <a:lstStyle/>
            <a:p>
              <a:endParaRPr>
                <a:ea typeface="方正黑体简体" panose="03000509000000000000" pitchFamily="65" charset="-122"/>
                <a:cs typeface="+mn-ea"/>
                <a:sym typeface="+mn-lt"/>
              </a:endParaRPr>
            </a:p>
          </p:txBody>
        </p:sp>
      </p:grpSp>
      <p:grpSp>
        <p:nvGrpSpPr>
          <p:cNvPr id="1239" name="组合 1238"/>
          <p:cNvGrpSpPr/>
          <p:nvPr/>
        </p:nvGrpSpPr>
        <p:grpSpPr>
          <a:xfrm>
            <a:off x="1683385" y="2690495"/>
            <a:ext cx="2519045" cy="925830"/>
            <a:chOff x="2075" y="4592"/>
            <a:chExt cx="3967" cy="1458"/>
          </a:xfrm>
        </p:grpSpPr>
        <p:sp>
          <p:nvSpPr>
            <p:cNvPr id="1240" name="文本框 1239"/>
            <p:cNvSpPr txBox="1"/>
            <p:nvPr/>
          </p:nvSpPr>
          <p:spPr>
            <a:xfrm>
              <a:off x="2462" y="4592"/>
              <a:ext cx="3580" cy="628"/>
            </a:xfrm>
            <a:prstGeom prst="rect">
              <a:avLst/>
            </a:prstGeom>
            <a:noFill/>
          </p:spPr>
          <p:txBody>
            <a:bodyPr wrap="square" rtlCol="0">
              <a:spAutoFit/>
            </a:bodyPr>
            <a:lstStyle/>
            <a:p>
              <a:r>
                <a:rPr lang="zh-CN" altLang="en-US" sz="2000" dirty="0">
                  <a:solidFill>
                    <a:schemeClr val="tx1">
                      <a:lumMod val="75000"/>
                      <a:lumOff val="25000"/>
                    </a:schemeClr>
                  </a:solidFill>
                  <a:latin typeface="Times New Roman" panose="02020703060505090304" pitchFamily="18" charset="0"/>
                  <a:ea typeface="方正黑体简体" panose="03000509000000000000" pitchFamily="65" charset="-122"/>
                  <a:cs typeface="Times New Roman" panose="02020703060505090304" pitchFamily="18" charset="0"/>
                </a:rPr>
                <a:t>添加文字内容</a:t>
              </a:r>
              <a:endParaRPr lang="zh-CN" altLang="en-US" sz="2000" dirty="0">
                <a:solidFill>
                  <a:schemeClr val="tx1">
                    <a:lumMod val="75000"/>
                    <a:lumOff val="25000"/>
                  </a:schemeClr>
                </a:solidFill>
                <a:latin typeface="Times New Roman" panose="02020703060505090304" pitchFamily="18" charset="0"/>
                <a:ea typeface="方正黑体简体" panose="03000509000000000000" pitchFamily="65" charset="-122"/>
                <a:cs typeface="Times New Roman" panose="02020703060505090304" pitchFamily="18" charset="0"/>
              </a:endParaRPr>
            </a:p>
          </p:txBody>
        </p:sp>
        <p:sp>
          <p:nvSpPr>
            <p:cNvPr id="1241" name="PA-文本框 113"/>
            <p:cNvSpPr txBox="1"/>
            <p:nvPr>
              <p:custDataLst>
                <p:tags r:id="rId7"/>
              </p:custDataLst>
            </p:nvPr>
          </p:nvSpPr>
          <p:spPr>
            <a:xfrm>
              <a:off x="2075" y="5220"/>
              <a:ext cx="3744" cy="830"/>
            </a:xfrm>
            <a:prstGeom prst="rect">
              <a:avLst/>
            </a:prstGeom>
            <a:noFill/>
          </p:spPr>
          <p:txBody>
            <a:bodyPr wrap="square" rtlCol="0">
              <a:spAutoFit/>
            </a:bodyPr>
            <a:lstStyle/>
            <a:p>
              <a:pPr algn="ctr">
                <a:lnSpc>
                  <a:spcPct val="150000"/>
                </a:lnSpc>
              </a:pPr>
              <a:r>
                <a:rPr lang="zh-CN" altLang="en-US" sz="1000" dirty="0">
                  <a:solidFill>
                    <a:schemeClr val="tx1">
                      <a:lumMod val="75000"/>
                      <a:lumOff val="25000"/>
                    </a:schemeClr>
                  </a:solidFill>
                  <a:latin typeface="方正黑体简体" panose="03000509000000000000" pitchFamily="65" charset="-122"/>
                  <a:ea typeface="方正黑体简体" panose="03000509000000000000" pitchFamily="65" charset="-122"/>
                </a:rPr>
                <a:t>单击添加详细文字说明，或复制文本黏贴自此右键只保留文字。</a:t>
              </a:r>
              <a:endParaRPr lang="zh-CN" altLang="en-US" sz="1000" dirty="0">
                <a:solidFill>
                  <a:schemeClr val="tx1">
                    <a:lumMod val="75000"/>
                    <a:lumOff val="25000"/>
                  </a:schemeClr>
                </a:solidFill>
                <a:latin typeface="方正黑体简体" panose="03000509000000000000" pitchFamily="65" charset="-122"/>
                <a:ea typeface="方正黑体简体" panose="03000509000000000000" pitchFamily="65" charset="-122"/>
              </a:endParaRPr>
            </a:p>
          </p:txBody>
        </p:sp>
      </p:grpSp>
      <p:grpSp>
        <p:nvGrpSpPr>
          <p:cNvPr id="1242" name="组合 1241"/>
          <p:cNvGrpSpPr/>
          <p:nvPr/>
        </p:nvGrpSpPr>
        <p:grpSpPr>
          <a:xfrm>
            <a:off x="1612265" y="4829175"/>
            <a:ext cx="2519045" cy="925830"/>
            <a:chOff x="2075" y="4592"/>
            <a:chExt cx="3967" cy="1458"/>
          </a:xfrm>
        </p:grpSpPr>
        <p:sp>
          <p:nvSpPr>
            <p:cNvPr id="1243" name="文本框 1242"/>
            <p:cNvSpPr txBox="1"/>
            <p:nvPr/>
          </p:nvSpPr>
          <p:spPr>
            <a:xfrm>
              <a:off x="2462" y="4592"/>
              <a:ext cx="3580" cy="628"/>
            </a:xfrm>
            <a:prstGeom prst="rect">
              <a:avLst/>
            </a:prstGeom>
            <a:noFill/>
          </p:spPr>
          <p:txBody>
            <a:bodyPr wrap="square" rtlCol="0">
              <a:spAutoFit/>
            </a:bodyPr>
            <a:lstStyle/>
            <a:p>
              <a:r>
                <a:rPr lang="zh-CN" altLang="en-US" sz="2000" dirty="0">
                  <a:solidFill>
                    <a:schemeClr val="tx1">
                      <a:lumMod val="75000"/>
                      <a:lumOff val="25000"/>
                    </a:schemeClr>
                  </a:solidFill>
                  <a:latin typeface="Times New Roman" panose="02020703060505090304" pitchFamily="18" charset="0"/>
                  <a:ea typeface="方正黑体简体" panose="03000509000000000000" pitchFamily="65" charset="-122"/>
                  <a:cs typeface="Times New Roman" panose="02020703060505090304" pitchFamily="18" charset="0"/>
                </a:rPr>
                <a:t>添加文字内容</a:t>
              </a:r>
              <a:endParaRPr lang="zh-CN" altLang="en-US" sz="2000" dirty="0">
                <a:solidFill>
                  <a:schemeClr val="tx1">
                    <a:lumMod val="75000"/>
                    <a:lumOff val="25000"/>
                  </a:schemeClr>
                </a:solidFill>
                <a:latin typeface="Times New Roman" panose="02020703060505090304" pitchFamily="18" charset="0"/>
                <a:ea typeface="方正黑体简体" panose="03000509000000000000" pitchFamily="65" charset="-122"/>
                <a:cs typeface="Times New Roman" panose="02020703060505090304" pitchFamily="18" charset="0"/>
              </a:endParaRPr>
            </a:p>
          </p:txBody>
        </p:sp>
        <p:sp>
          <p:nvSpPr>
            <p:cNvPr id="1244" name="PA-文本框 113"/>
            <p:cNvSpPr txBox="1"/>
            <p:nvPr>
              <p:custDataLst>
                <p:tags r:id="rId8"/>
              </p:custDataLst>
            </p:nvPr>
          </p:nvSpPr>
          <p:spPr>
            <a:xfrm>
              <a:off x="2075" y="5220"/>
              <a:ext cx="3744" cy="830"/>
            </a:xfrm>
            <a:prstGeom prst="rect">
              <a:avLst/>
            </a:prstGeom>
            <a:noFill/>
          </p:spPr>
          <p:txBody>
            <a:bodyPr wrap="square" rtlCol="0">
              <a:spAutoFit/>
            </a:bodyPr>
            <a:lstStyle/>
            <a:p>
              <a:pPr algn="ctr">
                <a:lnSpc>
                  <a:spcPct val="150000"/>
                </a:lnSpc>
              </a:pPr>
              <a:r>
                <a:rPr lang="zh-CN" altLang="en-US" sz="1000" dirty="0">
                  <a:solidFill>
                    <a:schemeClr val="tx1">
                      <a:lumMod val="75000"/>
                      <a:lumOff val="25000"/>
                    </a:schemeClr>
                  </a:solidFill>
                  <a:latin typeface="方正黑体简体" panose="03000509000000000000" pitchFamily="65" charset="-122"/>
                  <a:ea typeface="方正黑体简体" panose="03000509000000000000" pitchFamily="65" charset="-122"/>
                </a:rPr>
                <a:t>单击添加详细文字说明，或复制文本黏贴自此右键只保留文字。</a:t>
              </a:r>
              <a:endParaRPr lang="zh-CN" altLang="en-US" sz="1000" dirty="0">
                <a:solidFill>
                  <a:schemeClr val="tx1">
                    <a:lumMod val="75000"/>
                    <a:lumOff val="25000"/>
                  </a:schemeClr>
                </a:solidFill>
                <a:latin typeface="方正黑体简体" panose="03000509000000000000" pitchFamily="65" charset="-122"/>
                <a:ea typeface="方正黑体简体" panose="03000509000000000000" pitchFamily="65" charset="-122"/>
              </a:endParaRPr>
            </a:p>
          </p:txBody>
        </p:sp>
      </p:grpSp>
      <p:grpSp>
        <p:nvGrpSpPr>
          <p:cNvPr id="1245" name="组合 1244"/>
          <p:cNvGrpSpPr/>
          <p:nvPr/>
        </p:nvGrpSpPr>
        <p:grpSpPr>
          <a:xfrm>
            <a:off x="8191500" y="2644775"/>
            <a:ext cx="2519045" cy="925830"/>
            <a:chOff x="2075" y="4592"/>
            <a:chExt cx="3967" cy="1458"/>
          </a:xfrm>
        </p:grpSpPr>
        <p:sp>
          <p:nvSpPr>
            <p:cNvPr id="1246" name="文本框 1245"/>
            <p:cNvSpPr txBox="1"/>
            <p:nvPr/>
          </p:nvSpPr>
          <p:spPr>
            <a:xfrm>
              <a:off x="2462" y="4592"/>
              <a:ext cx="3580" cy="628"/>
            </a:xfrm>
            <a:prstGeom prst="rect">
              <a:avLst/>
            </a:prstGeom>
            <a:noFill/>
          </p:spPr>
          <p:txBody>
            <a:bodyPr wrap="square" rtlCol="0">
              <a:spAutoFit/>
            </a:bodyPr>
            <a:lstStyle/>
            <a:p>
              <a:r>
                <a:rPr lang="zh-CN" altLang="en-US" sz="2000" dirty="0">
                  <a:solidFill>
                    <a:schemeClr val="tx1">
                      <a:lumMod val="75000"/>
                      <a:lumOff val="25000"/>
                    </a:schemeClr>
                  </a:solidFill>
                  <a:latin typeface="Times New Roman" panose="02020703060505090304" pitchFamily="18" charset="0"/>
                  <a:ea typeface="方正黑体简体" panose="03000509000000000000" pitchFamily="65" charset="-122"/>
                  <a:cs typeface="Times New Roman" panose="02020703060505090304" pitchFamily="18" charset="0"/>
                </a:rPr>
                <a:t>添加文字内容</a:t>
              </a:r>
              <a:endParaRPr lang="zh-CN" altLang="en-US" sz="2000" dirty="0">
                <a:solidFill>
                  <a:schemeClr val="tx1">
                    <a:lumMod val="75000"/>
                    <a:lumOff val="25000"/>
                  </a:schemeClr>
                </a:solidFill>
                <a:latin typeface="Times New Roman" panose="02020703060505090304" pitchFamily="18" charset="0"/>
                <a:ea typeface="方正黑体简体" panose="03000509000000000000" pitchFamily="65" charset="-122"/>
                <a:cs typeface="Times New Roman" panose="02020703060505090304" pitchFamily="18" charset="0"/>
              </a:endParaRPr>
            </a:p>
          </p:txBody>
        </p:sp>
        <p:sp>
          <p:nvSpPr>
            <p:cNvPr id="1247" name="PA-文本框 113"/>
            <p:cNvSpPr txBox="1"/>
            <p:nvPr>
              <p:custDataLst>
                <p:tags r:id="rId9"/>
              </p:custDataLst>
            </p:nvPr>
          </p:nvSpPr>
          <p:spPr>
            <a:xfrm>
              <a:off x="2075" y="5220"/>
              <a:ext cx="3744" cy="830"/>
            </a:xfrm>
            <a:prstGeom prst="rect">
              <a:avLst/>
            </a:prstGeom>
            <a:noFill/>
          </p:spPr>
          <p:txBody>
            <a:bodyPr wrap="square" rtlCol="0">
              <a:spAutoFit/>
            </a:bodyPr>
            <a:lstStyle/>
            <a:p>
              <a:pPr algn="ctr">
                <a:lnSpc>
                  <a:spcPct val="150000"/>
                </a:lnSpc>
              </a:pPr>
              <a:r>
                <a:rPr lang="zh-CN" altLang="en-US" sz="1000" dirty="0">
                  <a:solidFill>
                    <a:schemeClr val="tx1">
                      <a:lumMod val="75000"/>
                      <a:lumOff val="25000"/>
                    </a:schemeClr>
                  </a:solidFill>
                  <a:latin typeface="方正黑体简体" panose="03000509000000000000" pitchFamily="65" charset="-122"/>
                  <a:ea typeface="方正黑体简体" panose="03000509000000000000" pitchFamily="65" charset="-122"/>
                </a:rPr>
                <a:t>单击添加详细文字说明，或复制文本黏贴自此右键只保留文字。</a:t>
              </a:r>
              <a:endParaRPr lang="zh-CN" altLang="en-US" sz="1000" dirty="0">
                <a:solidFill>
                  <a:schemeClr val="tx1">
                    <a:lumMod val="75000"/>
                    <a:lumOff val="25000"/>
                  </a:schemeClr>
                </a:solidFill>
                <a:latin typeface="方正黑体简体" panose="03000509000000000000" pitchFamily="65" charset="-122"/>
                <a:ea typeface="方正黑体简体" panose="03000509000000000000" pitchFamily="65" charset="-122"/>
              </a:endParaRPr>
            </a:p>
          </p:txBody>
        </p:sp>
      </p:grpSp>
      <p:grpSp>
        <p:nvGrpSpPr>
          <p:cNvPr id="1248" name="组合 1247"/>
          <p:cNvGrpSpPr/>
          <p:nvPr/>
        </p:nvGrpSpPr>
        <p:grpSpPr>
          <a:xfrm>
            <a:off x="8121015" y="4829810"/>
            <a:ext cx="2519045" cy="925830"/>
            <a:chOff x="2075" y="4592"/>
            <a:chExt cx="3967" cy="1458"/>
          </a:xfrm>
        </p:grpSpPr>
        <p:sp>
          <p:nvSpPr>
            <p:cNvPr id="1249" name="文本框 1248"/>
            <p:cNvSpPr txBox="1"/>
            <p:nvPr/>
          </p:nvSpPr>
          <p:spPr>
            <a:xfrm>
              <a:off x="2462" y="4592"/>
              <a:ext cx="3580" cy="628"/>
            </a:xfrm>
            <a:prstGeom prst="rect">
              <a:avLst/>
            </a:prstGeom>
            <a:noFill/>
          </p:spPr>
          <p:txBody>
            <a:bodyPr wrap="square" rtlCol="0">
              <a:spAutoFit/>
            </a:bodyPr>
            <a:lstStyle/>
            <a:p>
              <a:r>
                <a:rPr lang="zh-CN" altLang="en-US" sz="2000" dirty="0">
                  <a:solidFill>
                    <a:schemeClr val="tx1">
                      <a:lumMod val="75000"/>
                      <a:lumOff val="25000"/>
                    </a:schemeClr>
                  </a:solidFill>
                  <a:latin typeface="Times New Roman" panose="02020703060505090304" pitchFamily="18" charset="0"/>
                  <a:ea typeface="方正黑体简体" panose="03000509000000000000" pitchFamily="65" charset="-122"/>
                  <a:cs typeface="Times New Roman" panose="02020703060505090304" pitchFamily="18" charset="0"/>
                </a:rPr>
                <a:t>添加文字内容</a:t>
              </a:r>
              <a:endParaRPr lang="zh-CN" altLang="en-US" sz="2000" dirty="0">
                <a:solidFill>
                  <a:schemeClr val="tx1">
                    <a:lumMod val="75000"/>
                    <a:lumOff val="25000"/>
                  </a:schemeClr>
                </a:solidFill>
                <a:latin typeface="Times New Roman" panose="02020703060505090304" pitchFamily="18" charset="0"/>
                <a:ea typeface="方正黑体简体" panose="03000509000000000000" pitchFamily="65" charset="-122"/>
                <a:cs typeface="Times New Roman" panose="02020703060505090304" pitchFamily="18" charset="0"/>
              </a:endParaRPr>
            </a:p>
          </p:txBody>
        </p:sp>
        <p:sp>
          <p:nvSpPr>
            <p:cNvPr id="1250" name="PA-文本框 113"/>
            <p:cNvSpPr txBox="1"/>
            <p:nvPr>
              <p:custDataLst>
                <p:tags r:id="rId10"/>
              </p:custDataLst>
            </p:nvPr>
          </p:nvSpPr>
          <p:spPr>
            <a:xfrm>
              <a:off x="2075" y="5220"/>
              <a:ext cx="3744" cy="830"/>
            </a:xfrm>
            <a:prstGeom prst="rect">
              <a:avLst/>
            </a:prstGeom>
            <a:noFill/>
          </p:spPr>
          <p:txBody>
            <a:bodyPr wrap="square" rtlCol="0">
              <a:spAutoFit/>
            </a:bodyPr>
            <a:lstStyle/>
            <a:p>
              <a:pPr algn="ctr">
                <a:lnSpc>
                  <a:spcPct val="150000"/>
                </a:lnSpc>
              </a:pPr>
              <a:r>
                <a:rPr lang="zh-CN" altLang="en-US" sz="1000" dirty="0">
                  <a:solidFill>
                    <a:schemeClr val="tx1">
                      <a:lumMod val="75000"/>
                      <a:lumOff val="25000"/>
                    </a:schemeClr>
                  </a:solidFill>
                  <a:latin typeface="方正黑体简体" panose="03000509000000000000" pitchFamily="65" charset="-122"/>
                  <a:ea typeface="方正黑体简体" panose="03000509000000000000" pitchFamily="65" charset="-122"/>
                </a:rPr>
                <a:t>单击添加详细文字说明，或复制文本黏贴自此右键只保留文字。</a:t>
              </a:r>
              <a:endParaRPr lang="zh-CN" altLang="en-US" sz="1000" dirty="0">
                <a:solidFill>
                  <a:schemeClr val="tx1">
                    <a:lumMod val="75000"/>
                    <a:lumOff val="25000"/>
                  </a:schemeClr>
                </a:solidFill>
                <a:latin typeface="方正黑体简体" panose="03000509000000000000" pitchFamily="65" charset="-122"/>
                <a:ea typeface="方正黑体简体" panose="03000509000000000000" pitchFamily="65" charset="-122"/>
              </a:endParaRPr>
            </a:p>
          </p:txBody>
        </p:sp>
      </p:grpSp>
      <p:pic>
        <p:nvPicPr>
          <p:cNvPr id="1251" name="图片 1250"/>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rot="10800000" flipH="1" flipV="1">
            <a:off x="8199120" y="-4445"/>
            <a:ext cx="3987800" cy="1406525"/>
          </a:xfrm>
          <a:prstGeom prst="rect">
            <a:avLst/>
          </a:prstGeom>
        </p:spPr>
      </p:pic>
      <p:pic>
        <p:nvPicPr>
          <p:cNvPr id="1252" name="图片 125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flipH="1" flipV="1">
            <a:off x="0" y="5586095"/>
            <a:ext cx="3606800" cy="1271905"/>
          </a:xfrm>
          <a:prstGeom prst="rect">
            <a:avLst/>
          </a:prstGeom>
        </p:spPr>
      </p:pic>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1226"/>
                                        </p:tgtEl>
                                        <p:attrNameLst>
                                          <p:attrName>style.visibility</p:attrName>
                                        </p:attrNameLst>
                                      </p:cBhvr>
                                      <p:to>
                                        <p:strVal val="visible"/>
                                      </p:to>
                                    </p:set>
                                    <p:anim calcmode="lin" valueType="num">
                                      <p:cBhvr>
                                        <p:cTn id="7" dur="1000" fill="hold"/>
                                        <p:tgtEl>
                                          <p:spTgt spid="1226"/>
                                        </p:tgtEl>
                                        <p:attrNameLst>
                                          <p:attrName>ppt_w</p:attrName>
                                        </p:attrNameLst>
                                      </p:cBhvr>
                                      <p:tavLst>
                                        <p:tav tm="0">
                                          <p:val>
                                            <p:strVal val="#ppt_w*0.70"/>
                                          </p:val>
                                        </p:tav>
                                        <p:tav tm="100000">
                                          <p:val>
                                            <p:strVal val="#ppt_w"/>
                                          </p:val>
                                        </p:tav>
                                      </p:tavLst>
                                    </p:anim>
                                    <p:anim calcmode="lin" valueType="num">
                                      <p:cBhvr>
                                        <p:cTn id="8" dur="1000" fill="hold"/>
                                        <p:tgtEl>
                                          <p:spTgt spid="1226"/>
                                        </p:tgtEl>
                                        <p:attrNameLst>
                                          <p:attrName>ppt_h</p:attrName>
                                        </p:attrNameLst>
                                      </p:cBhvr>
                                      <p:tavLst>
                                        <p:tav tm="0">
                                          <p:val>
                                            <p:strVal val="#ppt_h"/>
                                          </p:val>
                                        </p:tav>
                                        <p:tav tm="100000">
                                          <p:val>
                                            <p:strVal val="#ppt_h"/>
                                          </p:val>
                                        </p:tav>
                                      </p:tavLst>
                                    </p:anim>
                                    <p:animEffect transition="in" filter="fade">
                                      <p:cBhvr>
                                        <p:cTn id="9" dur="1000"/>
                                        <p:tgtEl>
                                          <p:spTgt spid="1226"/>
                                        </p:tgtEl>
                                      </p:cBhvr>
                                    </p:animEffect>
                                  </p:childTnLst>
                                </p:cTn>
                              </p:par>
                              <p:par>
                                <p:cTn id="10" presetID="53" presetClass="entr" presetSubtype="528" fill="hold" nodeType="withEffect">
                                  <p:stCondLst>
                                    <p:cond delay="2200"/>
                                  </p:stCondLst>
                                  <p:childTnLst>
                                    <p:set>
                                      <p:cBhvr>
                                        <p:cTn id="11" dur="1" fill="hold">
                                          <p:stCondLst>
                                            <p:cond delay="0"/>
                                          </p:stCondLst>
                                        </p:cTn>
                                        <p:tgtEl>
                                          <p:spTgt spid="1227"/>
                                        </p:tgtEl>
                                        <p:attrNameLst>
                                          <p:attrName>style.visibility</p:attrName>
                                        </p:attrNameLst>
                                      </p:cBhvr>
                                      <p:to>
                                        <p:strVal val="visible"/>
                                      </p:to>
                                    </p:set>
                                    <p:anim calcmode="lin" valueType="num">
                                      <p:cBhvr>
                                        <p:cTn id="12" dur="500" fill="hold"/>
                                        <p:tgtEl>
                                          <p:spTgt spid="1227"/>
                                        </p:tgtEl>
                                        <p:attrNameLst>
                                          <p:attrName>ppt_w</p:attrName>
                                        </p:attrNameLst>
                                      </p:cBhvr>
                                      <p:tavLst>
                                        <p:tav tm="0">
                                          <p:val>
                                            <p:fltVal val="0"/>
                                          </p:val>
                                        </p:tav>
                                        <p:tav tm="100000">
                                          <p:val>
                                            <p:strVal val="#ppt_w"/>
                                          </p:val>
                                        </p:tav>
                                      </p:tavLst>
                                    </p:anim>
                                    <p:anim calcmode="lin" valueType="num">
                                      <p:cBhvr>
                                        <p:cTn id="13" dur="500" fill="hold"/>
                                        <p:tgtEl>
                                          <p:spTgt spid="1227"/>
                                        </p:tgtEl>
                                        <p:attrNameLst>
                                          <p:attrName>ppt_h</p:attrName>
                                        </p:attrNameLst>
                                      </p:cBhvr>
                                      <p:tavLst>
                                        <p:tav tm="0">
                                          <p:val>
                                            <p:fltVal val="0"/>
                                          </p:val>
                                        </p:tav>
                                        <p:tav tm="100000">
                                          <p:val>
                                            <p:strVal val="#ppt_h"/>
                                          </p:val>
                                        </p:tav>
                                      </p:tavLst>
                                    </p:anim>
                                    <p:animEffect transition="in" filter="fade">
                                      <p:cBhvr>
                                        <p:cTn id="14" dur="500"/>
                                        <p:tgtEl>
                                          <p:spTgt spid="1227"/>
                                        </p:tgtEl>
                                      </p:cBhvr>
                                    </p:animEffect>
                                    <p:anim calcmode="lin" valueType="num">
                                      <p:cBhvr>
                                        <p:cTn id="15" dur="500" fill="hold"/>
                                        <p:tgtEl>
                                          <p:spTgt spid="1227"/>
                                        </p:tgtEl>
                                        <p:attrNameLst>
                                          <p:attrName>ppt_x</p:attrName>
                                        </p:attrNameLst>
                                      </p:cBhvr>
                                      <p:tavLst>
                                        <p:tav tm="0">
                                          <p:val>
                                            <p:fltVal val="0.5"/>
                                          </p:val>
                                        </p:tav>
                                        <p:tav tm="100000">
                                          <p:val>
                                            <p:strVal val="#ppt_x"/>
                                          </p:val>
                                        </p:tav>
                                      </p:tavLst>
                                    </p:anim>
                                    <p:anim calcmode="lin" valueType="num">
                                      <p:cBhvr>
                                        <p:cTn id="16" dur="500" fill="hold"/>
                                        <p:tgtEl>
                                          <p:spTgt spid="1227"/>
                                        </p:tgtEl>
                                        <p:attrNameLst>
                                          <p:attrName>ppt_y</p:attrName>
                                        </p:attrNameLst>
                                      </p:cBhvr>
                                      <p:tavLst>
                                        <p:tav tm="0">
                                          <p:val>
                                            <p:fltVal val="0.5"/>
                                          </p:val>
                                        </p:tav>
                                        <p:tav tm="100000">
                                          <p:val>
                                            <p:strVal val="#ppt_y"/>
                                          </p:val>
                                        </p:tav>
                                      </p:tavLst>
                                    </p:anim>
                                  </p:childTnLst>
                                </p:cTn>
                              </p:par>
                              <p:par>
                                <p:cTn id="17" presetID="53" presetClass="entr" presetSubtype="528" fill="hold" nodeType="withEffect">
                                  <p:stCondLst>
                                    <p:cond delay="4000"/>
                                  </p:stCondLst>
                                  <p:childTnLst>
                                    <p:set>
                                      <p:cBhvr>
                                        <p:cTn id="18" dur="1" fill="hold">
                                          <p:stCondLst>
                                            <p:cond delay="0"/>
                                          </p:stCondLst>
                                        </p:cTn>
                                        <p:tgtEl>
                                          <p:spTgt spid="1230"/>
                                        </p:tgtEl>
                                        <p:attrNameLst>
                                          <p:attrName>style.visibility</p:attrName>
                                        </p:attrNameLst>
                                      </p:cBhvr>
                                      <p:to>
                                        <p:strVal val="visible"/>
                                      </p:to>
                                    </p:set>
                                    <p:anim calcmode="lin" valueType="num">
                                      <p:cBhvr>
                                        <p:cTn id="19" dur="500" fill="hold"/>
                                        <p:tgtEl>
                                          <p:spTgt spid="1230"/>
                                        </p:tgtEl>
                                        <p:attrNameLst>
                                          <p:attrName>ppt_w</p:attrName>
                                        </p:attrNameLst>
                                      </p:cBhvr>
                                      <p:tavLst>
                                        <p:tav tm="0">
                                          <p:val>
                                            <p:fltVal val="0"/>
                                          </p:val>
                                        </p:tav>
                                        <p:tav tm="100000">
                                          <p:val>
                                            <p:strVal val="#ppt_w"/>
                                          </p:val>
                                        </p:tav>
                                      </p:tavLst>
                                    </p:anim>
                                    <p:anim calcmode="lin" valueType="num">
                                      <p:cBhvr>
                                        <p:cTn id="20" dur="500" fill="hold"/>
                                        <p:tgtEl>
                                          <p:spTgt spid="1230"/>
                                        </p:tgtEl>
                                        <p:attrNameLst>
                                          <p:attrName>ppt_h</p:attrName>
                                        </p:attrNameLst>
                                      </p:cBhvr>
                                      <p:tavLst>
                                        <p:tav tm="0">
                                          <p:val>
                                            <p:fltVal val="0"/>
                                          </p:val>
                                        </p:tav>
                                        <p:tav tm="100000">
                                          <p:val>
                                            <p:strVal val="#ppt_h"/>
                                          </p:val>
                                        </p:tav>
                                      </p:tavLst>
                                    </p:anim>
                                    <p:animEffect transition="in" filter="fade">
                                      <p:cBhvr>
                                        <p:cTn id="21" dur="500"/>
                                        <p:tgtEl>
                                          <p:spTgt spid="1230"/>
                                        </p:tgtEl>
                                      </p:cBhvr>
                                    </p:animEffect>
                                    <p:anim calcmode="lin" valueType="num">
                                      <p:cBhvr>
                                        <p:cTn id="22" dur="500" fill="hold"/>
                                        <p:tgtEl>
                                          <p:spTgt spid="1230"/>
                                        </p:tgtEl>
                                        <p:attrNameLst>
                                          <p:attrName>ppt_x</p:attrName>
                                        </p:attrNameLst>
                                      </p:cBhvr>
                                      <p:tavLst>
                                        <p:tav tm="0">
                                          <p:val>
                                            <p:fltVal val="0.5"/>
                                          </p:val>
                                        </p:tav>
                                        <p:tav tm="100000">
                                          <p:val>
                                            <p:strVal val="#ppt_x"/>
                                          </p:val>
                                        </p:tav>
                                      </p:tavLst>
                                    </p:anim>
                                    <p:anim calcmode="lin" valueType="num">
                                      <p:cBhvr>
                                        <p:cTn id="23" dur="500" fill="hold"/>
                                        <p:tgtEl>
                                          <p:spTgt spid="1230"/>
                                        </p:tgtEl>
                                        <p:attrNameLst>
                                          <p:attrName>ppt_y</p:attrName>
                                        </p:attrNameLst>
                                      </p:cBhvr>
                                      <p:tavLst>
                                        <p:tav tm="0">
                                          <p:val>
                                            <p:fltVal val="0.5"/>
                                          </p:val>
                                        </p:tav>
                                        <p:tav tm="100000">
                                          <p:val>
                                            <p:strVal val="#ppt_y"/>
                                          </p:val>
                                        </p:tav>
                                      </p:tavLst>
                                    </p:anim>
                                  </p:childTnLst>
                                </p:cTn>
                              </p:par>
                              <p:par>
                                <p:cTn id="24" presetID="53" presetClass="entr" presetSubtype="528" fill="hold" nodeType="withEffect">
                                  <p:stCondLst>
                                    <p:cond delay="3100"/>
                                  </p:stCondLst>
                                  <p:childTnLst>
                                    <p:set>
                                      <p:cBhvr>
                                        <p:cTn id="25" dur="1" fill="hold">
                                          <p:stCondLst>
                                            <p:cond delay="0"/>
                                          </p:stCondLst>
                                        </p:cTn>
                                        <p:tgtEl>
                                          <p:spTgt spid="1233"/>
                                        </p:tgtEl>
                                        <p:attrNameLst>
                                          <p:attrName>style.visibility</p:attrName>
                                        </p:attrNameLst>
                                      </p:cBhvr>
                                      <p:to>
                                        <p:strVal val="visible"/>
                                      </p:to>
                                    </p:set>
                                    <p:anim calcmode="lin" valueType="num">
                                      <p:cBhvr>
                                        <p:cTn id="26" dur="500" fill="hold"/>
                                        <p:tgtEl>
                                          <p:spTgt spid="1233"/>
                                        </p:tgtEl>
                                        <p:attrNameLst>
                                          <p:attrName>ppt_w</p:attrName>
                                        </p:attrNameLst>
                                      </p:cBhvr>
                                      <p:tavLst>
                                        <p:tav tm="0">
                                          <p:val>
                                            <p:fltVal val="0"/>
                                          </p:val>
                                        </p:tav>
                                        <p:tav tm="100000">
                                          <p:val>
                                            <p:strVal val="#ppt_w"/>
                                          </p:val>
                                        </p:tav>
                                      </p:tavLst>
                                    </p:anim>
                                    <p:anim calcmode="lin" valueType="num">
                                      <p:cBhvr>
                                        <p:cTn id="27" dur="500" fill="hold"/>
                                        <p:tgtEl>
                                          <p:spTgt spid="1233"/>
                                        </p:tgtEl>
                                        <p:attrNameLst>
                                          <p:attrName>ppt_h</p:attrName>
                                        </p:attrNameLst>
                                      </p:cBhvr>
                                      <p:tavLst>
                                        <p:tav tm="0">
                                          <p:val>
                                            <p:fltVal val="0"/>
                                          </p:val>
                                        </p:tav>
                                        <p:tav tm="100000">
                                          <p:val>
                                            <p:strVal val="#ppt_h"/>
                                          </p:val>
                                        </p:tav>
                                      </p:tavLst>
                                    </p:anim>
                                    <p:animEffect transition="in" filter="fade">
                                      <p:cBhvr>
                                        <p:cTn id="28" dur="500"/>
                                        <p:tgtEl>
                                          <p:spTgt spid="1233"/>
                                        </p:tgtEl>
                                      </p:cBhvr>
                                    </p:animEffect>
                                    <p:anim calcmode="lin" valueType="num">
                                      <p:cBhvr>
                                        <p:cTn id="29" dur="500" fill="hold"/>
                                        <p:tgtEl>
                                          <p:spTgt spid="1233"/>
                                        </p:tgtEl>
                                        <p:attrNameLst>
                                          <p:attrName>ppt_x</p:attrName>
                                        </p:attrNameLst>
                                      </p:cBhvr>
                                      <p:tavLst>
                                        <p:tav tm="0">
                                          <p:val>
                                            <p:fltVal val="0.5"/>
                                          </p:val>
                                        </p:tav>
                                        <p:tav tm="100000">
                                          <p:val>
                                            <p:strVal val="#ppt_x"/>
                                          </p:val>
                                        </p:tav>
                                      </p:tavLst>
                                    </p:anim>
                                    <p:anim calcmode="lin" valueType="num">
                                      <p:cBhvr>
                                        <p:cTn id="30" dur="500" fill="hold"/>
                                        <p:tgtEl>
                                          <p:spTgt spid="1233"/>
                                        </p:tgtEl>
                                        <p:attrNameLst>
                                          <p:attrName>ppt_y</p:attrName>
                                        </p:attrNameLst>
                                      </p:cBhvr>
                                      <p:tavLst>
                                        <p:tav tm="0">
                                          <p:val>
                                            <p:fltVal val="0.5"/>
                                          </p:val>
                                        </p:tav>
                                        <p:tav tm="100000">
                                          <p:val>
                                            <p:strVal val="#ppt_y"/>
                                          </p:val>
                                        </p:tav>
                                      </p:tavLst>
                                    </p:anim>
                                  </p:childTnLst>
                                </p:cTn>
                              </p:par>
                              <p:par>
                                <p:cTn id="31" presetID="53" presetClass="entr" presetSubtype="528" fill="hold" nodeType="withEffect">
                                  <p:stCondLst>
                                    <p:cond delay="4800"/>
                                  </p:stCondLst>
                                  <p:childTnLst>
                                    <p:set>
                                      <p:cBhvr>
                                        <p:cTn id="32" dur="1" fill="hold">
                                          <p:stCondLst>
                                            <p:cond delay="0"/>
                                          </p:stCondLst>
                                        </p:cTn>
                                        <p:tgtEl>
                                          <p:spTgt spid="1236"/>
                                        </p:tgtEl>
                                        <p:attrNameLst>
                                          <p:attrName>style.visibility</p:attrName>
                                        </p:attrNameLst>
                                      </p:cBhvr>
                                      <p:to>
                                        <p:strVal val="visible"/>
                                      </p:to>
                                    </p:set>
                                    <p:anim calcmode="lin" valueType="num">
                                      <p:cBhvr>
                                        <p:cTn id="33" dur="500" fill="hold"/>
                                        <p:tgtEl>
                                          <p:spTgt spid="1236"/>
                                        </p:tgtEl>
                                        <p:attrNameLst>
                                          <p:attrName>ppt_w</p:attrName>
                                        </p:attrNameLst>
                                      </p:cBhvr>
                                      <p:tavLst>
                                        <p:tav tm="0">
                                          <p:val>
                                            <p:fltVal val="0"/>
                                          </p:val>
                                        </p:tav>
                                        <p:tav tm="100000">
                                          <p:val>
                                            <p:strVal val="#ppt_w"/>
                                          </p:val>
                                        </p:tav>
                                      </p:tavLst>
                                    </p:anim>
                                    <p:anim calcmode="lin" valueType="num">
                                      <p:cBhvr>
                                        <p:cTn id="34" dur="500" fill="hold"/>
                                        <p:tgtEl>
                                          <p:spTgt spid="1236"/>
                                        </p:tgtEl>
                                        <p:attrNameLst>
                                          <p:attrName>ppt_h</p:attrName>
                                        </p:attrNameLst>
                                      </p:cBhvr>
                                      <p:tavLst>
                                        <p:tav tm="0">
                                          <p:val>
                                            <p:fltVal val="0"/>
                                          </p:val>
                                        </p:tav>
                                        <p:tav tm="100000">
                                          <p:val>
                                            <p:strVal val="#ppt_h"/>
                                          </p:val>
                                        </p:tav>
                                      </p:tavLst>
                                    </p:anim>
                                    <p:animEffect transition="in" filter="fade">
                                      <p:cBhvr>
                                        <p:cTn id="35" dur="500"/>
                                        <p:tgtEl>
                                          <p:spTgt spid="1236"/>
                                        </p:tgtEl>
                                      </p:cBhvr>
                                    </p:animEffect>
                                    <p:anim calcmode="lin" valueType="num">
                                      <p:cBhvr>
                                        <p:cTn id="36" dur="500" fill="hold"/>
                                        <p:tgtEl>
                                          <p:spTgt spid="1236"/>
                                        </p:tgtEl>
                                        <p:attrNameLst>
                                          <p:attrName>ppt_x</p:attrName>
                                        </p:attrNameLst>
                                      </p:cBhvr>
                                      <p:tavLst>
                                        <p:tav tm="0">
                                          <p:val>
                                            <p:fltVal val="0.5"/>
                                          </p:val>
                                        </p:tav>
                                        <p:tav tm="100000">
                                          <p:val>
                                            <p:strVal val="#ppt_x"/>
                                          </p:val>
                                        </p:tav>
                                      </p:tavLst>
                                    </p:anim>
                                    <p:anim calcmode="lin" valueType="num">
                                      <p:cBhvr>
                                        <p:cTn id="37" dur="500" fill="hold"/>
                                        <p:tgtEl>
                                          <p:spTgt spid="123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5"/>
          <p:cNvSpPr/>
          <p:nvPr/>
        </p:nvSpPr>
        <p:spPr>
          <a:xfrm flipV="1">
            <a:off x="1" y="0"/>
            <a:ext cx="13285693" cy="9620250"/>
          </a:xfrm>
          <a:custGeom>
            <a:avLst/>
            <a:gdLst>
              <a:gd name="connsiteX0" fmla="*/ 0 w 3983598"/>
              <a:gd name="connsiteY0" fmla="*/ 0 h 6286500"/>
              <a:gd name="connsiteX1" fmla="*/ 3983598 w 3983598"/>
              <a:gd name="connsiteY1" fmla="*/ 0 h 6286500"/>
              <a:gd name="connsiteX2" fmla="*/ 3983598 w 3983598"/>
              <a:gd name="connsiteY2" fmla="*/ 6286500 h 6286500"/>
              <a:gd name="connsiteX3" fmla="*/ 0 w 3983598"/>
              <a:gd name="connsiteY3" fmla="*/ 6286500 h 6286500"/>
              <a:gd name="connsiteX4" fmla="*/ 0 w 3983598"/>
              <a:gd name="connsiteY4" fmla="*/ 0 h 6286500"/>
              <a:gd name="connsiteX0-1" fmla="*/ 0 w 6498198"/>
              <a:gd name="connsiteY0-2" fmla="*/ 8538 h 6295038"/>
              <a:gd name="connsiteX1-3" fmla="*/ 3983598 w 6498198"/>
              <a:gd name="connsiteY1-4" fmla="*/ 8538 h 6295038"/>
              <a:gd name="connsiteX2-5" fmla="*/ 3983598 w 6498198"/>
              <a:gd name="connsiteY2-6" fmla="*/ 6295038 h 6295038"/>
              <a:gd name="connsiteX3-7" fmla="*/ 0 w 6498198"/>
              <a:gd name="connsiteY3-8" fmla="*/ 6295038 h 6295038"/>
              <a:gd name="connsiteX4-9" fmla="*/ 0 w 6498198"/>
              <a:gd name="connsiteY4-10" fmla="*/ 8538 h 6295038"/>
              <a:gd name="connsiteX0-11" fmla="*/ 0 w 5676931"/>
              <a:gd name="connsiteY0-12" fmla="*/ 0 h 6286500"/>
              <a:gd name="connsiteX1-13" fmla="*/ 3983598 w 5676931"/>
              <a:gd name="connsiteY1-14" fmla="*/ 0 h 6286500"/>
              <a:gd name="connsiteX2-15" fmla="*/ 3983598 w 5676931"/>
              <a:gd name="connsiteY2-16" fmla="*/ 6286500 h 6286500"/>
              <a:gd name="connsiteX3-17" fmla="*/ 0 w 5676931"/>
              <a:gd name="connsiteY3-18" fmla="*/ 6286500 h 6286500"/>
              <a:gd name="connsiteX4-19" fmla="*/ 0 w 5676931"/>
              <a:gd name="connsiteY4-20" fmla="*/ 0 h 6286500"/>
              <a:gd name="connsiteX0-21" fmla="*/ 0 w 5676931"/>
              <a:gd name="connsiteY0-22" fmla="*/ 322170 h 6608670"/>
              <a:gd name="connsiteX1-23" fmla="*/ 3983598 w 5676931"/>
              <a:gd name="connsiteY1-24" fmla="*/ 322170 h 6608670"/>
              <a:gd name="connsiteX2-25" fmla="*/ 3983598 w 5676931"/>
              <a:gd name="connsiteY2-26" fmla="*/ 6608670 h 6608670"/>
              <a:gd name="connsiteX3-27" fmla="*/ 0 w 5676931"/>
              <a:gd name="connsiteY3-28" fmla="*/ 6608670 h 6608670"/>
              <a:gd name="connsiteX4-29" fmla="*/ 0 w 5676931"/>
              <a:gd name="connsiteY4-30" fmla="*/ 322170 h 6608670"/>
              <a:gd name="connsiteX0-31" fmla="*/ 0 w 5194331"/>
              <a:gd name="connsiteY0-32" fmla="*/ 322170 h 6608670"/>
              <a:gd name="connsiteX1-33" fmla="*/ 3983598 w 5194331"/>
              <a:gd name="connsiteY1-34" fmla="*/ 322170 h 6608670"/>
              <a:gd name="connsiteX2-35" fmla="*/ 3983598 w 5194331"/>
              <a:gd name="connsiteY2-36" fmla="*/ 6608670 h 6608670"/>
              <a:gd name="connsiteX3-37" fmla="*/ 0 w 5194331"/>
              <a:gd name="connsiteY3-38" fmla="*/ 6608670 h 6608670"/>
              <a:gd name="connsiteX4-39" fmla="*/ 0 w 5194331"/>
              <a:gd name="connsiteY4-40" fmla="*/ 322170 h 6608670"/>
              <a:gd name="connsiteX0-41" fmla="*/ 0 w 5194331"/>
              <a:gd name="connsiteY0-42" fmla="*/ 93260 h 6379760"/>
              <a:gd name="connsiteX1-43" fmla="*/ 3983598 w 5194331"/>
              <a:gd name="connsiteY1-44" fmla="*/ 93260 h 6379760"/>
              <a:gd name="connsiteX2-45" fmla="*/ 3983598 w 5194331"/>
              <a:gd name="connsiteY2-46" fmla="*/ 6379760 h 6379760"/>
              <a:gd name="connsiteX3-47" fmla="*/ 0 w 5194331"/>
              <a:gd name="connsiteY3-48" fmla="*/ 6379760 h 6379760"/>
              <a:gd name="connsiteX4-49" fmla="*/ 0 w 5194331"/>
              <a:gd name="connsiteY4-50" fmla="*/ 93260 h 6379760"/>
              <a:gd name="connsiteX0-51" fmla="*/ 0 w 5055273"/>
              <a:gd name="connsiteY0-52" fmla="*/ 7129 h 6293629"/>
              <a:gd name="connsiteX1-53" fmla="*/ 3793098 w 5055273"/>
              <a:gd name="connsiteY1-54" fmla="*/ 159736 h 6293629"/>
              <a:gd name="connsiteX2-55" fmla="*/ 3983598 w 5055273"/>
              <a:gd name="connsiteY2-56" fmla="*/ 6293629 h 6293629"/>
              <a:gd name="connsiteX3-57" fmla="*/ 0 w 5055273"/>
              <a:gd name="connsiteY3-58" fmla="*/ 6293629 h 6293629"/>
              <a:gd name="connsiteX4-59" fmla="*/ 0 w 5055273"/>
              <a:gd name="connsiteY4-60" fmla="*/ 7129 h 6293629"/>
              <a:gd name="connsiteX0-61" fmla="*/ 0 w 5909537"/>
              <a:gd name="connsiteY0-62" fmla="*/ 7129 h 6293629"/>
              <a:gd name="connsiteX1-63" fmla="*/ 3793098 w 5909537"/>
              <a:gd name="connsiteY1-64" fmla="*/ 159736 h 6293629"/>
              <a:gd name="connsiteX2-65" fmla="*/ 3983598 w 5909537"/>
              <a:gd name="connsiteY2-66" fmla="*/ 6293629 h 6293629"/>
              <a:gd name="connsiteX3-67" fmla="*/ 0 w 5909537"/>
              <a:gd name="connsiteY3-68" fmla="*/ 6293629 h 6293629"/>
              <a:gd name="connsiteX4-69" fmla="*/ 0 w 5909537"/>
              <a:gd name="connsiteY4-70" fmla="*/ 7129 h 6293629"/>
              <a:gd name="connsiteX0-71" fmla="*/ 0 w 5909537"/>
              <a:gd name="connsiteY0-72" fmla="*/ 442559 h 6729059"/>
              <a:gd name="connsiteX1-73" fmla="*/ 3050148 w 5909537"/>
              <a:gd name="connsiteY1-74" fmla="*/ 530809 h 6729059"/>
              <a:gd name="connsiteX2-75" fmla="*/ 3793098 w 5909537"/>
              <a:gd name="connsiteY2-76" fmla="*/ 595166 h 6729059"/>
              <a:gd name="connsiteX3-77" fmla="*/ 3983598 w 5909537"/>
              <a:gd name="connsiteY3-78" fmla="*/ 6729059 h 6729059"/>
              <a:gd name="connsiteX4-79" fmla="*/ 0 w 5909537"/>
              <a:gd name="connsiteY4-80" fmla="*/ 6729059 h 6729059"/>
              <a:gd name="connsiteX5" fmla="*/ 0 w 5909537"/>
              <a:gd name="connsiteY5" fmla="*/ 442559 h 6729059"/>
              <a:gd name="connsiteX0-81" fmla="*/ 0 w 5909537"/>
              <a:gd name="connsiteY0-82" fmla="*/ 745791 h 7032291"/>
              <a:gd name="connsiteX1-83" fmla="*/ 2535798 w 5909537"/>
              <a:gd name="connsiteY1-84" fmla="*/ 71006 h 7032291"/>
              <a:gd name="connsiteX2-85" fmla="*/ 3793098 w 5909537"/>
              <a:gd name="connsiteY2-86" fmla="*/ 898398 h 7032291"/>
              <a:gd name="connsiteX3-87" fmla="*/ 3983598 w 5909537"/>
              <a:gd name="connsiteY3-88" fmla="*/ 7032291 h 7032291"/>
              <a:gd name="connsiteX4-89" fmla="*/ 0 w 5909537"/>
              <a:gd name="connsiteY4-90" fmla="*/ 7032291 h 7032291"/>
              <a:gd name="connsiteX5-91" fmla="*/ 0 w 5909537"/>
              <a:gd name="connsiteY5-92" fmla="*/ 745791 h 7032291"/>
              <a:gd name="connsiteX0-93" fmla="*/ 0 w 5909537"/>
              <a:gd name="connsiteY0-94" fmla="*/ 745791 h 7032291"/>
              <a:gd name="connsiteX1-95" fmla="*/ 2535798 w 5909537"/>
              <a:gd name="connsiteY1-96" fmla="*/ 71006 h 7032291"/>
              <a:gd name="connsiteX2-97" fmla="*/ 3793098 w 5909537"/>
              <a:gd name="connsiteY2-98" fmla="*/ 898398 h 7032291"/>
              <a:gd name="connsiteX3-99" fmla="*/ 3983598 w 5909537"/>
              <a:gd name="connsiteY3-100" fmla="*/ 7032291 h 7032291"/>
              <a:gd name="connsiteX4-101" fmla="*/ 0 w 5909537"/>
              <a:gd name="connsiteY4-102" fmla="*/ 7032291 h 7032291"/>
              <a:gd name="connsiteX5-103" fmla="*/ 0 w 5909537"/>
              <a:gd name="connsiteY5-104" fmla="*/ 745791 h 7032291"/>
              <a:gd name="connsiteX0-105" fmla="*/ 0 w 5909537"/>
              <a:gd name="connsiteY0-106" fmla="*/ 745791 h 7032291"/>
              <a:gd name="connsiteX1-107" fmla="*/ 2535798 w 5909537"/>
              <a:gd name="connsiteY1-108" fmla="*/ 71006 h 7032291"/>
              <a:gd name="connsiteX2-109" fmla="*/ 3793098 w 5909537"/>
              <a:gd name="connsiteY2-110" fmla="*/ 898398 h 7032291"/>
              <a:gd name="connsiteX3-111" fmla="*/ 3983598 w 5909537"/>
              <a:gd name="connsiteY3-112" fmla="*/ 7032291 h 7032291"/>
              <a:gd name="connsiteX4-113" fmla="*/ 0 w 5909537"/>
              <a:gd name="connsiteY4-114" fmla="*/ 7032291 h 7032291"/>
              <a:gd name="connsiteX5-115" fmla="*/ 0 w 5909537"/>
              <a:gd name="connsiteY5-116" fmla="*/ 745791 h 7032291"/>
              <a:gd name="connsiteX0-117" fmla="*/ 0 w 5909537"/>
              <a:gd name="connsiteY0-118" fmla="*/ 1157397 h 7443897"/>
              <a:gd name="connsiteX1-119" fmla="*/ 2535798 w 5909537"/>
              <a:gd name="connsiteY1-120" fmla="*/ 482612 h 7443897"/>
              <a:gd name="connsiteX2-121" fmla="*/ 3793098 w 5909537"/>
              <a:gd name="connsiteY2-122" fmla="*/ 1310004 h 7443897"/>
              <a:gd name="connsiteX3-123" fmla="*/ 3983598 w 5909537"/>
              <a:gd name="connsiteY3-124" fmla="*/ 7443897 h 7443897"/>
              <a:gd name="connsiteX4-125" fmla="*/ 0 w 5909537"/>
              <a:gd name="connsiteY4-126" fmla="*/ 7443897 h 7443897"/>
              <a:gd name="connsiteX5-127" fmla="*/ 0 w 5909537"/>
              <a:gd name="connsiteY5-128" fmla="*/ 1157397 h 7443897"/>
              <a:gd name="connsiteX0-129" fmla="*/ 0 w 5909537"/>
              <a:gd name="connsiteY0-130" fmla="*/ 1157397 h 7443897"/>
              <a:gd name="connsiteX1-131" fmla="*/ 2535798 w 5909537"/>
              <a:gd name="connsiteY1-132" fmla="*/ 482612 h 7443897"/>
              <a:gd name="connsiteX2-133" fmla="*/ 3793098 w 5909537"/>
              <a:gd name="connsiteY2-134" fmla="*/ 1310004 h 7443897"/>
              <a:gd name="connsiteX3-135" fmla="*/ 3983598 w 5909537"/>
              <a:gd name="connsiteY3-136" fmla="*/ 7443897 h 7443897"/>
              <a:gd name="connsiteX4-137" fmla="*/ 0 w 5909537"/>
              <a:gd name="connsiteY4-138" fmla="*/ 7443897 h 7443897"/>
              <a:gd name="connsiteX5-139" fmla="*/ 0 w 5909537"/>
              <a:gd name="connsiteY5-140" fmla="*/ 1157397 h 7443897"/>
              <a:gd name="connsiteX0-141" fmla="*/ 0 w 13636106"/>
              <a:gd name="connsiteY0-142" fmla="*/ 1157397 h 7443897"/>
              <a:gd name="connsiteX1-143" fmla="*/ 2535798 w 13636106"/>
              <a:gd name="connsiteY1-144" fmla="*/ 482612 h 7443897"/>
              <a:gd name="connsiteX2-145" fmla="*/ 12651348 w 13636106"/>
              <a:gd name="connsiteY2-146" fmla="*/ 838312 h 7443897"/>
              <a:gd name="connsiteX3-147" fmla="*/ 3983598 w 13636106"/>
              <a:gd name="connsiteY3-148" fmla="*/ 7443897 h 7443897"/>
              <a:gd name="connsiteX4-149" fmla="*/ 0 w 13636106"/>
              <a:gd name="connsiteY4-150" fmla="*/ 7443897 h 7443897"/>
              <a:gd name="connsiteX5-151" fmla="*/ 0 w 13636106"/>
              <a:gd name="connsiteY5-152" fmla="*/ 1157397 h 7443897"/>
              <a:gd name="connsiteX0-153" fmla="*/ 0 w 13474452"/>
              <a:gd name="connsiteY0-154" fmla="*/ 1157397 h 7443897"/>
              <a:gd name="connsiteX1-155" fmla="*/ 2535798 w 13474452"/>
              <a:gd name="connsiteY1-156" fmla="*/ 482612 h 7443897"/>
              <a:gd name="connsiteX2-157" fmla="*/ 12651348 w 13474452"/>
              <a:gd name="connsiteY2-158" fmla="*/ 838312 h 7443897"/>
              <a:gd name="connsiteX3-159" fmla="*/ 3983598 w 13474452"/>
              <a:gd name="connsiteY3-160" fmla="*/ 7443897 h 7443897"/>
              <a:gd name="connsiteX4-161" fmla="*/ 0 w 13474452"/>
              <a:gd name="connsiteY4-162" fmla="*/ 7443897 h 7443897"/>
              <a:gd name="connsiteX5-163" fmla="*/ 0 w 13474452"/>
              <a:gd name="connsiteY5-164" fmla="*/ 1157397 h 7443897"/>
              <a:gd name="connsiteX0-165" fmla="*/ 0 w 13498871"/>
              <a:gd name="connsiteY0-166" fmla="*/ 1157397 h 7443897"/>
              <a:gd name="connsiteX1-167" fmla="*/ 2535798 w 13498871"/>
              <a:gd name="connsiteY1-168" fmla="*/ 482612 h 7443897"/>
              <a:gd name="connsiteX2-169" fmla="*/ 12651348 w 13498871"/>
              <a:gd name="connsiteY2-170" fmla="*/ 838312 h 7443897"/>
              <a:gd name="connsiteX3-171" fmla="*/ 3983598 w 13498871"/>
              <a:gd name="connsiteY3-172" fmla="*/ 7443897 h 7443897"/>
              <a:gd name="connsiteX4-173" fmla="*/ 0 w 13498871"/>
              <a:gd name="connsiteY4-174" fmla="*/ 7443897 h 7443897"/>
              <a:gd name="connsiteX5-175" fmla="*/ 0 w 13498871"/>
              <a:gd name="connsiteY5-176" fmla="*/ 1157397 h 7443897"/>
              <a:gd name="connsiteX0-177" fmla="*/ 0 w 13285693"/>
              <a:gd name="connsiteY0-178" fmla="*/ 1157397 h 7443897"/>
              <a:gd name="connsiteX1-179" fmla="*/ 2535798 w 13285693"/>
              <a:gd name="connsiteY1-180" fmla="*/ 482612 h 7443897"/>
              <a:gd name="connsiteX2-181" fmla="*/ 12651348 w 13285693"/>
              <a:gd name="connsiteY2-182" fmla="*/ 838312 h 7443897"/>
              <a:gd name="connsiteX3-183" fmla="*/ 3983598 w 13285693"/>
              <a:gd name="connsiteY3-184" fmla="*/ 7443897 h 7443897"/>
              <a:gd name="connsiteX4-185" fmla="*/ 0 w 13285693"/>
              <a:gd name="connsiteY4-186" fmla="*/ 7443897 h 7443897"/>
              <a:gd name="connsiteX5-187" fmla="*/ 0 w 13285693"/>
              <a:gd name="connsiteY5-188" fmla="*/ 1157397 h 744389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13285693" h="7443897">
                <a:moveTo>
                  <a:pt x="0" y="1157397"/>
                </a:moveTo>
                <a:cubicBezTo>
                  <a:pt x="508358" y="124355"/>
                  <a:pt x="2075065" y="-477540"/>
                  <a:pt x="2535798" y="482612"/>
                </a:cubicBezTo>
                <a:cubicBezTo>
                  <a:pt x="3015581" y="1576295"/>
                  <a:pt x="11943323" y="816291"/>
                  <a:pt x="12651348" y="838312"/>
                </a:cubicBezTo>
                <a:cubicBezTo>
                  <a:pt x="16537548" y="3248245"/>
                  <a:pt x="1183248" y="2400319"/>
                  <a:pt x="3983598" y="7443897"/>
                </a:cubicBezTo>
                <a:lnTo>
                  <a:pt x="0" y="7443897"/>
                </a:lnTo>
                <a:lnTo>
                  <a:pt x="0" y="1157397"/>
                </a:lnTo>
                <a:close/>
              </a:path>
            </a:pathLst>
          </a:custGeom>
          <a:gradFill>
            <a:gsLst>
              <a:gs pos="61000">
                <a:srgbClr val="C2A1FF"/>
              </a:gs>
              <a:gs pos="29000">
                <a:srgbClr val="F7B2C3"/>
              </a:gs>
              <a:gs pos="100000">
                <a:srgbClr val="1993E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341" name="组合 340"/>
          <p:cNvGrpSpPr/>
          <p:nvPr/>
        </p:nvGrpSpPr>
        <p:grpSpPr>
          <a:xfrm>
            <a:off x="2503170" y="677545"/>
            <a:ext cx="7272020" cy="845185"/>
            <a:chOff x="3923" y="1499"/>
            <a:chExt cx="11452" cy="1331"/>
          </a:xfrm>
        </p:grpSpPr>
        <p:sp>
          <p:nvSpPr>
            <p:cNvPr id="342" name="Rectangle 15"/>
            <p:cNvSpPr/>
            <p:nvPr/>
          </p:nvSpPr>
          <p:spPr>
            <a:xfrm>
              <a:off x="3923" y="2105"/>
              <a:ext cx="11452" cy="72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id-ID" sz="1000" b="1"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rPr>
                <a:t>Ut wisi enim ad minim veniam</a:t>
              </a:r>
              <a:r>
                <a:rPr kumimoji="0" lang="id-ID" sz="10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rPr>
                <a:t>, quis nostrud exerci tation ullamcorper suscipit lobortis nisl ut aliquip ex ea commodo consequat. Lorem ipsum dolor sit amet, consectetuer adipiscing</a:t>
              </a:r>
              <a:endParaRPr kumimoji="0" lang="en-US" sz="10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endParaRPr>
            </a:p>
          </p:txBody>
        </p:sp>
        <p:sp>
          <p:nvSpPr>
            <p:cNvPr id="343" name="Rectangle 16"/>
            <p:cNvSpPr/>
            <p:nvPr/>
          </p:nvSpPr>
          <p:spPr>
            <a:xfrm>
              <a:off x="5376" y="1499"/>
              <a:ext cx="8409" cy="822"/>
            </a:xfrm>
            <a:prstGeom prst="rect">
              <a:avLst/>
            </a:prstGeom>
          </p:spPr>
          <p:txBody>
            <a:bodyPr wrap="square">
              <a:spAutoFit/>
            </a:bodyPr>
            <a:lstStyle/>
            <a:p>
              <a:pPr lvl="0" algn="ctr"/>
              <a:r>
                <a:rPr lang="zh-CN" altLang="en-US" sz="2800" dirty="0">
                  <a:gradFill>
                    <a:gsLst>
                      <a:gs pos="0">
                        <a:srgbClr val="7247BB"/>
                      </a:gs>
                      <a:gs pos="100000">
                        <a:srgbClr val="C56A9B"/>
                      </a:gs>
                    </a:gsLst>
                    <a:lin ang="0" scaled="0"/>
                  </a:gradFill>
                  <a:latin typeface="Montserrat Light" panose="00000400000000000000" pitchFamily="50" charset="0"/>
                  <a:ea typeface="方正黑体简体" panose="03000509000000000000" pitchFamily="65" charset="-122"/>
                  <a:cs typeface="Segoe UI" panose="020B0702040204020203" pitchFamily="34" charset="0"/>
                </a:rPr>
                <a:t>添加文字内容</a:t>
              </a:r>
              <a:endParaRPr lang="zh-CN" altLang="en-US" sz="2800" dirty="0">
                <a:gradFill>
                  <a:gsLst>
                    <a:gs pos="0">
                      <a:srgbClr val="7247BB"/>
                    </a:gs>
                    <a:gs pos="100000">
                      <a:srgbClr val="C56A9B"/>
                    </a:gs>
                  </a:gsLst>
                  <a:lin ang="0" scaled="0"/>
                </a:gradFill>
                <a:latin typeface="Montserrat Light" panose="00000400000000000000" pitchFamily="50" charset="0"/>
                <a:ea typeface="方正黑体简体" panose="03000509000000000000" pitchFamily="65" charset="-122"/>
                <a:cs typeface="Segoe UI" panose="020B0702040204020203" pitchFamily="34" charset="0"/>
              </a:endParaRPr>
            </a:p>
          </p:txBody>
        </p:sp>
      </p:grpSp>
      <p:pic>
        <p:nvPicPr>
          <p:cNvPr id="344" name="图片 343"/>
          <p:cNvPicPr>
            <a:picLocks noChangeAspect="1"/>
          </p:cNvPicPr>
          <p:nvPr/>
        </p:nvPicPr>
        <p:blipFill rotWithShape="1">
          <a:blip r:embed="rId1"/>
          <a:srcRect l="42823" t="10859"/>
          <a:stretch>
            <a:fillRect/>
          </a:stretch>
        </p:blipFill>
        <p:spPr>
          <a:xfrm>
            <a:off x="3992880" y="1309370"/>
            <a:ext cx="5295900" cy="4648200"/>
          </a:xfrm>
          <a:prstGeom prst="rect">
            <a:avLst/>
          </a:prstGeom>
        </p:spPr>
      </p:pic>
      <p:grpSp>
        <p:nvGrpSpPr>
          <p:cNvPr id="345" name="组合 344"/>
          <p:cNvGrpSpPr/>
          <p:nvPr/>
        </p:nvGrpSpPr>
        <p:grpSpPr>
          <a:xfrm>
            <a:off x="8296985" y="2282193"/>
            <a:ext cx="2892425" cy="892810"/>
            <a:chOff x="1317291" y="1796341"/>
            <a:chExt cx="2892425" cy="892810"/>
          </a:xfrm>
        </p:grpSpPr>
        <p:sp>
          <p:nvSpPr>
            <p:cNvPr id="346" name="Oval 32"/>
            <p:cNvSpPr/>
            <p:nvPr/>
          </p:nvSpPr>
          <p:spPr>
            <a:xfrm>
              <a:off x="1317291" y="1798561"/>
              <a:ext cx="755703" cy="755703"/>
            </a:xfrm>
            <a:prstGeom prst="ellipse">
              <a:avLst/>
            </a:prstGeom>
            <a:gradFill>
              <a:gsLst>
                <a:gs pos="0">
                  <a:srgbClr val="7247BB"/>
                </a:gs>
                <a:gs pos="100000">
                  <a:srgbClr val="C56A9B"/>
                </a:gs>
              </a:gsLst>
              <a:lin ang="5400000" scaled="0"/>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prstClr val="white"/>
                </a:solidFill>
                <a:effectLst/>
                <a:uLnTx/>
                <a:uFillTx/>
                <a:latin typeface="Calibri" panose="020F0302020204030204"/>
                <a:ea typeface="方正黑体简体" panose="03000509000000000000" pitchFamily="65" charset="-122"/>
                <a:cs typeface="+mn-cs"/>
              </a:endParaRPr>
            </a:p>
          </p:txBody>
        </p:sp>
        <p:sp>
          <p:nvSpPr>
            <p:cNvPr id="347" name="Freeform 33"/>
            <p:cNvSpPr>
              <a:spLocks noEditPoints="1"/>
            </p:cNvSpPr>
            <p:nvPr/>
          </p:nvSpPr>
          <p:spPr bwMode="auto">
            <a:xfrm>
              <a:off x="1527072" y="2034829"/>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302020204030204"/>
                <a:ea typeface="方正黑体简体" panose="03000509000000000000" pitchFamily="65" charset="-122"/>
                <a:cs typeface="+mn-cs"/>
              </a:endParaRPr>
            </a:p>
          </p:txBody>
        </p:sp>
        <p:sp>
          <p:nvSpPr>
            <p:cNvPr id="348" name="Rectangle 35"/>
            <p:cNvSpPr/>
            <p:nvPr/>
          </p:nvSpPr>
          <p:spPr>
            <a:xfrm>
              <a:off x="2217721" y="2164006"/>
              <a:ext cx="1991995" cy="525145"/>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p>
              <a:pPr marL="0" marR="0" lvl="0" indent="0" defTabSz="914400" eaLnBrk="1" fontAlgn="auto" latinLnBrk="0" hangingPunct="1">
                <a:lnSpc>
                  <a:spcPct val="114000"/>
                </a:lnSpc>
                <a:spcBef>
                  <a:spcPts val="0"/>
                </a:spcBef>
                <a:spcAft>
                  <a:spcPts val="0"/>
                </a:spcAft>
                <a:buClrTx/>
                <a:buSzTx/>
                <a:buFont typeface="Arial" panose="020B0604020202090204" pitchFamily="34" charset="0"/>
                <a:buNone/>
                <a:defRPr/>
              </a:pPr>
              <a:r>
                <a:rPr kumimoji="0" lang="zh-CN" altLang="en-US" sz="1000" b="0" i="0" u="none" strike="noStrike" kern="0" cap="none" spc="0" normalizeH="0" baseline="0" noProof="0" dirty="0">
                  <a:ln>
                    <a:noFill/>
                  </a:ln>
                  <a:solidFill>
                    <a:prstClr val="white">
                      <a:lumMod val="85000"/>
                    </a:prst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rPr>
                <a:t>您的内容打在这里，或者通过复制您的文本后，在此框中选择粘贴，并选择只保留文字</a:t>
              </a:r>
              <a:endParaRPr kumimoji="0" lang="zh-CN" altLang="en-US" sz="1000" b="0" i="0" u="none" strike="noStrike" kern="0" cap="none" spc="0" normalizeH="0" baseline="0" noProof="0" dirty="0">
                <a:ln>
                  <a:noFill/>
                </a:ln>
                <a:solidFill>
                  <a:prstClr val="white">
                    <a:lumMod val="85000"/>
                  </a:prst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endParaRPr>
            </a:p>
          </p:txBody>
        </p:sp>
        <p:sp>
          <p:nvSpPr>
            <p:cNvPr id="349" name="TextBox 36"/>
            <p:cNvSpPr txBox="1"/>
            <p:nvPr/>
          </p:nvSpPr>
          <p:spPr>
            <a:xfrm>
              <a:off x="2134080" y="1796341"/>
              <a:ext cx="156966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i="0" u="none" strike="noStrike" kern="0" cap="none" spc="0" normalizeH="0" baseline="0" noProof="0" dirty="0">
                  <a:ln>
                    <a:noFill/>
                  </a:ln>
                  <a:solidFill>
                    <a:schemeClr val="bg2">
                      <a:lumMod val="25000"/>
                    </a:schemeClr>
                  </a:solidFill>
                  <a:effectLst/>
                  <a:uLnTx/>
                  <a:uFillTx/>
                  <a:latin typeface="方正黑体简体" panose="03000509000000000000" pitchFamily="65" charset="-122"/>
                  <a:ea typeface="方正黑体简体" panose="03000509000000000000" pitchFamily="65" charset="-122"/>
                </a:rPr>
                <a:t>点击添加标题</a:t>
              </a:r>
              <a:endParaRPr kumimoji="0" lang="zh-CN" altLang="en-US" sz="1800" i="0" u="none" strike="noStrike" kern="0" cap="none" spc="0" normalizeH="0" baseline="0" noProof="0" dirty="0">
                <a:ln>
                  <a:noFill/>
                </a:ln>
                <a:solidFill>
                  <a:schemeClr val="bg2">
                    <a:lumMod val="25000"/>
                  </a:schemeClr>
                </a:solidFill>
                <a:effectLst/>
                <a:uLnTx/>
                <a:uFillTx/>
                <a:latin typeface="方正黑体简体" panose="03000509000000000000" pitchFamily="65" charset="-122"/>
                <a:ea typeface="方正黑体简体" panose="03000509000000000000" pitchFamily="65" charset="-122"/>
              </a:endParaRPr>
            </a:p>
          </p:txBody>
        </p:sp>
      </p:grpSp>
      <p:grpSp>
        <p:nvGrpSpPr>
          <p:cNvPr id="350" name="组合 349"/>
          <p:cNvGrpSpPr/>
          <p:nvPr/>
        </p:nvGrpSpPr>
        <p:grpSpPr>
          <a:xfrm>
            <a:off x="8296985" y="3994153"/>
            <a:ext cx="2892425" cy="892810"/>
            <a:chOff x="1317291" y="1796341"/>
            <a:chExt cx="2892425" cy="892810"/>
          </a:xfrm>
        </p:grpSpPr>
        <p:sp>
          <p:nvSpPr>
            <p:cNvPr id="351" name="Oval 32"/>
            <p:cNvSpPr/>
            <p:nvPr/>
          </p:nvSpPr>
          <p:spPr>
            <a:xfrm>
              <a:off x="1317291" y="1798561"/>
              <a:ext cx="755703" cy="755703"/>
            </a:xfrm>
            <a:prstGeom prst="ellipse">
              <a:avLst/>
            </a:prstGeom>
            <a:gradFill>
              <a:gsLst>
                <a:gs pos="0">
                  <a:srgbClr val="7247BB"/>
                </a:gs>
                <a:gs pos="100000">
                  <a:srgbClr val="C56A9B"/>
                </a:gs>
              </a:gsLst>
              <a:lin ang="5400000" scaled="0"/>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prstClr val="white"/>
                </a:solidFill>
                <a:effectLst/>
                <a:uLnTx/>
                <a:uFillTx/>
                <a:latin typeface="Calibri" panose="020F0302020204030204"/>
                <a:ea typeface="方正黑体简体" panose="03000509000000000000" pitchFamily="65" charset="-122"/>
                <a:cs typeface="+mn-cs"/>
              </a:endParaRPr>
            </a:p>
          </p:txBody>
        </p:sp>
        <p:sp>
          <p:nvSpPr>
            <p:cNvPr id="352" name="Freeform 33"/>
            <p:cNvSpPr>
              <a:spLocks noEditPoints="1"/>
            </p:cNvSpPr>
            <p:nvPr/>
          </p:nvSpPr>
          <p:spPr bwMode="auto">
            <a:xfrm>
              <a:off x="1527072" y="2034829"/>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302020204030204"/>
                <a:ea typeface="方正黑体简体" panose="03000509000000000000" pitchFamily="65" charset="-122"/>
                <a:cs typeface="+mn-cs"/>
              </a:endParaRPr>
            </a:p>
          </p:txBody>
        </p:sp>
        <p:sp>
          <p:nvSpPr>
            <p:cNvPr id="353" name="Rectangle 35"/>
            <p:cNvSpPr/>
            <p:nvPr/>
          </p:nvSpPr>
          <p:spPr>
            <a:xfrm>
              <a:off x="2217721" y="2164006"/>
              <a:ext cx="1991995" cy="525145"/>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p>
              <a:pPr marL="0" marR="0" lvl="0" indent="0" defTabSz="914400" eaLnBrk="1" fontAlgn="auto" latinLnBrk="0" hangingPunct="1">
                <a:lnSpc>
                  <a:spcPct val="114000"/>
                </a:lnSpc>
                <a:spcBef>
                  <a:spcPts val="0"/>
                </a:spcBef>
                <a:spcAft>
                  <a:spcPts val="0"/>
                </a:spcAft>
                <a:buClrTx/>
                <a:buSzTx/>
                <a:buFont typeface="Arial" panose="020B0604020202090204" pitchFamily="34" charset="0"/>
                <a:buNone/>
                <a:defRPr/>
              </a:pPr>
              <a:r>
                <a:rPr kumimoji="0" lang="zh-CN" altLang="en-US" sz="1000" b="0" i="0" u="none" strike="noStrike" kern="0" cap="none" spc="0" normalizeH="0" baseline="0" noProof="0" dirty="0">
                  <a:ln>
                    <a:noFill/>
                  </a:ln>
                  <a:solidFill>
                    <a:prstClr val="white">
                      <a:lumMod val="85000"/>
                    </a:prst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rPr>
                <a:t>您的内容打在这里，或者通过复制您的文本后，在此框中选择粘贴，并选择只保留文字</a:t>
              </a:r>
              <a:endParaRPr kumimoji="0" lang="zh-CN" altLang="en-US" sz="1000" b="0" i="0" u="none" strike="noStrike" kern="0" cap="none" spc="0" normalizeH="0" baseline="0" noProof="0" dirty="0">
                <a:ln>
                  <a:noFill/>
                </a:ln>
                <a:solidFill>
                  <a:prstClr val="white">
                    <a:lumMod val="85000"/>
                  </a:prst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endParaRPr>
            </a:p>
          </p:txBody>
        </p:sp>
        <p:sp>
          <p:nvSpPr>
            <p:cNvPr id="354" name="TextBox 36"/>
            <p:cNvSpPr txBox="1"/>
            <p:nvPr/>
          </p:nvSpPr>
          <p:spPr>
            <a:xfrm>
              <a:off x="2134080" y="1796341"/>
              <a:ext cx="156966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i="0" u="none" strike="noStrike" kern="0" cap="none" spc="0" normalizeH="0" baseline="0" noProof="0" dirty="0">
                  <a:ln>
                    <a:noFill/>
                  </a:ln>
                  <a:solidFill>
                    <a:schemeClr val="bg2">
                      <a:lumMod val="25000"/>
                    </a:schemeClr>
                  </a:solidFill>
                  <a:effectLst/>
                  <a:uLnTx/>
                  <a:uFillTx/>
                  <a:latin typeface="方正黑体简体" panose="03000509000000000000" pitchFamily="65" charset="-122"/>
                  <a:ea typeface="方正黑体简体" panose="03000509000000000000" pitchFamily="65" charset="-122"/>
                </a:rPr>
                <a:t>点击添加标题</a:t>
              </a:r>
              <a:endParaRPr kumimoji="0" lang="zh-CN" altLang="en-US" sz="1800" i="0" u="none" strike="noStrike" kern="0" cap="none" spc="0" normalizeH="0" baseline="0" noProof="0" dirty="0">
                <a:ln>
                  <a:noFill/>
                </a:ln>
                <a:solidFill>
                  <a:schemeClr val="bg2">
                    <a:lumMod val="25000"/>
                  </a:schemeClr>
                </a:solidFill>
                <a:effectLst/>
                <a:uLnTx/>
                <a:uFillTx/>
                <a:latin typeface="方正黑体简体" panose="03000509000000000000" pitchFamily="65" charset="-122"/>
                <a:ea typeface="方正黑体简体" panose="03000509000000000000" pitchFamily="65" charset="-122"/>
              </a:endParaRPr>
            </a:p>
          </p:txBody>
        </p:sp>
      </p:grpSp>
      <p:grpSp>
        <p:nvGrpSpPr>
          <p:cNvPr id="355" name="组合 354"/>
          <p:cNvGrpSpPr/>
          <p:nvPr/>
        </p:nvGrpSpPr>
        <p:grpSpPr>
          <a:xfrm>
            <a:off x="1184985" y="2336168"/>
            <a:ext cx="2892425" cy="892810"/>
            <a:chOff x="1317291" y="1796341"/>
            <a:chExt cx="2892425" cy="892810"/>
          </a:xfrm>
        </p:grpSpPr>
        <p:sp>
          <p:nvSpPr>
            <p:cNvPr id="356" name="Oval 32"/>
            <p:cNvSpPr/>
            <p:nvPr/>
          </p:nvSpPr>
          <p:spPr>
            <a:xfrm>
              <a:off x="1317291" y="1798561"/>
              <a:ext cx="755703" cy="755703"/>
            </a:xfrm>
            <a:prstGeom prst="ellipse">
              <a:avLst/>
            </a:prstGeom>
            <a:gradFill>
              <a:gsLst>
                <a:gs pos="0">
                  <a:srgbClr val="7247BB"/>
                </a:gs>
                <a:gs pos="100000">
                  <a:srgbClr val="C56A9B"/>
                </a:gs>
              </a:gsLst>
              <a:lin ang="5400000" scaled="0"/>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prstClr val="white"/>
                </a:solidFill>
                <a:effectLst/>
                <a:uLnTx/>
                <a:uFillTx/>
                <a:latin typeface="Calibri" panose="020F0302020204030204"/>
                <a:ea typeface="方正黑体简体" panose="03000509000000000000" pitchFamily="65" charset="-122"/>
                <a:cs typeface="+mn-cs"/>
              </a:endParaRPr>
            </a:p>
          </p:txBody>
        </p:sp>
        <p:sp>
          <p:nvSpPr>
            <p:cNvPr id="357" name="Freeform 33"/>
            <p:cNvSpPr>
              <a:spLocks noEditPoints="1"/>
            </p:cNvSpPr>
            <p:nvPr/>
          </p:nvSpPr>
          <p:spPr bwMode="auto">
            <a:xfrm>
              <a:off x="1527072" y="2034829"/>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302020204030204"/>
                <a:ea typeface="方正黑体简体" panose="03000509000000000000" pitchFamily="65" charset="-122"/>
                <a:cs typeface="+mn-cs"/>
              </a:endParaRPr>
            </a:p>
          </p:txBody>
        </p:sp>
        <p:sp>
          <p:nvSpPr>
            <p:cNvPr id="358" name="Rectangle 35"/>
            <p:cNvSpPr/>
            <p:nvPr/>
          </p:nvSpPr>
          <p:spPr>
            <a:xfrm>
              <a:off x="2217721" y="2164006"/>
              <a:ext cx="1991995" cy="525145"/>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p>
              <a:pPr marL="0" marR="0" lvl="0" indent="0" defTabSz="914400" eaLnBrk="1" fontAlgn="auto" latinLnBrk="0" hangingPunct="1">
                <a:lnSpc>
                  <a:spcPct val="114000"/>
                </a:lnSpc>
                <a:spcBef>
                  <a:spcPts val="0"/>
                </a:spcBef>
                <a:spcAft>
                  <a:spcPts val="0"/>
                </a:spcAft>
                <a:buClrTx/>
                <a:buSzTx/>
                <a:buFont typeface="Arial" panose="020B0604020202090204" pitchFamily="34" charset="0"/>
                <a:buNone/>
                <a:defRPr/>
              </a:pPr>
              <a:r>
                <a:rPr kumimoji="0" lang="zh-CN" altLang="en-US" sz="1000" b="0" i="0" u="none" strike="noStrike" kern="0" cap="none" spc="0" normalizeH="0" baseline="0" noProof="0" dirty="0">
                  <a:ln>
                    <a:noFill/>
                  </a:ln>
                  <a:solidFill>
                    <a:prstClr val="white">
                      <a:lumMod val="85000"/>
                    </a:prst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rPr>
                <a:t>您的内容打在这里，或者通过复制您的文本后，在此框中选择粘贴，并选择只保留文字</a:t>
              </a:r>
              <a:endParaRPr kumimoji="0" lang="zh-CN" altLang="en-US" sz="1000" b="0" i="0" u="none" strike="noStrike" kern="0" cap="none" spc="0" normalizeH="0" baseline="0" noProof="0" dirty="0">
                <a:ln>
                  <a:noFill/>
                </a:ln>
                <a:solidFill>
                  <a:prstClr val="white">
                    <a:lumMod val="85000"/>
                  </a:prst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endParaRPr>
            </a:p>
          </p:txBody>
        </p:sp>
        <p:sp>
          <p:nvSpPr>
            <p:cNvPr id="359" name="TextBox 36"/>
            <p:cNvSpPr txBox="1"/>
            <p:nvPr/>
          </p:nvSpPr>
          <p:spPr>
            <a:xfrm>
              <a:off x="2134080" y="1796341"/>
              <a:ext cx="156966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i="0" u="none" strike="noStrike" kern="0" cap="none" spc="0" normalizeH="0" baseline="0" noProof="0" dirty="0">
                  <a:ln>
                    <a:noFill/>
                  </a:ln>
                  <a:solidFill>
                    <a:schemeClr val="bg2">
                      <a:lumMod val="25000"/>
                    </a:schemeClr>
                  </a:solidFill>
                  <a:effectLst/>
                  <a:uLnTx/>
                  <a:uFillTx/>
                  <a:latin typeface="方正黑体简体" panose="03000509000000000000" pitchFamily="65" charset="-122"/>
                  <a:ea typeface="方正黑体简体" panose="03000509000000000000" pitchFamily="65" charset="-122"/>
                </a:rPr>
                <a:t>点击添加标题</a:t>
              </a:r>
              <a:endParaRPr kumimoji="0" lang="zh-CN" altLang="en-US" sz="1800" i="0" u="none" strike="noStrike" kern="0" cap="none" spc="0" normalizeH="0" baseline="0" noProof="0" dirty="0">
                <a:ln>
                  <a:noFill/>
                </a:ln>
                <a:solidFill>
                  <a:schemeClr val="bg2">
                    <a:lumMod val="25000"/>
                  </a:schemeClr>
                </a:solidFill>
                <a:effectLst/>
                <a:uLnTx/>
                <a:uFillTx/>
                <a:latin typeface="方正黑体简体" panose="03000509000000000000" pitchFamily="65" charset="-122"/>
                <a:ea typeface="方正黑体简体" panose="03000509000000000000" pitchFamily="65" charset="-122"/>
              </a:endParaRPr>
            </a:p>
          </p:txBody>
        </p:sp>
      </p:grpSp>
      <p:grpSp>
        <p:nvGrpSpPr>
          <p:cNvPr id="360" name="组合 359"/>
          <p:cNvGrpSpPr/>
          <p:nvPr/>
        </p:nvGrpSpPr>
        <p:grpSpPr>
          <a:xfrm>
            <a:off x="1184985" y="4048128"/>
            <a:ext cx="2892425" cy="892810"/>
            <a:chOff x="1317291" y="1796341"/>
            <a:chExt cx="2892425" cy="892810"/>
          </a:xfrm>
        </p:grpSpPr>
        <p:sp>
          <p:nvSpPr>
            <p:cNvPr id="361" name="Oval 32"/>
            <p:cNvSpPr/>
            <p:nvPr/>
          </p:nvSpPr>
          <p:spPr>
            <a:xfrm>
              <a:off x="1317291" y="1798561"/>
              <a:ext cx="755703" cy="755703"/>
            </a:xfrm>
            <a:prstGeom prst="ellipse">
              <a:avLst/>
            </a:prstGeom>
            <a:gradFill>
              <a:gsLst>
                <a:gs pos="0">
                  <a:srgbClr val="7247BB"/>
                </a:gs>
                <a:gs pos="100000">
                  <a:srgbClr val="C56A9B"/>
                </a:gs>
              </a:gsLst>
              <a:lin ang="5400000" scaled="0"/>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prstClr val="white"/>
                </a:solidFill>
                <a:effectLst/>
                <a:uLnTx/>
                <a:uFillTx/>
                <a:latin typeface="Calibri" panose="020F0302020204030204"/>
                <a:ea typeface="方正黑体简体" panose="03000509000000000000" pitchFamily="65" charset="-122"/>
                <a:cs typeface="+mn-cs"/>
              </a:endParaRPr>
            </a:p>
          </p:txBody>
        </p:sp>
        <p:sp>
          <p:nvSpPr>
            <p:cNvPr id="362" name="Freeform 33"/>
            <p:cNvSpPr>
              <a:spLocks noEditPoints="1"/>
            </p:cNvSpPr>
            <p:nvPr/>
          </p:nvSpPr>
          <p:spPr bwMode="auto">
            <a:xfrm>
              <a:off x="1527072" y="2034829"/>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302020204030204"/>
                <a:ea typeface="方正黑体简体" panose="03000509000000000000" pitchFamily="65" charset="-122"/>
                <a:cs typeface="+mn-cs"/>
              </a:endParaRPr>
            </a:p>
          </p:txBody>
        </p:sp>
        <p:sp>
          <p:nvSpPr>
            <p:cNvPr id="363" name="Rectangle 35"/>
            <p:cNvSpPr/>
            <p:nvPr/>
          </p:nvSpPr>
          <p:spPr>
            <a:xfrm>
              <a:off x="2217721" y="2164006"/>
              <a:ext cx="1991995" cy="525145"/>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p>
              <a:pPr marL="0" marR="0" lvl="0" indent="0" defTabSz="914400" eaLnBrk="1" fontAlgn="auto" latinLnBrk="0" hangingPunct="1">
                <a:lnSpc>
                  <a:spcPct val="114000"/>
                </a:lnSpc>
                <a:spcBef>
                  <a:spcPts val="0"/>
                </a:spcBef>
                <a:spcAft>
                  <a:spcPts val="0"/>
                </a:spcAft>
                <a:buClrTx/>
                <a:buSzTx/>
                <a:buFont typeface="Arial" panose="020B0604020202090204" pitchFamily="34" charset="0"/>
                <a:buNone/>
                <a:defRPr/>
              </a:pPr>
              <a:r>
                <a:rPr kumimoji="0" lang="zh-CN" altLang="en-US" sz="1000" b="0" i="0" u="none" strike="noStrike" kern="0" cap="none" spc="0" normalizeH="0" baseline="0" noProof="0" dirty="0">
                  <a:ln>
                    <a:noFill/>
                  </a:ln>
                  <a:solidFill>
                    <a:prstClr val="white">
                      <a:lumMod val="85000"/>
                    </a:prst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rPr>
                <a:t>您的内容打在这里，或者通过复制您的文本后，在此框中选择粘贴，并选择只保留文字</a:t>
              </a:r>
              <a:endParaRPr kumimoji="0" lang="zh-CN" altLang="en-US" sz="1000" b="0" i="0" u="none" strike="noStrike" kern="0" cap="none" spc="0" normalizeH="0" baseline="0" noProof="0" dirty="0">
                <a:ln>
                  <a:noFill/>
                </a:ln>
                <a:solidFill>
                  <a:prstClr val="white">
                    <a:lumMod val="85000"/>
                  </a:prst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endParaRPr>
            </a:p>
          </p:txBody>
        </p:sp>
        <p:sp>
          <p:nvSpPr>
            <p:cNvPr id="364" name="TextBox 36"/>
            <p:cNvSpPr txBox="1"/>
            <p:nvPr/>
          </p:nvSpPr>
          <p:spPr>
            <a:xfrm>
              <a:off x="2134080" y="1796341"/>
              <a:ext cx="156966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i="0" u="none" strike="noStrike" kern="0" cap="none" spc="0" normalizeH="0" baseline="0" noProof="0" dirty="0">
                  <a:ln>
                    <a:noFill/>
                  </a:ln>
                  <a:solidFill>
                    <a:schemeClr val="bg2">
                      <a:lumMod val="25000"/>
                    </a:schemeClr>
                  </a:solidFill>
                  <a:effectLst/>
                  <a:uLnTx/>
                  <a:uFillTx/>
                  <a:latin typeface="方正黑体简体" panose="03000509000000000000" pitchFamily="65" charset="-122"/>
                  <a:ea typeface="方正黑体简体" panose="03000509000000000000" pitchFamily="65" charset="-122"/>
                </a:rPr>
                <a:t>点击添加标题</a:t>
              </a:r>
              <a:endParaRPr kumimoji="0" lang="zh-CN" altLang="en-US" sz="1800" i="0" u="none" strike="noStrike" kern="0" cap="none" spc="0" normalizeH="0" baseline="0" noProof="0" dirty="0">
                <a:ln>
                  <a:noFill/>
                </a:ln>
                <a:solidFill>
                  <a:schemeClr val="bg2">
                    <a:lumMod val="25000"/>
                  </a:schemeClr>
                </a:solidFill>
                <a:effectLst/>
                <a:uLnTx/>
                <a:uFillTx/>
                <a:latin typeface="方正黑体简体" panose="03000509000000000000" pitchFamily="65" charset="-122"/>
                <a:ea typeface="方正黑体简体" panose="03000509000000000000" pitchFamily="65" charset="-122"/>
              </a:endParaRPr>
            </a:p>
          </p:txBody>
        </p:sp>
      </p:grpSp>
      <p:pic>
        <p:nvPicPr>
          <p:cNvPr id="365" name="图片 36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flipH="1" flipV="1">
            <a:off x="8199120" y="-4445"/>
            <a:ext cx="3987800" cy="1406525"/>
          </a:xfrm>
          <a:prstGeom prst="rect">
            <a:avLst/>
          </a:prstGeom>
        </p:spPr>
      </p:pic>
      <p:pic>
        <p:nvPicPr>
          <p:cNvPr id="366" name="图片 36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0" y="5586095"/>
            <a:ext cx="3606800" cy="1271905"/>
          </a:xfrm>
          <a:prstGeom prst="rect">
            <a:avLst/>
          </a:prstGeom>
        </p:spPr>
      </p:pic>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45"/>
                                        </p:tgtEl>
                                        <p:attrNameLst>
                                          <p:attrName>style.visibility</p:attrName>
                                        </p:attrNameLst>
                                      </p:cBhvr>
                                      <p:to>
                                        <p:strVal val="visible"/>
                                      </p:to>
                                    </p:set>
                                    <p:animEffect transition="in" filter="wipe(left)">
                                      <p:cBhvr>
                                        <p:cTn id="7" dur="1000"/>
                                        <p:tgtEl>
                                          <p:spTgt spid="345"/>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350"/>
                                        </p:tgtEl>
                                        <p:attrNameLst>
                                          <p:attrName>style.visibility</p:attrName>
                                        </p:attrNameLst>
                                      </p:cBhvr>
                                      <p:to>
                                        <p:strVal val="visible"/>
                                      </p:to>
                                    </p:set>
                                    <p:animEffect transition="in" filter="wipe(left)">
                                      <p:cBhvr>
                                        <p:cTn id="11" dur="1000"/>
                                        <p:tgtEl>
                                          <p:spTgt spid="350"/>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355"/>
                                        </p:tgtEl>
                                        <p:attrNameLst>
                                          <p:attrName>style.visibility</p:attrName>
                                        </p:attrNameLst>
                                      </p:cBhvr>
                                      <p:to>
                                        <p:strVal val="visible"/>
                                      </p:to>
                                    </p:set>
                                    <p:animEffect transition="in" filter="wipe(left)">
                                      <p:cBhvr>
                                        <p:cTn id="15" dur="1000"/>
                                        <p:tgtEl>
                                          <p:spTgt spid="355"/>
                                        </p:tgtEl>
                                      </p:cBhvr>
                                    </p:animEffect>
                                  </p:childTnLst>
                                </p:cTn>
                              </p:par>
                            </p:childTnLst>
                          </p:cTn>
                        </p:par>
                        <p:par>
                          <p:cTn id="16" fill="hold">
                            <p:stCondLst>
                              <p:cond delay="3000"/>
                            </p:stCondLst>
                            <p:childTnLst>
                              <p:par>
                                <p:cTn id="17" presetID="22" presetClass="entr" presetSubtype="8" fill="hold" nodeType="afterEffect">
                                  <p:stCondLst>
                                    <p:cond delay="0"/>
                                  </p:stCondLst>
                                  <p:childTnLst>
                                    <p:set>
                                      <p:cBhvr>
                                        <p:cTn id="18" dur="1" fill="hold">
                                          <p:stCondLst>
                                            <p:cond delay="0"/>
                                          </p:stCondLst>
                                        </p:cTn>
                                        <p:tgtEl>
                                          <p:spTgt spid="360"/>
                                        </p:tgtEl>
                                        <p:attrNameLst>
                                          <p:attrName>style.visibility</p:attrName>
                                        </p:attrNameLst>
                                      </p:cBhvr>
                                      <p:to>
                                        <p:strVal val="visible"/>
                                      </p:to>
                                    </p:set>
                                    <p:animEffect transition="in" filter="wipe(left)">
                                      <p:cBhvr>
                                        <p:cTn id="19" dur="1000"/>
                                        <p:tgtEl>
                                          <p:spTgt spid="3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0" y="0"/>
            <a:ext cx="12192000" cy="6862684"/>
          </a:xfrm>
          <a:prstGeom prst="rect">
            <a:avLst/>
          </a:prstGeom>
        </p:spPr>
      </p:pic>
      <p:sp>
        <p:nvSpPr>
          <p:cNvPr id="3" name="圆角矩形 3"/>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265" name="文本框 264"/>
          <p:cNvSpPr txBox="1"/>
          <p:nvPr/>
        </p:nvSpPr>
        <p:spPr>
          <a:xfrm>
            <a:off x="4926449" y="811777"/>
            <a:ext cx="2339102" cy="523220"/>
          </a:xfrm>
          <a:prstGeom prst="rect">
            <a:avLst/>
          </a:prstGeom>
          <a:noFill/>
        </p:spPr>
        <p:txBody>
          <a:bodyPr wrap="none" rtlCol="0">
            <a:spAutoFit/>
            <a:scene3d>
              <a:camera prst="orthographicFront"/>
              <a:lightRig rig="threePt" dir="t"/>
            </a:scene3d>
            <a:sp3d contourW="12700"/>
          </a:bodyPr>
          <a:lstStyle/>
          <a:p>
            <a:pPr algn="dist" defTabSz="457200"/>
            <a:r>
              <a:rPr lang="zh-CN" altLang="en-US" sz="2800" b="1" dirty="0">
                <a:gradFill>
                  <a:gsLst>
                    <a:gs pos="0">
                      <a:srgbClr val="F8B2C3"/>
                    </a:gs>
                    <a:gs pos="98000">
                      <a:srgbClr val="52DCDE"/>
                    </a:gs>
                  </a:gsLst>
                  <a:lin ang="5400000" scaled="0"/>
                </a:gradFill>
                <a:latin typeface="方正黑体简体" panose="03000509000000000000" pitchFamily="65" charset="-122"/>
                <a:ea typeface="方正黑体简体" panose="03000509000000000000" pitchFamily="65" charset="-122"/>
              </a:rPr>
              <a:t>添加文字内容</a:t>
            </a:r>
            <a:endParaRPr lang="zh-CN" altLang="en-US" sz="2800" b="1" dirty="0">
              <a:gradFill>
                <a:gsLst>
                  <a:gs pos="0">
                    <a:srgbClr val="F8B2C3"/>
                  </a:gs>
                  <a:gs pos="98000">
                    <a:srgbClr val="52DCDE"/>
                  </a:gs>
                </a:gsLst>
                <a:lin ang="5400000" scaled="0"/>
              </a:gradFill>
              <a:latin typeface="方正黑体简体" panose="03000509000000000000" pitchFamily="65" charset="-122"/>
              <a:ea typeface="方正黑体简体" panose="03000509000000000000" pitchFamily="65" charset="-122"/>
            </a:endParaRPr>
          </a:p>
        </p:txBody>
      </p:sp>
      <p:sp>
        <p:nvSpPr>
          <p:cNvPr id="266" name="文本框 265"/>
          <p:cNvSpPr txBox="1"/>
          <p:nvPr/>
        </p:nvSpPr>
        <p:spPr>
          <a:xfrm>
            <a:off x="4115196" y="1264429"/>
            <a:ext cx="3961607" cy="246221"/>
          </a:xfrm>
          <a:prstGeom prst="rect">
            <a:avLst/>
          </a:prstGeom>
          <a:noFill/>
        </p:spPr>
        <p:txBody>
          <a:bodyPr wrap="square" rtlCol="0">
            <a:spAutoFit/>
            <a:scene3d>
              <a:camera prst="orthographicFront"/>
              <a:lightRig rig="threePt" dir="t"/>
            </a:scene3d>
            <a:sp3d contourW="12700"/>
          </a:bodyPr>
          <a:lstStyle/>
          <a:p>
            <a:pPr algn="ctr"/>
            <a:r>
              <a:rPr lang="en-US" altLang="zh-CN" sz="1000" dirty="0">
                <a:solidFill>
                  <a:schemeClr val="bg1">
                    <a:lumMod val="65000"/>
                  </a:schemeClr>
                </a:solidFill>
                <a:latin typeface="Century Gothic" panose="020B0502020202020204" pitchFamily="34" charset="0"/>
                <a:ea typeface="方正黑体简体" panose="03000509000000000000" pitchFamily="65" charset="-122"/>
              </a:rPr>
              <a:t>print the presentation and make it into a film a wider field</a:t>
            </a:r>
            <a:endParaRPr lang="en-US" altLang="zh-CN" sz="1000" dirty="0">
              <a:solidFill>
                <a:schemeClr val="bg1">
                  <a:lumMod val="65000"/>
                </a:schemeClr>
              </a:solidFill>
              <a:latin typeface="Century Gothic" panose="020B0502020202020204" pitchFamily="34" charset="0"/>
              <a:ea typeface="方正黑体简体" panose="03000509000000000000" pitchFamily="65" charset="-122"/>
            </a:endParaRPr>
          </a:p>
        </p:txBody>
      </p:sp>
      <p:pic>
        <p:nvPicPr>
          <p:cNvPr id="267" name="图片 266"/>
          <p:cNvPicPr>
            <a:picLocks noChangeAspect="1"/>
          </p:cNvPicPr>
          <p:nvPr/>
        </p:nvPicPr>
        <p:blipFill>
          <a:blip r:embed="rId2">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tretch>
            <a:fillRect/>
          </a:stretch>
        </p:blipFill>
        <p:spPr>
          <a:xfrm flipH="1">
            <a:off x="5766435" y="922655"/>
            <a:ext cx="5982970" cy="5982970"/>
          </a:xfrm>
          <a:prstGeom prst="rect">
            <a:avLst/>
          </a:prstGeom>
        </p:spPr>
      </p:pic>
      <p:grpSp>
        <p:nvGrpSpPr>
          <p:cNvPr id="268" name="组合 267"/>
          <p:cNvGrpSpPr/>
          <p:nvPr/>
        </p:nvGrpSpPr>
        <p:grpSpPr>
          <a:xfrm>
            <a:off x="1471930" y="1982470"/>
            <a:ext cx="3528695" cy="779780"/>
            <a:chOff x="2068" y="3147"/>
            <a:chExt cx="5557" cy="1228"/>
          </a:xfrm>
        </p:grpSpPr>
        <p:grpSp>
          <p:nvGrpSpPr>
            <p:cNvPr id="269" name="组合 268"/>
            <p:cNvGrpSpPr/>
            <p:nvPr/>
          </p:nvGrpSpPr>
          <p:grpSpPr>
            <a:xfrm>
              <a:off x="2068" y="3247"/>
              <a:ext cx="800" cy="800"/>
              <a:chOff x="2522" y="1807"/>
              <a:chExt cx="800" cy="800"/>
            </a:xfrm>
          </p:grpSpPr>
          <p:sp>
            <p:nvSpPr>
              <p:cNvPr id="273" name="PA_库_Square "/>
              <p:cNvSpPr/>
              <p:nvPr>
                <p:custDataLst>
                  <p:tags r:id="rId4"/>
                </p:custDataLst>
              </p:nvPr>
            </p:nvSpPr>
            <p:spPr>
              <a:xfrm>
                <a:off x="2572" y="1857"/>
                <a:ext cx="700" cy="700"/>
              </a:xfrm>
              <a:prstGeom prst="rect">
                <a:avLst/>
              </a:prstGeom>
              <a:solidFill>
                <a:srgbClr val="7611D5"/>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ea typeface="方正黑体简体" panose="03000509000000000000" pitchFamily="65" charset="-122"/>
                </a:endParaRPr>
              </a:p>
            </p:txBody>
          </p:sp>
          <p:sp>
            <p:nvSpPr>
              <p:cNvPr id="274" name="PA_库_Square "/>
              <p:cNvSpPr/>
              <p:nvPr>
                <p:custDataLst>
                  <p:tags r:id="rId5"/>
                </p:custDataLst>
              </p:nvPr>
            </p:nvSpPr>
            <p:spPr>
              <a:xfrm>
                <a:off x="2522" y="1807"/>
                <a:ext cx="800" cy="800"/>
              </a:xfrm>
              <a:prstGeom prst="rect">
                <a:avLst/>
              </a:prstGeom>
              <a:gradFill>
                <a:gsLst>
                  <a:gs pos="0">
                    <a:srgbClr val="52DCDE"/>
                  </a:gs>
                  <a:gs pos="100000">
                    <a:srgbClr val="FF89A1"/>
                  </a:gs>
                </a:gsLst>
                <a:lin ang="5400000" scaled="0"/>
              </a:gradFill>
              <a:ln w="12700">
                <a:solidFill>
                  <a:srgbClr val="C8CBD1"/>
                </a:solidFill>
                <a:miter lim="400000"/>
              </a:ln>
            </p:spPr>
            <p:txBody>
              <a:bodyPr lIns="0" tIns="0" rIns="0" bIns="0" anchor="ctr"/>
              <a:lstStyle/>
              <a:p>
                <a:pPr>
                  <a:defRPr sz="3200" b="0">
                    <a:solidFill>
                      <a:srgbClr val="FFFFFF"/>
                    </a:solidFill>
                    <a:latin typeface="+mn-lt"/>
                    <a:ea typeface="+mn-ea"/>
                    <a:cs typeface="+mn-cs"/>
                    <a:sym typeface="Helvetica Neue Medium"/>
                  </a:defRPr>
                </a:pPr>
                <a:endParaRPr sz="1600">
                  <a:ea typeface="方正黑体简体" panose="03000509000000000000" pitchFamily="65" charset="-122"/>
                </a:endParaRPr>
              </a:p>
            </p:txBody>
          </p:sp>
          <p:sp>
            <p:nvSpPr>
              <p:cNvPr id="275" name="PA_库_形状 "/>
              <p:cNvSpPr/>
              <p:nvPr>
                <p:custDataLst>
                  <p:tags r:id="rId6"/>
                </p:custDataLst>
              </p:nvPr>
            </p:nvSpPr>
            <p:spPr>
              <a:xfrm>
                <a:off x="2722" y="2011"/>
                <a:ext cx="400" cy="391"/>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F6F8FF"/>
              </a:solidFill>
              <a:ln w="12700">
                <a:miter lim="400000"/>
              </a:ln>
            </p:spPr>
            <p:txBody>
              <a:bodyPr lIns="22860" rIns="22860" anchor="ctr"/>
              <a:lstStyle/>
              <a:p>
                <a:pPr defTabSz="219075">
                  <a:defRPr b="0">
                    <a:solidFill>
                      <a:srgbClr val="FFFFFF"/>
                    </a:solidFill>
                    <a:effectLst>
                      <a:outerShdw blurRad="38100" dist="12700" dir="5400000" rotWithShape="0">
                        <a:srgbClr val="000000">
                          <a:alpha val="50000"/>
                        </a:srgbClr>
                      </a:outerShdw>
                    </a:effectLst>
                    <a:latin typeface="Arial" panose="020B0604020202090204"/>
                    <a:ea typeface="Arial" panose="020B0604020202090204"/>
                    <a:cs typeface="Arial" panose="020B0604020202090204"/>
                    <a:sym typeface="Arial" panose="020B0604020202090204"/>
                  </a:defRPr>
                </a:pPr>
                <a:endParaRPr sz="900">
                  <a:ea typeface="方正黑体简体" panose="03000509000000000000" pitchFamily="65" charset="-122"/>
                </a:endParaRPr>
              </a:p>
            </p:txBody>
          </p:sp>
        </p:grpSp>
        <p:grpSp>
          <p:nvGrpSpPr>
            <p:cNvPr id="270" name="组合 269"/>
            <p:cNvGrpSpPr/>
            <p:nvPr/>
          </p:nvGrpSpPr>
          <p:grpSpPr>
            <a:xfrm>
              <a:off x="3239" y="3147"/>
              <a:ext cx="4386" cy="1228"/>
              <a:chOff x="1541719" y="2349127"/>
              <a:chExt cx="2784999" cy="779879"/>
            </a:xfrm>
          </p:grpSpPr>
          <p:sp>
            <p:nvSpPr>
              <p:cNvPr id="271" name="文本框 270"/>
              <p:cNvSpPr txBox="1"/>
              <p:nvPr/>
            </p:nvSpPr>
            <p:spPr>
              <a:xfrm>
                <a:off x="1541719" y="2349127"/>
                <a:ext cx="2133781" cy="369332"/>
              </a:xfrm>
              <a:prstGeom prst="rect">
                <a:avLst/>
              </a:prstGeom>
              <a:noFill/>
            </p:spPr>
            <p:txBody>
              <a:bodyPr wrap="square" rtlCol="0">
                <a:spAutoFit/>
                <a:scene3d>
                  <a:camera prst="orthographicFront"/>
                  <a:lightRig rig="threePt" dir="t"/>
                </a:scene3d>
                <a:sp3d contourW="12700"/>
              </a:bodyPr>
              <a:lstStyle/>
              <a:p>
                <a:pPr defTabSz="457200"/>
                <a:r>
                  <a:rPr lang="zh-CN" altLang="en-US" b="1" dirty="0">
                    <a:solidFill>
                      <a:srgbClr val="000000">
                        <a:lumMod val="75000"/>
                        <a:lumOff val="25000"/>
                      </a:srgbClr>
                    </a:solidFill>
                    <a:latin typeface="方正黑体简体" panose="03000509000000000000" pitchFamily="65" charset="-122"/>
                    <a:ea typeface="方正黑体简体" panose="03000509000000000000" pitchFamily="65" charset="-122"/>
                  </a:rPr>
                  <a:t>标题文字添加</a:t>
                </a:r>
                <a:endParaRPr lang="zh-CN" altLang="en-US" b="1" dirty="0">
                  <a:solidFill>
                    <a:srgbClr val="000000">
                      <a:lumMod val="75000"/>
                      <a:lumOff val="25000"/>
                    </a:srgbClr>
                  </a:solidFill>
                  <a:latin typeface="方正黑体简体" panose="03000509000000000000" pitchFamily="65" charset="-122"/>
                  <a:ea typeface="方正黑体简体" panose="03000509000000000000" pitchFamily="65" charset="-122"/>
                </a:endParaRPr>
              </a:p>
            </p:txBody>
          </p:sp>
          <p:sp>
            <p:nvSpPr>
              <p:cNvPr id="272" name="文本框 271"/>
              <p:cNvSpPr txBox="1"/>
              <p:nvPr/>
            </p:nvSpPr>
            <p:spPr>
              <a:xfrm>
                <a:off x="1541719" y="2687681"/>
                <a:ext cx="2784999" cy="441325"/>
              </a:xfrm>
              <a:prstGeom prst="rect">
                <a:avLst/>
              </a:prstGeom>
              <a:noFill/>
            </p:spPr>
            <p:txBody>
              <a:bodyPr wrap="square" rtlCol="0">
                <a:spAutoFit/>
                <a:scene3d>
                  <a:camera prst="orthographicFront"/>
                  <a:lightRig rig="threePt" dir="t"/>
                </a:scene3d>
                <a:sp3d contourW="12700"/>
              </a:bodyPr>
              <a:lstStyle/>
              <a:p>
                <a:pPr defTabSz="457200">
                  <a:lnSpc>
                    <a:spcPct val="114000"/>
                  </a:lnSpc>
                </a:pPr>
                <a:r>
                  <a:rPr lang="zh-CN" altLang="en-US" sz="1000" kern="0" noProof="0" dirty="0">
                    <a:ln>
                      <a:noFill/>
                    </a:ln>
                    <a:solidFill>
                      <a:schemeClr val="tx1">
                        <a:lumMod val="65000"/>
                        <a:lumOff val="35000"/>
                      </a:scheme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sym typeface="+mn-ea"/>
                  </a:rPr>
                  <a:t>您的内容打在这里，或者通过复制您的文本后，在此框中选择粘贴，并选择只保留文</a:t>
                </a:r>
                <a:endParaRPr lang="en-US" altLang="zh-CN" sz="1000" dirty="0">
                  <a:solidFill>
                    <a:srgbClr val="000000">
                      <a:lumMod val="65000"/>
                      <a:lumOff val="35000"/>
                    </a:srgbClr>
                  </a:solidFill>
                  <a:latin typeface="Century Gothic" panose="020B0502020202020204" pitchFamily="34" charset="0"/>
                  <a:ea typeface="方正黑体简体" panose="03000509000000000000" pitchFamily="65" charset="-122"/>
                </a:endParaRPr>
              </a:p>
            </p:txBody>
          </p:sp>
        </p:grpSp>
      </p:grpSp>
      <p:grpSp>
        <p:nvGrpSpPr>
          <p:cNvPr id="276" name="组合 275"/>
          <p:cNvGrpSpPr/>
          <p:nvPr/>
        </p:nvGrpSpPr>
        <p:grpSpPr>
          <a:xfrm>
            <a:off x="1471930" y="3249295"/>
            <a:ext cx="3528695" cy="779780"/>
            <a:chOff x="2068" y="3147"/>
            <a:chExt cx="5557" cy="1228"/>
          </a:xfrm>
        </p:grpSpPr>
        <p:grpSp>
          <p:nvGrpSpPr>
            <p:cNvPr id="277" name="组合 276"/>
            <p:cNvGrpSpPr/>
            <p:nvPr/>
          </p:nvGrpSpPr>
          <p:grpSpPr>
            <a:xfrm>
              <a:off x="2068" y="3247"/>
              <a:ext cx="800" cy="800"/>
              <a:chOff x="2522" y="1807"/>
              <a:chExt cx="800" cy="800"/>
            </a:xfrm>
          </p:grpSpPr>
          <p:sp>
            <p:nvSpPr>
              <p:cNvPr id="281" name="PA_库_Square "/>
              <p:cNvSpPr/>
              <p:nvPr>
                <p:custDataLst>
                  <p:tags r:id="rId7"/>
                </p:custDataLst>
              </p:nvPr>
            </p:nvSpPr>
            <p:spPr>
              <a:xfrm>
                <a:off x="2572" y="1857"/>
                <a:ext cx="700" cy="700"/>
              </a:xfrm>
              <a:prstGeom prst="rect">
                <a:avLst/>
              </a:prstGeom>
              <a:solidFill>
                <a:srgbClr val="7611D5"/>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ea typeface="方正黑体简体" panose="03000509000000000000" pitchFamily="65" charset="-122"/>
                </a:endParaRPr>
              </a:p>
            </p:txBody>
          </p:sp>
          <p:sp>
            <p:nvSpPr>
              <p:cNvPr id="282" name="PA_库_Square "/>
              <p:cNvSpPr/>
              <p:nvPr>
                <p:custDataLst>
                  <p:tags r:id="rId8"/>
                </p:custDataLst>
              </p:nvPr>
            </p:nvSpPr>
            <p:spPr>
              <a:xfrm>
                <a:off x="2522" y="1807"/>
                <a:ext cx="800" cy="800"/>
              </a:xfrm>
              <a:prstGeom prst="rect">
                <a:avLst/>
              </a:prstGeom>
              <a:gradFill>
                <a:gsLst>
                  <a:gs pos="0">
                    <a:srgbClr val="52DCDE"/>
                  </a:gs>
                  <a:gs pos="100000">
                    <a:srgbClr val="FF89A1"/>
                  </a:gs>
                </a:gsLst>
                <a:lin ang="5400000" scaled="0"/>
              </a:gradFill>
              <a:ln w="12700">
                <a:solidFill>
                  <a:srgbClr val="C8CBD1"/>
                </a:solidFill>
                <a:miter lim="400000"/>
              </a:ln>
            </p:spPr>
            <p:txBody>
              <a:bodyPr lIns="0" tIns="0" rIns="0" bIns="0" anchor="ctr"/>
              <a:lstStyle/>
              <a:p>
                <a:pPr>
                  <a:defRPr sz="3200" b="0">
                    <a:solidFill>
                      <a:srgbClr val="FFFFFF"/>
                    </a:solidFill>
                    <a:latin typeface="+mn-lt"/>
                    <a:ea typeface="+mn-ea"/>
                    <a:cs typeface="+mn-cs"/>
                    <a:sym typeface="Helvetica Neue Medium"/>
                  </a:defRPr>
                </a:pPr>
                <a:endParaRPr sz="1600">
                  <a:ea typeface="方正黑体简体" panose="03000509000000000000" pitchFamily="65" charset="-122"/>
                </a:endParaRPr>
              </a:p>
            </p:txBody>
          </p:sp>
          <p:sp>
            <p:nvSpPr>
              <p:cNvPr id="283" name="PA_库_形状 "/>
              <p:cNvSpPr/>
              <p:nvPr>
                <p:custDataLst>
                  <p:tags r:id="rId9"/>
                </p:custDataLst>
              </p:nvPr>
            </p:nvSpPr>
            <p:spPr>
              <a:xfrm>
                <a:off x="2722" y="2011"/>
                <a:ext cx="400" cy="391"/>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F6F8FF"/>
              </a:solidFill>
              <a:ln w="12700">
                <a:miter lim="400000"/>
              </a:ln>
            </p:spPr>
            <p:txBody>
              <a:bodyPr lIns="22860" rIns="22860" anchor="ctr"/>
              <a:lstStyle/>
              <a:p>
                <a:pPr defTabSz="219075">
                  <a:defRPr b="0">
                    <a:solidFill>
                      <a:srgbClr val="FFFFFF"/>
                    </a:solidFill>
                    <a:effectLst>
                      <a:outerShdw blurRad="38100" dist="12700" dir="5400000" rotWithShape="0">
                        <a:srgbClr val="000000">
                          <a:alpha val="50000"/>
                        </a:srgbClr>
                      </a:outerShdw>
                    </a:effectLst>
                    <a:latin typeface="Arial" panose="020B0604020202090204"/>
                    <a:ea typeface="Arial" panose="020B0604020202090204"/>
                    <a:cs typeface="Arial" panose="020B0604020202090204"/>
                    <a:sym typeface="Arial" panose="020B0604020202090204"/>
                  </a:defRPr>
                </a:pPr>
                <a:endParaRPr sz="900">
                  <a:ea typeface="方正黑体简体" panose="03000509000000000000" pitchFamily="65" charset="-122"/>
                </a:endParaRPr>
              </a:p>
            </p:txBody>
          </p:sp>
        </p:grpSp>
        <p:grpSp>
          <p:nvGrpSpPr>
            <p:cNvPr id="278" name="组合 277"/>
            <p:cNvGrpSpPr/>
            <p:nvPr/>
          </p:nvGrpSpPr>
          <p:grpSpPr>
            <a:xfrm>
              <a:off x="3239" y="3147"/>
              <a:ext cx="4386" cy="1228"/>
              <a:chOff x="1541719" y="2349127"/>
              <a:chExt cx="2784999" cy="779879"/>
            </a:xfrm>
          </p:grpSpPr>
          <p:sp>
            <p:nvSpPr>
              <p:cNvPr id="279" name="文本框 278"/>
              <p:cNvSpPr txBox="1"/>
              <p:nvPr/>
            </p:nvSpPr>
            <p:spPr>
              <a:xfrm>
                <a:off x="1541719" y="2349127"/>
                <a:ext cx="2133781" cy="369332"/>
              </a:xfrm>
              <a:prstGeom prst="rect">
                <a:avLst/>
              </a:prstGeom>
              <a:noFill/>
            </p:spPr>
            <p:txBody>
              <a:bodyPr wrap="square" rtlCol="0">
                <a:spAutoFit/>
                <a:scene3d>
                  <a:camera prst="orthographicFront"/>
                  <a:lightRig rig="threePt" dir="t"/>
                </a:scene3d>
                <a:sp3d contourW="12700"/>
              </a:bodyPr>
              <a:lstStyle/>
              <a:p>
                <a:pPr defTabSz="457200"/>
                <a:r>
                  <a:rPr lang="zh-CN" altLang="en-US" b="1" dirty="0">
                    <a:solidFill>
                      <a:srgbClr val="000000">
                        <a:lumMod val="75000"/>
                        <a:lumOff val="25000"/>
                      </a:srgbClr>
                    </a:solidFill>
                    <a:latin typeface="方正黑体简体" panose="03000509000000000000" pitchFamily="65" charset="-122"/>
                    <a:ea typeface="方正黑体简体" panose="03000509000000000000" pitchFamily="65" charset="-122"/>
                  </a:rPr>
                  <a:t>标题文字添加</a:t>
                </a:r>
                <a:endParaRPr lang="zh-CN" altLang="en-US" b="1" dirty="0">
                  <a:solidFill>
                    <a:srgbClr val="000000">
                      <a:lumMod val="75000"/>
                      <a:lumOff val="25000"/>
                    </a:srgbClr>
                  </a:solidFill>
                  <a:latin typeface="方正黑体简体" panose="03000509000000000000" pitchFamily="65" charset="-122"/>
                  <a:ea typeface="方正黑体简体" panose="03000509000000000000" pitchFamily="65" charset="-122"/>
                </a:endParaRPr>
              </a:p>
            </p:txBody>
          </p:sp>
          <p:sp>
            <p:nvSpPr>
              <p:cNvPr id="280" name="文本框 279"/>
              <p:cNvSpPr txBox="1"/>
              <p:nvPr/>
            </p:nvSpPr>
            <p:spPr>
              <a:xfrm>
                <a:off x="1541719" y="2687681"/>
                <a:ext cx="2784999" cy="441325"/>
              </a:xfrm>
              <a:prstGeom prst="rect">
                <a:avLst/>
              </a:prstGeom>
              <a:noFill/>
            </p:spPr>
            <p:txBody>
              <a:bodyPr wrap="square" rtlCol="0">
                <a:spAutoFit/>
                <a:scene3d>
                  <a:camera prst="orthographicFront"/>
                  <a:lightRig rig="threePt" dir="t"/>
                </a:scene3d>
                <a:sp3d contourW="12700"/>
              </a:bodyPr>
              <a:lstStyle/>
              <a:p>
                <a:pPr defTabSz="457200">
                  <a:lnSpc>
                    <a:spcPct val="114000"/>
                  </a:lnSpc>
                </a:pPr>
                <a:r>
                  <a:rPr lang="zh-CN" altLang="en-US" sz="1000" kern="0" noProof="0" dirty="0">
                    <a:ln>
                      <a:noFill/>
                    </a:ln>
                    <a:solidFill>
                      <a:schemeClr val="tx1">
                        <a:lumMod val="65000"/>
                        <a:lumOff val="35000"/>
                      </a:scheme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sym typeface="+mn-ea"/>
                  </a:rPr>
                  <a:t>您的内容打在这里，或者通过复制您的文本后，在此框中选择粘贴，并选择只保留文</a:t>
                </a:r>
                <a:endParaRPr lang="en-US" altLang="zh-CN" sz="1000" dirty="0">
                  <a:solidFill>
                    <a:srgbClr val="000000">
                      <a:lumMod val="65000"/>
                      <a:lumOff val="35000"/>
                    </a:srgbClr>
                  </a:solidFill>
                  <a:latin typeface="Century Gothic" panose="020B0502020202020204" pitchFamily="34" charset="0"/>
                  <a:ea typeface="方正黑体简体" panose="03000509000000000000" pitchFamily="65" charset="-122"/>
                </a:endParaRPr>
              </a:p>
            </p:txBody>
          </p:sp>
        </p:grpSp>
      </p:grpSp>
      <p:grpSp>
        <p:nvGrpSpPr>
          <p:cNvPr id="284" name="组合 283"/>
          <p:cNvGrpSpPr/>
          <p:nvPr/>
        </p:nvGrpSpPr>
        <p:grpSpPr>
          <a:xfrm>
            <a:off x="1471930" y="4500245"/>
            <a:ext cx="3528695" cy="779780"/>
            <a:chOff x="2068" y="3147"/>
            <a:chExt cx="5557" cy="1228"/>
          </a:xfrm>
        </p:grpSpPr>
        <p:grpSp>
          <p:nvGrpSpPr>
            <p:cNvPr id="285" name="组合 284"/>
            <p:cNvGrpSpPr/>
            <p:nvPr/>
          </p:nvGrpSpPr>
          <p:grpSpPr>
            <a:xfrm>
              <a:off x="2068" y="3247"/>
              <a:ext cx="800" cy="800"/>
              <a:chOff x="2522" y="1807"/>
              <a:chExt cx="800" cy="800"/>
            </a:xfrm>
          </p:grpSpPr>
          <p:sp>
            <p:nvSpPr>
              <p:cNvPr id="289" name="PA_库_Square "/>
              <p:cNvSpPr/>
              <p:nvPr>
                <p:custDataLst>
                  <p:tags r:id="rId10"/>
                </p:custDataLst>
              </p:nvPr>
            </p:nvSpPr>
            <p:spPr>
              <a:xfrm>
                <a:off x="2572" y="1857"/>
                <a:ext cx="700" cy="700"/>
              </a:xfrm>
              <a:prstGeom prst="rect">
                <a:avLst/>
              </a:prstGeom>
              <a:solidFill>
                <a:srgbClr val="7611D5"/>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ea typeface="方正黑体简体" panose="03000509000000000000" pitchFamily="65" charset="-122"/>
                </a:endParaRPr>
              </a:p>
            </p:txBody>
          </p:sp>
          <p:sp>
            <p:nvSpPr>
              <p:cNvPr id="290" name="PA_库_Square "/>
              <p:cNvSpPr/>
              <p:nvPr>
                <p:custDataLst>
                  <p:tags r:id="rId11"/>
                </p:custDataLst>
              </p:nvPr>
            </p:nvSpPr>
            <p:spPr>
              <a:xfrm>
                <a:off x="2522" y="1807"/>
                <a:ext cx="800" cy="800"/>
              </a:xfrm>
              <a:prstGeom prst="rect">
                <a:avLst/>
              </a:prstGeom>
              <a:gradFill>
                <a:gsLst>
                  <a:gs pos="0">
                    <a:srgbClr val="52DCDE"/>
                  </a:gs>
                  <a:gs pos="100000">
                    <a:srgbClr val="FF89A1"/>
                  </a:gs>
                </a:gsLst>
                <a:lin ang="5400000" scaled="0"/>
              </a:gradFill>
              <a:ln w="12700">
                <a:solidFill>
                  <a:srgbClr val="C8CBD1"/>
                </a:solidFill>
                <a:miter lim="400000"/>
              </a:ln>
            </p:spPr>
            <p:txBody>
              <a:bodyPr lIns="0" tIns="0" rIns="0" bIns="0" anchor="ctr"/>
              <a:lstStyle/>
              <a:p>
                <a:pPr>
                  <a:defRPr sz="3200" b="0">
                    <a:solidFill>
                      <a:srgbClr val="FFFFFF"/>
                    </a:solidFill>
                    <a:latin typeface="+mn-lt"/>
                    <a:ea typeface="+mn-ea"/>
                    <a:cs typeface="+mn-cs"/>
                    <a:sym typeface="Helvetica Neue Medium"/>
                  </a:defRPr>
                </a:pPr>
                <a:endParaRPr sz="1600">
                  <a:ea typeface="方正黑体简体" panose="03000509000000000000" pitchFamily="65" charset="-122"/>
                </a:endParaRPr>
              </a:p>
            </p:txBody>
          </p:sp>
          <p:sp>
            <p:nvSpPr>
              <p:cNvPr id="291" name="PA_库_形状 "/>
              <p:cNvSpPr/>
              <p:nvPr>
                <p:custDataLst>
                  <p:tags r:id="rId12"/>
                </p:custDataLst>
              </p:nvPr>
            </p:nvSpPr>
            <p:spPr>
              <a:xfrm>
                <a:off x="2722" y="2011"/>
                <a:ext cx="400" cy="391"/>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F6F8FF"/>
              </a:solidFill>
              <a:ln w="12700">
                <a:miter lim="400000"/>
              </a:ln>
            </p:spPr>
            <p:txBody>
              <a:bodyPr lIns="22860" rIns="22860" anchor="ctr"/>
              <a:lstStyle/>
              <a:p>
                <a:pPr defTabSz="219075">
                  <a:defRPr b="0">
                    <a:solidFill>
                      <a:srgbClr val="FFFFFF"/>
                    </a:solidFill>
                    <a:effectLst>
                      <a:outerShdw blurRad="38100" dist="12700" dir="5400000" rotWithShape="0">
                        <a:srgbClr val="000000">
                          <a:alpha val="50000"/>
                        </a:srgbClr>
                      </a:outerShdw>
                    </a:effectLst>
                    <a:latin typeface="Arial" panose="020B0604020202090204"/>
                    <a:ea typeface="Arial" panose="020B0604020202090204"/>
                    <a:cs typeface="Arial" panose="020B0604020202090204"/>
                    <a:sym typeface="Arial" panose="020B0604020202090204"/>
                  </a:defRPr>
                </a:pPr>
                <a:endParaRPr sz="900">
                  <a:ea typeface="方正黑体简体" panose="03000509000000000000" pitchFamily="65" charset="-122"/>
                </a:endParaRPr>
              </a:p>
            </p:txBody>
          </p:sp>
        </p:grpSp>
        <p:grpSp>
          <p:nvGrpSpPr>
            <p:cNvPr id="286" name="组合 285"/>
            <p:cNvGrpSpPr/>
            <p:nvPr/>
          </p:nvGrpSpPr>
          <p:grpSpPr>
            <a:xfrm>
              <a:off x="3239" y="3147"/>
              <a:ext cx="4386" cy="1228"/>
              <a:chOff x="1541719" y="2349127"/>
              <a:chExt cx="2784999" cy="779879"/>
            </a:xfrm>
          </p:grpSpPr>
          <p:sp>
            <p:nvSpPr>
              <p:cNvPr id="287" name="文本框 286"/>
              <p:cNvSpPr txBox="1"/>
              <p:nvPr/>
            </p:nvSpPr>
            <p:spPr>
              <a:xfrm>
                <a:off x="1541719" y="2349127"/>
                <a:ext cx="2133781" cy="369332"/>
              </a:xfrm>
              <a:prstGeom prst="rect">
                <a:avLst/>
              </a:prstGeom>
              <a:noFill/>
            </p:spPr>
            <p:txBody>
              <a:bodyPr wrap="square" rtlCol="0">
                <a:spAutoFit/>
                <a:scene3d>
                  <a:camera prst="orthographicFront"/>
                  <a:lightRig rig="threePt" dir="t"/>
                </a:scene3d>
                <a:sp3d contourW="12700"/>
              </a:bodyPr>
              <a:lstStyle/>
              <a:p>
                <a:pPr defTabSz="457200"/>
                <a:r>
                  <a:rPr lang="zh-CN" altLang="en-US" b="1" dirty="0">
                    <a:solidFill>
                      <a:srgbClr val="000000">
                        <a:lumMod val="75000"/>
                        <a:lumOff val="25000"/>
                      </a:srgbClr>
                    </a:solidFill>
                    <a:latin typeface="方正黑体简体" panose="03000509000000000000" pitchFamily="65" charset="-122"/>
                    <a:ea typeface="方正黑体简体" panose="03000509000000000000" pitchFamily="65" charset="-122"/>
                  </a:rPr>
                  <a:t>标题文字添加</a:t>
                </a:r>
                <a:endParaRPr lang="zh-CN" altLang="en-US" b="1" dirty="0">
                  <a:solidFill>
                    <a:srgbClr val="000000">
                      <a:lumMod val="75000"/>
                      <a:lumOff val="25000"/>
                    </a:srgbClr>
                  </a:solidFill>
                  <a:latin typeface="方正黑体简体" panose="03000509000000000000" pitchFamily="65" charset="-122"/>
                  <a:ea typeface="方正黑体简体" panose="03000509000000000000" pitchFamily="65" charset="-122"/>
                </a:endParaRPr>
              </a:p>
            </p:txBody>
          </p:sp>
          <p:sp>
            <p:nvSpPr>
              <p:cNvPr id="288" name="文本框 287"/>
              <p:cNvSpPr txBox="1"/>
              <p:nvPr/>
            </p:nvSpPr>
            <p:spPr>
              <a:xfrm>
                <a:off x="1541719" y="2687681"/>
                <a:ext cx="2784999" cy="441325"/>
              </a:xfrm>
              <a:prstGeom prst="rect">
                <a:avLst/>
              </a:prstGeom>
              <a:noFill/>
            </p:spPr>
            <p:txBody>
              <a:bodyPr wrap="square" rtlCol="0">
                <a:spAutoFit/>
                <a:scene3d>
                  <a:camera prst="orthographicFront"/>
                  <a:lightRig rig="threePt" dir="t"/>
                </a:scene3d>
                <a:sp3d contourW="12700"/>
              </a:bodyPr>
              <a:lstStyle/>
              <a:p>
                <a:pPr defTabSz="457200">
                  <a:lnSpc>
                    <a:spcPct val="114000"/>
                  </a:lnSpc>
                </a:pPr>
                <a:r>
                  <a:rPr lang="zh-CN" altLang="en-US" sz="1000" kern="0" noProof="0" dirty="0">
                    <a:ln>
                      <a:noFill/>
                    </a:ln>
                    <a:solidFill>
                      <a:schemeClr val="tx1">
                        <a:lumMod val="65000"/>
                        <a:lumOff val="35000"/>
                      </a:scheme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sym typeface="+mn-ea"/>
                  </a:rPr>
                  <a:t>您的内容打在这里，或者通过复制您的文本后，在此框中选择粘贴，并选择只保留文</a:t>
                </a:r>
                <a:endParaRPr lang="en-US" altLang="zh-CN" sz="1000" dirty="0">
                  <a:solidFill>
                    <a:srgbClr val="000000">
                      <a:lumMod val="65000"/>
                      <a:lumOff val="35000"/>
                    </a:srgbClr>
                  </a:solidFill>
                  <a:latin typeface="Century Gothic" panose="020B0502020202020204" pitchFamily="34" charset="0"/>
                  <a:ea typeface="方正黑体简体" panose="03000509000000000000" pitchFamily="65" charset="-122"/>
                </a:endParaRPr>
              </a:p>
            </p:txBody>
          </p:sp>
        </p:grpSp>
      </p:grpSp>
      <p:pic>
        <p:nvPicPr>
          <p:cNvPr id="292" name="图片 291"/>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rot="10800000" flipH="1" flipV="1">
            <a:off x="8199120" y="-4445"/>
            <a:ext cx="3987800" cy="1406525"/>
          </a:xfrm>
          <a:prstGeom prst="rect">
            <a:avLst/>
          </a:prstGeom>
        </p:spPr>
      </p:pic>
      <p:pic>
        <p:nvPicPr>
          <p:cNvPr id="293" name="图片 292"/>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flipH="1" flipV="1">
            <a:off x="0" y="5586095"/>
            <a:ext cx="3606800" cy="1271905"/>
          </a:xfrm>
          <a:prstGeom prst="rect">
            <a:avLst/>
          </a:prstGeom>
        </p:spPr>
      </p:pic>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65"/>
                                        </p:tgtEl>
                                        <p:attrNameLst>
                                          <p:attrName>style.visibility</p:attrName>
                                        </p:attrNameLst>
                                      </p:cBhvr>
                                      <p:to>
                                        <p:strVal val="visible"/>
                                      </p:to>
                                    </p:set>
                                    <p:animEffect transition="in" filter="barn(inVertical)">
                                      <p:cBhvr>
                                        <p:cTn id="7" dur="750"/>
                                        <p:tgtEl>
                                          <p:spTgt spid="265"/>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66"/>
                                        </p:tgtEl>
                                        <p:attrNameLst>
                                          <p:attrName>style.visibility</p:attrName>
                                        </p:attrNameLst>
                                      </p:cBhvr>
                                      <p:to>
                                        <p:strVal val="visible"/>
                                      </p:to>
                                    </p:set>
                                    <p:animEffect transition="in" filter="barn(inVertical)">
                                      <p:cBhvr>
                                        <p:cTn id="10" dur="750"/>
                                        <p:tgtEl>
                                          <p:spTgt spid="266"/>
                                        </p:tgtEl>
                                      </p:cBhvr>
                                    </p:animEffect>
                                  </p:childTnLst>
                                </p:cTn>
                              </p:par>
                            </p:childTnLst>
                          </p:cTn>
                        </p:par>
                        <p:par>
                          <p:cTn id="11" fill="hold">
                            <p:stCondLst>
                              <p:cond delay="1000"/>
                            </p:stCondLst>
                            <p:childTnLst>
                              <p:par>
                                <p:cTn id="12" presetID="55" presetClass="entr" presetSubtype="0" fill="hold" nodeType="afterEffect">
                                  <p:stCondLst>
                                    <p:cond delay="0"/>
                                  </p:stCondLst>
                                  <p:childTnLst>
                                    <p:set>
                                      <p:cBhvr>
                                        <p:cTn id="13" dur="1" fill="hold">
                                          <p:stCondLst>
                                            <p:cond delay="0"/>
                                          </p:stCondLst>
                                        </p:cTn>
                                        <p:tgtEl>
                                          <p:spTgt spid="267"/>
                                        </p:tgtEl>
                                        <p:attrNameLst>
                                          <p:attrName>style.visibility</p:attrName>
                                        </p:attrNameLst>
                                      </p:cBhvr>
                                      <p:to>
                                        <p:strVal val="visible"/>
                                      </p:to>
                                    </p:set>
                                    <p:anim calcmode="lin" valueType="num">
                                      <p:cBhvr>
                                        <p:cTn id="14" dur="1000" fill="hold"/>
                                        <p:tgtEl>
                                          <p:spTgt spid="267"/>
                                        </p:tgtEl>
                                        <p:attrNameLst>
                                          <p:attrName>ppt_w</p:attrName>
                                        </p:attrNameLst>
                                      </p:cBhvr>
                                      <p:tavLst>
                                        <p:tav tm="0">
                                          <p:val>
                                            <p:strVal val="#ppt_w*0.70"/>
                                          </p:val>
                                        </p:tav>
                                        <p:tav tm="100000">
                                          <p:val>
                                            <p:strVal val="#ppt_w"/>
                                          </p:val>
                                        </p:tav>
                                      </p:tavLst>
                                    </p:anim>
                                    <p:anim calcmode="lin" valueType="num">
                                      <p:cBhvr>
                                        <p:cTn id="15" dur="1000" fill="hold"/>
                                        <p:tgtEl>
                                          <p:spTgt spid="267"/>
                                        </p:tgtEl>
                                        <p:attrNameLst>
                                          <p:attrName>ppt_h</p:attrName>
                                        </p:attrNameLst>
                                      </p:cBhvr>
                                      <p:tavLst>
                                        <p:tav tm="0">
                                          <p:val>
                                            <p:strVal val="#ppt_h"/>
                                          </p:val>
                                        </p:tav>
                                        <p:tav tm="100000">
                                          <p:val>
                                            <p:strVal val="#ppt_h"/>
                                          </p:val>
                                        </p:tav>
                                      </p:tavLst>
                                    </p:anim>
                                    <p:animEffect transition="in" filter="fade">
                                      <p:cBhvr>
                                        <p:cTn id="16" dur="1000"/>
                                        <p:tgtEl>
                                          <p:spTgt spid="2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5" grpId="0"/>
      <p:bldP spid="26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97397" y="11899"/>
            <a:ext cx="12335853" cy="7174699"/>
          </a:xfrm>
          <a:prstGeom prst="rect">
            <a:avLst/>
          </a:prstGeom>
        </p:spPr>
      </p:pic>
      <p:sp>
        <p:nvSpPr>
          <p:cNvPr id="7" name="圆角矩形 3"/>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694733" y="3899054"/>
            <a:ext cx="5460728" cy="2347898"/>
          </a:xfrm>
          <a:prstGeom prst="rect">
            <a:avLst/>
          </a:prstGeom>
        </p:spPr>
      </p:pic>
      <p:sp>
        <p:nvSpPr>
          <p:cNvPr id="67" name="圆角矩形 14"/>
          <p:cNvSpPr/>
          <p:nvPr/>
        </p:nvSpPr>
        <p:spPr>
          <a:xfrm>
            <a:off x="5047640" y="1880685"/>
            <a:ext cx="2052487" cy="1368894"/>
          </a:xfrm>
          <a:prstGeom prst="roundRect">
            <a:avLst>
              <a:gd name="adj" fmla="val 8350"/>
            </a:avLst>
          </a:prstGeom>
          <a:gradFill>
            <a:gsLst>
              <a:gs pos="100000">
                <a:srgbClr val="FF89A1"/>
              </a:gs>
              <a:gs pos="0">
                <a:srgbClr val="52DCDE"/>
              </a:gs>
            </a:gsLst>
            <a:lin ang="18600000" scaled="0"/>
          </a:gradFill>
          <a:ln>
            <a:noFill/>
          </a:ln>
          <a:effectLst>
            <a:outerShdw blurRad="63500" dist="50800" dir="2700000" algn="tl" rotWithShape="0">
              <a:srgbClr val="0000A8">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86694" tIns="43347" rIns="86694" bIns="43347" rtlCol="0" anchor="ctr"/>
          <a:lstStyle/>
          <a:p>
            <a:pPr algn="ctr"/>
            <a:endParaRPr lang="zh-CN" altLang="en-US">
              <a:ea typeface="方正黑体简体" panose="03000509000000000000" pitchFamily="65" charset="-122"/>
            </a:endParaRPr>
          </a:p>
        </p:txBody>
      </p:sp>
      <p:pic>
        <p:nvPicPr>
          <p:cNvPr id="68" name="Picture 307" descr="C:\Users\Administrator\Desktop\未标题-1.pn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colorTemperature colorTemp="59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5320540" y="1134794"/>
            <a:ext cx="1550919" cy="192072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69" name="圆角矩形 16"/>
          <p:cNvSpPr/>
          <p:nvPr/>
        </p:nvSpPr>
        <p:spPr>
          <a:xfrm>
            <a:off x="5047640" y="3635535"/>
            <a:ext cx="2052487" cy="1368894"/>
          </a:xfrm>
          <a:prstGeom prst="roundRect">
            <a:avLst>
              <a:gd name="adj" fmla="val 5567"/>
            </a:avLst>
          </a:prstGeom>
          <a:gradFill>
            <a:gsLst>
              <a:gs pos="100000">
                <a:srgbClr val="52DCDE"/>
              </a:gs>
              <a:gs pos="0">
                <a:srgbClr val="FF89A1"/>
              </a:gs>
            </a:gsLst>
            <a:lin ang="18600000" scaled="0"/>
          </a:gradFill>
          <a:ln>
            <a:noFill/>
          </a:ln>
          <a:effectLst>
            <a:outerShdw blurRad="50800" dist="38100" algn="l" rotWithShape="0">
              <a:schemeClr val="accent4">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86694" tIns="43347" rIns="86694" bIns="43347" rtlCol="0" anchor="ctr"/>
          <a:lstStyle/>
          <a:p>
            <a:pPr algn="ctr"/>
            <a:endParaRPr lang="zh-CN" altLang="en-US">
              <a:ea typeface="方正黑体简体" panose="03000509000000000000" pitchFamily="65" charset="-122"/>
            </a:endParaRPr>
          </a:p>
        </p:txBody>
      </p:sp>
      <p:pic>
        <p:nvPicPr>
          <p:cNvPr id="70" name="Picture 307" descr="C:\Users\Administrator\Desktop\未标题-1.png"/>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colorTemperature colorTemp="59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rot="10800000">
            <a:off x="5403825" y="3603866"/>
            <a:ext cx="1340116" cy="2224452"/>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1" name="TextBox 106"/>
          <p:cNvSpPr txBox="1"/>
          <p:nvPr/>
        </p:nvSpPr>
        <p:spPr>
          <a:xfrm>
            <a:off x="1849722" y="1690578"/>
            <a:ext cx="2153059" cy="367359"/>
          </a:xfrm>
          <a:prstGeom prst="rect">
            <a:avLst/>
          </a:prstGeom>
          <a:noFill/>
        </p:spPr>
        <p:txBody>
          <a:bodyPr wrap="none" rtlCol="0">
            <a:noAutofit/>
          </a:bodyPr>
          <a:lstStyle/>
          <a:p>
            <a:pPr algn="r"/>
            <a:r>
              <a:rPr lang="zh-CN" altLang="en-US" sz="1600" dirty="0">
                <a:latin typeface="Segoe UI" panose="020B0702040204020203" pitchFamily="34" charset="0"/>
                <a:ea typeface="方正黑体简体" panose="03000509000000000000" pitchFamily="65" charset="-122"/>
                <a:cs typeface="Segoe UI" panose="020B0702040204020203" pitchFamily="34" charset="0"/>
              </a:rPr>
              <a:t>文字内容</a:t>
            </a:r>
            <a:endParaRPr lang="zh-CN" altLang="en-US" sz="1600" dirty="0">
              <a:latin typeface="Segoe UI" panose="020B0702040204020203" pitchFamily="34" charset="0"/>
              <a:ea typeface="方正黑体简体" panose="03000509000000000000" pitchFamily="65" charset="-122"/>
              <a:cs typeface="Segoe UI" panose="020B0702040204020203" pitchFamily="34" charset="0"/>
            </a:endParaRPr>
          </a:p>
        </p:txBody>
      </p:sp>
      <p:sp>
        <p:nvSpPr>
          <p:cNvPr id="72" name="TextBox 108"/>
          <p:cNvSpPr txBox="1"/>
          <p:nvPr/>
        </p:nvSpPr>
        <p:spPr>
          <a:xfrm>
            <a:off x="2423085" y="2204420"/>
            <a:ext cx="2309883" cy="511810"/>
          </a:xfrm>
          <a:prstGeom prst="rect">
            <a:avLst/>
          </a:prstGeom>
          <a:noFill/>
        </p:spPr>
        <p:txBody>
          <a:bodyPr wrap="square" rtlCol="0">
            <a:spAutoFit/>
          </a:bodyPr>
          <a:lstStyle/>
          <a:p>
            <a:pPr marL="0" marR="0" lvl="0" indent="0" algn="r" defTabSz="914400" eaLnBrk="1" fontAlgn="auto" latinLnBrk="0" hangingPunct="1">
              <a:lnSpc>
                <a:spcPct val="114000"/>
              </a:lnSpc>
              <a:spcBef>
                <a:spcPts val="0"/>
              </a:spcBef>
              <a:spcAft>
                <a:spcPts val="0"/>
              </a:spcAft>
              <a:buClrTx/>
              <a:buSzTx/>
              <a:buFont typeface="Arial" panose="020B0604020202090204" pitchFamily="34" charset="0"/>
              <a:buNone/>
              <a:defRPr/>
            </a:pPr>
            <a:r>
              <a:rPr lang="zh-CN" altLang="en-US" sz="1200" kern="0" noProof="0" dirty="0">
                <a:ln>
                  <a:noFill/>
                </a:ln>
                <a:solidFill>
                  <a:schemeClr val="tx1">
                    <a:lumMod val="65000"/>
                    <a:lumOff val="35000"/>
                  </a:scheme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sym typeface="+mn-ea"/>
              </a:rPr>
              <a:t>您的内容打在这里，或者通过复制您的文本后</a:t>
            </a:r>
            <a:endParaRPr lang="en-US" sz="1200" b="1" dirty="0">
              <a:solidFill>
                <a:schemeClr val="bg1">
                  <a:lumMod val="65000"/>
                </a:schemeClr>
              </a:solidFill>
              <a:latin typeface="Segoe UI Light" panose="020B0502040204020203" pitchFamily="34" charset="0"/>
              <a:ea typeface="方正黑体简体" panose="03000509000000000000" pitchFamily="65" charset="-122"/>
              <a:cs typeface="Segoe UI Light" panose="020B0502040204020203" pitchFamily="34" charset="0"/>
            </a:endParaRPr>
          </a:p>
        </p:txBody>
      </p:sp>
      <p:sp>
        <p:nvSpPr>
          <p:cNvPr id="73" name="TextBox 112"/>
          <p:cNvSpPr txBox="1"/>
          <p:nvPr/>
        </p:nvSpPr>
        <p:spPr>
          <a:xfrm flipH="1">
            <a:off x="7036258" y="1644858"/>
            <a:ext cx="2153059" cy="367359"/>
          </a:xfrm>
          <a:prstGeom prst="rect">
            <a:avLst/>
          </a:prstGeom>
          <a:noFill/>
        </p:spPr>
        <p:txBody>
          <a:bodyPr wrap="none" rtlCol="0">
            <a:noAutofit/>
          </a:bodyPr>
          <a:lstStyle/>
          <a:p>
            <a:pPr algn="r"/>
            <a:r>
              <a:rPr lang="zh-CN" altLang="en-US" sz="1600" dirty="0">
                <a:latin typeface="Segoe UI" panose="020B0702040204020203" pitchFamily="34" charset="0"/>
                <a:ea typeface="方正黑体简体" panose="03000509000000000000" pitchFamily="65" charset="-122"/>
                <a:cs typeface="Segoe UI" panose="020B0702040204020203" pitchFamily="34" charset="0"/>
                <a:sym typeface="+mn-ea"/>
              </a:rPr>
              <a:t>文字内容</a:t>
            </a:r>
            <a:endParaRPr lang="id-ID" sz="1600" dirty="0">
              <a:latin typeface="Segoe UI" panose="020B0702040204020203" pitchFamily="34" charset="0"/>
              <a:ea typeface="方正黑体简体" panose="03000509000000000000" pitchFamily="65" charset="-122"/>
              <a:cs typeface="Segoe UI" panose="020B0702040204020203" pitchFamily="34" charset="0"/>
            </a:endParaRPr>
          </a:p>
        </p:txBody>
      </p:sp>
      <p:grpSp>
        <p:nvGrpSpPr>
          <p:cNvPr id="74" name="Group 15"/>
          <p:cNvGrpSpPr/>
          <p:nvPr/>
        </p:nvGrpSpPr>
        <p:grpSpPr>
          <a:xfrm>
            <a:off x="7480126" y="1628205"/>
            <a:ext cx="492104" cy="492104"/>
            <a:chOff x="7516221" y="2144972"/>
            <a:chExt cx="492104" cy="492104"/>
          </a:xfrm>
        </p:grpSpPr>
        <p:sp>
          <p:nvSpPr>
            <p:cNvPr id="75" name="Oval 115"/>
            <p:cNvSpPr/>
            <p:nvPr/>
          </p:nvSpPr>
          <p:spPr>
            <a:xfrm>
              <a:off x="7516221" y="2144972"/>
              <a:ext cx="492104" cy="492104"/>
            </a:xfrm>
            <a:prstGeom prst="ellipse">
              <a:avLst/>
            </a:prstGeom>
            <a:gradFill>
              <a:gsLst>
                <a:gs pos="0">
                  <a:srgbClr val="52DCDE"/>
                </a:gs>
                <a:gs pos="100000">
                  <a:srgbClr val="FF89A1"/>
                </a:gs>
              </a:gsLst>
              <a:lin ang="5400000" scaled="0"/>
            </a:gradFill>
            <a:ln>
              <a:noFill/>
            </a:ln>
            <a:effectLst>
              <a:outerShdw blurRad="1905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702040204020203" pitchFamily="34" charset="0"/>
                <a:ea typeface="方正黑体简体" panose="03000509000000000000" pitchFamily="65" charset="-122"/>
                <a:cs typeface="Segoe UI" panose="020B0702040204020203" pitchFamily="34" charset="0"/>
              </a:endParaRPr>
            </a:p>
          </p:txBody>
        </p:sp>
        <p:sp>
          <p:nvSpPr>
            <p:cNvPr id="76" name="TextBox 116"/>
            <p:cNvSpPr txBox="1"/>
            <p:nvPr/>
          </p:nvSpPr>
          <p:spPr>
            <a:xfrm>
              <a:off x="7523265" y="2252525"/>
              <a:ext cx="478016" cy="276999"/>
            </a:xfrm>
            <a:prstGeom prst="rect">
              <a:avLst/>
            </a:prstGeom>
            <a:noFill/>
          </p:spPr>
          <p:txBody>
            <a:bodyPr wrap="none" rtlCol="0">
              <a:spAutoFit/>
            </a:bodyPr>
            <a:lstStyle/>
            <a:p>
              <a:pPr algn="ctr"/>
              <a:r>
                <a:rPr lang="en-US" sz="1200" dirty="0">
                  <a:solidFill>
                    <a:schemeClr val="bg1"/>
                  </a:solidFill>
                  <a:latin typeface="Segoe UI" panose="020B0702040204020203" pitchFamily="34" charset="0"/>
                  <a:ea typeface="方正黑体简体" panose="03000509000000000000" pitchFamily="65" charset="-122"/>
                  <a:cs typeface="Segoe UI" panose="020B0702040204020203" pitchFamily="34" charset="0"/>
                </a:rPr>
                <a:t>50%</a:t>
              </a:r>
              <a:endParaRPr lang="id-ID" sz="1200" dirty="0">
                <a:solidFill>
                  <a:schemeClr val="bg1"/>
                </a:solidFill>
                <a:latin typeface="Segoe UI" panose="020B0702040204020203" pitchFamily="34" charset="0"/>
                <a:ea typeface="方正黑体简体" panose="03000509000000000000" pitchFamily="65" charset="-122"/>
                <a:cs typeface="Segoe UI" panose="020B0702040204020203" pitchFamily="34" charset="0"/>
              </a:endParaRPr>
            </a:p>
          </p:txBody>
        </p:sp>
      </p:grpSp>
      <p:sp>
        <p:nvSpPr>
          <p:cNvPr id="77" name="TextBox 114"/>
          <p:cNvSpPr txBox="1"/>
          <p:nvPr/>
        </p:nvSpPr>
        <p:spPr>
          <a:xfrm flipH="1">
            <a:off x="7406314" y="2204420"/>
            <a:ext cx="2309883" cy="511810"/>
          </a:xfrm>
          <a:prstGeom prst="rect">
            <a:avLst/>
          </a:prstGeom>
          <a:noFill/>
        </p:spPr>
        <p:txBody>
          <a:bodyPr wrap="square" rtlCol="0">
            <a:spAutoFit/>
          </a:bodyPr>
          <a:lstStyle/>
          <a:p>
            <a:pPr marL="0" marR="0" lvl="0" indent="0" algn="l" defTabSz="914400" eaLnBrk="1" fontAlgn="auto" latinLnBrk="0" hangingPunct="1">
              <a:lnSpc>
                <a:spcPct val="114000"/>
              </a:lnSpc>
              <a:spcBef>
                <a:spcPts val="0"/>
              </a:spcBef>
              <a:spcAft>
                <a:spcPts val="0"/>
              </a:spcAft>
              <a:buClrTx/>
              <a:buSzTx/>
              <a:buFont typeface="Arial" panose="020B0604020202090204" pitchFamily="34" charset="0"/>
              <a:buNone/>
              <a:defRPr/>
            </a:pPr>
            <a:r>
              <a:rPr lang="zh-CN" altLang="en-US" sz="1200" kern="0" noProof="0" dirty="0">
                <a:ln>
                  <a:noFill/>
                </a:ln>
                <a:solidFill>
                  <a:schemeClr val="tx1">
                    <a:lumMod val="65000"/>
                    <a:lumOff val="35000"/>
                  </a:scheme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sym typeface="+mn-ea"/>
              </a:rPr>
              <a:t>您的内容打在这里，或者通过复制您的文本后</a:t>
            </a:r>
            <a:endParaRPr lang="en-US" sz="1200" b="1" dirty="0">
              <a:solidFill>
                <a:schemeClr val="bg1">
                  <a:lumMod val="65000"/>
                </a:schemeClr>
              </a:solidFill>
              <a:latin typeface="Segoe UI Light" panose="020B0502040204020203" pitchFamily="34" charset="0"/>
              <a:ea typeface="方正黑体简体" panose="03000509000000000000" pitchFamily="65" charset="-122"/>
              <a:cs typeface="Segoe UI Light" panose="020B0502040204020203" pitchFamily="34" charset="0"/>
            </a:endParaRPr>
          </a:p>
        </p:txBody>
      </p:sp>
      <p:sp>
        <p:nvSpPr>
          <p:cNvPr id="78" name="TextBox 100"/>
          <p:cNvSpPr txBox="1"/>
          <p:nvPr/>
        </p:nvSpPr>
        <p:spPr>
          <a:xfrm>
            <a:off x="1065676" y="3129009"/>
            <a:ext cx="2153059" cy="367359"/>
          </a:xfrm>
          <a:prstGeom prst="rect">
            <a:avLst/>
          </a:prstGeom>
          <a:noFill/>
        </p:spPr>
        <p:txBody>
          <a:bodyPr wrap="none" rtlCol="0">
            <a:noAutofit/>
          </a:bodyPr>
          <a:lstStyle/>
          <a:p>
            <a:pPr algn="r"/>
            <a:r>
              <a:rPr lang="zh-CN" altLang="en-US" sz="1600" dirty="0">
                <a:latin typeface="Segoe UI" panose="020B0702040204020203" pitchFamily="34" charset="0"/>
                <a:ea typeface="方正黑体简体" panose="03000509000000000000" pitchFamily="65" charset="-122"/>
                <a:cs typeface="Segoe UI" panose="020B0702040204020203" pitchFamily="34" charset="0"/>
                <a:sym typeface="+mn-ea"/>
              </a:rPr>
              <a:t>文字内容</a:t>
            </a:r>
            <a:endParaRPr lang="id-ID" sz="1600" dirty="0">
              <a:latin typeface="Segoe UI" panose="020B0702040204020203" pitchFamily="34" charset="0"/>
              <a:ea typeface="方正黑体简体" panose="03000509000000000000" pitchFamily="65" charset="-122"/>
              <a:cs typeface="Segoe UI" panose="020B0702040204020203" pitchFamily="34" charset="0"/>
            </a:endParaRPr>
          </a:p>
        </p:txBody>
      </p:sp>
      <p:sp>
        <p:nvSpPr>
          <p:cNvPr id="79" name="TextBox 102"/>
          <p:cNvSpPr txBox="1"/>
          <p:nvPr/>
        </p:nvSpPr>
        <p:spPr>
          <a:xfrm flipH="1">
            <a:off x="1639039" y="3642851"/>
            <a:ext cx="2309883" cy="511810"/>
          </a:xfrm>
          <a:prstGeom prst="rect">
            <a:avLst/>
          </a:prstGeom>
          <a:noFill/>
        </p:spPr>
        <p:txBody>
          <a:bodyPr wrap="square" rtlCol="0">
            <a:spAutoFit/>
          </a:bodyPr>
          <a:lstStyle/>
          <a:p>
            <a:pPr marL="0" marR="0" lvl="0" indent="0" algn="r" defTabSz="914400" eaLnBrk="1" fontAlgn="auto" latinLnBrk="0" hangingPunct="1">
              <a:lnSpc>
                <a:spcPct val="114000"/>
              </a:lnSpc>
              <a:spcBef>
                <a:spcPts val="0"/>
              </a:spcBef>
              <a:spcAft>
                <a:spcPts val="0"/>
              </a:spcAft>
              <a:buClrTx/>
              <a:buSzTx/>
              <a:buFont typeface="Arial" panose="020B0604020202090204" pitchFamily="34" charset="0"/>
              <a:buNone/>
              <a:defRPr/>
            </a:pPr>
            <a:r>
              <a:rPr lang="zh-CN" altLang="en-US" sz="1200" kern="0" noProof="0" dirty="0">
                <a:ln>
                  <a:noFill/>
                </a:ln>
                <a:solidFill>
                  <a:schemeClr val="tx1">
                    <a:lumMod val="65000"/>
                    <a:lumOff val="35000"/>
                  </a:scheme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sym typeface="+mn-ea"/>
              </a:rPr>
              <a:t>您的内容打在这里，或者通过复制您的文本后</a:t>
            </a:r>
            <a:endParaRPr lang="en-US" sz="1200" b="1" dirty="0">
              <a:solidFill>
                <a:schemeClr val="bg1">
                  <a:lumMod val="65000"/>
                </a:schemeClr>
              </a:solidFill>
              <a:latin typeface="Segoe UI Light" panose="020B0502040204020203" pitchFamily="34" charset="0"/>
              <a:ea typeface="方正黑体简体" panose="03000509000000000000" pitchFamily="65" charset="-122"/>
              <a:cs typeface="Segoe UI Light" panose="020B0502040204020203" pitchFamily="34" charset="0"/>
            </a:endParaRPr>
          </a:p>
        </p:txBody>
      </p:sp>
      <p:sp>
        <p:nvSpPr>
          <p:cNvPr id="80" name="TextBox 118"/>
          <p:cNvSpPr txBox="1"/>
          <p:nvPr/>
        </p:nvSpPr>
        <p:spPr>
          <a:xfrm flipH="1">
            <a:off x="7697749" y="3061699"/>
            <a:ext cx="2153059" cy="367359"/>
          </a:xfrm>
          <a:prstGeom prst="rect">
            <a:avLst/>
          </a:prstGeom>
          <a:noFill/>
        </p:spPr>
        <p:txBody>
          <a:bodyPr wrap="none" rtlCol="0">
            <a:noAutofit/>
          </a:bodyPr>
          <a:lstStyle/>
          <a:p>
            <a:pPr algn="r"/>
            <a:r>
              <a:rPr lang="zh-CN" altLang="en-US" sz="1600" dirty="0">
                <a:latin typeface="Segoe UI" panose="020B0702040204020203" pitchFamily="34" charset="0"/>
                <a:ea typeface="方正黑体简体" panose="03000509000000000000" pitchFamily="65" charset="-122"/>
                <a:cs typeface="Segoe UI" panose="020B0702040204020203" pitchFamily="34" charset="0"/>
                <a:sym typeface="+mn-ea"/>
              </a:rPr>
              <a:t>文字内容</a:t>
            </a:r>
            <a:endParaRPr lang="id-ID" sz="1600" dirty="0">
              <a:latin typeface="Segoe UI" panose="020B0702040204020203" pitchFamily="34" charset="0"/>
              <a:ea typeface="方正黑体简体" panose="03000509000000000000" pitchFamily="65" charset="-122"/>
              <a:cs typeface="Segoe UI" panose="020B0702040204020203" pitchFamily="34" charset="0"/>
            </a:endParaRPr>
          </a:p>
        </p:txBody>
      </p:sp>
      <p:grpSp>
        <p:nvGrpSpPr>
          <p:cNvPr id="81" name="Group 16"/>
          <p:cNvGrpSpPr/>
          <p:nvPr/>
        </p:nvGrpSpPr>
        <p:grpSpPr>
          <a:xfrm>
            <a:off x="8264172" y="3066636"/>
            <a:ext cx="492104" cy="492104"/>
            <a:chOff x="8300267" y="3583403"/>
            <a:chExt cx="492104" cy="492104"/>
          </a:xfrm>
        </p:grpSpPr>
        <p:sp>
          <p:nvSpPr>
            <p:cNvPr id="82" name="Oval 121"/>
            <p:cNvSpPr/>
            <p:nvPr/>
          </p:nvSpPr>
          <p:spPr>
            <a:xfrm>
              <a:off x="8300267" y="3583403"/>
              <a:ext cx="492104" cy="492104"/>
            </a:xfrm>
            <a:prstGeom prst="ellipse">
              <a:avLst/>
            </a:prstGeom>
            <a:gradFill>
              <a:gsLst>
                <a:gs pos="0">
                  <a:srgbClr val="52DCDE"/>
                </a:gs>
                <a:gs pos="100000">
                  <a:srgbClr val="FF89A1"/>
                </a:gs>
              </a:gsLst>
              <a:lin ang="5400000" scaled="0"/>
            </a:gradFill>
            <a:ln>
              <a:noFill/>
            </a:ln>
            <a:effectLst>
              <a:outerShdw blurRad="1905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Segoe UI" panose="020B0702040204020203" pitchFamily="34" charset="0"/>
                <a:ea typeface="方正黑体简体" panose="03000509000000000000" pitchFamily="65" charset="-122"/>
                <a:cs typeface="Segoe UI" panose="020B0702040204020203" pitchFamily="34" charset="0"/>
              </a:endParaRPr>
            </a:p>
          </p:txBody>
        </p:sp>
        <p:sp>
          <p:nvSpPr>
            <p:cNvPr id="83" name="TextBox 122"/>
            <p:cNvSpPr txBox="1"/>
            <p:nvPr/>
          </p:nvSpPr>
          <p:spPr>
            <a:xfrm>
              <a:off x="8300899" y="3690956"/>
              <a:ext cx="490840" cy="276999"/>
            </a:xfrm>
            <a:prstGeom prst="rect">
              <a:avLst/>
            </a:prstGeom>
            <a:noFill/>
          </p:spPr>
          <p:txBody>
            <a:bodyPr wrap="none" rtlCol="0">
              <a:spAutoFit/>
            </a:bodyPr>
            <a:lstStyle/>
            <a:p>
              <a:pPr algn="ctr"/>
              <a:r>
                <a:rPr lang="en-US" sz="1200" dirty="0">
                  <a:solidFill>
                    <a:schemeClr val="bg1"/>
                  </a:solidFill>
                  <a:latin typeface="Segoe UI" panose="020B0702040204020203" pitchFamily="34" charset="0"/>
                  <a:ea typeface="方正黑体简体" panose="03000509000000000000" pitchFamily="65" charset="-122"/>
                  <a:cs typeface="Segoe UI" panose="020B0702040204020203" pitchFamily="34" charset="0"/>
                </a:rPr>
                <a:t>25%</a:t>
              </a:r>
              <a:endParaRPr lang="id-ID" sz="1200" dirty="0">
                <a:solidFill>
                  <a:schemeClr val="bg1"/>
                </a:solidFill>
                <a:latin typeface="Segoe UI" panose="020B0702040204020203" pitchFamily="34" charset="0"/>
                <a:ea typeface="方正黑体简体" panose="03000509000000000000" pitchFamily="65" charset="-122"/>
                <a:cs typeface="Segoe UI" panose="020B0702040204020203" pitchFamily="34" charset="0"/>
              </a:endParaRPr>
            </a:p>
          </p:txBody>
        </p:sp>
      </p:grpSp>
      <p:sp>
        <p:nvSpPr>
          <p:cNvPr id="84" name="TextBox 120"/>
          <p:cNvSpPr txBox="1"/>
          <p:nvPr/>
        </p:nvSpPr>
        <p:spPr>
          <a:xfrm flipH="1">
            <a:off x="8190360" y="3642851"/>
            <a:ext cx="2309883" cy="511810"/>
          </a:xfrm>
          <a:prstGeom prst="rect">
            <a:avLst/>
          </a:prstGeom>
          <a:noFill/>
        </p:spPr>
        <p:txBody>
          <a:bodyPr wrap="square" rtlCol="0">
            <a:spAutoFit/>
          </a:bodyPr>
          <a:lstStyle/>
          <a:p>
            <a:pPr marL="0" marR="0" lvl="0" indent="0" algn="l" defTabSz="914400" eaLnBrk="1" fontAlgn="auto" latinLnBrk="0" hangingPunct="1">
              <a:lnSpc>
                <a:spcPct val="114000"/>
              </a:lnSpc>
              <a:spcBef>
                <a:spcPts val="0"/>
              </a:spcBef>
              <a:spcAft>
                <a:spcPts val="0"/>
              </a:spcAft>
              <a:buClrTx/>
              <a:buSzTx/>
              <a:buFont typeface="Arial" panose="020B0604020202090204" pitchFamily="34" charset="0"/>
              <a:buNone/>
              <a:defRPr/>
            </a:pPr>
            <a:r>
              <a:rPr lang="zh-CN" altLang="en-US" sz="1200" kern="0" noProof="0" dirty="0">
                <a:ln>
                  <a:noFill/>
                </a:ln>
                <a:solidFill>
                  <a:schemeClr val="tx1">
                    <a:lumMod val="65000"/>
                    <a:lumOff val="35000"/>
                  </a:scheme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sym typeface="+mn-ea"/>
              </a:rPr>
              <a:t>您的内容打在这里，或者通过复制您的文本后</a:t>
            </a:r>
            <a:endParaRPr lang="en-US" sz="1200" b="1" dirty="0">
              <a:solidFill>
                <a:schemeClr val="bg1">
                  <a:lumMod val="65000"/>
                </a:schemeClr>
              </a:solidFill>
              <a:latin typeface="Segoe UI Light" panose="020B0502040204020203" pitchFamily="34" charset="0"/>
              <a:ea typeface="方正黑体简体" panose="03000509000000000000" pitchFamily="65" charset="-122"/>
              <a:cs typeface="Segoe UI Light" panose="020B0502040204020203" pitchFamily="34" charset="0"/>
            </a:endParaRPr>
          </a:p>
        </p:txBody>
      </p:sp>
      <p:sp>
        <p:nvSpPr>
          <p:cNvPr id="85" name="TextBox 126"/>
          <p:cNvSpPr txBox="1"/>
          <p:nvPr/>
        </p:nvSpPr>
        <p:spPr>
          <a:xfrm>
            <a:off x="854994" y="5081282"/>
            <a:ext cx="2309883" cy="511810"/>
          </a:xfrm>
          <a:prstGeom prst="rect">
            <a:avLst/>
          </a:prstGeom>
          <a:noFill/>
        </p:spPr>
        <p:txBody>
          <a:bodyPr wrap="square" rtlCol="0">
            <a:spAutoFit/>
          </a:bodyPr>
          <a:lstStyle/>
          <a:p>
            <a:pPr marL="0" marR="0" lvl="0" indent="0" algn="r" defTabSz="914400" eaLnBrk="1" fontAlgn="auto" latinLnBrk="0" hangingPunct="1">
              <a:lnSpc>
                <a:spcPct val="114000"/>
              </a:lnSpc>
              <a:spcBef>
                <a:spcPts val="0"/>
              </a:spcBef>
              <a:spcAft>
                <a:spcPts val="0"/>
              </a:spcAft>
              <a:buClrTx/>
              <a:buSzTx/>
              <a:buFont typeface="Arial" panose="020B0604020202090204" pitchFamily="34" charset="0"/>
              <a:buNone/>
              <a:defRPr/>
            </a:pPr>
            <a:r>
              <a:rPr lang="zh-CN" altLang="en-US" sz="1200" kern="0" noProof="0" dirty="0">
                <a:ln>
                  <a:noFill/>
                </a:ln>
                <a:solidFill>
                  <a:schemeClr val="tx1">
                    <a:lumMod val="65000"/>
                    <a:lumOff val="35000"/>
                  </a:scheme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sym typeface="+mn-ea"/>
              </a:rPr>
              <a:t>您的内容打在这里，或者通过复制您的文本后</a:t>
            </a:r>
            <a:endParaRPr lang="en-US" sz="1200" b="1" dirty="0">
              <a:solidFill>
                <a:schemeClr val="bg1">
                  <a:lumMod val="65000"/>
                </a:schemeClr>
              </a:solidFill>
              <a:latin typeface="Segoe UI Light" panose="020B0502040204020203" pitchFamily="34" charset="0"/>
              <a:ea typeface="方正黑体简体" panose="03000509000000000000" pitchFamily="65" charset="-122"/>
              <a:cs typeface="Segoe UI Light" panose="020B0502040204020203" pitchFamily="34" charset="0"/>
            </a:endParaRPr>
          </a:p>
        </p:txBody>
      </p:sp>
      <p:grpSp>
        <p:nvGrpSpPr>
          <p:cNvPr id="86" name="Group 17"/>
          <p:cNvGrpSpPr/>
          <p:nvPr/>
        </p:nvGrpSpPr>
        <p:grpSpPr>
          <a:xfrm>
            <a:off x="9048218" y="4505067"/>
            <a:ext cx="492104" cy="492104"/>
            <a:chOff x="9084313" y="5021834"/>
            <a:chExt cx="492104" cy="492104"/>
          </a:xfrm>
        </p:grpSpPr>
        <p:sp>
          <p:nvSpPr>
            <p:cNvPr id="87" name="Oval 133"/>
            <p:cNvSpPr/>
            <p:nvPr/>
          </p:nvSpPr>
          <p:spPr>
            <a:xfrm>
              <a:off x="9084313" y="5021834"/>
              <a:ext cx="492104" cy="492104"/>
            </a:xfrm>
            <a:prstGeom prst="ellipse">
              <a:avLst/>
            </a:prstGeom>
            <a:gradFill>
              <a:gsLst>
                <a:gs pos="0">
                  <a:srgbClr val="52DCDE"/>
                </a:gs>
                <a:gs pos="100000">
                  <a:srgbClr val="FF89A1"/>
                </a:gs>
              </a:gsLst>
              <a:lin ang="5400000" scaled="0"/>
            </a:gradFill>
            <a:ln>
              <a:noFill/>
            </a:ln>
            <a:effectLst>
              <a:outerShdw blurRad="1905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702040204020203" pitchFamily="34" charset="0"/>
                <a:ea typeface="方正黑体简体" panose="03000509000000000000" pitchFamily="65" charset="-122"/>
                <a:cs typeface="Segoe UI" panose="020B0702040204020203" pitchFamily="34" charset="0"/>
              </a:endParaRPr>
            </a:p>
          </p:txBody>
        </p:sp>
        <p:sp>
          <p:nvSpPr>
            <p:cNvPr id="88" name="TextBox 134"/>
            <p:cNvSpPr txBox="1"/>
            <p:nvPr/>
          </p:nvSpPr>
          <p:spPr>
            <a:xfrm>
              <a:off x="9084945" y="5129387"/>
              <a:ext cx="490840" cy="276999"/>
            </a:xfrm>
            <a:prstGeom prst="rect">
              <a:avLst/>
            </a:prstGeom>
            <a:noFill/>
          </p:spPr>
          <p:txBody>
            <a:bodyPr wrap="none" rtlCol="0">
              <a:spAutoFit/>
            </a:bodyPr>
            <a:lstStyle/>
            <a:p>
              <a:pPr algn="ctr"/>
              <a:r>
                <a:rPr lang="en-US" sz="1200" dirty="0">
                  <a:solidFill>
                    <a:schemeClr val="bg1"/>
                  </a:solidFill>
                  <a:latin typeface="Segoe UI" panose="020B0702040204020203" pitchFamily="34" charset="0"/>
                  <a:ea typeface="方正黑体简体" panose="03000509000000000000" pitchFamily="65" charset="-122"/>
                  <a:cs typeface="Segoe UI" panose="020B0702040204020203" pitchFamily="34" charset="0"/>
                </a:rPr>
                <a:t>15%</a:t>
              </a:r>
              <a:endParaRPr lang="id-ID" sz="1200" dirty="0">
                <a:solidFill>
                  <a:schemeClr val="bg1"/>
                </a:solidFill>
                <a:latin typeface="Segoe UI" panose="020B0702040204020203" pitchFamily="34" charset="0"/>
                <a:ea typeface="方正黑体简体" panose="03000509000000000000" pitchFamily="65" charset="-122"/>
                <a:cs typeface="Segoe UI" panose="020B0702040204020203" pitchFamily="34" charset="0"/>
              </a:endParaRPr>
            </a:p>
          </p:txBody>
        </p:sp>
      </p:grpSp>
      <p:sp>
        <p:nvSpPr>
          <p:cNvPr id="89" name="TextBox 132"/>
          <p:cNvSpPr txBox="1"/>
          <p:nvPr/>
        </p:nvSpPr>
        <p:spPr>
          <a:xfrm flipH="1">
            <a:off x="8974406" y="5081282"/>
            <a:ext cx="2309883" cy="511810"/>
          </a:xfrm>
          <a:prstGeom prst="rect">
            <a:avLst/>
          </a:prstGeom>
          <a:noFill/>
        </p:spPr>
        <p:txBody>
          <a:bodyPr wrap="square" rtlCol="0">
            <a:spAutoFit/>
          </a:bodyPr>
          <a:lstStyle/>
          <a:p>
            <a:pPr marL="0" marR="0" lvl="0" indent="0" algn="l" defTabSz="914400" eaLnBrk="1" fontAlgn="auto" latinLnBrk="0" hangingPunct="1">
              <a:lnSpc>
                <a:spcPct val="114000"/>
              </a:lnSpc>
              <a:spcBef>
                <a:spcPts val="0"/>
              </a:spcBef>
              <a:spcAft>
                <a:spcPts val="0"/>
              </a:spcAft>
              <a:buClrTx/>
              <a:buSzTx/>
              <a:buFont typeface="Arial" panose="020B0604020202090204" pitchFamily="34" charset="0"/>
              <a:buNone/>
              <a:defRPr/>
            </a:pPr>
            <a:r>
              <a:rPr lang="zh-CN" altLang="en-US" sz="1200" kern="0" noProof="0" dirty="0">
                <a:ln>
                  <a:noFill/>
                </a:ln>
                <a:solidFill>
                  <a:schemeClr val="tx1">
                    <a:lumMod val="65000"/>
                    <a:lumOff val="35000"/>
                  </a:scheme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sym typeface="+mn-ea"/>
              </a:rPr>
              <a:t>您的内容打在这里，或者通过复制您的文本后</a:t>
            </a:r>
            <a:endParaRPr lang="en-US" sz="1200" b="1" dirty="0">
              <a:solidFill>
                <a:schemeClr val="bg1">
                  <a:lumMod val="65000"/>
                </a:schemeClr>
              </a:solidFill>
              <a:latin typeface="Segoe UI Light" panose="020B0502040204020203" pitchFamily="34" charset="0"/>
              <a:ea typeface="方正黑体简体" panose="03000509000000000000" pitchFamily="65" charset="-122"/>
              <a:cs typeface="Segoe UI Light" panose="020B0502040204020203" pitchFamily="34" charset="0"/>
            </a:endParaRPr>
          </a:p>
        </p:txBody>
      </p:sp>
      <p:grpSp>
        <p:nvGrpSpPr>
          <p:cNvPr id="90" name="Group 12"/>
          <p:cNvGrpSpPr/>
          <p:nvPr/>
        </p:nvGrpSpPr>
        <p:grpSpPr>
          <a:xfrm>
            <a:off x="4097518" y="1628205"/>
            <a:ext cx="492104" cy="492104"/>
            <a:chOff x="4133613" y="2144972"/>
            <a:chExt cx="492104" cy="492104"/>
          </a:xfrm>
        </p:grpSpPr>
        <p:sp>
          <p:nvSpPr>
            <p:cNvPr id="91" name="Oval 109"/>
            <p:cNvSpPr/>
            <p:nvPr/>
          </p:nvSpPr>
          <p:spPr>
            <a:xfrm flipH="1">
              <a:off x="4133613" y="2144972"/>
              <a:ext cx="492104" cy="492104"/>
            </a:xfrm>
            <a:prstGeom prst="ellipse">
              <a:avLst/>
            </a:prstGeom>
            <a:gradFill>
              <a:gsLst>
                <a:gs pos="0">
                  <a:srgbClr val="52DCDE"/>
                </a:gs>
                <a:gs pos="100000">
                  <a:srgbClr val="FF89A1"/>
                </a:gs>
              </a:gsLst>
              <a:lin ang="5400000" scaled="0"/>
            </a:gradFill>
            <a:ln>
              <a:noFill/>
            </a:ln>
            <a:effectLst>
              <a:outerShdw blurRad="1905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id-ID" sz="1200" dirty="0">
                <a:latin typeface="Segoe UI" panose="020B0702040204020203" pitchFamily="34" charset="0"/>
                <a:ea typeface="方正黑体简体" panose="03000509000000000000" pitchFamily="65" charset="-122"/>
                <a:cs typeface="Segoe UI" panose="020B0702040204020203" pitchFamily="34" charset="0"/>
              </a:endParaRPr>
            </a:p>
          </p:txBody>
        </p:sp>
        <p:grpSp>
          <p:nvGrpSpPr>
            <p:cNvPr id="92" name="Group 141"/>
            <p:cNvGrpSpPr/>
            <p:nvPr/>
          </p:nvGrpSpPr>
          <p:grpSpPr>
            <a:xfrm>
              <a:off x="4256848" y="2287699"/>
              <a:ext cx="245634" cy="206650"/>
              <a:chOff x="5356342" y="3093565"/>
              <a:chExt cx="465138" cy="391319"/>
            </a:xfrm>
            <a:solidFill>
              <a:schemeClr val="bg1"/>
            </a:solidFill>
          </p:grpSpPr>
          <p:sp>
            <p:nvSpPr>
              <p:cNvPr id="93" name="AutoShape 120"/>
              <p:cNvSpPr/>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panose="020B0502020104020203" charset="0"/>
                  <a:ea typeface="方正黑体简体" panose="03000509000000000000" pitchFamily="65" charset="-122"/>
                  <a:sym typeface="Gill Sans" panose="020B0502020104020203" charset="0"/>
                </a:endParaRPr>
              </a:p>
            </p:txBody>
          </p:sp>
          <p:sp>
            <p:nvSpPr>
              <p:cNvPr id="94" name="AutoShape 121"/>
              <p:cNvSpPr/>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panose="020B0502020104020203" charset="0"/>
                  <a:ea typeface="方正黑体简体" panose="03000509000000000000" pitchFamily="65" charset="-122"/>
                  <a:sym typeface="Gill Sans" panose="020B0502020104020203" charset="0"/>
                </a:endParaRPr>
              </a:p>
            </p:txBody>
          </p:sp>
          <p:sp>
            <p:nvSpPr>
              <p:cNvPr id="95" name="AutoShape 122"/>
              <p:cNvSpPr/>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panose="020B0502020104020203" charset="0"/>
                  <a:ea typeface="方正黑体简体" panose="03000509000000000000" pitchFamily="65" charset="-122"/>
                  <a:sym typeface="Gill Sans" panose="020B0502020104020203" charset="0"/>
                </a:endParaRPr>
              </a:p>
            </p:txBody>
          </p:sp>
        </p:grpSp>
      </p:grpSp>
      <p:grpSp>
        <p:nvGrpSpPr>
          <p:cNvPr id="96" name="Group 13"/>
          <p:cNvGrpSpPr/>
          <p:nvPr/>
        </p:nvGrpSpPr>
        <p:grpSpPr>
          <a:xfrm>
            <a:off x="3313472" y="3066636"/>
            <a:ext cx="492104" cy="492104"/>
            <a:chOff x="3349567" y="3583403"/>
            <a:chExt cx="492104" cy="492104"/>
          </a:xfrm>
        </p:grpSpPr>
        <p:sp>
          <p:nvSpPr>
            <p:cNvPr id="97" name="Oval 103"/>
            <p:cNvSpPr/>
            <p:nvPr/>
          </p:nvSpPr>
          <p:spPr>
            <a:xfrm flipH="1">
              <a:off x="3349567" y="3583403"/>
              <a:ext cx="492104" cy="492104"/>
            </a:xfrm>
            <a:prstGeom prst="ellipse">
              <a:avLst/>
            </a:prstGeom>
            <a:gradFill>
              <a:gsLst>
                <a:gs pos="0">
                  <a:srgbClr val="52DCDE"/>
                </a:gs>
                <a:gs pos="100000">
                  <a:srgbClr val="FF89A1"/>
                </a:gs>
              </a:gsLst>
              <a:lin ang="5400000" scaled="0"/>
            </a:gradFill>
            <a:ln>
              <a:noFill/>
            </a:ln>
            <a:effectLst>
              <a:outerShdw blurRad="1905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id-ID" sz="1200" dirty="0">
                <a:latin typeface="Segoe UI" panose="020B0702040204020203" pitchFamily="34" charset="0"/>
                <a:ea typeface="方正黑体简体" panose="03000509000000000000" pitchFamily="65" charset="-122"/>
                <a:cs typeface="Segoe UI" panose="020B0702040204020203" pitchFamily="34" charset="0"/>
              </a:endParaRPr>
            </a:p>
          </p:txBody>
        </p:sp>
        <p:grpSp>
          <p:nvGrpSpPr>
            <p:cNvPr id="98" name="Group 145"/>
            <p:cNvGrpSpPr/>
            <p:nvPr/>
          </p:nvGrpSpPr>
          <p:grpSpPr>
            <a:xfrm>
              <a:off x="3473011" y="3706847"/>
              <a:ext cx="245216" cy="245216"/>
              <a:chOff x="4427654" y="3049909"/>
              <a:chExt cx="464344" cy="464344"/>
            </a:xfrm>
            <a:solidFill>
              <a:schemeClr val="bg1"/>
            </a:solidFill>
          </p:grpSpPr>
          <p:sp>
            <p:nvSpPr>
              <p:cNvPr id="99" name="AutoShape 123"/>
              <p:cNvSpPr/>
              <p:nvPr/>
            </p:nvSpPr>
            <p:spPr bwMode="auto">
              <a:xfrm>
                <a:off x="4427654"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panose="020B0502020104020203" charset="0"/>
                  <a:ea typeface="方正黑体简体" panose="03000509000000000000" pitchFamily="65" charset="-122"/>
                  <a:sym typeface="Gill Sans" panose="020B0502020104020203" charset="0"/>
                </a:endParaRPr>
              </a:p>
            </p:txBody>
          </p:sp>
          <p:sp>
            <p:nvSpPr>
              <p:cNvPr id="100" name="AutoShape 124"/>
              <p:cNvSpPr/>
              <p:nvPr/>
            </p:nvSpPr>
            <p:spPr bwMode="auto">
              <a:xfrm>
                <a:off x="4558623" y="318008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panose="020B0502020104020203" charset="0"/>
                  <a:ea typeface="方正黑体简体" panose="03000509000000000000" pitchFamily="65" charset="-122"/>
                  <a:sym typeface="Gill Sans" panose="020B0502020104020203" charset="0"/>
                </a:endParaRPr>
              </a:p>
            </p:txBody>
          </p:sp>
          <p:sp>
            <p:nvSpPr>
              <p:cNvPr id="101" name="AutoShape 125"/>
              <p:cNvSpPr/>
              <p:nvPr/>
            </p:nvSpPr>
            <p:spPr bwMode="auto">
              <a:xfrm>
                <a:off x="4601485" y="322374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panose="020B0502020104020203" charset="0"/>
                  <a:ea typeface="方正黑体简体" panose="03000509000000000000" pitchFamily="65" charset="-122"/>
                  <a:sym typeface="Gill Sans" panose="020B0502020104020203" charset="0"/>
                </a:endParaRPr>
              </a:p>
            </p:txBody>
          </p:sp>
        </p:grpSp>
      </p:grpSp>
      <p:grpSp>
        <p:nvGrpSpPr>
          <p:cNvPr id="102" name="Group 14"/>
          <p:cNvGrpSpPr/>
          <p:nvPr/>
        </p:nvGrpSpPr>
        <p:grpSpPr>
          <a:xfrm>
            <a:off x="2529427" y="4505067"/>
            <a:ext cx="492104" cy="492104"/>
            <a:chOff x="2565522" y="5021834"/>
            <a:chExt cx="492104" cy="492104"/>
          </a:xfrm>
        </p:grpSpPr>
        <p:sp>
          <p:nvSpPr>
            <p:cNvPr id="103" name="Oval 127"/>
            <p:cNvSpPr/>
            <p:nvPr/>
          </p:nvSpPr>
          <p:spPr>
            <a:xfrm flipH="1">
              <a:off x="2565522" y="5021834"/>
              <a:ext cx="492104" cy="492104"/>
            </a:xfrm>
            <a:prstGeom prst="ellipse">
              <a:avLst/>
            </a:prstGeom>
            <a:gradFill>
              <a:gsLst>
                <a:gs pos="0">
                  <a:srgbClr val="52DCDE"/>
                </a:gs>
                <a:gs pos="100000">
                  <a:srgbClr val="FF89A1"/>
                </a:gs>
              </a:gsLst>
              <a:lin ang="5400000" scaled="0"/>
            </a:gradFill>
            <a:ln>
              <a:noFill/>
            </a:ln>
            <a:effectLst>
              <a:outerShdw blurRad="1905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id-ID" sz="1200" dirty="0">
                <a:latin typeface="Segoe UI" panose="020B0702040204020203" pitchFamily="34" charset="0"/>
                <a:ea typeface="方正黑体简体" panose="03000509000000000000" pitchFamily="65" charset="-122"/>
                <a:cs typeface="Segoe UI" panose="020B0702040204020203" pitchFamily="34" charset="0"/>
              </a:endParaRPr>
            </a:p>
          </p:txBody>
        </p:sp>
        <p:grpSp>
          <p:nvGrpSpPr>
            <p:cNvPr id="104" name="Group 149"/>
            <p:cNvGrpSpPr/>
            <p:nvPr/>
          </p:nvGrpSpPr>
          <p:grpSpPr>
            <a:xfrm>
              <a:off x="2688966" y="5145069"/>
              <a:ext cx="245216" cy="245634"/>
              <a:chOff x="7275629" y="3973834"/>
              <a:chExt cx="464344" cy="465138"/>
            </a:xfrm>
            <a:solidFill>
              <a:schemeClr val="bg1"/>
            </a:solidFill>
          </p:grpSpPr>
          <p:sp>
            <p:nvSpPr>
              <p:cNvPr id="105" name="AutoShape 37"/>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panose="020B0502020104020203" charset="0"/>
                  <a:ea typeface="方正黑体简体" panose="03000509000000000000" pitchFamily="65" charset="-122"/>
                  <a:sym typeface="Gill Sans" panose="020B0502020104020203" charset="0"/>
                </a:endParaRPr>
              </a:p>
            </p:txBody>
          </p:sp>
          <p:sp>
            <p:nvSpPr>
              <p:cNvPr id="106" name="AutoShape 38"/>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panose="020B0502020104020203" charset="0"/>
                  <a:ea typeface="方正黑体简体" panose="03000509000000000000" pitchFamily="65" charset="-122"/>
                  <a:sym typeface="Gill Sans" panose="020B0502020104020203" charset="0"/>
                </a:endParaRPr>
              </a:p>
            </p:txBody>
          </p:sp>
          <p:sp>
            <p:nvSpPr>
              <p:cNvPr id="107" name="AutoShape 39"/>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panose="020B0502020104020203" charset="0"/>
                  <a:ea typeface="方正黑体简体" panose="03000509000000000000" pitchFamily="65" charset="-122"/>
                  <a:sym typeface="Gill Sans" panose="020B0502020104020203" charset="0"/>
                </a:endParaRPr>
              </a:p>
            </p:txBody>
          </p:sp>
          <p:sp>
            <p:nvSpPr>
              <p:cNvPr id="108" name="AutoShape 40"/>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panose="020B0502020104020203" charset="0"/>
                  <a:ea typeface="方正黑体简体" panose="03000509000000000000" pitchFamily="65" charset="-122"/>
                  <a:sym typeface="Gill Sans" panose="020B0502020104020203" charset="0"/>
                </a:endParaRPr>
              </a:p>
            </p:txBody>
          </p:sp>
          <p:sp>
            <p:nvSpPr>
              <p:cNvPr id="109" name="AutoShape 41"/>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panose="020B0502020104020203" charset="0"/>
                  <a:ea typeface="方正黑体简体" panose="03000509000000000000" pitchFamily="65" charset="-122"/>
                  <a:sym typeface="Gill Sans" panose="020B0502020104020203" charset="0"/>
                </a:endParaRPr>
              </a:p>
            </p:txBody>
          </p:sp>
          <p:sp>
            <p:nvSpPr>
              <p:cNvPr id="110" name="AutoShape 42"/>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panose="020B0502020104020203" charset="0"/>
                  <a:ea typeface="方正黑体简体" panose="03000509000000000000" pitchFamily="65" charset="-122"/>
                  <a:sym typeface="Gill Sans" panose="020B0502020104020203" charset="0"/>
                </a:endParaRPr>
              </a:p>
            </p:txBody>
          </p:sp>
        </p:grpSp>
      </p:grpSp>
      <p:sp>
        <p:nvSpPr>
          <p:cNvPr id="111" name="TextBox 118"/>
          <p:cNvSpPr txBox="1"/>
          <p:nvPr/>
        </p:nvSpPr>
        <p:spPr>
          <a:xfrm flipH="1">
            <a:off x="8562619" y="4505054"/>
            <a:ext cx="2153059" cy="367359"/>
          </a:xfrm>
          <a:prstGeom prst="rect">
            <a:avLst/>
          </a:prstGeom>
          <a:noFill/>
        </p:spPr>
        <p:txBody>
          <a:bodyPr wrap="none" rtlCol="0">
            <a:noAutofit/>
          </a:bodyPr>
          <a:lstStyle/>
          <a:p>
            <a:pPr algn="r"/>
            <a:r>
              <a:rPr lang="zh-CN" altLang="en-US" sz="1600" dirty="0">
                <a:latin typeface="Segoe UI" panose="020B0702040204020203" pitchFamily="34" charset="0"/>
                <a:ea typeface="方正黑体简体" panose="03000509000000000000" pitchFamily="65" charset="-122"/>
                <a:cs typeface="Segoe UI" panose="020B0702040204020203" pitchFamily="34" charset="0"/>
                <a:sym typeface="+mn-ea"/>
              </a:rPr>
              <a:t>文字内容</a:t>
            </a:r>
            <a:endParaRPr lang="id-ID" sz="1600" dirty="0">
              <a:latin typeface="Segoe UI" panose="020B0702040204020203" pitchFamily="34" charset="0"/>
              <a:ea typeface="方正黑体简体" panose="03000509000000000000" pitchFamily="65" charset="-122"/>
              <a:cs typeface="Segoe UI" panose="020B0702040204020203" pitchFamily="34" charset="0"/>
            </a:endParaRPr>
          </a:p>
        </p:txBody>
      </p:sp>
      <p:pic>
        <p:nvPicPr>
          <p:cNvPr id="112" name="图片 1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flipH="1" flipV="1">
            <a:off x="8199120" y="-4445"/>
            <a:ext cx="3987800" cy="1406525"/>
          </a:xfrm>
          <a:prstGeom prst="rect">
            <a:avLst/>
          </a:prstGeom>
        </p:spPr>
      </p:pic>
      <p:pic>
        <p:nvPicPr>
          <p:cNvPr id="113" name="图片 1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0" y="5586095"/>
            <a:ext cx="3606800" cy="1271905"/>
          </a:xfrm>
          <a:prstGeom prst="rect">
            <a:avLst/>
          </a:prstGeom>
        </p:spPr>
      </p:pic>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fltVal val="0"/>
                                          </p:val>
                                        </p:tav>
                                        <p:tav tm="100000">
                                          <p:val>
                                            <p:strVal val="#ppt_w"/>
                                          </p:val>
                                        </p:tav>
                                      </p:tavLst>
                                    </p:anim>
                                    <p:anim calcmode="lin" valueType="num">
                                      <p:cBhvr>
                                        <p:cTn id="8" dur="500" fill="hold"/>
                                        <p:tgtEl>
                                          <p:spTgt spid="67"/>
                                        </p:tgtEl>
                                        <p:attrNameLst>
                                          <p:attrName>ppt_h</p:attrName>
                                        </p:attrNameLst>
                                      </p:cBhvr>
                                      <p:tavLst>
                                        <p:tav tm="0">
                                          <p:val>
                                            <p:fltVal val="0"/>
                                          </p:val>
                                        </p:tav>
                                        <p:tav tm="100000">
                                          <p:val>
                                            <p:strVal val="#ppt_h"/>
                                          </p:val>
                                        </p:tav>
                                      </p:tavLst>
                                    </p:anim>
                                    <p:anim calcmode="lin" valueType="num">
                                      <p:cBhvr>
                                        <p:cTn id="9" dur="500" fill="hold"/>
                                        <p:tgtEl>
                                          <p:spTgt spid="67"/>
                                        </p:tgtEl>
                                        <p:attrNameLst>
                                          <p:attrName>style.rotation</p:attrName>
                                        </p:attrNameLst>
                                      </p:cBhvr>
                                      <p:tavLst>
                                        <p:tav tm="0">
                                          <p:val>
                                            <p:fltVal val="360"/>
                                          </p:val>
                                        </p:tav>
                                        <p:tav tm="100000">
                                          <p:val>
                                            <p:fltVal val="0"/>
                                          </p:val>
                                        </p:tav>
                                      </p:tavLst>
                                    </p:anim>
                                    <p:animEffect transition="in" filter="fade">
                                      <p:cBhvr>
                                        <p:cTn id="10" dur="500"/>
                                        <p:tgtEl>
                                          <p:spTgt spid="67"/>
                                        </p:tgtEl>
                                      </p:cBhvr>
                                    </p:animEffect>
                                  </p:childTnLst>
                                </p:cTn>
                              </p:par>
                            </p:childTnLst>
                          </p:cTn>
                        </p:par>
                        <p:par>
                          <p:cTn id="11" fill="hold">
                            <p:stCondLst>
                              <p:cond delay="500"/>
                            </p:stCondLst>
                            <p:childTnLst>
                              <p:par>
                                <p:cTn id="12" presetID="47" presetClass="entr" presetSubtype="0" fill="hold" nodeType="afterEffect">
                                  <p:stCondLst>
                                    <p:cond delay="0"/>
                                  </p:stCondLst>
                                  <p:childTnLst>
                                    <p:set>
                                      <p:cBhvr>
                                        <p:cTn id="13" dur="1" fill="hold">
                                          <p:stCondLst>
                                            <p:cond delay="0"/>
                                          </p:stCondLst>
                                        </p:cTn>
                                        <p:tgtEl>
                                          <p:spTgt spid="68"/>
                                        </p:tgtEl>
                                        <p:attrNameLst>
                                          <p:attrName>style.visibility</p:attrName>
                                        </p:attrNameLst>
                                      </p:cBhvr>
                                      <p:to>
                                        <p:strVal val="visible"/>
                                      </p:to>
                                    </p:set>
                                    <p:animEffect transition="in" filter="fade">
                                      <p:cBhvr>
                                        <p:cTn id="14" dur="1000"/>
                                        <p:tgtEl>
                                          <p:spTgt spid="68"/>
                                        </p:tgtEl>
                                      </p:cBhvr>
                                    </p:animEffect>
                                    <p:anim calcmode="lin" valueType="num">
                                      <p:cBhvr>
                                        <p:cTn id="15" dur="1000" fill="hold"/>
                                        <p:tgtEl>
                                          <p:spTgt spid="68"/>
                                        </p:tgtEl>
                                        <p:attrNameLst>
                                          <p:attrName>ppt_x</p:attrName>
                                        </p:attrNameLst>
                                      </p:cBhvr>
                                      <p:tavLst>
                                        <p:tav tm="0">
                                          <p:val>
                                            <p:strVal val="#ppt_x"/>
                                          </p:val>
                                        </p:tav>
                                        <p:tav tm="100000">
                                          <p:val>
                                            <p:strVal val="#ppt_x"/>
                                          </p:val>
                                        </p:tav>
                                      </p:tavLst>
                                    </p:anim>
                                    <p:anim calcmode="lin" valueType="num">
                                      <p:cBhvr>
                                        <p:cTn id="16" dur="1000" fill="hold"/>
                                        <p:tgtEl>
                                          <p:spTgt spid="68"/>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49" presetClass="entr" presetSubtype="0" decel="100000" fill="hold" grpId="0" nodeType="afterEffect">
                                  <p:stCondLst>
                                    <p:cond delay="0"/>
                                  </p:stCondLst>
                                  <p:childTnLst>
                                    <p:set>
                                      <p:cBhvr>
                                        <p:cTn id="19" dur="1" fill="hold">
                                          <p:stCondLst>
                                            <p:cond delay="0"/>
                                          </p:stCondLst>
                                        </p:cTn>
                                        <p:tgtEl>
                                          <p:spTgt spid="69"/>
                                        </p:tgtEl>
                                        <p:attrNameLst>
                                          <p:attrName>style.visibility</p:attrName>
                                        </p:attrNameLst>
                                      </p:cBhvr>
                                      <p:to>
                                        <p:strVal val="visible"/>
                                      </p:to>
                                    </p:set>
                                    <p:anim calcmode="lin" valueType="num">
                                      <p:cBhvr>
                                        <p:cTn id="20" dur="500" fill="hold"/>
                                        <p:tgtEl>
                                          <p:spTgt spid="69"/>
                                        </p:tgtEl>
                                        <p:attrNameLst>
                                          <p:attrName>ppt_w</p:attrName>
                                        </p:attrNameLst>
                                      </p:cBhvr>
                                      <p:tavLst>
                                        <p:tav tm="0">
                                          <p:val>
                                            <p:fltVal val="0"/>
                                          </p:val>
                                        </p:tav>
                                        <p:tav tm="100000">
                                          <p:val>
                                            <p:strVal val="#ppt_w"/>
                                          </p:val>
                                        </p:tav>
                                      </p:tavLst>
                                    </p:anim>
                                    <p:anim calcmode="lin" valueType="num">
                                      <p:cBhvr>
                                        <p:cTn id="21" dur="500" fill="hold"/>
                                        <p:tgtEl>
                                          <p:spTgt spid="69"/>
                                        </p:tgtEl>
                                        <p:attrNameLst>
                                          <p:attrName>ppt_h</p:attrName>
                                        </p:attrNameLst>
                                      </p:cBhvr>
                                      <p:tavLst>
                                        <p:tav tm="0">
                                          <p:val>
                                            <p:fltVal val="0"/>
                                          </p:val>
                                        </p:tav>
                                        <p:tav tm="100000">
                                          <p:val>
                                            <p:strVal val="#ppt_h"/>
                                          </p:val>
                                        </p:tav>
                                      </p:tavLst>
                                    </p:anim>
                                    <p:anim calcmode="lin" valueType="num">
                                      <p:cBhvr>
                                        <p:cTn id="22" dur="500" fill="hold"/>
                                        <p:tgtEl>
                                          <p:spTgt spid="69"/>
                                        </p:tgtEl>
                                        <p:attrNameLst>
                                          <p:attrName>style.rotation</p:attrName>
                                        </p:attrNameLst>
                                      </p:cBhvr>
                                      <p:tavLst>
                                        <p:tav tm="0">
                                          <p:val>
                                            <p:fltVal val="360"/>
                                          </p:val>
                                        </p:tav>
                                        <p:tav tm="100000">
                                          <p:val>
                                            <p:fltVal val="0"/>
                                          </p:val>
                                        </p:tav>
                                      </p:tavLst>
                                    </p:anim>
                                    <p:animEffect transition="in" filter="fade">
                                      <p:cBhvr>
                                        <p:cTn id="23" dur="500"/>
                                        <p:tgtEl>
                                          <p:spTgt spid="69"/>
                                        </p:tgtEl>
                                      </p:cBhvr>
                                    </p:animEffect>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1000"/>
                                        <p:tgtEl>
                                          <p:spTgt spid="70"/>
                                        </p:tgtEl>
                                      </p:cBhvr>
                                    </p:animEffect>
                                    <p:anim calcmode="lin" valueType="num">
                                      <p:cBhvr>
                                        <p:cTn id="28" dur="1000" fill="hold"/>
                                        <p:tgtEl>
                                          <p:spTgt spid="70"/>
                                        </p:tgtEl>
                                        <p:attrNameLst>
                                          <p:attrName>ppt_x</p:attrName>
                                        </p:attrNameLst>
                                      </p:cBhvr>
                                      <p:tavLst>
                                        <p:tav tm="0">
                                          <p:val>
                                            <p:strVal val="#ppt_x"/>
                                          </p:val>
                                        </p:tav>
                                        <p:tav tm="100000">
                                          <p:val>
                                            <p:strVal val="#ppt_x"/>
                                          </p:val>
                                        </p:tav>
                                      </p:tavLst>
                                    </p:anim>
                                    <p:anim calcmode="lin" valueType="num">
                                      <p:cBhvr>
                                        <p:cTn id="29" dur="1000" fill="hold"/>
                                        <p:tgtEl>
                                          <p:spTgt spid="70"/>
                                        </p:tgtEl>
                                        <p:attrNameLst>
                                          <p:attrName>ppt_y</p:attrName>
                                        </p:attrNameLst>
                                      </p:cBhvr>
                                      <p:tavLst>
                                        <p:tav tm="0">
                                          <p:val>
                                            <p:strVal val="#ppt_y+.1"/>
                                          </p:val>
                                        </p:tav>
                                        <p:tav tm="100000">
                                          <p:val>
                                            <p:strVal val="#ppt_y"/>
                                          </p:val>
                                        </p:tav>
                                      </p:tavLst>
                                    </p:anim>
                                  </p:childTnLst>
                                </p:cTn>
                              </p:par>
                              <p:par>
                                <p:cTn id="30" presetID="2" presetClass="entr" presetSubtype="8" decel="100000" fill="hold" nodeType="withEffect">
                                  <p:stCondLst>
                                    <p:cond delay="1500"/>
                                  </p:stCondLst>
                                  <p:childTnLst>
                                    <p:set>
                                      <p:cBhvr>
                                        <p:cTn id="31" dur="1" fill="hold">
                                          <p:stCondLst>
                                            <p:cond delay="0"/>
                                          </p:stCondLst>
                                        </p:cTn>
                                        <p:tgtEl>
                                          <p:spTgt spid="90"/>
                                        </p:tgtEl>
                                        <p:attrNameLst>
                                          <p:attrName>style.visibility</p:attrName>
                                        </p:attrNameLst>
                                      </p:cBhvr>
                                      <p:to>
                                        <p:strVal val="visible"/>
                                      </p:to>
                                    </p:set>
                                    <p:anim calcmode="lin" valueType="num">
                                      <p:cBhvr additive="base">
                                        <p:cTn id="32" dur="500" fill="hold"/>
                                        <p:tgtEl>
                                          <p:spTgt spid="90"/>
                                        </p:tgtEl>
                                        <p:attrNameLst>
                                          <p:attrName>ppt_x</p:attrName>
                                        </p:attrNameLst>
                                      </p:cBhvr>
                                      <p:tavLst>
                                        <p:tav tm="0">
                                          <p:val>
                                            <p:strVal val="0-#ppt_w/2"/>
                                          </p:val>
                                        </p:tav>
                                        <p:tav tm="100000">
                                          <p:val>
                                            <p:strVal val="#ppt_x"/>
                                          </p:val>
                                        </p:tav>
                                      </p:tavLst>
                                    </p:anim>
                                    <p:anim calcmode="lin" valueType="num">
                                      <p:cBhvr additive="base">
                                        <p:cTn id="33" dur="500" fill="hold"/>
                                        <p:tgtEl>
                                          <p:spTgt spid="9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1750"/>
                                  </p:stCondLst>
                                  <p:childTnLst>
                                    <p:set>
                                      <p:cBhvr>
                                        <p:cTn id="35" dur="1" fill="hold">
                                          <p:stCondLst>
                                            <p:cond delay="0"/>
                                          </p:stCondLst>
                                        </p:cTn>
                                        <p:tgtEl>
                                          <p:spTgt spid="71"/>
                                        </p:tgtEl>
                                        <p:attrNameLst>
                                          <p:attrName>style.visibility</p:attrName>
                                        </p:attrNameLst>
                                      </p:cBhvr>
                                      <p:to>
                                        <p:strVal val="visible"/>
                                      </p:to>
                                    </p:set>
                                    <p:anim calcmode="lin" valueType="num">
                                      <p:cBhvr additive="base">
                                        <p:cTn id="36" dur="500" fill="hold"/>
                                        <p:tgtEl>
                                          <p:spTgt spid="71"/>
                                        </p:tgtEl>
                                        <p:attrNameLst>
                                          <p:attrName>ppt_x</p:attrName>
                                        </p:attrNameLst>
                                      </p:cBhvr>
                                      <p:tavLst>
                                        <p:tav tm="0">
                                          <p:val>
                                            <p:strVal val="0-#ppt_w/2"/>
                                          </p:val>
                                        </p:tav>
                                        <p:tav tm="100000">
                                          <p:val>
                                            <p:strVal val="#ppt_x"/>
                                          </p:val>
                                        </p:tav>
                                      </p:tavLst>
                                    </p:anim>
                                    <p:anim calcmode="lin" valueType="num">
                                      <p:cBhvr additive="base">
                                        <p:cTn id="37" dur="500" fill="hold"/>
                                        <p:tgtEl>
                                          <p:spTgt spid="71"/>
                                        </p:tgtEl>
                                        <p:attrNameLst>
                                          <p:attrName>ppt_y</p:attrName>
                                        </p:attrNameLst>
                                      </p:cBhvr>
                                      <p:tavLst>
                                        <p:tav tm="0">
                                          <p:val>
                                            <p:strVal val="#ppt_y"/>
                                          </p:val>
                                        </p:tav>
                                        <p:tav tm="100000">
                                          <p:val>
                                            <p:strVal val="#ppt_y"/>
                                          </p:val>
                                        </p:tav>
                                      </p:tavLst>
                                    </p:anim>
                                  </p:childTnLst>
                                </p:cTn>
                              </p:par>
                              <p:par>
                                <p:cTn id="38" presetID="2" presetClass="entr" presetSubtype="8" decel="100000" fill="hold" grpId="0" nodeType="withEffect">
                                  <p:stCondLst>
                                    <p:cond delay="2000"/>
                                  </p:stCondLst>
                                  <p:childTnLst>
                                    <p:set>
                                      <p:cBhvr>
                                        <p:cTn id="39" dur="1" fill="hold">
                                          <p:stCondLst>
                                            <p:cond delay="0"/>
                                          </p:stCondLst>
                                        </p:cTn>
                                        <p:tgtEl>
                                          <p:spTgt spid="72"/>
                                        </p:tgtEl>
                                        <p:attrNameLst>
                                          <p:attrName>style.visibility</p:attrName>
                                        </p:attrNameLst>
                                      </p:cBhvr>
                                      <p:to>
                                        <p:strVal val="visible"/>
                                      </p:to>
                                    </p:set>
                                    <p:anim calcmode="lin" valueType="num">
                                      <p:cBhvr additive="base">
                                        <p:cTn id="40" dur="500" fill="hold"/>
                                        <p:tgtEl>
                                          <p:spTgt spid="72"/>
                                        </p:tgtEl>
                                        <p:attrNameLst>
                                          <p:attrName>ppt_x</p:attrName>
                                        </p:attrNameLst>
                                      </p:cBhvr>
                                      <p:tavLst>
                                        <p:tav tm="0">
                                          <p:val>
                                            <p:strVal val="0-#ppt_w/2"/>
                                          </p:val>
                                        </p:tav>
                                        <p:tav tm="100000">
                                          <p:val>
                                            <p:strVal val="#ppt_x"/>
                                          </p:val>
                                        </p:tav>
                                      </p:tavLst>
                                    </p:anim>
                                    <p:anim calcmode="lin" valueType="num">
                                      <p:cBhvr additive="base">
                                        <p:cTn id="41" dur="500" fill="hold"/>
                                        <p:tgtEl>
                                          <p:spTgt spid="72"/>
                                        </p:tgtEl>
                                        <p:attrNameLst>
                                          <p:attrName>ppt_y</p:attrName>
                                        </p:attrNameLst>
                                      </p:cBhvr>
                                      <p:tavLst>
                                        <p:tav tm="0">
                                          <p:val>
                                            <p:strVal val="#ppt_y"/>
                                          </p:val>
                                        </p:tav>
                                        <p:tav tm="100000">
                                          <p:val>
                                            <p:strVal val="#ppt_y"/>
                                          </p:val>
                                        </p:tav>
                                      </p:tavLst>
                                    </p:anim>
                                  </p:childTnLst>
                                </p:cTn>
                              </p:par>
                              <p:par>
                                <p:cTn id="42" presetID="2" presetClass="entr" presetSubtype="8" decel="100000" fill="hold" nodeType="withEffect">
                                  <p:stCondLst>
                                    <p:cond delay="2250"/>
                                  </p:stCondLst>
                                  <p:childTnLst>
                                    <p:set>
                                      <p:cBhvr>
                                        <p:cTn id="43" dur="1" fill="hold">
                                          <p:stCondLst>
                                            <p:cond delay="0"/>
                                          </p:stCondLst>
                                        </p:cTn>
                                        <p:tgtEl>
                                          <p:spTgt spid="96"/>
                                        </p:tgtEl>
                                        <p:attrNameLst>
                                          <p:attrName>style.visibility</p:attrName>
                                        </p:attrNameLst>
                                      </p:cBhvr>
                                      <p:to>
                                        <p:strVal val="visible"/>
                                      </p:to>
                                    </p:set>
                                    <p:anim calcmode="lin" valueType="num">
                                      <p:cBhvr additive="base">
                                        <p:cTn id="44" dur="500" fill="hold"/>
                                        <p:tgtEl>
                                          <p:spTgt spid="96"/>
                                        </p:tgtEl>
                                        <p:attrNameLst>
                                          <p:attrName>ppt_x</p:attrName>
                                        </p:attrNameLst>
                                      </p:cBhvr>
                                      <p:tavLst>
                                        <p:tav tm="0">
                                          <p:val>
                                            <p:strVal val="0-#ppt_w/2"/>
                                          </p:val>
                                        </p:tav>
                                        <p:tav tm="100000">
                                          <p:val>
                                            <p:strVal val="#ppt_x"/>
                                          </p:val>
                                        </p:tav>
                                      </p:tavLst>
                                    </p:anim>
                                    <p:anim calcmode="lin" valueType="num">
                                      <p:cBhvr additive="base">
                                        <p:cTn id="45" dur="500" fill="hold"/>
                                        <p:tgtEl>
                                          <p:spTgt spid="96"/>
                                        </p:tgtEl>
                                        <p:attrNameLst>
                                          <p:attrName>ppt_y</p:attrName>
                                        </p:attrNameLst>
                                      </p:cBhvr>
                                      <p:tavLst>
                                        <p:tav tm="0">
                                          <p:val>
                                            <p:strVal val="#ppt_y"/>
                                          </p:val>
                                        </p:tav>
                                        <p:tav tm="100000">
                                          <p:val>
                                            <p:strVal val="#ppt_y"/>
                                          </p:val>
                                        </p:tav>
                                      </p:tavLst>
                                    </p:anim>
                                  </p:childTnLst>
                                </p:cTn>
                              </p:par>
                              <p:par>
                                <p:cTn id="46" presetID="2" presetClass="entr" presetSubtype="8" decel="100000" fill="hold" grpId="0" nodeType="withEffect">
                                  <p:stCondLst>
                                    <p:cond delay="2500"/>
                                  </p:stCondLst>
                                  <p:childTnLst>
                                    <p:set>
                                      <p:cBhvr>
                                        <p:cTn id="47" dur="1" fill="hold">
                                          <p:stCondLst>
                                            <p:cond delay="0"/>
                                          </p:stCondLst>
                                        </p:cTn>
                                        <p:tgtEl>
                                          <p:spTgt spid="78"/>
                                        </p:tgtEl>
                                        <p:attrNameLst>
                                          <p:attrName>style.visibility</p:attrName>
                                        </p:attrNameLst>
                                      </p:cBhvr>
                                      <p:to>
                                        <p:strVal val="visible"/>
                                      </p:to>
                                    </p:set>
                                    <p:anim calcmode="lin" valueType="num">
                                      <p:cBhvr additive="base">
                                        <p:cTn id="48" dur="500" fill="hold"/>
                                        <p:tgtEl>
                                          <p:spTgt spid="78"/>
                                        </p:tgtEl>
                                        <p:attrNameLst>
                                          <p:attrName>ppt_x</p:attrName>
                                        </p:attrNameLst>
                                      </p:cBhvr>
                                      <p:tavLst>
                                        <p:tav tm="0">
                                          <p:val>
                                            <p:strVal val="0-#ppt_w/2"/>
                                          </p:val>
                                        </p:tav>
                                        <p:tav tm="100000">
                                          <p:val>
                                            <p:strVal val="#ppt_x"/>
                                          </p:val>
                                        </p:tav>
                                      </p:tavLst>
                                    </p:anim>
                                    <p:anim calcmode="lin" valueType="num">
                                      <p:cBhvr additive="base">
                                        <p:cTn id="49" dur="500" fill="hold"/>
                                        <p:tgtEl>
                                          <p:spTgt spid="78"/>
                                        </p:tgtEl>
                                        <p:attrNameLst>
                                          <p:attrName>ppt_y</p:attrName>
                                        </p:attrNameLst>
                                      </p:cBhvr>
                                      <p:tavLst>
                                        <p:tav tm="0">
                                          <p:val>
                                            <p:strVal val="#ppt_y"/>
                                          </p:val>
                                        </p:tav>
                                        <p:tav tm="100000">
                                          <p:val>
                                            <p:strVal val="#ppt_y"/>
                                          </p:val>
                                        </p:tav>
                                      </p:tavLst>
                                    </p:anim>
                                  </p:childTnLst>
                                </p:cTn>
                              </p:par>
                              <p:par>
                                <p:cTn id="50" presetID="2" presetClass="entr" presetSubtype="8" decel="100000" fill="hold" grpId="0" nodeType="withEffect">
                                  <p:stCondLst>
                                    <p:cond delay="2750"/>
                                  </p:stCondLst>
                                  <p:childTnLst>
                                    <p:set>
                                      <p:cBhvr>
                                        <p:cTn id="51" dur="1" fill="hold">
                                          <p:stCondLst>
                                            <p:cond delay="0"/>
                                          </p:stCondLst>
                                        </p:cTn>
                                        <p:tgtEl>
                                          <p:spTgt spid="79"/>
                                        </p:tgtEl>
                                        <p:attrNameLst>
                                          <p:attrName>style.visibility</p:attrName>
                                        </p:attrNameLst>
                                      </p:cBhvr>
                                      <p:to>
                                        <p:strVal val="visible"/>
                                      </p:to>
                                    </p:set>
                                    <p:anim calcmode="lin" valueType="num">
                                      <p:cBhvr additive="base">
                                        <p:cTn id="52" dur="500" fill="hold"/>
                                        <p:tgtEl>
                                          <p:spTgt spid="79"/>
                                        </p:tgtEl>
                                        <p:attrNameLst>
                                          <p:attrName>ppt_x</p:attrName>
                                        </p:attrNameLst>
                                      </p:cBhvr>
                                      <p:tavLst>
                                        <p:tav tm="0">
                                          <p:val>
                                            <p:strVal val="0-#ppt_w/2"/>
                                          </p:val>
                                        </p:tav>
                                        <p:tav tm="100000">
                                          <p:val>
                                            <p:strVal val="#ppt_x"/>
                                          </p:val>
                                        </p:tav>
                                      </p:tavLst>
                                    </p:anim>
                                    <p:anim calcmode="lin" valueType="num">
                                      <p:cBhvr additive="base">
                                        <p:cTn id="53" dur="500" fill="hold"/>
                                        <p:tgtEl>
                                          <p:spTgt spid="79"/>
                                        </p:tgtEl>
                                        <p:attrNameLst>
                                          <p:attrName>ppt_y</p:attrName>
                                        </p:attrNameLst>
                                      </p:cBhvr>
                                      <p:tavLst>
                                        <p:tav tm="0">
                                          <p:val>
                                            <p:strVal val="#ppt_y"/>
                                          </p:val>
                                        </p:tav>
                                        <p:tav tm="100000">
                                          <p:val>
                                            <p:strVal val="#ppt_y"/>
                                          </p:val>
                                        </p:tav>
                                      </p:tavLst>
                                    </p:anim>
                                  </p:childTnLst>
                                </p:cTn>
                              </p:par>
                              <p:par>
                                <p:cTn id="54" presetID="2" presetClass="entr" presetSubtype="8" decel="100000" fill="hold" nodeType="withEffect">
                                  <p:stCondLst>
                                    <p:cond delay="3000"/>
                                  </p:stCondLst>
                                  <p:childTnLst>
                                    <p:set>
                                      <p:cBhvr>
                                        <p:cTn id="55" dur="1" fill="hold">
                                          <p:stCondLst>
                                            <p:cond delay="0"/>
                                          </p:stCondLst>
                                        </p:cTn>
                                        <p:tgtEl>
                                          <p:spTgt spid="102"/>
                                        </p:tgtEl>
                                        <p:attrNameLst>
                                          <p:attrName>style.visibility</p:attrName>
                                        </p:attrNameLst>
                                      </p:cBhvr>
                                      <p:to>
                                        <p:strVal val="visible"/>
                                      </p:to>
                                    </p:set>
                                    <p:anim calcmode="lin" valueType="num">
                                      <p:cBhvr additive="base">
                                        <p:cTn id="56" dur="500" fill="hold"/>
                                        <p:tgtEl>
                                          <p:spTgt spid="102"/>
                                        </p:tgtEl>
                                        <p:attrNameLst>
                                          <p:attrName>ppt_x</p:attrName>
                                        </p:attrNameLst>
                                      </p:cBhvr>
                                      <p:tavLst>
                                        <p:tav tm="0">
                                          <p:val>
                                            <p:strVal val="0-#ppt_w/2"/>
                                          </p:val>
                                        </p:tav>
                                        <p:tav tm="100000">
                                          <p:val>
                                            <p:strVal val="#ppt_x"/>
                                          </p:val>
                                        </p:tav>
                                      </p:tavLst>
                                    </p:anim>
                                    <p:anim calcmode="lin" valueType="num">
                                      <p:cBhvr additive="base">
                                        <p:cTn id="57" dur="500" fill="hold"/>
                                        <p:tgtEl>
                                          <p:spTgt spid="102"/>
                                        </p:tgtEl>
                                        <p:attrNameLst>
                                          <p:attrName>ppt_y</p:attrName>
                                        </p:attrNameLst>
                                      </p:cBhvr>
                                      <p:tavLst>
                                        <p:tav tm="0">
                                          <p:val>
                                            <p:strVal val="#ppt_y"/>
                                          </p:val>
                                        </p:tav>
                                        <p:tav tm="100000">
                                          <p:val>
                                            <p:strVal val="#ppt_y"/>
                                          </p:val>
                                        </p:tav>
                                      </p:tavLst>
                                    </p:anim>
                                  </p:childTnLst>
                                </p:cTn>
                              </p:par>
                              <p:par>
                                <p:cTn id="58" presetID="2" presetClass="entr" presetSubtype="8" decel="100000" fill="hold" grpId="0" nodeType="withEffect">
                                  <p:stCondLst>
                                    <p:cond delay="3500"/>
                                  </p:stCondLst>
                                  <p:childTnLst>
                                    <p:set>
                                      <p:cBhvr>
                                        <p:cTn id="59" dur="1" fill="hold">
                                          <p:stCondLst>
                                            <p:cond delay="0"/>
                                          </p:stCondLst>
                                        </p:cTn>
                                        <p:tgtEl>
                                          <p:spTgt spid="85"/>
                                        </p:tgtEl>
                                        <p:attrNameLst>
                                          <p:attrName>style.visibility</p:attrName>
                                        </p:attrNameLst>
                                      </p:cBhvr>
                                      <p:to>
                                        <p:strVal val="visible"/>
                                      </p:to>
                                    </p:set>
                                    <p:anim calcmode="lin" valueType="num">
                                      <p:cBhvr additive="base">
                                        <p:cTn id="60" dur="500" fill="hold"/>
                                        <p:tgtEl>
                                          <p:spTgt spid="85"/>
                                        </p:tgtEl>
                                        <p:attrNameLst>
                                          <p:attrName>ppt_x</p:attrName>
                                        </p:attrNameLst>
                                      </p:cBhvr>
                                      <p:tavLst>
                                        <p:tav tm="0">
                                          <p:val>
                                            <p:strVal val="0-#ppt_w/2"/>
                                          </p:val>
                                        </p:tav>
                                        <p:tav tm="100000">
                                          <p:val>
                                            <p:strVal val="#ppt_x"/>
                                          </p:val>
                                        </p:tav>
                                      </p:tavLst>
                                    </p:anim>
                                    <p:anim calcmode="lin" valueType="num">
                                      <p:cBhvr additive="base">
                                        <p:cTn id="61" dur="500" fill="hold"/>
                                        <p:tgtEl>
                                          <p:spTgt spid="85"/>
                                        </p:tgtEl>
                                        <p:attrNameLst>
                                          <p:attrName>ppt_y</p:attrName>
                                        </p:attrNameLst>
                                      </p:cBhvr>
                                      <p:tavLst>
                                        <p:tav tm="0">
                                          <p:val>
                                            <p:strVal val="#ppt_y"/>
                                          </p:val>
                                        </p:tav>
                                        <p:tav tm="100000">
                                          <p:val>
                                            <p:strVal val="#ppt_y"/>
                                          </p:val>
                                        </p:tav>
                                      </p:tavLst>
                                    </p:anim>
                                  </p:childTnLst>
                                </p:cTn>
                              </p:par>
                              <p:par>
                                <p:cTn id="62" presetID="2" presetClass="entr" presetSubtype="2" decel="100000" fill="hold" nodeType="withEffect">
                                  <p:stCondLst>
                                    <p:cond delay="3750"/>
                                  </p:stCondLst>
                                  <p:childTnLst>
                                    <p:set>
                                      <p:cBhvr>
                                        <p:cTn id="63" dur="1" fill="hold">
                                          <p:stCondLst>
                                            <p:cond delay="0"/>
                                          </p:stCondLst>
                                        </p:cTn>
                                        <p:tgtEl>
                                          <p:spTgt spid="74"/>
                                        </p:tgtEl>
                                        <p:attrNameLst>
                                          <p:attrName>style.visibility</p:attrName>
                                        </p:attrNameLst>
                                      </p:cBhvr>
                                      <p:to>
                                        <p:strVal val="visible"/>
                                      </p:to>
                                    </p:set>
                                    <p:anim calcmode="lin" valueType="num">
                                      <p:cBhvr additive="base">
                                        <p:cTn id="64" dur="500" fill="hold"/>
                                        <p:tgtEl>
                                          <p:spTgt spid="74"/>
                                        </p:tgtEl>
                                        <p:attrNameLst>
                                          <p:attrName>ppt_x</p:attrName>
                                        </p:attrNameLst>
                                      </p:cBhvr>
                                      <p:tavLst>
                                        <p:tav tm="0">
                                          <p:val>
                                            <p:strVal val="1+#ppt_w/2"/>
                                          </p:val>
                                        </p:tav>
                                        <p:tav tm="100000">
                                          <p:val>
                                            <p:strVal val="#ppt_x"/>
                                          </p:val>
                                        </p:tav>
                                      </p:tavLst>
                                    </p:anim>
                                    <p:anim calcmode="lin" valueType="num">
                                      <p:cBhvr additive="base">
                                        <p:cTn id="65" dur="500" fill="hold"/>
                                        <p:tgtEl>
                                          <p:spTgt spid="74"/>
                                        </p:tgtEl>
                                        <p:attrNameLst>
                                          <p:attrName>ppt_y</p:attrName>
                                        </p:attrNameLst>
                                      </p:cBhvr>
                                      <p:tavLst>
                                        <p:tav tm="0">
                                          <p:val>
                                            <p:strVal val="#ppt_y"/>
                                          </p:val>
                                        </p:tav>
                                        <p:tav tm="100000">
                                          <p:val>
                                            <p:strVal val="#ppt_y"/>
                                          </p:val>
                                        </p:tav>
                                      </p:tavLst>
                                    </p:anim>
                                  </p:childTnLst>
                                </p:cTn>
                              </p:par>
                              <p:par>
                                <p:cTn id="66" presetID="2" presetClass="entr" presetSubtype="2" decel="100000" fill="hold" grpId="0" nodeType="withEffect">
                                  <p:stCondLst>
                                    <p:cond delay="4000"/>
                                  </p:stCondLst>
                                  <p:childTnLst>
                                    <p:set>
                                      <p:cBhvr>
                                        <p:cTn id="67" dur="1" fill="hold">
                                          <p:stCondLst>
                                            <p:cond delay="0"/>
                                          </p:stCondLst>
                                        </p:cTn>
                                        <p:tgtEl>
                                          <p:spTgt spid="73"/>
                                        </p:tgtEl>
                                        <p:attrNameLst>
                                          <p:attrName>style.visibility</p:attrName>
                                        </p:attrNameLst>
                                      </p:cBhvr>
                                      <p:to>
                                        <p:strVal val="visible"/>
                                      </p:to>
                                    </p:set>
                                    <p:anim calcmode="lin" valueType="num">
                                      <p:cBhvr additive="base">
                                        <p:cTn id="68" dur="500" fill="hold"/>
                                        <p:tgtEl>
                                          <p:spTgt spid="73"/>
                                        </p:tgtEl>
                                        <p:attrNameLst>
                                          <p:attrName>ppt_x</p:attrName>
                                        </p:attrNameLst>
                                      </p:cBhvr>
                                      <p:tavLst>
                                        <p:tav tm="0">
                                          <p:val>
                                            <p:strVal val="1+#ppt_w/2"/>
                                          </p:val>
                                        </p:tav>
                                        <p:tav tm="100000">
                                          <p:val>
                                            <p:strVal val="#ppt_x"/>
                                          </p:val>
                                        </p:tav>
                                      </p:tavLst>
                                    </p:anim>
                                    <p:anim calcmode="lin" valueType="num">
                                      <p:cBhvr additive="base">
                                        <p:cTn id="69" dur="500" fill="hold"/>
                                        <p:tgtEl>
                                          <p:spTgt spid="73"/>
                                        </p:tgtEl>
                                        <p:attrNameLst>
                                          <p:attrName>ppt_y</p:attrName>
                                        </p:attrNameLst>
                                      </p:cBhvr>
                                      <p:tavLst>
                                        <p:tav tm="0">
                                          <p:val>
                                            <p:strVal val="#ppt_y"/>
                                          </p:val>
                                        </p:tav>
                                        <p:tav tm="100000">
                                          <p:val>
                                            <p:strVal val="#ppt_y"/>
                                          </p:val>
                                        </p:tav>
                                      </p:tavLst>
                                    </p:anim>
                                  </p:childTnLst>
                                </p:cTn>
                              </p:par>
                              <p:par>
                                <p:cTn id="70" presetID="2" presetClass="entr" presetSubtype="2" decel="100000" fill="hold" grpId="0" nodeType="withEffect">
                                  <p:stCondLst>
                                    <p:cond delay="4250"/>
                                  </p:stCondLst>
                                  <p:childTnLst>
                                    <p:set>
                                      <p:cBhvr>
                                        <p:cTn id="71" dur="1" fill="hold">
                                          <p:stCondLst>
                                            <p:cond delay="0"/>
                                          </p:stCondLst>
                                        </p:cTn>
                                        <p:tgtEl>
                                          <p:spTgt spid="77"/>
                                        </p:tgtEl>
                                        <p:attrNameLst>
                                          <p:attrName>style.visibility</p:attrName>
                                        </p:attrNameLst>
                                      </p:cBhvr>
                                      <p:to>
                                        <p:strVal val="visible"/>
                                      </p:to>
                                    </p:set>
                                    <p:anim calcmode="lin" valueType="num">
                                      <p:cBhvr additive="base">
                                        <p:cTn id="72" dur="500" fill="hold"/>
                                        <p:tgtEl>
                                          <p:spTgt spid="77"/>
                                        </p:tgtEl>
                                        <p:attrNameLst>
                                          <p:attrName>ppt_x</p:attrName>
                                        </p:attrNameLst>
                                      </p:cBhvr>
                                      <p:tavLst>
                                        <p:tav tm="0">
                                          <p:val>
                                            <p:strVal val="1+#ppt_w/2"/>
                                          </p:val>
                                        </p:tav>
                                        <p:tav tm="100000">
                                          <p:val>
                                            <p:strVal val="#ppt_x"/>
                                          </p:val>
                                        </p:tav>
                                      </p:tavLst>
                                    </p:anim>
                                    <p:anim calcmode="lin" valueType="num">
                                      <p:cBhvr additive="base">
                                        <p:cTn id="73" dur="500" fill="hold"/>
                                        <p:tgtEl>
                                          <p:spTgt spid="77"/>
                                        </p:tgtEl>
                                        <p:attrNameLst>
                                          <p:attrName>ppt_y</p:attrName>
                                        </p:attrNameLst>
                                      </p:cBhvr>
                                      <p:tavLst>
                                        <p:tav tm="0">
                                          <p:val>
                                            <p:strVal val="#ppt_y"/>
                                          </p:val>
                                        </p:tav>
                                        <p:tav tm="100000">
                                          <p:val>
                                            <p:strVal val="#ppt_y"/>
                                          </p:val>
                                        </p:tav>
                                      </p:tavLst>
                                    </p:anim>
                                  </p:childTnLst>
                                </p:cTn>
                              </p:par>
                              <p:par>
                                <p:cTn id="74" presetID="2" presetClass="entr" presetSubtype="2" decel="100000" fill="hold" nodeType="withEffect">
                                  <p:stCondLst>
                                    <p:cond delay="4500"/>
                                  </p:stCondLst>
                                  <p:childTnLst>
                                    <p:set>
                                      <p:cBhvr>
                                        <p:cTn id="75" dur="1" fill="hold">
                                          <p:stCondLst>
                                            <p:cond delay="0"/>
                                          </p:stCondLst>
                                        </p:cTn>
                                        <p:tgtEl>
                                          <p:spTgt spid="81"/>
                                        </p:tgtEl>
                                        <p:attrNameLst>
                                          <p:attrName>style.visibility</p:attrName>
                                        </p:attrNameLst>
                                      </p:cBhvr>
                                      <p:to>
                                        <p:strVal val="visible"/>
                                      </p:to>
                                    </p:set>
                                    <p:anim calcmode="lin" valueType="num">
                                      <p:cBhvr additive="base">
                                        <p:cTn id="76" dur="500" fill="hold"/>
                                        <p:tgtEl>
                                          <p:spTgt spid="81"/>
                                        </p:tgtEl>
                                        <p:attrNameLst>
                                          <p:attrName>ppt_x</p:attrName>
                                        </p:attrNameLst>
                                      </p:cBhvr>
                                      <p:tavLst>
                                        <p:tav tm="0">
                                          <p:val>
                                            <p:strVal val="1+#ppt_w/2"/>
                                          </p:val>
                                        </p:tav>
                                        <p:tav tm="100000">
                                          <p:val>
                                            <p:strVal val="#ppt_x"/>
                                          </p:val>
                                        </p:tav>
                                      </p:tavLst>
                                    </p:anim>
                                    <p:anim calcmode="lin" valueType="num">
                                      <p:cBhvr additive="base">
                                        <p:cTn id="77" dur="500" fill="hold"/>
                                        <p:tgtEl>
                                          <p:spTgt spid="81"/>
                                        </p:tgtEl>
                                        <p:attrNameLst>
                                          <p:attrName>ppt_y</p:attrName>
                                        </p:attrNameLst>
                                      </p:cBhvr>
                                      <p:tavLst>
                                        <p:tav tm="0">
                                          <p:val>
                                            <p:strVal val="#ppt_y"/>
                                          </p:val>
                                        </p:tav>
                                        <p:tav tm="100000">
                                          <p:val>
                                            <p:strVal val="#ppt_y"/>
                                          </p:val>
                                        </p:tav>
                                      </p:tavLst>
                                    </p:anim>
                                  </p:childTnLst>
                                </p:cTn>
                              </p:par>
                              <p:par>
                                <p:cTn id="78" presetID="2" presetClass="entr" presetSubtype="2" decel="100000" fill="hold" grpId="0" nodeType="withEffect">
                                  <p:stCondLst>
                                    <p:cond delay="4750"/>
                                  </p:stCondLst>
                                  <p:childTnLst>
                                    <p:set>
                                      <p:cBhvr>
                                        <p:cTn id="79" dur="1" fill="hold">
                                          <p:stCondLst>
                                            <p:cond delay="0"/>
                                          </p:stCondLst>
                                        </p:cTn>
                                        <p:tgtEl>
                                          <p:spTgt spid="80"/>
                                        </p:tgtEl>
                                        <p:attrNameLst>
                                          <p:attrName>style.visibility</p:attrName>
                                        </p:attrNameLst>
                                      </p:cBhvr>
                                      <p:to>
                                        <p:strVal val="visible"/>
                                      </p:to>
                                    </p:set>
                                    <p:anim calcmode="lin" valueType="num">
                                      <p:cBhvr additive="base">
                                        <p:cTn id="80" dur="500" fill="hold"/>
                                        <p:tgtEl>
                                          <p:spTgt spid="80"/>
                                        </p:tgtEl>
                                        <p:attrNameLst>
                                          <p:attrName>ppt_x</p:attrName>
                                        </p:attrNameLst>
                                      </p:cBhvr>
                                      <p:tavLst>
                                        <p:tav tm="0">
                                          <p:val>
                                            <p:strVal val="1+#ppt_w/2"/>
                                          </p:val>
                                        </p:tav>
                                        <p:tav tm="100000">
                                          <p:val>
                                            <p:strVal val="#ppt_x"/>
                                          </p:val>
                                        </p:tav>
                                      </p:tavLst>
                                    </p:anim>
                                    <p:anim calcmode="lin" valueType="num">
                                      <p:cBhvr additive="base">
                                        <p:cTn id="81" dur="500" fill="hold"/>
                                        <p:tgtEl>
                                          <p:spTgt spid="80"/>
                                        </p:tgtEl>
                                        <p:attrNameLst>
                                          <p:attrName>ppt_y</p:attrName>
                                        </p:attrNameLst>
                                      </p:cBhvr>
                                      <p:tavLst>
                                        <p:tav tm="0">
                                          <p:val>
                                            <p:strVal val="#ppt_y"/>
                                          </p:val>
                                        </p:tav>
                                        <p:tav tm="100000">
                                          <p:val>
                                            <p:strVal val="#ppt_y"/>
                                          </p:val>
                                        </p:tav>
                                      </p:tavLst>
                                    </p:anim>
                                  </p:childTnLst>
                                </p:cTn>
                              </p:par>
                              <p:par>
                                <p:cTn id="82" presetID="2" presetClass="entr" presetSubtype="2" decel="100000" fill="hold" grpId="0" nodeType="withEffect">
                                  <p:stCondLst>
                                    <p:cond delay="5000"/>
                                  </p:stCondLst>
                                  <p:childTnLst>
                                    <p:set>
                                      <p:cBhvr>
                                        <p:cTn id="83" dur="1" fill="hold">
                                          <p:stCondLst>
                                            <p:cond delay="0"/>
                                          </p:stCondLst>
                                        </p:cTn>
                                        <p:tgtEl>
                                          <p:spTgt spid="84"/>
                                        </p:tgtEl>
                                        <p:attrNameLst>
                                          <p:attrName>style.visibility</p:attrName>
                                        </p:attrNameLst>
                                      </p:cBhvr>
                                      <p:to>
                                        <p:strVal val="visible"/>
                                      </p:to>
                                    </p:set>
                                    <p:anim calcmode="lin" valueType="num">
                                      <p:cBhvr additive="base">
                                        <p:cTn id="84" dur="500" fill="hold"/>
                                        <p:tgtEl>
                                          <p:spTgt spid="84"/>
                                        </p:tgtEl>
                                        <p:attrNameLst>
                                          <p:attrName>ppt_x</p:attrName>
                                        </p:attrNameLst>
                                      </p:cBhvr>
                                      <p:tavLst>
                                        <p:tav tm="0">
                                          <p:val>
                                            <p:strVal val="1+#ppt_w/2"/>
                                          </p:val>
                                        </p:tav>
                                        <p:tav tm="100000">
                                          <p:val>
                                            <p:strVal val="#ppt_x"/>
                                          </p:val>
                                        </p:tav>
                                      </p:tavLst>
                                    </p:anim>
                                    <p:anim calcmode="lin" valueType="num">
                                      <p:cBhvr additive="base">
                                        <p:cTn id="85" dur="500" fill="hold"/>
                                        <p:tgtEl>
                                          <p:spTgt spid="84"/>
                                        </p:tgtEl>
                                        <p:attrNameLst>
                                          <p:attrName>ppt_y</p:attrName>
                                        </p:attrNameLst>
                                      </p:cBhvr>
                                      <p:tavLst>
                                        <p:tav tm="0">
                                          <p:val>
                                            <p:strVal val="#ppt_y"/>
                                          </p:val>
                                        </p:tav>
                                        <p:tav tm="100000">
                                          <p:val>
                                            <p:strVal val="#ppt_y"/>
                                          </p:val>
                                        </p:tav>
                                      </p:tavLst>
                                    </p:anim>
                                  </p:childTnLst>
                                </p:cTn>
                              </p:par>
                              <p:par>
                                <p:cTn id="86" presetID="2" presetClass="entr" presetSubtype="2" decel="100000" fill="hold" nodeType="withEffect">
                                  <p:stCondLst>
                                    <p:cond delay="5250"/>
                                  </p:stCondLst>
                                  <p:childTnLst>
                                    <p:set>
                                      <p:cBhvr>
                                        <p:cTn id="87" dur="1" fill="hold">
                                          <p:stCondLst>
                                            <p:cond delay="0"/>
                                          </p:stCondLst>
                                        </p:cTn>
                                        <p:tgtEl>
                                          <p:spTgt spid="86"/>
                                        </p:tgtEl>
                                        <p:attrNameLst>
                                          <p:attrName>style.visibility</p:attrName>
                                        </p:attrNameLst>
                                      </p:cBhvr>
                                      <p:to>
                                        <p:strVal val="visible"/>
                                      </p:to>
                                    </p:set>
                                    <p:anim calcmode="lin" valueType="num">
                                      <p:cBhvr additive="base">
                                        <p:cTn id="88" dur="500" fill="hold"/>
                                        <p:tgtEl>
                                          <p:spTgt spid="86"/>
                                        </p:tgtEl>
                                        <p:attrNameLst>
                                          <p:attrName>ppt_x</p:attrName>
                                        </p:attrNameLst>
                                      </p:cBhvr>
                                      <p:tavLst>
                                        <p:tav tm="0">
                                          <p:val>
                                            <p:strVal val="1+#ppt_w/2"/>
                                          </p:val>
                                        </p:tav>
                                        <p:tav tm="100000">
                                          <p:val>
                                            <p:strVal val="#ppt_x"/>
                                          </p:val>
                                        </p:tav>
                                      </p:tavLst>
                                    </p:anim>
                                    <p:anim calcmode="lin" valueType="num">
                                      <p:cBhvr additive="base">
                                        <p:cTn id="89" dur="500" fill="hold"/>
                                        <p:tgtEl>
                                          <p:spTgt spid="86"/>
                                        </p:tgtEl>
                                        <p:attrNameLst>
                                          <p:attrName>ppt_y</p:attrName>
                                        </p:attrNameLst>
                                      </p:cBhvr>
                                      <p:tavLst>
                                        <p:tav tm="0">
                                          <p:val>
                                            <p:strVal val="#ppt_y"/>
                                          </p:val>
                                        </p:tav>
                                        <p:tav tm="100000">
                                          <p:val>
                                            <p:strVal val="#ppt_y"/>
                                          </p:val>
                                        </p:tav>
                                      </p:tavLst>
                                    </p:anim>
                                  </p:childTnLst>
                                </p:cTn>
                              </p:par>
                              <p:par>
                                <p:cTn id="90" presetID="2" presetClass="entr" presetSubtype="2" decel="100000" fill="hold" grpId="0" nodeType="withEffect">
                                  <p:stCondLst>
                                    <p:cond delay="5750"/>
                                  </p:stCondLst>
                                  <p:childTnLst>
                                    <p:set>
                                      <p:cBhvr>
                                        <p:cTn id="91" dur="1" fill="hold">
                                          <p:stCondLst>
                                            <p:cond delay="0"/>
                                          </p:stCondLst>
                                        </p:cTn>
                                        <p:tgtEl>
                                          <p:spTgt spid="89"/>
                                        </p:tgtEl>
                                        <p:attrNameLst>
                                          <p:attrName>style.visibility</p:attrName>
                                        </p:attrNameLst>
                                      </p:cBhvr>
                                      <p:to>
                                        <p:strVal val="visible"/>
                                      </p:to>
                                    </p:set>
                                    <p:anim calcmode="lin" valueType="num">
                                      <p:cBhvr additive="base">
                                        <p:cTn id="92" dur="500" fill="hold"/>
                                        <p:tgtEl>
                                          <p:spTgt spid="89"/>
                                        </p:tgtEl>
                                        <p:attrNameLst>
                                          <p:attrName>ppt_x</p:attrName>
                                        </p:attrNameLst>
                                      </p:cBhvr>
                                      <p:tavLst>
                                        <p:tav tm="0">
                                          <p:val>
                                            <p:strVal val="1+#ppt_w/2"/>
                                          </p:val>
                                        </p:tav>
                                        <p:tav tm="100000">
                                          <p:val>
                                            <p:strVal val="#ppt_x"/>
                                          </p:val>
                                        </p:tav>
                                      </p:tavLst>
                                    </p:anim>
                                    <p:anim calcmode="lin" valueType="num">
                                      <p:cBhvr additive="base">
                                        <p:cTn id="93" dur="500" fill="hold"/>
                                        <p:tgtEl>
                                          <p:spTgt spid="89"/>
                                        </p:tgtEl>
                                        <p:attrNameLst>
                                          <p:attrName>ppt_y</p:attrName>
                                        </p:attrNameLst>
                                      </p:cBhvr>
                                      <p:tavLst>
                                        <p:tav tm="0">
                                          <p:val>
                                            <p:strVal val="#ppt_y"/>
                                          </p:val>
                                        </p:tav>
                                        <p:tav tm="100000">
                                          <p:val>
                                            <p:strVal val="#ppt_y"/>
                                          </p:val>
                                        </p:tav>
                                      </p:tavLst>
                                    </p:anim>
                                  </p:childTnLst>
                                </p:cTn>
                              </p:par>
                              <p:par>
                                <p:cTn id="94" presetID="2" presetClass="entr" presetSubtype="2" decel="100000" fill="hold" grpId="0" nodeType="withEffect">
                                  <p:stCondLst>
                                    <p:cond delay="4750"/>
                                  </p:stCondLst>
                                  <p:childTnLst>
                                    <p:set>
                                      <p:cBhvr>
                                        <p:cTn id="95" dur="1" fill="hold">
                                          <p:stCondLst>
                                            <p:cond delay="0"/>
                                          </p:stCondLst>
                                        </p:cTn>
                                        <p:tgtEl>
                                          <p:spTgt spid="111"/>
                                        </p:tgtEl>
                                        <p:attrNameLst>
                                          <p:attrName>style.visibility</p:attrName>
                                        </p:attrNameLst>
                                      </p:cBhvr>
                                      <p:to>
                                        <p:strVal val="visible"/>
                                      </p:to>
                                    </p:set>
                                    <p:anim calcmode="lin" valueType="num">
                                      <p:cBhvr additive="base">
                                        <p:cTn id="96" dur="500" fill="hold"/>
                                        <p:tgtEl>
                                          <p:spTgt spid="111"/>
                                        </p:tgtEl>
                                        <p:attrNameLst>
                                          <p:attrName>ppt_x</p:attrName>
                                        </p:attrNameLst>
                                      </p:cBhvr>
                                      <p:tavLst>
                                        <p:tav tm="0">
                                          <p:val>
                                            <p:strVal val="1+#ppt_w/2"/>
                                          </p:val>
                                        </p:tav>
                                        <p:tav tm="100000">
                                          <p:val>
                                            <p:strVal val="#ppt_x"/>
                                          </p:val>
                                        </p:tav>
                                      </p:tavLst>
                                    </p:anim>
                                    <p:anim calcmode="lin" valueType="num">
                                      <p:cBhvr additive="base">
                                        <p:cTn id="97" dur="500" fill="hold"/>
                                        <p:tgtEl>
                                          <p:spTgt spid="1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bldLvl="0" animBg="1"/>
      <p:bldP spid="69" grpId="0" bldLvl="0" animBg="1"/>
      <p:bldP spid="71" grpId="0"/>
      <p:bldP spid="72" grpId="0"/>
      <p:bldP spid="73" grpId="0"/>
      <p:bldP spid="77" grpId="0"/>
      <p:bldP spid="78" grpId="0"/>
      <p:bldP spid="79" grpId="0"/>
      <p:bldP spid="80" grpId="0"/>
      <p:bldP spid="84" grpId="0"/>
      <p:bldP spid="85" grpId="0"/>
      <p:bldP spid="89" grpId="0"/>
      <p:bldP spid="111"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l="-1000" r="-1000"/>
          </a:stretch>
        </a:blipFill>
        <a:effectLst/>
      </p:bgPr>
    </p:bg>
    <p:spTree>
      <p:nvGrpSpPr>
        <p:cNvPr id="1" name=""/>
        <p:cNvGrpSpPr/>
        <p:nvPr/>
      </p:nvGrpSpPr>
      <p:grpSpPr>
        <a:xfrm>
          <a:off x="0" y="0"/>
          <a:ext cx="0" cy="0"/>
          <a:chOff x="0" y="0"/>
          <a:chExt cx="0" cy="0"/>
        </a:xfrm>
      </p:grpSpPr>
      <p:sp>
        <p:nvSpPr>
          <p:cNvPr id="8" name="椭圆 6"/>
          <p:cNvSpPr/>
          <p:nvPr/>
        </p:nvSpPr>
        <p:spPr>
          <a:xfrm>
            <a:off x="4132590" y="1281585"/>
            <a:ext cx="4288947" cy="4277090"/>
          </a:xfrm>
          <a:custGeom>
            <a:avLst/>
            <a:gdLst>
              <a:gd name="connsiteX0" fmla="*/ 0 w 4288779"/>
              <a:gd name="connsiteY0" fmla="*/ 2119495 h 4238989"/>
              <a:gd name="connsiteX1" fmla="*/ 2144390 w 4288779"/>
              <a:gd name="connsiteY1" fmla="*/ 0 h 4238989"/>
              <a:gd name="connsiteX2" fmla="*/ 4288780 w 4288779"/>
              <a:gd name="connsiteY2" fmla="*/ 2119495 h 4238989"/>
              <a:gd name="connsiteX3" fmla="*/ 2144390 w 4288779"/>
              <a:gd name="connsiteY3" fmla="*/ 4238990 h 4238989"/>
              <a:gd name="connsiteX4" fmla="*/ 0 w 4288779"/>
              <a:gd name="connsiteY4" fmla="*/ 2119495 h 4238989"/>
              <a:gd name="connsiteX0-1" fmla="*/ 8918 w 4297698"/>
              <a:gd name="connsiteY0-2" fmla="*/ 2119495 h 4238990"/>
              <a:gd name="connsiteX1-3" fmla="*/ 1638958 w 4297698"/>
              <a:gd name="connsiteY1-4" fmla="*/ 0 h 4238990"/>
              <a:gd name="connsiteX2-5" fmla="*/ 4297698 w 4297698"/>
              <a:gd name="connsiteY2-6" fmla="*/ 2119495 h 4238990"/>
              <a:gd name="connsiteX3-7" fmla="*/ 2153308 w 4297698"/>
              <a:gd name="connsiteY3-8" fmla="*/ 4238990 h 4238990"/>
              <a:gd name="connsiteX4-9" fmla="*/ 8918 w 4297698"/>
              <a:gd name="connsiteY4-10" fmla="*/ 2119495 h 4238990"/>
              <a:gd name="connsiteX0-11" fmla="*/ 167 w 4288947"/>
              <a:gd name="connsiteY0-12" fmla="*/ 2119495 h 4277090"/>
              <a:gd name="connsiteX1-13" fmla="*/ 1630207 w 4288947"/>
              <a:gd name="connsiteY1-14" fmla="*/ 0 h 4277090"/>
              <a:gd name="connsiteX2-15" fmla="*/ 4288947 w 4288947"/>
              <a:gd name="connsiteY2-16" fmla="*/ 2119495 h 4277090"/>
              <a:gd name="connsiteX3-17" fmla="*/ 1573057 w 4288947"/>
              <a:gd name="connsiteY3-18" fmla="*/ 4277090 h 4277090"/>
              <a:gd name="connsiteX4-19" fmla="*/ 167 w 4288947"/>
              <a:gd name="connsiteY4-20" fmla="*/ 2119495 h 427709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288947" h="4277090">
                <a:moveTo>
                  <a:pt x="167" y="2119495"/>
                </a:moveTo>
                <a:cubicBezTo>
                  <a:pt x="9692" y="1406647"/>
                  <a:pt x="445893" y="0"/>
                  <a:pt x="1630207" y="0"/>
                </a:cubicBezTo>
                <a:cubicBezTo>
                  <a:pt x="2814521" y="0"/>
                  <a:pt x="4288947" y="948930"/>
                  <a:pt x="4288947" y="2119495"/>
                </a:cubicBezTo>
                <a:cubicBezTo>
                  <a:pt x="4288947" y="3290060"/>
                  <a:pt x="2757371" y="4277090"/>
                  <a:pt x="1573057" y="4277090"/>
                </a:cubicBezTo>
                <a:cubicBezTo>
                  <a:pt x="388743" y="4277090"/>
                  <a:pt x="-9358" y="2832343"/>
                  <a:pt x="167" y="2119495"/>
                </a:cubicBezTo>
                <a:close/>
              </a:path>
            </a:pathLst>
          </a:custGeom>
          <a:solidFill>
            <a:srgbClr val="25E0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statistics-settings_72708"/>
          <p:cNvSpPr>
            <a:spLocks noChangeAspect="1"/>
          </p:cNvSpPr>
          <p:nvPr/>
        </p:nvSpPr>
        <p:spPr bwMode="auto">
          <a:xfrm>
            <a:off x="5586999" y="2157413"/>
            <a:ext cx="1018003" cy="979341"/>
          </a:xfrm>
          <a:custGeom>
            <a:avLst/>
            <a:gdLst>
              <a:gd name="connsiteX0" fmla="*/ 195114 w 608814"/>
              <a:gd name="connsiteY0" fmla="*/ 351627 h 585693"/>
              <a:gd name="connsiteX1" fmla="*/ 258290 w 608814"/>
              <a:gd name="connsiteY1" fmla="*/ 351627 h 585693"/>
              <a:gd name="connsiteX2" fmla="*/ 282731 w 608814"/>
              <a:gd name="connsiteY2" fmla="*/ 376018 h 585693"/>
              <a:gd name="connsiteX3" fmla="*/ 282731 w 608814"/>
              <a:gd name="connsiteY3" fmla="*/ 561210 h 585693"/>
              <a:gd name="connsiteX4" fmla="*/ 258290 w 608814"/>
              <a:gd name="connsiteY4" fmla="*/ 585693 h 585693"/>
              <a:gd name="connsiteX5" fmla="*/ 195114 w 608814"/>
              <a:gd name="connsiteY5" fmla="*/ 585693 h 585693"/>
              <a:gd name="connsiteX6" fmla="*/ 170673 w 608814"/>
              <a:gd name="connsiteY6" fmla="*/ 561210 h 585693"/>
              <a:gd name="connsiteX7" fmla="*/ 170673 w 608814"/>
              <a:gd name="connsiteY7" fmla="*/ 376018 h 585693"/>
              <a:gd name="connsiteX8" fmla="*/ 195114 w 608814"/>
              <a:gd name="connsiteY8" fmla="*/ 351627 h 585693"/>
              <a:gd name="connsiteX9" fmla="*/ 358100 w 608814"/>
              <a:gd name="connsiteY9" fmla="*/ 249872 h 585693"/>
              <a:gd name="connsiteX10" fmla="*/ 421316 w 608814"/>
              <a:gd name="connsiteY10" fmla="*/ 249872 h 585693"/>
              <a:gd name="connsiteX11" fmla="*/ 445737 w 608814"/>
              <a:gd name="connsiteY11" fmla="*/ 274267 h 585693"/>
              <a:gd name="connsiteX12" fmla="*/ 445737 w 608814"/>
              <a:gd name="connsiteY12" fmla="*/ 561206 h 585693"/>
              <a:gd name="connsiteX13" fmla="*/ 421316 w 608814"/>
              <a:gd name="connsiteY13" fmla="*/ 585693 h 585693"/>
              <a:gd name="connsiteX14" fmla="*/ 358100 w 608814"/>
              <a:gd name="connsiteY14" fmla="*/ 585693 h 585693"/>
              <a:gd name="connsiteX15" fmla="*/ 333679 w 608814"/>
              <a:gd name="connsiteY15" fmla="*/ 561206 h 585693"/>
              <a:gd name="connsiteX16" fmla="*/ 333679 w 608814"/>
              <a:gd name="connsiteY16" fmla="*/ 274267 h 585693"/>
              <a:gd name="connsiteX17" fmla="*/ 358100 w 608814"/>
              <a:gd name="connsiteY17" fmla="*/ 249872 h 585693"/>
              <a:gd name="connsiteX18" fmla="*/ 140260 w 608814"/>
              <a:gd name="connsiteY18" fmla="*/ 224680 h 585693"/>
              <a:gd name="connsiteX19" fmla="*/ 191844 w 608814"/>
              <a:gd name="connsiteY19" fmla="*/ 276122 h 585693"/>
              <a:gd name="connsiteX20" fmla="*/ 140260 w 608814"/>
              <a:gd name="connsiteY20" fmla="*/ 327564 h 585693"/>
              <a:gd name="connsiteX21" fmla="*/ 88676 w 608814"/>
              <a:gd name="connsiteY21" fmla="*/ 276122 h 585693"/>
              <a:gd name="connsiteX22" fmla="*/ 140260 w 608814"/>
              <a:gd name="connsiteY22" fmla="*/ 224680 h 585693"/>
              <a:gd name="connsiteX23" fmla="*/ 521177 w 608814"/>
              <a:gd name="connsiteY23" fmla="*/ 148117 h 585693"/>
              <a:gd name="connsiteX24" fmla="*/ 584301 w 608814"/>
              <a:gd name="connsiteY24" fmla="*/ 148117 h 585693"/>
              <a:gd name="connsiteX25" fmla="*/ 608814 w 608814"/>
              <a:gd name="connsiteY25" fmla="*/ 172601 h 585693"/>
              <a:gd name="connsiteX26" fmla="*/ 608814 w 608814"/>
              <a:gd name="connsiteY26" fmla="*/ 561209 h 585693"/>
              <a:gd name="connsiteX27" fmla="*/ 584301 w 608814"/>
              <a:gd name="connsiteY27" fmla="*/ 585693 h 585693"/>
              <a:gd name="connsiteX28" fmla="*/ 521177 w 608814"/>
              <a:gd name="connsiteY28" fmla="*/ 585693 h 585693"/>
              <a:gd name="connsiteX29" fmla="*/ 496756 w 608814"/>
              <a:gd name="connsiteY29" fmla="*/ 561209 h 585693"/>
              <a:gd name="connsiteX30" fmla="*/ 496756 w 608814"/>
              <a:gd name="connsiteY30" fmla="*/ 172601 h 585693"/>
              <a:gd name="connsiteX31" fmla="*/ 521177 w 608814"/>
              <a:gd name="connsiteY31" fmla="*/ 148117 h 585693"/>
              <a:gd name="connsiteX32" fmla="*/ 116229 w 608814"/>
              <a:gd name="connsiteY32" fmla="*/ 131322 h 585693"/>
              <a:gd name="connsiteX33" fmla="*/ 164246 w 608814"/>
              <a:gd name="connsiteY33" fmla="*/ 131322 h 585693"/>
              <a:gd name="connsiteX34" fmla="*/ 184061 w 608814"/>
              <a:gd name="connsiteY34" fmla="*/ 151113 h 585693"/>
              <a:gd name="connsiteX35" fmla="*/ 184061 w 608814"/>
              <a:gd name="connsiteY35" fmla="*/ 171457 h 585693"/>
              <a:gd name="connsiteX36" fmla="*/ 208669 w 608814"/>
              <a:gd name="connsiteY36" fmla="*/ 186094 h 585693"/>
              <a:gd name="connsiteX37" fmla="*/ 226641 w 608814"/>
              <a:gd name="connsiteY37" fmla="*/ 175692 h 585693"/>
              <a:gd name="connsiteX38" fmla="*/ 253737 w 608814"/>
              <a:gd name="connsiteY38" fmla="*/ 182964 h 585693"/>
              <a:gd name="connsiteX39" fmla="*/ 277792 w 608814"/>
              <a:gd name="connsiteY39" fmla="*/ 224572 h 585693"/>
              <a:gd name="connsiteX40" fmla="*/ 279727 w 608814"/>
              <a:gd name="connsiteY40" fmla="*/ 239577 h 585693"/>
              <a:gd name="connsiteX41" fmla="*/ 270511 w 608814"/>
              <a:gd name="connsiteY41" fmla="*/ 251544 h 585693"/>
              <a:gd name="connsiteX42" fmla="*/ 252355 w 608814"/>
              <a:gd name="connsiteY42" fmla="*/ 262038 h 585693"/>
              <a:gd name="connsiteX43" fmla="*/ 253829 w 608814"/>
              <a:gd name="connsiteY43" fmla="*/ 276122 h 585693"/>
              <a:gd name="connsiteX44" fmla="*/ 252355 w 608814"/>
              <a:gd name="connsiteY44" fmla="*/ 290206 h 585693"/>
              <a:gd name="connsiteX45" fmla="*/ 270511 w 608814"/>
              <a:gd name="connsiteY45" fmla="*/ 300700 h 585693"/>
              <a:gd name="connsiteX46" fmla="*/ 278714 w 608814"/>
              <a:gd name="connsiteY46" fmla="*/ 325094 h 585693"/>
              <a:gd name="connsiteX47" fmla="*/ 258253 w 608814"/>
              <a:gd name="connsiteY47" fmla="*/ 321136 h 585693"/>
              <a:gd name="connsiteX48" fmla="*/ 195858 w 608814"/>
              <a:gd name="connsiteY48" fmla="*/ 321136 h 585693"/>
              <a:gd name="connsiteX49" fmla="*/ 212171 w 608814"/>
              <a:gd name="connsiteY49" fmla="*/ 276122 h 585693"/>
              <a:gd name="connsiteX50" fmla="*/ 140191 w 608814"/>
              <a:gd name="connsiteY50" fmla="*/ 204320 h 585693"/>
              <a:gd name="connsiteX51" fmla="*/ 68304 w 608814"/>
              <a:gd name="connsiteY51" fmla="*/ 276122 h 585693"/>
              <a:gd name="connsiteX52" fmla="*/ 140191 w 608814"/>
              <a:gd name="connsiteY52" fmla="*/ 348016 h 585693"/>
              <a:gd name="connsiteX53" fmla="*/ 148486 w 608814"/>
              <a:gd name="connsiteY53" fmla="*/ 347095 h 585693"/>
              <a:gd name="connsiteX54" fmla="*/ 140099 w 608814"/>
              <a:gd name="connsiteY54" fmla="*/ 376000 h 585693"/>
              <a:gd name="connsiteX55" fmla="*/ 140099 w 608814"/>
              <a:gd name="connsiteY55" fmla="*/ 420922 h 585693"/>
              <a:gd name="connsiteX56" fmla="*/ 116229 w 608814"/>
              <a:gd name="connsiteY56" fmla="*/ 420922 h 585693"/>
              <a:gd name="connsiteX57" fmla="*/ 96413 w 608814"/>
              <a:gd name="connsiteY57" fmla="*/ 401131 h 585693"/>
              <a:gd name="connsiteX58" fmla="*/ 96413 w 608814"/>
              <a:gd name="connsiteY58" fmla="*/ 380787 h 585693"/>
              <a:gd name="connsiteX59" fmla="*/ 71806 w 608814"/>
              <a:gd name="connsiteY59" fmla="*/ 366150 h 585693"/>
              <a:gd name="connsiteX60" fmla="*/ 53742 w 608814"/>
              <a:gd name="connsiteY60" fmla="*/ 376552 h 585693"/>
              <a:gd name="connsiteX61" fmla="*/ 38719 w 608814"/>
              <a:gd name="connsiteY61" fmla="*/ 378577 h 585693"/>
              <a:gd name="connsiteX62" fmla="*/ 26738 w 608814"/>
              <a:gd name="connsiteY62" fmla="*/ 369372 h 585693"/>
              <a:gd name="connsiteX63" fmla="*/ 2683 w 608814"/>
              <a:gd name="connsiteY63" fmla="*/ 327764 h 585693"/>
              <a:gd name="connsiteX64" fmla="*/ 9872 w 608814"/>
              <a:gd name="connsiteY64" fmla="*/ 300700 h 585693"/>
              <a:gd name="connsiteX65" fmla="*/ 28120 w 608814"/>
              <a:gd name="connsiteY65" fmla="*/ 290206 h 585693"/>
              <a:gd name="connsiteX66" fmla="*/ 26645 w 608814"/>
              <a:gd name="connsiteY66" fmla="*/ 276122 h 585693"/>
              <a:gd name="connsiteX67" fmla="*/ 28120 w 608814"/>
              <a:gd name="connsiteY67" fmla="*/ 262038 h 585693"/>
              <a:gd name="connsiteX68" fmla="*/ 9872 w 608814"/>
              <a:gd name="connsiteY68" fmla="*/ 251544 h 585693"/>
              <a:gd name="connsiteX69" fmla="*/ 2683 w 608814"/>
              <a:gd name="connsiteY69" fmla="*/ 224572 h 585693"/>
              <a:gd name="connsiteX70" fmla="*/ 26738 w 608814"/>
              <a:gd name="connsiteY70" fmla="*/ 182964 h 585693"/>
              <a:gd name="connsiteX71" fmla="*/ 38719 w 608814"/>
              <a:gd name="connsiteY71" fmla="*/ 173759 h 585693"/>
              <a:gd name="connsiteX72" fmla="*/ 53742 w 608814"/>
              <a:gd name="connsiteY72" fmla="*/ 175692 h 585693"/>
              <a:gd name="connsiteX73" fmla="*/ 71806 w 608814"/>
              <a:gd name="connsiteY73" fmla="*/ 186094 h 585693"/>
              <a:gd name="connsiteX74" fmla="*/ 96413 w 608814"/>
              <a:gd name="connsiteY74" fmla="*/ 171457 h 585693"/>
              <a:gd name="connsiteX75" fmla="*/ 96413 w 608814"/>
              <a:gd name="connsiteY75" fmla="*/ 151113 h 585693"/>
              <a:gd name="connsiteX76" fmla="*/ 116229 w 608814"/>
              <a:gd name="connsiteY76" fmla="*/ 131322 h 585693"/>
              <a:gd name="connsiteX77" fmla="*/ 445756 w 608814"/>
              <a:gd name="connsiteY77" fmla="*/ 83476 h 585693"/>
              <a:gd name="connsiteX78" fmla="*/ 414140 w 608814"/>
              <a:gd name="connsiteY78" fmla="*/ 115044 h 585693"/>
              <a:gd name="connsiteX79" fmla="*/ 445756 w 608814"/>
              <a:gd name="connsiteY79" fmla="*/ 146520 h 585693"/>
              <a:gd name="connsiteX80" fmla="*/ 477371 w 608814"/>
              <a:gd name="connsiteY80" fmla="*/ 115044 h 585693"/>
              <a:gd name="connsiteX81" fmla="*/ 445756 w 608814"/>
              <a:gd name="connsiteY81" fmla="*/ 83476 h 585693"/>
              <a:gd name="connsiteX82" fmla="*/ 426676 w 608814"/>
              <a:gd name="connsiteY82" fmla="*/ 0 h 585693"/>
              <a:gd name="connsiteX83" fmla="*/ 464835 w 608814"/>
              <a:gd name="connsiteY83" fmla="*/ 0 h 585693"/>
              <a:gd name="connsiteX84" fmla="*/ 480597 w 608814"/>
              <a:gd name="connsiteY84" fmla="*/ 15738 h 585693"/>
              <a:gd name="connsiteX85" fmla="*/ 480597 w 608814"/>
              <a:gd name="connsiteY85" fmla="*/ 31936 h 585693"/>
              <a:gd name="connsiteX86" fmla="*/ 500138 w 608814"/>
              <a:gd name="connsiteY86" fmla="*/ 43533 h 585693"/>
              <a:gd name="connsiteX87" fmla="*/ 514425 w 608814"/>
              <a:gd name="connsiteY87" fmla="*/ 35249 h 585693"/>
              <a:gd name="connsiteX88" fmla="*/ 535901 w 608814"/>
              <a:gd name="connsiteY88" fmla="*/ 40956 h 585693"/>
              <a:gd name="connsiteX89" fmla="*/ 554981 w 608814"/>
              <a:gd name="connsiteY89" fmla="*/ 73996 h 585693"/>
              <a:gd name="connsiteX90" fmla="*/ 556640 w 608814"/>
              <a:gd name="connsiteY90" fmla="*/ 85961 h 585693"/>
              <a:gd name="connsiteX91" fmla="*/ 549266 w 608814"/>
              <a:gd name="connsiteY91" fmla="*/ 95440 h 585693"/>
              <a:gd name="connsiteX92" fmla="*/ 534887 w 608814"/>
              <a:gd name="connsiteY92" fmla="*/ 103815 h 585693"/>
              <a:gd name="connsiteX93" fmla="*/ 535993 w 608814"/>
              <a:gd name="connsiteY93" fmla="*/ 115044 h 585693"/>
              <a:gd name="connsiteX94" fmla="*/ 535717 w 608814"/>
              <a:gd name="connsiteY94" fmla="*/ 117621 h 585693"/>
              <a:gd name="connsiteX95" fmla="*/ 521153 w 608814"/>
              <a:gd name="connsiteY95" fmla="*/ 117621 h 585693"/>
              <a:gd name="connsiteX96" fmla="*/ 466126 w 608814"/>
              <a:gd name="connsiteY96" fmla="*/ 172565 h 585693"/>
              <a:gd name="connsiteX97" fmla="*/ 466126 w 608814"/>
              <a:gd name="connsiteY97" fmla="*/ 229719 h 585693"/>
              <a:gd name="connsiteX98" fmla="*/ 466126 w 608814"/>
              <a:gd name="connsiteY98" fmla="*/ 242604 h 585693"/>
              <a:gd name="connsiteX99" fmla="*/ 453590 w 608814"/>
              <a:gd name="connsiteY99" fmla="*/ 229995 h 585693"/>
              <a:gd name="connsiteX100" fmla="*/ 421330 w 608814"/>
              <a:gd name="connsiteY100" fmla="*/ 219319 h 585693"/>
              <a:gd name="connsiteX101" fmla="*/ 411928 w 608814"/>
              <a:gd name="connsiteY101" fmla="*/ 219319 h 585693"/>
              <a:gd name="connsiteX102" fmla="*/ 410914 w 608814"/>
              <a:gd name="connsiteY102" fmla="*/ 214257 h 585693"/>
              <a:gd name="connsiteX103" fmla="*/ 410914 w 608814"/>
              <a:gd name="connsiteY103" fmla="*/ 198059 h 585693"/>
              <a:gd name="connsiteX104" fmla="*/ 391373 w 608814"/>
              <a:gd name="connsiteY104" fmla="*/ 186463 h 585693"/>
              <a:gd name="connsiteX105" fmla="*/ 377086 w 608814"/>
              <a:gd name="connsiteY105" fmla="*/ 194746 h 585693"/>
              <a:gd name="connsiteX106" fmla="*/ 365104 w 608814"/>
              <a:gd name="connsiteY106" fmla="*/ 196310 h 585693"/>
              <a:gd name="connsiteX107" fmla="*/ 355610 w 608814"/>
              <a:gd name="connsiteY107" fmla="*/ 189040 h 585693"/>
              <a:gd name="connsiteX108" fmla="*/ 336530 w 608814"/>
              <a:gd name="connsiteY108" fmla="*/ 155999 h 585693"/>
              <a:gd name="connsiteX109" fmla="*/ 342245 w 608814"/>
              <a:gd name="connsiteY109" fmla="*/ 134463 h 585693"/>
              <a:gd name="connsiteX110" fmla="*/ 356716 w 608814"/>
              <a:gd name="connsiteY110" fmla="*/ 126180 h 585693"/>
              <a:gd name="connsiteX111" fmla="*/ 355518 w 608814"/>
              <a:gd name="connsiteY111" fmla="*/ 115044 h 585693"/>
              <a:gd name="connsiteX112" fmla="*/ 356716 w 608814"/>
              <a:gd name="connsiteY112" fmla="*/ 103815 h 585693"/>
              <a:gd name="connsiteX113" fmla="*/ 342245 w 608814"/>
              <a:gd name="connsiteY113" fmla="*/ 95440 h 585693"/>
              <a:gd name="connsiteX114" fmla="*/ 336530 w 608814"/>
              <a:gd name="connsiteY114" fmla="*/ 73996 h 585693"/>
              <a:gd name="connsiteX115" fmla="*/ 355610 w 608814"/>
              <a:gd name="connsiteY115" fmla="*/ 40956 h 585693"/>
              <a:gd name="connsiteX116" fmla="*/ 365104 w 608814"/>
              <a:gd name="connsiteY116" fmla="*/ 33685 h 585693"/>
              <a:gd name="connsiteX117" fmla="*/ 377086 w 608814"/>
              <a:gd name="connsiteY117" fmla="*/ 35249 h 585693"/>
              <a:gd name="connsiteX118" fmla="*/ 391373 w 608814"/>
              <a:gd name="connsiteY118" fmla="*/ 43533 h 585693"/>
              <a:gd name="connsiteX119" fmla="*/ 410914 w 608814"/>
              <a:gd name="connsiteY119" fmla="*/ 31936 h 585693"/>
              <a:gd name="connsiteX120" fmla="*/ 410914 w 608814"/>
              <a:gd name="connsiteY120" fmla="*/ 15738 h 585693"/>
              <a:gd name="connsiteX121" fmla="*/ 426676 w 608814"/>
              <a:gd name="connsiteY121" fmla="*/ 0 h 585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608814" h="585693">
                <a:moveTo>
                  <a:pt x="195114" y="351627"/>
                </a:moveTo>
                <a:lnTo>
                  <a:pt x="258290" y="351627"/>
                </a:lnTo>
                <a:cubicBezTo>
                  <a:pt x="271848" y="351627"/>
                  <a:pt x="282731" y="362580"/>
                  <a:pt x="282731" y="376018"/>
                </a:cubicBezTo>
                <a:lnTo>
                  <a:pt x="282731" y="561210"/>
                </a:lnTo>
                <a:cubicBezTo>
                  <a:pt x="282731" y="574740"/>
                  <a:pt x="271848" y="585693"/>
                  <a:pt x="258290" y="585693"/>
                </a:cubicBezTo>
                <a:lnTo>
                  <a:pt x="195114" y="585693"/>
                </a:lnTo>
                <a:cubicBezTo>
                  <a:pt x="181556" y="585693"/>
                  <a:pt x="170673" y="574740"/>
                  <a:pt x="170673" y="561210"/>
                </a:cubicBezTo>
                <a:lnTo>
                  <a:pt x="170673" y="376018"/>
                </a:lnTo>
                <a:cubicBezTo>
                  <a:pt x="170673" y="362580"/>
                  <a:pt x="181556" y="351627"/>
                  <a:pt x="195114" y="351627"/>
                </a:cubicBezTo>
                <a:close/>
                <a:moveTo>
                  <a:pt x="358100" y="249872"/>
                </a:moveTo>
                <a:lnTo>
                  <a:pt x="421316" y="249872"/>
                </a:lnTo>
                <a:cubicBezTo>
                  <a:pt x="434771" y="249872"/>
                  <a:pt x="445737" y="260735"/>
                  <a:pt x="445737" y="274267"/>
                </a:cubicBezTo>
                <a:lnTo>
                  <a:pt x="445737" y="561206"/>
                </a:lnTo>
                <a:cubicBezTo>
                  <a:pt x="445737" y="574738"/>
                  <a:pt x="434771" y="585693"/>
                  <a:pt x="421316" y="585693"/>
                </a:cubicBezTo>
                <a:lnTo>
                  <a:pt x="358100" y="585693"/>
                </a:lnTo>
                <a:cubicBezTo>
                  <a:pt x="344645" y="585693"/>
                  <a:pt x="333679" y="574738"/>
                  <a:pt x="333679" y="561206"/>
                </a:cubicBezTo>
                <a:lnTo>
                  <a:pt x="333679" y="274267"/>
                </a:lnTo>
                <a:cubicBezTo>
                  <a:pt x="333679" y="260735"/>
                  <a:pt x="344645" y="249872"/>
                  <a:pt x="358100" y="249872"/>
                </a:cubicBezTo>
                <a:close/>
                <a:moveTo>
                  <a:pt x="140260" y="224680"/>
                </a:moveTo>
                <a:cubicBezTo>
                  <a:pt x="168749" y="224680"/>
                  <a:pt x="191844" y="247711"/>
                  <a:pt x="191844" y="276122"/>
                </a:cubicBezTo>
                <a:cubicBezTo>
                  <a:pt x="191844" y="304533"/>
                  <a:pt x="168749" y="327564"/>
                  <a:pt x="140260" y="327564"/>
                </a:cubicBezTo>
                <a:cubicBezTo>
                  <a:pt x="111771" y="327564"/>
                  <a:pt x="88676" y="304533"/>
                  <a:pt x="88676" y="276122"/>
                </a:cubicBezTo>
                <a:cubicBezTo>
                  <a:pt x="88676" y="247711"/>
                  <a:pt x="111771" y="224680"/>
                  <a:pt x="140260" y="224680"/>
                </a:cubicBezTo>
                <a:close/>
                <a:moveTo>
                  <a:pt x="521177" y="148117"/>
                </a:moveTo>
                <a:lnTo>
                  <a:pt x="584301" y="148117"/>
                </a:lnTo>
                <a:cubicBezTo>
                  <a:pt x="597848" y="148117"/>
                  <a:pt x="608814" y="159070"/>
                  <a:pt x="608814" y="172601"/>
                </a:cubicBezTo>
                <a:lnTo>
                  <a:pt x="608814" y="561209"/>
                </a:lnTo>
                <a:cubicBezTo>
                  <a:pt x="608814" y="574740"/>
                  <a:pt x="597848" y="585693"/>
                  <a:pt x="584301" y="585693"/>
                </a:cubicBezTo>
                <a:lnTo>
                  <a:pt x="521177" y="585693"/>
                </a:lnTo>
                <a:cubicBezTo>
                  <a:pt x="507722" y="585693"/>
                  <a:pt x="496756" y="574740"/>
                  <a:pt x="496756" y="561209"/>
                </a:cubicBezTo>
                <a:lnTo>
                  <a:pt x="496756" y="172601"/>
                </a:lnTo>
                <a:cubicBezTo>
                  <a:pt x="496756" y="159070"/>
                  <a:pt x="507722" y="148117"/>
                  <a:pt x="521177" y="148117"/>
                </a:cubicBezTo>
                <a:close/>
                <a:moveTo>
                  <a:pt x="116229" y="131322"/>
                </a:moveTo>
                <a:lnTo>
                  <a:pt x="164246" y="131322"/>
                </a:lnTo>
                <a:cubicBezTo>
                  <a:pt x="175214" y="131322"/>
                  <a:pt x="184061" y="140159"/>
                  <a:pt x="184061" y="151113"/>
                </a:cubicBezTo>
                <a:lnTo>
                  <a:pt x="184061" y="171457"/>
                </a:lnTo>
                <a:cubicBezTo>
                  <a:pt x="193001" y="175231"/>
                  <a:pt x="201019" y="180386"/>
                  <a:pt x="208669" y="186094"/>
                </a:cubicBezTo>
                <a:lnTo>
                  <a:pt x="226641" y="175692"/>
                </a:lnTo>
                <a:cubicBezTo>
                  <a:pt x="236134" y="170261"/>
                  <a:pt x="248300" y="173482"/>
                  <a:pt x="253737" y="182964"/>
                </a:cubicBezTo>
                <a:lnTo>
                  <a:pt x="277792" y="224572"/>
                </a:lnTo>
                <a:cubicBezTo>
                  <a:pt x="280465" y="229083"/>
                  <a:pt x="281110" y="234514"/>
                  <a:pt x="279727" y="239577"/>
                </a:cubicBezTo>
                <a:cubicBezTo>
                  <a:pt x="278437" y="244640"/>
                  <a:pt x="275119" y="248966"/>
                  <a:pt x="270511" y="251544"/>
                </a:cubicBezTo>
                <a:lnTo>
                  <a:pt x="252355" y="262038"/>
                </a:lnTo>
                <a:cubicBezTo>
                  <a:pt x="253000" y="266733"/>
                  <a:pt x="253829" y="271335"/>
                  <a:pt x="253829" y="276122"/>
                </a:cubicBezTo>
                <a:cubicBezTo>
                  <a:pt x="253829" y="281001"/>
                  <a:pt x="253000" y="285604"/>
                  <a:pt x="252355" y="290206"/>
                </a:cubicBezTo>
                <a:lnTo>
                  <a:pt x="270511" y="300700"/>
                </a:lnTo>
                <a:cubicBezTo>
                  <a:pt x="279174" y="305671"/>
                  <a:pt x="282308" y="316165"/>
                  <a:pt x="278714" y="325094"/>
                </a:cubicBezTo>
                <a:cubicBezTo>
                  <a:pt x="272354" y="322609"/>
                  <a:pt x="265442" y="321136"/>
                  <a:pt x="258253" y="321136"/>
                </a:cubicBezTo>
                <a:lnTo>
                  <a:pt x="195858" y="321136"/>
                </a:lnTo>
                <a:cubicBezTo>
                  <a:pt x="205904" y="308709"/>
                  <a:pt x="212171" y="293244"/>
                  <a:pt x="212171" y="276122"/>
                </a:cubicBezTo>
                <a:cubicBezTo>
                  <a:pt x="212171" y="236539"/>
                  <a:pt x="179914" y="204320"/>
                  <a:pt x="140191" y="204320"/>
                </a:cubicBezTo>
                <a:cubicBezTo>
                  <a:pt x="100561" y="204320"/>
                  <a:pt x="68304" y="236539"/>
                  <a:pt x="68304" y="276122"/>
                </a:cubicBezTo>
                <a:cubicBezTo>
                  <a:pt x="68304" y="315797"/>
                  <a:pt x="100561" y="348016"/>
                  <a:pt x="140191" y="348016"/>
                </a:cubicBezTo>
                <a:cubicBezTo>
                  <a:pt x="143048" y="348016"/>
                  <a:pt x="145721" y="347463"/>
                  <a:pt x="148486" y="347095"/>
                </a:cubicBezTo>
                <a:cubicBezTo>
                  <a:pt x="143233" y="355564"/>
                  <a:pt x="140099" y="365414"/>
                  <a:pt x="140099" y="376000"/>
                </a:cubicBezTo>
                <a:lnTo>
                  <a:pt x="140099" y="420922"/>
                </a:lnTo>
                <a:lnTo>
                  <a:pt x="116229" y="420922"/>
                </a:lnTo>
                <a:cubicBezTo>
                  <a:pt x="105261" y="420922"/>
                  <a:pt x="96413" y="412085"/>
                  <a:pt x="96413" y="401131"/>
                </a:cubicBezTo>
                <a:lnTo>
                  <a:pt x="96413" y="380787"/>
                </a:lnTo>
                <a:cubicBezTo>
                  <a:pt x="87474" y="377013"/>
                  <a:pt x="79455" y="371950"/>
                  <a:pt x="71806" y="366150"/>
                </a:cubicBezTo>
                <a:lnTo>
                  <a:pt x="53742" y="376552"/>
                </a:lnTo>
                <a:cubicBezTo>
                  <a:pt x="49226" y="379222"/>
                  <a:pt x="43788" y="379866"/>
                  <a:pt x="38719" y="378577"/>
                </a:cubicBezTo>
                <a:cubicBezTo>
                  <a:pt x="33650" y="377197"/>
                  <a:pt x="29318" y="373883"/>
                  <a:pt x="26738" y="369372"/>
                </a:cubicBezTo>
                <a:lnTo>
                  <a:pt x="2683" y="327764"/>
                </a:lnTo>
                <a:cubicBezTo>
                  <a:pt x="-2847" y="318282"/>
                  <a:pt x="471" y="306131"/>
                  <a:pt x="9872" y="300700"/>
                </a:cubicBezTo>
                <a:lnTo>
                  <a:pt x="28120" y="290206"/>
                </a:lnTo>
                <a:cubicBezTo>
                  <a:pt x="27475" y="285604"/>
                  <a:pt x="26645" y="281001"/>
                  <a:pt x="26645" y="276122"/>
                </a:cubicBezTo>
                <a:cubicBezTo>
                  <a:pt x="26645" y="271335"/>
                  <a:pt x="27475" y="266733"/>
                  <a:pt x="28120" y="262038"/>
                </a:cubicBezTo>
                <a:lnTo>
                  <a:pt x="9872" y="251544"/>
                </a:lnTo>
                <a:cubicBezTo>
                  <a:pt x="471" y="246113"/>
                  <a:pt x="-2847" y="233962"/>
                  <a:pt x="2683" y="224572"/>
                </a:cubicBezTo>
                <a:lnTo>
                  <a:pt x="26738" y="182964"/>
                </a:lnTo>
                <a:cubicBezTo>
                  <a:pt x="29318" y="178361"/>
                  <a:pt x="33650" y="175139"/>
                  <a:pt x="38719" y="173759"/>
                </a:cubicBezTo>
                <a:cubicBezTo>
                  <a:pt x="43788" y="172378"/>
                  <a:pt x="49226" y="173114"/>
                  <a:pt x="53742" y="175692"/>
                </a:cubicBezTo>
                <a:lnTo>
                  <a:pt x="71806" y="186094"/>
                </a:lnTo>
                <a:cubicBezTo>
                  <a:pt x="79455" y="180386"/>
                  <a:pt x="87474" y="175231"/>
                  <a:pt x="96413" y="171457"/>
                </a:cubicBezTo>
                <a:lnTo>
                  <a:pt x="96413" y="151113"/>
                </a:lnTo>
                <a:cubicBezTo>
                  <a:pt x="96413" y="140159"/>
                  <a:pt x="105261" y="131322"/>
                  <a:pt x="116229" y="131322"/>
                </a:cubicBezTo>
                <a:close/>
                <a:moveTo>
                  <a:pt x="445756" y="83476"/>
                </a:moveTo>
                <a:cubicBezTo>
                  <a:pt x="428335" y="83476"/>
                  <a:pt x="414140" y="97557"/>
                  <a:pt x="414140" y="115044"/>
                </a:cubicBezTo>
                <a:cubicBezTo>
                  <a:pt x="414140" y="132438"/>
                  <a:pt x="428335" y="146520"/>
                  <a:pt x="445756" y="146520"/>
                </a:cubicBezTo>
                <a:cubicBezTo>
                  <a:pt x="463176" y="146520"/>
                  <a:pt x="477371" y="132438"/>
                  <a:pt x="477371" y="115044"/>
                </a:cubicBezTo>
                <a:cubicBezTo>
                  <a:pt x="477371" y="97557"/>
                  <a:pt x="463176" y="83476"/>
                  <a:pt x="445756" y="83476"/>
                </a:cubicBezTo>
                <a:close/>
                <a:moveTo>
                  <a:pt x="426676" y="0"/>
                </a:moveTo>
                <a:lnTo>
                  <a:pt x="464835" y="0"/>
                </a:lnTo>
                <a:cubicBezTo>
                  <a:pt x="473500" y="0"/>
                  <a:pt x="480597" y="7087"/>
                  <a:pt x="480597" y="15738"/>
                </a:cubicBezTo>
                <a:lnTo>
                  <a:pt x="480597" y="31936"/>
                </a:lnTo>
                <a:cubicBezTo>
                  <a:pt x="487694" y="34881"/>
                  <a:pt x="494054" y="38931"/>
                  <a:pt x="500138" y="43533"/>
                </a:cubicBezTo>
                <a:lnTo>
                  <a:pt x="514425" y="35249"/>
                </a:lnTo>
                <a:cubicBezTo>
                  <a:pt x="521983" y="30924"/>
                  <a:pt x="531569" y="33501"/>
                  <a:pt x="535901" y="40956"/>
                </a:cubicBezTo>
                <a:lnTo>
                  <a:pt x="554981" y="73996"/>
                </a:lnTo>
                <a:cubicBezTo>
                  <a:pt x="557101" y="77585"/>
                  <a:pt x="557654" y="81911"/>
                  <a:pt x="556640" y="85961"/>
                </a:cubicBezTo>
                <a:cubicBezTo>
                  <a:pt x="555534" y="89918"/>
                  <a:pt x="552861" y="93415"/>
                  <a:pt x="549266" y="95440"/>
                </a:cubicBezTo>
                <a:lnTo>
                  <a:pt x="534887" y="103815"/>
                </a:lnTo>
                <a:cubicBezTo>
                  <a:pt x="535348" y="107497"/>
                  <a:pt x="535993" y="111178"/>
                  <a:pt x="535993" y="115044"/>
                </a:cubicBezTo>
                <a:cubicBezTo>
                  <a:pt x="535993" y="115872"/>
                  <a:pt x="535809" y="116700"/>
                  <a:pt x="535717" y="117621"/>
                </a:cubicBezTo>
                <a:lnTo>
                  <a:pt x="521153" y="117621"/>
                </a:lnTo>
                <a:cubicBezTo>
                  <a:pt x="490828" y="117621"/>
                  <a:pt x="466126" y="142286"/>
                  <a:pt x="466126" y="172565"/>
                </a:cubicBezTo>
                <a:lnTo>
                  <a:pt x="466126" y="229719"/>
                </a:lnTo>
                <a:lnTo>
                  <a:pt x="466126" y="242604"/>
                </a:lnTo>
                <a:cubicBezTo>
                  <a:pt x="462715" y="237726"/>
                  <a:pt x="458383" y="233493"/>
                  <a:pt x="453590" y="229995"/>
                </a:cubicBezTo>
                <a:cubicBezTo>
                  <a:pt x="444465" y="223369"/>
                  <a:pt x="433404" y="219319"/>
                  <a:pt x="421330" y="219319"/>
                </a:cubicBezTo>
                <a:lnTo>
                  <a:pt x="411928" y="219319"/>
                </a:lnTo>
                <a:cubicBezTo>
                  <a:pt x="411375" y="217755"/>
                  <a:pt x="410914" y="216098"/>
                  <a:pt x="410914" y="214257"/>
                </a:cubicBezTo>
                <a:lnTo>
                  <a:pt x="410914" y="198059"/>
                </a:lnTo>
                <a:cubicBezTo>
                  <a:pt x="403817" y="195114"/>
                  <a:pt x="397457" y="191064"/>
                  <a:pt x="391373" y="186463"/>
                </a:cubicBezTo>
                <a:lnTo>
                  <a:pt x="377086" y="194746"/>
                </a:lnTo>
                <a:cubicBezTo>
                  <a:pt x="373492" y="196863"/>
                  <a:pt x="369160" y="197415"/>
                  <a:pt x="365104" y="196310"/>
                </a:cubicBezTo>
                <a:cubicBezTo>
                  <a:pt x="361140" y="195206"/>
                  <a:pt x="357638" y="192629"/>
                  <a:pt x="355610" y="189040"/>
                </a:cubicBezTo>
                <a:lnTo>
                  <a:pt x="336530" y="155999"/>
                </a:lnTo>
                <a:cubicBezTo>
                  <a:pt x="332198" y="148452"/>
                  <a:pt x="334687" y="138881"/>
                  <a:pt x="342245" y="134463"/>
                </a:cubicBezTo>
                <a:lnTo>
                  <a:pt x="356716" y="126180"/>
                </a:lnTo>
                <a:cubicBezTo>
                  <a:pt x="356163" y="122498"/>
                  <a:pt x="355518" y="118817"/>
                  <a:pt x="355518" y="115044"/>
                </a:cubicBezTo>
                <a:cubicBezTo>
                  <a:pt x="355518" y="111178"/>
                  <a:pt x="356163" y="107497"/>
                  <a:pt x="356716" y="103815"/>
                </a:cubicBezTo>
                <a:lnTo>
                  <a:pt x="342245" y="95440"/>
                </a:lnTo>
                <a:cubicBezTo>
                  <a:pt x="334687" y="91115"/>
                  <a:pt x="332198" y="81543"/>
                  <a:pt x="336530" y="73996"/>
                </a:cubicBezTo>
                <a:lnTo>
                  <a:pt x="355610" y="40956"/>
                </a:lnTo>
                <a:cubicBezTo>
                  <a:pt x="357638" y="37366"/>
                  <a:pt x="361140" y="34789"/>
                  <a:pt x="365104" y="33685"/>
                </a:cubicBezTo>
                <a:cubicBezTo>
                  <a:pt x="369160" y="32580"/>
                  <a:pt x="373492" y="33133"/>
                  <a:pt x="377086" y="35249"/>
                </a:cubicBezTo>
                <a:lnTo>
                  <a:pt x="391373" y="43533"/>
                </a:lnTo>
                <a:cubicBezTo>
                  <a:pt x="397457" y="38931"/>
                  <a:pt x="403817" y="34881"/>
                  <a:pt x="410914" y="31936"/>
                </a:cubicBezTo>
                <a:lnTo>
                  <a:pt x="410914" y="15738"/>
                </a:lnTo>
                <a:cubicBezTo>
                  <a:pt x="410914" y="7087"/>
                  <a:pt x="418011" y="0"/>
                  <a:pt x="426676" y="0"/>
                </a:cubicBezTo>
                <a:close/>
              </a:path>
            </a:pathLst>
          </a:custGeom>
          <a:solidFill>
            <a:schemeClr val="bg1"/>
          </a:solidFill>
          <a:ln>
            <a:noFill/>
          </a:ln>
        </p:spPr>
      </p:sp>
      <p:sp>
        <p:nvSpPr>
          <p:cNvPr id="6" name="文本框 5"/>
          <p:cNvSpPr txBox="1"/>
          <p:nvPr/>
        </p:nvSpPr>
        <p:spPr>
          <a:xfrm>
            <a:off x="891146" y="-304800"/>
            <a:ext cx="2121390" cy="9248686"/>
          </a:xfrm>
          <a:prstGeom prst="rect">
            <a:avLst/>
          </a:prstGeom>
          <a:noFill/>
        </p:spPr>
        <p:txBody>
          <a:bodyPr wrap="square" rtlCol="0">
            <a:spAutoFit/>
          </a:bodyPr>
          <a:lstStyle/>
          <a:p>
            <a:pPr algn="ctr"/>
            <a:r>
              <a:rPr lang="en-US" altLang="zh-CN" sz="59500" dirty="0">
                <a:solidFill>
                  <a:schemeClr val="bg1">
                    <a:alpha val="40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4</a:t>
            </a:r>
            <a:endParaRPr lang="zh-CN" altLang="en-US" sz="59500" dirty="0">
              <a:solidFill>
                <a:schemeClr val="bg1">
                  <a:alpha val="40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7" name="文本框 6"/>
          <p:cNvSpPr txBox="1"/>
          <p:nvPr/>
        </p:nvSpPr>
        <p:spPr>
          <a:xfrm>
            <a:off x="4913435" y="3362980"/>
            <a:ext cx="2365131" cy="707886"/>
          </a:xfrm>
          <a:prstGeom prst="rect">
            <a:avLst/>
          </a:prstGeom>
          <a:noFill/>
        </p:spPr>
        <p:txBody>
          <a:bodyPr wrap="square" rtlCol="0">
            <a:spAutoFit/>
          </a:bodyPr>
          <a:lstStyle/>
          <a:p>
            <a:pPr algn="ctr"/>
            <a:r>
              <a:rPr lang="zh-CN" altLang="en-US" sz="4000" b="1" dirty="0">
                <a:solidFill>
                  <a:schemeClr val="bg1"/>
                </a:solidFill>
                <a:latin typeface="站酷高端黑" panose="02010600030101010101" pitchFamily="2" charset="-122"/>
                <a:ea typeface="站酷高端黑" panose="02010600030101010101" pitchFamily="2" charset="-122"/>
                <a:sym typeface="站酷高端黑" panose="02010600030101010101" pitchFamily="2" charset="-122"/>
              </a:rPr>
              <a:t>工作计划</a:t>
            </a:r>
            <a:endParaRPr lang="zh-CN" altLang="en-US" sz="4000" b="1" dirty="0">
              <a:solidFill>
                <a:schemeClr val="bg1"/>
              </a:solidFill>
              <a:latin typeface="站酷高端黑" panose="02010600030101010101" pitchFamily="2" charset="-122"/>
              <a:ea typeface="站酷高端黑" panose="02010600030101010101" pitchFamily="2" charset="-122"/>
              <a:sym typeface="站酷高端黑" panose="02010600030101010101" pitchFamily="2" charset="-122"/>
            </a:endParaRPr>
          </a:p>
        </p:txBody>
      </p:sp>
      <p:sp>
        <p:nvSpPr>
          <p:cNvPr id="9" name="îşḷîḓê"/>
          <p:cNvSpPr txBox="1"/>
          <p:nvPr/>
        </p:nvSpPr>
        <p:spPr>
          <a:xfrm>
            <a:off x="3903661" y="4036802"/>
            <a:ext cx="4384679" cy="430455"/>
          </a:xfrm>
          <a:prstGeom prst="rect">
            <a:avLst/>
          </a:prstGeom>
          <a:noFill/>
          <a:ln>
            <a:noFill/>
          </a:ln>
        </p:spPr>
        <p:txBody>
          <a:bodyPr wrap="square" lIns="91440" tIns="45720" rIns="91440" bIns="45720" anchor="ctr" anchorCtr="0">
            <a:normAutofit/>
          </a:bodyPr>
          <a:lstStyle/>
          <a:p>
            <a:pPr marL="0" marR="0" lvl="0" indent="0" algn="ctr" defTabSz="913765" rtl="0" eaLnBrk="1" fontAlgn="auto" latinLnBrk="0" hangingPunct="1">
              <a:lnSpc>
                <a:spcPct val="100000"/>
              </a:lnSpc>
              <a:spcBef>
                <a:spcPts val="0"/>
              </a:spcBef>
              <a:spcAft>
                <a:spcPts val="0"/>
              </a:spcAft>
              <a:buClrTx/>
              <a:buSzPct val="25000"/>
              <a:buFontTx/>
              <a:buNone/>
              <a:defRPr/>
            </a:pPr>
            <a:r>
              <a:rPr kumimoji="0" lang="de-DE" sz="2000" i="0" u="none" strike="noStrike" kern="1200" cap="none" spc="600" normalizeH="0" noProof="0" dirty="0">
                <a:ln>
                  <a:noFill/>
                </a:ln>
                <a:solidFill>
                  <a:schemeClr val="bg1"/>
                </a:solidFill>
                <a:effectLst/>
                <a:uLnTx/>
                <a:uFillTx/>
                <a:latin typeface="Century Gothic" panose="020B0502020202020204" pitchFamily="34" charset="0"/>
              </a:rPr>
              <a:t>TEXT HERE</a:t>
            </a:r>
            <a:endParaRPr kumimoji="0" lang="de-DE" sz="2000" i="0" u="none" strike="noStrike" kern="1200" cap="none" spc="600" normalizeH="0" noProof="0" dirty="0">
              <a:ln>
                <a:noFill/>
              </a:ln>
              <a:solidFill>
                <a:schemeClr val="bg1"/>
              </a:solidFill>
              <a:effectLst/>
              <a:uLnTx/>
              <a:uFillTx/>
              <a:latin typeface="Century Gothic" panose="020B0502020202020204" pitchFamily="34" charset="0"/>
            </a:endParaRPr>
          </a:p>
        </p:txBody>
      </p:sp>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flipH="1" flipV="1">
            <a:off x="8199120" y="-4445"/>
            <a:ext cx="3987800" cy="1406525"/>
          </a:xfrm>
          <a:prstGeom prst="rect">
            <a:avLst/>
          </a:prstGeom>
        </p:spPr>
      </p:pic>
      <p:pic>
        <p:nvPicPr>
          <p:cNvPr id="11" name="图片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0" y="5586095"/>
            <a:ext cx="3606800" cy="127190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1000"/>
    </mc:Choice>
    <mc:Fallback>
      <p:transition spd="slow" advTm="1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500"/>
                            </p:stCondLst>
                            <p:childTnLst>
                              <p:par>
                                <p:cTn id="21" presetID="53" presetClass="entr" presetSubtype="16"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48988" y="1796409"/>
            <a:ext cx="12289398" cy="6286500"/>
          </a:xfrm>
          <a:prstGeom prst="rect">
            <a:avLst/>
          </a:prstGeom>
          <a:solidFill>
            <a:srgbClr val="F4F5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97398" y="742950"/>
            <a:ext cx="5909537" cy="7372350"/>
          </a:xfrm>
          <a:custGeom>
            <a:avLst/>
            <a:gdLst>
              <a:gd name="connsiteX0" fmla="*/ 0 w 3983598"/>
              <a:gd name="connsiteY0" fmla="*/ 0 h 6286500"/>
              <a:gd name="connsiteX1" fmla="*/ 3983598 w 3983598"/>
              <a:gd name="connsiteY1" fmla="*/ 0 h 6286500"/>
              <a:gd name="connsiteX2" fmla="*/ 3983598 w 3983598"/>
              <a:gd name="connsiteY2" fmla="*/ 6286500 h 6286500"/>
              <a:gd name="connsiteX3" fmla="*/ 0 w 3983598"/>
              <a:gd name="connsiteY3" fmla="*/ 6286500 h 6286500"/>
              <a:gd name="connsiteX4" fmla="*/ 0 w 3983598"/>
              <a:gd name="connsiteY4" fmla="*/ 0 h 6286500"/>
              <a:gd name="connsiteX0-1" fmla="*/ 0 w 6498198"/>
              <a:gd name="connsiteY0-2" fmla="*/ 8538 h 6295038"/>
              <a:gd name="connsiteX1-3" fmla="*/ 3983598 w 6498198"/>
              <a:gd name="connsiteY1-4" fmla="*/ 8538 h 6295038"/>
              <a:gd name="connsiteX2-5" fmla="*/ 3983598 w 6498198"/>
              <a:gd name="connsiteY2-6" fmla="*/ 6295038 h 6295038"/>
              <a:gd name="connsiteX3-7" fmla="*/ 0 w 6498198"/>
              <a:gd name="connsiteY3-8" fmla="*/ 6295038 h 6295038"/>
              <a:gd name="connsiteX4-9" fmla="*/ 0 w 6498198"/>
              <a:gd name="connsiteY4-10" fmla="*/ 8538 h 6295038"/>
              <a:gd name="connsiteX0-11" fmla="*/ 0 w 5676931"/>
              <a:gd name="connsiteY0-12" fmla="*/ 0 h 6286500"/>
              <a:gd name="connsiteX1-13" fmla="*/ 3983598 w 5676931"/>
              <a:gd name="connsiteY1-14" fmla="*/ 0 h 6286500"/>
              <a:gd name="connsiteX2-15" fmla="*/ 3983598 w 5676931"/>
              <a:gd name="connsiteY2-16" fmla="*/ 6286500 h 6286500"/>
              <a:gd name="connsiteX3-17" fmla="*/ 0 w 5676931"/>
              <a:gd name="connsiteY3-18" fmla="*/ 6286500 h 6286500"/>
              <a:gd name="connsiteX4-19" fmla="*/ 0 w 5676931"/>
              <a:gd name="connsiteY4-20" fmla="*/ 0 h 6286500"/>
              <a:gd name="connsiteX0-21" fmla="*/ 0 w 5676931"/>
              <a:gd name="connsiteY0-22" fmla="*/ 322170 h 6608670"/>
              <a:gd name="connsiteX1-23" fmla="*/ 3983598 w 5676931"/>
              <a:gd name="connsiteY1-24" fmla="*/ 322170 h 6608670"/>
              <a:gd name="connsiteX2-25" fmla="*/ 3983598 w 5676931"/>
              <a:gd name="connsiteY2-26" fmla="*/ 6608670 h 6608670"/>
              <a:gd name="connsiteX3-27" fmla="*/ 0 w 5676931"/>
              <a:gd name="connsiteY3-28" fmla="*/ 6608670 h 6608670"/>
              <a:gd name="connsiteX4-29" fmla="*/ 0 w 5676931"/>
              <a:gd name="connsiteY4-30" fmla="*/ 322170 h 6608670"/>
              <a:gd name="connsiteX0-31" fmla="*/ 0 w 5194331"/>
              <a:gd name="connsiteY0-32" fmla="*/ 322170 h 6608670"/>
              <a:gd name="connsiteX1-33" fmla="*/ 3983598 w 5194331"/>
              <a:gd name="connsiteY1-34" fmla="*/ 322170 h 6608670"/>
              <a:gd name="connsiteX2-35" fmla="*/ 3983598 w 5194331"/>
              <a:gd name="connsiteY2-36" fmla="*/ 6608670 h 6608670"/>
              <a:gd name="connsiteX3-37" fmla="*/ 0 w 5194331"/>
              <a:gd name="connsiteY3-38" fmla="*/ 6608670 h 6608670"/>
              <a:gd name="connsiteX4-39" fmla="*/ 0 w 5194331"/>
              <a:gd name="connsiteY4-40" fmla="*/ 322170 h 6608670"/>
              <a:gd name="connsiteX0-41" fmla="*/ 0 w 5194331"/>
              <a:gd name="connsiteY0-42" fmla="*/ 93260 h 6379760"/>
              <a:gd name="connsiteX1-43" fmla="*/ 3983598 w 5194331"/>
              <a:gd name="connsiteY1-44" fmla="*/ 93260 h 6379760"/>
              <a:gd name="connsiteX2-45" fmla="*/ 3983598 w 5194331"/>
              <a:gd name="connsiteY2-46" fmla="*/ 6379760 h 6379760"/>
              <a:gd name="connsiteX3-47" fmla="*/ 0 w 5194331"/>
              <a:gd name="connsiteY3-48" fmla="*/ 6379760 h 6379760"/>
              <a:gd name="connsiteX4-49" fmla="*/ 0 w 5194331"/>
              <a:gd name="connsiteY4-50" fmla="*/ 93260 h 6379760"/>
              <a:gd name="connsiteX0-51" fmla="*/ 0 w 5055273"/>
              <a:gd name="connsiteY0-52" fmla="*/ 7129 h 6293629"/>
              <a:gd name="connsiteX1-53" fmla="*/ 3793098 w 5055273"/>
              <a:gd name="connsiteY1-54" fmla="*/ 159736 h 6293629"/>
              <a:gd name="connsiteX2-55" fmla="*/ 3983598 w 5055273"/>
              <a:gd name="connsiteY2-56" fmla="*/ 6293629 h 6293629"/>
              <a:gd name="connsiteX3-57" fmla="*/ 0 w 5055273"/>
              <a:gd name="connsiteY3-58" fmla="*/ 6293629 h 6293629"/>
              <a:gd name="connsiteX4-59" fmla="*/ 0 w 5055273"/>
              <a:gd name="connsiteY4-60" fmla="*/ 7129 h 6293629"/>
              <a:gd name="connsiteX0-61" fmla="*/ 0 w 5909537"/>
              <a:gd name="connsiteY0-62" fmla="*/ 7129 h 6293629"/>
              <a:gd name="connsiteX1-63" fmla="*/ 3793098 w 5909537"/>
              <a:gd name="connsiteY1-64" fmla="*/ 159736 h 6293629"/>
              <a:gd name="connsiteX2-65" fmla="*/ 3983598 w 5909537"/>
              <a:gd name="connsiteY2-66" fmla="*/ 6293629 h 6293629"/>
              <a:gd name="connsiteX3-67" fmla="*/ 0 w 5909537"/>
              <a:gd name="connsiteY3-68" fmla="*/ 6293629 h 6293629"/>
              <a:gd name="connsiteX4-69" fmla="*/ 0 w 5909537"/>
              <a:gd name="connsiteY4-70" fmla="*/ 7129 h 6293629"/>
              <a:gd name="connsiteX0-71" fmla="*/ 0 w 5909537"/>
              <a:gd name="connsiteY0-72" fmla="*/ 442559 h 6729059"/>
              <a:gd name="connsiteX1-73" fmla="*/ 3050148 w 5909537"/>
              <a:gd name="connsiteY1-74" fmla="*/ 530809 h 6729059"/>
              <a:gd name="connsiteX2-75" fmla="*/ 3793098 w 5909537"/>
              <a:gd name="connsiteY2-76" fmla="*/ 595166 h 6729059"/>
              <a:gd name="connsiteX3-77" fmla="*/ 3983598 w 5909537"/>
              <a:gd name="connsiteY3-78" fmla="*/ 6729059 h 6729059"/>
              <a:gd name="connsiteX4-79" fmla="*/ 0 w 5909537"/>
              <a:gd name="connsiteY4-80" fmla="*/ 6729059 h 6729059"/>
              <a:gd name="connsiteX5" fmla="*/ 0 w 5909537"/>
              <a:gd name="connsiteY5" fmla="*/ 442559 h 6729059"/>
              <a:gd name="connsiteX0-81" fmla="*/ 0 w 5909537"/>
              <a:gd name="connsiteY0-82" fmla="*/ 745791 h 7032291"/>
              <a:gd name="connsiteX1-83" fmla="*/ 2535798 w 5909537"/>
              <a:gd name="connsiteY1-84" fmla="*/ 71006 h 7032291"/>
              <a:gd name="connsiteX2-85" fmla="*/ 3793098 w 5909537"/>
              <a:gd name="connsiteY2-86" fmla="*/ 898398 h 7032291"/>
              <a:gd name="connsiteX3-87" fmla="*/ 3983598 w 5909537"/>
              <a:gd name="connsiteY3-88" fmla="*/ 7032291 h 7032291"/>
              <a:gd name="connsiteX4-89" fmla="*/ 0 w 5909537"/>
              <a:gd name="connsiteY4-90" fmla="*/ 7032291 h 7032291"/>
              <a:gd name="connsiteX5-91" fmla="*/ 0 w 5909537"/>
              <a:gd name="connsiteY5-92" fmla="*/ 745791 h 7032291"/>
              <a:gd name="connsiteX0-93" fmla="*/ 0 w 5909537"/>
              <a:gd name="connsiteY0-94" fmla="*/ 745791 h 7032291"/>
              <a:gd name="connsiteX1-95" fmla="*/ 2535798 w 5909537"/>
              <a:gd name="connsiteY1-96" fmla="*/ 71006 h 7032291"/>
              <a:gd name="connsiteX2-97" fmla="*/ 3793098 w 5909537"/>
              <a:gd name="connsiteY2-98" fmla="*/ 898398 h 7032291"/>
              <a:gd name="connsiteX3-99" fmla="*/ 3983598 w 5909537"/>
              <a:gd name="connsiteY3-100" fmla="*/ 7032291 h 7032291"/>
              <a:gd name="connsiteX4-101" fmla="*/ 0 w 5909537"/>
              <a:gd name="connsiteY4-102" fmla="*/ 7032291 h 7032291"/>
              <a:gd name="connsiteX5-103" fmla="*/ 0 w 5909537"/>
              <a:gd name="connsiteY5-104" fmla="*/ 745791 h 7032291"/>
              <a:gd name="connsiteX0-105" fmla="*/ 0 w 5909537"/>
              <a:gd name="connsiteY0-106" fmla="*/ 745791 h 7032291"/>
              <a:gd name="connsiteX1-107" fmla="*/ 2535798 w 5909537"/>
              <a:gd name="connsiteY1-108" fmla="*/ 71006 h 7032291"/>
              <a:gd name="connsiteX2-109" fmla="*/ 3793098 w 5909537"/>
              <a:gd name="connsiteY2-110" fmla="*/ 898398 h 7032291"/>
              <a:gd name="connsiteX3-111" fmla="*/ 3983598 w 5909537"/>
              <a:gd name="connsiteY3-112" fmla="*/ 7032291 h 7032291"/>
              <a:gd name="connsiteX4-113" fmla="*/ 0 w 5909537"/>
              <a:gd name="connsiteY4-114" fmla="*/ 7032291 h 7032291"/>
              <a:gd name="connsiteX5-115" fmla="*/ 0 w 5909537"/>
              <a:gd name="connsiteY5-116" fmla="*/ 745791 h 7032291"/>
              <a:gd name="connsiteX0-117" fmla="*/ 0 w 5909537"/>
              <a:gd name="connsiteY0-118" fmla="*/ 1157397 h 7443897"/>
              <a:gd name="connsiteX1-119" fmla="*/ 2535798 w 5909537"/>
              <a:gd name="connsiteY1-120" fmla="*/ 482612 h 7443897"/>
              <a:gd name="connsiteX2-121" fmla="*/ 3793098 w 5909537"/>
              <a:gd name="connsiteY2-122" fmla="*/ 1310004 h 7443897"/>
              <a:gd name="connsiteX3-123" fmla="*/ 3983598 w 5909537"/>
              <a:gd name="connsiteY3-124" fmla="*/ 7443897 h 7443897"/>
              <a:gd name="connsiteX4-125" fmla="*/ 0 w 5909537"/>
              <a:gd name="connsiteY4-126" fmla="*/ 7443897 h 7443897"/>
              <a:gd name="connsiteX5-127" fmla="*/ 0 w 5909537"/>
              <a:gd name="connsiteY5-128" fmla="*/ 1157397 h 7443897"/>
              <a:gd name="connsiteX0-129" fmla="*/ 0 w 5909537"/>
              <a:gd name="connsiteY0-130" fmla="*/ 1157397 h 7443897"/>
              <a:gd name="connsiteX1-131" fmla="*/ 2535798 w 5909537"/>
              <a:gd name="connsiteY1-132" fmla="*/ 482612 h 7443897"/>
              <a:gd name="connsiteX2-133" fmla="*/ 3793098 w 5909537"/>
              <a:gd name="connsiteY2-134" fmla="*/ 1310004 h 7443897"/>
              <a:gd name="connsiteX3-135" fmla="*/ 3983598 w 5909537"/>
              <a:gd name="connsiteY3-136" fmla="*/ 7443897 h 7443897"/>
              <a:gd name="connsiteX4-137" fmla="*/ 0 w 5909537"/>
              <a:gd name="connsiteY4-138" fmla="*/ 7443897 h 7443897"/>
              <a:gd name="connsiteX5-139" fmla="*/ 0 w 5909537"/>
              <a:gd name="connsiteY5-140" fmla="*/ 1157397 h 744389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5909537" h="7443897">
                <a:moveTo>
                  <a:pt x="0" y="1157397"/>
                </a:moveTo>
                <a:cubicBezTo>
                  <a:pt x="508358" y="124355"/>
                  <a:pt x="2075065" y="-477540"/>
                  <a:pt x="2535798" y="482612"/>
                </a:cubicBezTo>
                <a:cubicBezTo>
                  <a:pt x="3015581" y="1576295"/>
                  <a:pt x="3085073" y="1287983"/>
                  <a:pt x="3793098" y="1310004"/>
                </a:cubicBezTo>
                <a:cubicBezTo>
                  <a:pt x="8441298" y="2054273"/>
                  <a:pt x="3983598" y="5348397"/>
                  <a:pt x="3983598" y="7443897"/>
                </a:cubicBezTo>
                <a:lnTo>
                  <a:pt x="0" y="7443897"/>
                </a:lnTo>
                <a:lnTo>
                  <a:pt x="0" y="1157397"/>
                </a:lnTo>
                <a:close/>
              </a:path>
            </a:pathLst>
          </a:custGeom>
          <a:gradFill>
            <a:gsLst>
              <a:gs pos="0">
                <a:srgbClr val="CECEFF"/>
              </a:gs>
              <a:gs pos="73000">
                <a:srgbClr val="C2A1FF"/>
              </a:gs>
              <a:gs pos="46000">
                <a:srgbClr val="D0D0FF"/>
              </a:gs>
              <a:gs pos="100000">
                <a:srgbClr val="1993E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rotWithShape="1">
          <a:blip r:embed="rId1"/>
          <a:srcRect t="40823"/>
          <a:stretch>
            <a:fillRect/>
          </a:stretch>
        </p:blipFill>
        <p:spPr>
          <a:xfrm>
            <a:off x="-97398" y="0"/>
            <a:ext cx="12288540" cy="2057400"/>
          </a:xfrm>
          <a:prstGeom prst="rect">
            <a:avLst/>
          </a:prstGeom>
        </p:spPr>
      </p:pic>
      <p:sp>
        <p:nvSpPr>
          <p:cNvPr id="8" name="圆角矩形 3"/>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269" name="文本框 268"/>
          <p:cNvSpPr txBox="1"/>
          <p:nvPr/>
        </p:nvSpPr>
        <p:spPr>
          <a:xfrm>
            <a:off x="4926449" y="811777"/>
            <a:ext cx="2339102" cy="523220"/>
          </a:xfrm>
          <a:prstGeom prst="rect">
            <a:avLst/>
          </a:prstGeom>
          <a:noFill/>
        </p:spPr>
        <p:txBody>
          <a:bodyPr wrap="none" rtlCol="0">
            <a:spAutoFit/>
            <a:scene3d>
              <a:camera prst="orthographicFront"/>
              <a:lightRig rig="threePt" dir="t"/>
            </a:scene3d>
            <a:sp3d contourW="12700"/>
          </a:bodyPr>
          <a:lstStyle/>
          <a:p>
            <a:pPr algn="dist" defTabSz="457200"/>
            <a:r>
              <a:rPr lang="zh-CN" altLang="en-US" sz="2800" b="1" dirty="0">
                <a:gradFill>
                  <a:gsLst>
                    <a:gs pos="0">
                      <a:srgbClr val="F8B2C3"/>
                    </a:gs>
                    <a:gs pos="98000">
                      <a:srgbClr val="52DCDE"/>
                    </a:gs>
                  </a:gsLst>
                  <a:lin ang="5400000" scaled="0"/>
                </a:gradFill>
                <a:latin typeface="方正黑体简体" panose="03000509000000000000" pitchFamily="65" charset="-122"/>
                <a:ea typeface="方正黑体简体" panose="03000509000000000000" pitchFamily="65" charset="-122"/>
              </a:rPr>
              <a:t>添加文字内容</a:t>
            </a:r>
            <a:endParaRPr lang="zh-CN" altLang="en-US" sz="2800" b="1" dirty="0">
              <a:gradFill>
                <a:gsLst>
                  <a:gs pos="0">
                    <a:srgbClr val="F8B2C3"/>
                  </a:gs>
                  <a:gs pos="98000">
                    <a:srgbClr val="52DCDE"/>
                  </a:gs>
                </a:gsLst>
                <a:lin ang="5400000" scaled="0"/>
              </a:gradFill>
              <a:latin typeface="方正黑体简体" panose="03000509000000000000" pitchFamily="65" charset="-122"/>
              <a:ea typeface="方正黑体简体" panose="03000509000000000000" pitchFamily="65" charset="-122"/>
            </a:endParaRPr>
          </a:p>
        </p:txBody>
      </p:sp>
      <p:sp>
        <p:nvSpPr>
          <p:cNvPr id="270" name="文本框 269"/>
          <p:cNvSpPr txBox="1"/>
          <p:nvPr/>
        </p:nvSpPr>
        <p:spPr>
          <a:xfrm>
            <a:off x="4115196" y="1264429"/>
            <a:ext cx="3961607" cy="246221"/>
          </a:xfrm>
          <a:prstGeom prst="rect">
            <a:avLst/>
          </a:prstGeom>
          <a:noFill/>
        </p:spPr>
        <p:txBody>
          <a:bodyPr wrap="square" rtlCol="0">
            <a:spAutoFit/>
            <a:scene3d>
              <a:camera prst="orthographicFront"/>
              <a:lightRig rig="threePt" dir="t"/>
            </a:scene3d>
            <a:sp3d contourW="12700"/>
          </a:bodyPr>
          <a:lstStyle/>
          <a:p>
            <a:pPr algn="ctr"/>
            <a:r>
              <a:rPr lang="en-US" altLang="zh-CN" sz="1000" dirty="0">
                <a:solidFill>
                  <a:schemeClr val="bg1">
                    <a:lumMod val="65000"/>
                  </a:schemeClr>
                </a:solidFill>
                <a:latin typeface="Century Gothic" panose="020B0502020202020204" pitchFamily="34" charset="0"/>
                <a:ea typeface="方正黑体简体" panose="03000509000000000000" pitchFamily="65" charset="-122"/>
              </a:rPr>
              <a:t>print the presentation and make it into a film a wider field</a:t>
            </a:r>
            <a:endParaRPr lang="en-US" altLang="zh-CN" sz="1000" dirty="0">
              <a:solidFill>
                <a:schemeClr val="bg1">
                  <a:lumMod val="65000"/>
                </a:schemeClr>
              </a:solidFill>
              <a:latin typeface="Century Gothic" panose="020B0502020202020204" pitchFamily="34" charset="0"/>
              <a:ea typeface="方正黑体简体" panose="03000509000000000000" pitchFamily="65" charset="-122"/>
            </a:endParaRPr>
          </a:p>
        </p:txBody>
      </p:sp>
      <p:pic>
        <p:nvPicPr>
          <p:cNvPr id="271" name="图片 270"/>
          <p:cNvPicPr>
            <a:picLocks noChangeAspect="1"/>
          </p:cNvPicPr>
          <p:nvPr/>
        </p:nvPicPr>
        <p:blipFill rotWithShape="1">
          <a:blip r:embed="rId2">
            <a:extLst>
              <a:ext uri="{28A0092B-C50C-407E-A947-70E740481C1C}">
                <a14:useLocalDpi xmlns:a14="http://schemas.microsoft.com/office/drawing/2010/main" val="0"/>
              </a:ext>
            </a:extLst>
          </a:blip>
          <a:srcRect l="17248" t="69149" r="17958" b="6115"/>
          <a:stretch>
            <a:fillRect/>
          </a:stretch>
        </p:blipFill>
        <p:spPr>
          <a:xfrm>
            <a:off x="1193564" y="1963102"/>
            <a:ext cx="4527032" cy="4005826"/>
          </a:xfrm>
          <a:prstGeom prst="rect">
            <a:avLst/>
          </a:prstGeom>
        </p:spPr>
      </p:pic>
      <p:sp>
        <p:nvSpPr>
          <p:cNvPr id="272" name="文本框 271"/>
          <p:cNvSpPr txBox="1"/>
          <p:nvPr/>
        </p:nvSpPr>
        <p:spPr>
          <a:xfrm>
            <a:off x="7332980" y="2825750"/>
            <a:ext cx="2340610" cy="511810"/>
          </a:xfrm>
          <a:prstGeom prst="rect">
            <a:avLst/>
          </a:prstGeom>
          <a:noFill/>
        </p:spPr>
        <p:txBody>
          <a:bodyPr wrap="square" rtlCol="0">
            <a:spAutoFit/>
          </a:bodyPr>
          <a:lstStyle/>
          <a:p>
            <a:pPr marL="0" marR="0" lvl="0" indent="0" algn="l" defTabSz="914400" eaLnBrk="1" fontAlgn="auto" latinLnBrk="0" hangingPunct="1">
              <a:lnSpc>
                <a:spcPct val="114000"/>
              </a:lnSpc>
              <a:spcBef>
                <a:spcPts val="0"/>
              </a:spcBef>
              <a:spcAft>
                <a:spcPts val="0"/>
              </a:spcAft>
              <a:buClrTx/>
              <a:buSzTx/>
              <a:buFont typeface="Arial" panose="020B0604020202090204" pitchFamily="34" charset="0"/>
              <a:buNone/>
              <a:defRPr/>
            </a:pPr>
            <a:r>
              <a:rPr lang="zh-CN" altLang="en-US" sz="1200" kern="0" noProof="0" dirty="0">
                <a:ln>
                  <a:noFill/>
                </a:ln>
                <a:solidFill>
                  <a:schemeClr val="tx1">
                    <a:lumMod val="65000"/>
                    <a:lumOff val="35000"/>
                  </a:scheme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sym typeface="+mn-ea"/>
              </a:rPr>
              <a:t>您的内容打在这里，或者通过复制您的文本后</a:t>
            </a:r>
            <a:endParaRPr lang="zh-CN" altLang="en-US" sz="1200" dirty="0">
              <a:latin typeface="方正黑体简体" panose="03000509000000000000" pitchFamily="65" charset="-122"/>
              <a:ea typeface="方正黑体简体" panose="03000509000000000000" pitchFamily="65" charset="-122"/>
            </a:endParaRPr>
          </a:p>
        </p:txBody>
      </p:sp>
      <p:grpSp>
        <p:nvGrpSpPr>
          <p:cNvPr id="273" name="组合 272"/>
          <p:cNvGrpSpPr/>
          <p:nvPr/>
        </p:nvGrpSpPr>
        <p:grpSpPr>
          <a:xfrm>
            <a:off x="6807468" y="2835195"/>
            <a:ext cx="376106" cy="376106"/>
            <a:chOff x="1181697" y="2810764"/>
            <a:chExt cx="376106" cy="376106"/>
          </a:xfrm>
        </p:grpSpPr>
        <p:sp>
          <p:nvSpPr>
            <p:cNvPr id="274" name="圆角矩形 49"/>
            <p:cNvSpPr/>
            <p:nvPr/>
          </p:nvSpPr>
          <p:spPr>
            <a:xfrm rot="2700000">
              <a:off x="1181697" y="2810764"/>
              <a:ext cx="376106" cy="376106"/>
            </a:xfrm>
            <a:prstGeom prst="roundRect">
              <a:avLst>
                <a:gd name="adj" fmla="val 40606"/>
              </a:avLst>
            </a:prstGeom>
            <a:gradFill flip="none" rotWithShape="0">
              <a:gsLst>
                <a:gs pos="56000">
                  <a:schemeClr val="bg1"/>
                </a:gs>
                <a:gs pos="99000">
                  <a:schemeClr val="bg1">
                    <a:lumMod val="75000"/>
                  </a:schemeClr>
                </a:gs>
              </a:gsLst>
              <a:lin ang="13500000" scaled="1"/>
              <a:tileRect/>
            </a:gradFill>
            <a:ln w="25400">
              <a:gradFill flip="none" rotWithShape="1">
                <a:gsLst>
                  <a:gs pos="1000">
                    <a:schemeClr val="bg1">
                      <a:lumMod val="85000"/>
                    </a:schemeClr>
                  </a:gs>
                  <a:gs pos="59000">
                    <a:schemeClr val="bg1"/>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a typeface="方正黑体简体" panose="03000509000000000000" pitchFamily="65" charset="-122"/>
              </a:endParaRPr>
            </a:p>
          </p:txBody>
        </p:sp>
        <p:sp>
          <p:nvSpPr>
            <p:cNvPr id="275" name="任意多边形 84"/>
            <p:cNvSpPr>
              <a:spLocks noChangeAspect="1"/>
            </p:cNvSpPr>
            <p:nvPr/>
          </p:nvSpPr>
          <p:spPr>
            <a:xfrm>
              <a:off x="1292607" y="2906072"/>
              <a:ext cx="154285" cy="180000"/>
            </a:xfrm>
            <a:custGeom>
              <a:avLst/>
              <a:gdLst/>
              <a:ahLst/>
              <a:cxnLst/>
              <a:rect l="l" t="t" r="r" b="b"/>
              <a:pathLst>
                <a:path w="220435" h="257175">
                  <a:moveTo>
                    <a:pt x="59701" y="183697"/>
                  </a:moveTo>
                  <a:cubicBezTo>
                    <a:pt x="58362" y="183697"/>
                    <a:pt x="57261" y="184127"/>
                    <a:pt x="56400" y="184988"/>
                  </a:cubicBezTo>
                  <a:cubicBezTo>
                    <a:pt x="55539" y="185850"/>
                    <a:pt x="55109" y="186950"/>
                    <a:pt x="55109" y="188289"/>
                  </a:cubicBezTo>
                  <a:lnTo>
                    <a:pt x="55109" y="197474"/>
                  </a:lnTo>
                  <a:cubicBezTo>
                    <a:pt x="55109" y="198814"/>
                    <a:pt x="55539" y="199914"/>
                    <a:pt x="56400" y="200775"/>
                  </a:cubicBezTo>
                  <a:cubicBezTo>
                    <a:pt x="57261" y="201636"/>
                    <a:pt x="58362" y="202067"/>
                    <a:pt x="59701" y="202067"/>
                  </a:cubicBezTo>
                  <a:lnTo>
                    <a:pt x="160734" y="202067"/>
                  </a:lnTo>
                  <a:cubicBezTo>
                    <a:pt x="162074" y="202067"/>
                    <a:pt x="163174" y="201636"/>
                    <a:pt x="164035" y="200775"/>
                  </a:cubicBezTo>
                  <a:cubicBezTo>
                    <a:pt x="164896" y="199914"/>
                    <a:pt x="165327" y="198814"/>
                    <a:pt x="165327" y="197474"/>
                  </a:cubicBezTo>
                  <a:lnTo>
                    <a:pt x="165327" y="188289"/>
                  </a:lnTo>
                  <a:cubicBezTo>
                    <a:pt x="165327" y="186950"/>
                    <a:pt x="164896" y="185850"/>
                    <a:pt x="164035" y="184988"/>
                  </a:cubicBezTo>
                  <a:cubicBezTo>
                    <a:pt x="163174" y="184127"/>
                    <a:pt x="162074" y="183697"/>
                    <a:pt x="160734" y="183697"/>
                  </a:cubicBezTo>
                  <a:close/>
                  <a:moveTo>
                    <a:pt x="59701" y="146958"/>
                  </a:moveTo>
                  <a:cubicBezTo>
                    <a:pt x="58362" y="146958"/>
                    <a:pt x="57261" y="147388"/>
                    <a:pt x="56400" y="148249"/>
                  </a:cubicBezTo>
                  <a:cubicBezTo>
                    <a:pt x="55539" y="149110"/>
                    <a:pt x="55109" y="150210"/>
                    <a:pt x="55109" y="151550"/>
                  </a:cubicBezTo>
                  <a:lnTo>
                    <a:pt x="55109" y="160735"/>
                  </a:lnTo>
                  <a:cubicBezTo>
                    <a:pt x="55109" y="162074"/>
                    <a:pt x="55539" y="163174"/>
                    <a:pt x="56400" y="164036"/>
                  </a:cubicBezTo>
                  <a:cubicBezTo>
                    <a:pt x="57261" y="164897"/>
                    <a:pt x="58362" y="165327"/>
                    <a:pt x="59701" y="165327"/>
                  </a:cubicBezTo>
                  <a:lnTo>
                    <a:pt x="160734" y="165327"/>
                  </a:lnTo>
                  <a:cubicBezTo>
                    <a:pt x="162074" y="165327"/>
                    <a:pt x="163174" y="164897"/>
                    <a:pt x="164035" y="164036"/>
                  </a:cubicBezTo>
                  <a:cubicBezTo>
                    <a:pt x="164896" y="163174"/>
                    <a:pt x="165327" y="162074"/>
                    <a:pt x="165327" y="160735"/>
                  </a:cubicBezTo>
                  <a:lnTo>
                    <a:pt x="165327" y="151550"/>
                  </a:lnTo>
                  <a:cubicBezTo>
                    <a:pt x="165327" y="150210"/>
                    <a:pt x="164896" y="149110"/>
                    <a:pt x="164035" y="148249"/>
                  </a:cubicBezTo>
                  <a:cubicBezTo>
                    <a:pt x="163174" y="147388"/>
                    <a:pt x="162074" y="146958"/>
                    <a:pt x="160734" y="146958"/>
                  </a:cubicBezTo>
                  <a:close/>
                  <a:moveTo>
                    <a:pt x="59701" y="110218"/>
                  </a:moveTo>
                  <a:cubicBezTo>
                    <a:pt x="58362" y="110218"/>
                    <a:pt x="57261" y="110649"/>
                    <a:pt x="56400" y="111510"/>
                  </a:cubicBezTo>
                  <a:cubicBezTo>
                    <a:pt x="55539" y="112371"/>
                    <a:pt x="55109" y="113471"/>
                    <a:pt x="55109" y="114811"/>
                  </a:cubicBezTo>
                  <a:lnTo>
                    <a:pt x="55109" y="123995"/>
                  </a:lnTo>
                  <a:cubicBezTo>
                    <a:pt x="55109" y="125335"/>
                    <a:pt x="55539" y="126435"/>
                    <a:pt x="56400" y="127296"/>
                  </a:cubicBezTo>
                  <a:cubicBezTo>
                    <a:pt x="57261" y="128157"/>
                    <a:pt x="58362" y="128588"/>
                    <a:pt x="59701" y="128588"/>
                  </a:cubicBezTo>
                  <a:lnTo>
                    <a:pt x="160734" y="128588"/>
                  </a:lnTo>
                  <a:cubicBezTo>
                    <a:pt x="162074" y="128588"/>
                    <a:pt x="163174" y="128157"/>
                    <a:pt x="164035" y="127296"/>
                  </a:cubicBezTo>
                  <a:cubicBezTo>
                    <a:pt x="164896" y="126435"/>
                    <a:pt x="165327" y="125335"/>
                    <a:pt x="165327" y="123995"/>
                  </a:cubicBezTo>
                  <a:lnTo>
                    <a:pt x="165327" y="114811"/>
                  </a:lnTo>
                  <a:cubicBezTo>
                    <a:pt x="165327" y="113471"/>
                    <a:pt x="164896" y="112371"/>
                    <a:pt x="164035" y="111510"/>
                  </a:cubicBezTo>
                  <a:cubicBezTo>
                    <a:pt x="163174" y="110649"/>
                    <a:pt x="162074" y="110218"/>
                    <a:pt x="160734" y="110218"/>
                  </a:cubicBezTo>
                  <a:close/>
                  <a:moveTo>
                    <a:pt x="146957" y="5741"/>
                  </a:moveTo>
                  <a:cubicBezTo>
                    <a:pt x="149062" y="7080"/>
                    <a:pt x="150784" y="8420"/>
                    <a:pt x="152123" y="9759"/>
                  </a:cubicBezTo>
                  <a:lnTo>
                    <a:pt x="210677" y="68312"/>
                  </a:lnTo>
                  <a:cubicBezTo>
                    <a:pt x="212016" y="69652"/>
                    <a:pt x="213355" y="71374"/>
                    <a:pt x="214695" y="73479"/>
                  </a:cubicBezTo>
                  <a:lnTo>
                    <a:pt x="146957" y="73479"/>
                  </a:lnTo>
                  <a:close/>
                  <a:moveTo>
                    <a:pt x="13777" y="0"/>
                  </a:moveTo>
                  <a:lnTo>
                    <a:pt x="128587" y="0"/>
                  </a:lnTo>
                  <a:lnTo>
                    <a:pt x="128587" y="78071"/>
                  </a:lnTo>
                  <a:cubicBezTo>
                    <a:pt x="128587" y="81898"/>
                    <a:pt x="129927" y="85151"/>
                    <a:pt x="132606" y="87830"/>
                  </a:cubicBezTo>
                  <a:cubicBezTo>
                    <a:pt x="135285" y="90509"/>
                    <a:pt x="138537" y="91849"/>
                    <a:pt x="142364" y="91849"/>
                  </a:cubicBezTo>
                  <a:lnTo>
                    <a:pt x="220435" y="91849"/>
                  </a:lnTo>
                  <a:lnTo>
                    <a:pt x="220435" y="243398"/>
                  </a:lnTo>
                  <a:cubicBezTo>
                    <a:pt x="220435" y="247225"/>
                    <a:pt x="219096" y="250478"/>
                    <a:pt x="216417" y="253157"/>
                  </a:cubicBezTo>
                  <a:cubicBezTo>
                    <a:pt x="213738" y="255836"/>
                    <a:pt x="210485" y="257175"/>
                    <a:pt x="206658" y="257175"/>
                  </a:cubicBezTo>
                  <a:lnTo>
                    <a:pt x="13777" y="257175"/>
                  </a:lnTo>
                  <a:cubicBezTo>
                    <a:pt x="9950" y="257175"/>
                    <a:pt x="6697" y="255836"/>
                    <a:pt x="4018" y="253157"/>
                  </a:cubicBezTo>
                  <a:cubicBezTo>
                    <a:pt x="1339" y="250478"/>
                    <a:pt x="0" y="247225"/>
                    <a:pt x="0" y="243398"/>
                  </a:cubicBezTo>
                  <a:lnTo>
                    <a:pt x="0" y="13778"/>
                  </a:lnTo>
                  <a:cubicBezTo>
                    <a:pt x="0" y="9951"/>
                    <a:pt x="1339" y="6698"/>
                    <a:pt x="4018" y="4019"/>
                  </a:cubicBezTo>
                  <a:cubicBezTo>
                    <a:pt x="6697" y="1340"/>
                    <a:pt x="9950" y="0"/>
                    <a:pt x="13777" y="0"/>
                  </a:cubicBezTo>
                  <a:close/>
                </a:path>
              </a:pathLst>
            </a:custGeom>
            <a:solidFill>
              <a:srgbClr val="62D8DC"/>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sz="2000" dirty="0">
                <a:latin typeface="FontAwesome" pitchFamily="2" charset="0"/>
                <a:ea typeface="方正黑体简体" panose="03000509000000000000" pitchFamily="65" charset="-122"/>
              </a:endParaRPr>
            </a:p>
          </p:txBody>
        </p:sp>
      </p:grpSp>
      <p:grpSp>
        <p:nvGrpSpPr>
          <p:cNvPr id="276" name="组合 275"/>
          <p:cNvGrpSpPr/>
          <p:nvPr/>
        </p:nvGrpSpPr>
        <p:grpSpPr>
          <a:xfrm>
            <a:off x="6807468" y="5255070"/>
            <a:ext cx="376106" cy="376106"/>
            <a:chOff x="1181697" y="5230639"/>
            <a:chExt cx="376106" cy="376106"/>
          </a:xfrm>
        </p:grpSpPr>
        <p:sp>
          <p:nvSpPr>
            <p:cNvPr id="277" name="圆角矩形 76"/>
            <p:cNvSpPr/>
            <p:nvPr/>
          </p:nvSpPr>
          <p:spPr>
            <a:xfrm rot="2700000">
              <a:off x="1181697" y="5230639"/>
              <a:ext cx="376106" cy="376106"/>
            </a:xfrm>
            <a:prstGeom prst="roundRect">
              <a:avLst>
                <a:gd name="adj" fmla="val 40606"/>
              </a:avLst>
            </a:prstGeom>
            <a:gradFill flip="none" rotWithShape="0">
              <a:gsLst>
                <a:gs pos="56000">
                  <a:schemeClr val="bg1"/>
                </a:gs>
                <a:gs pos="99000">
                  <a:schemeClr val="bg1">
                    <a:lumMod val="75000"/>
                  </a:schemeClr>
                </a:gs>
              </a:gsLst>
              <a:lin ang="13500000" scaled="1"/>
              <a:tileRect/>
            </a:gradFill>
            <a:ln w="25400">
              <a:gradFill flip="none" rotWithShape="1">
                <a:gsLst>
                  <a:gs pos="1000">
                    <a:schemeClr val="bg1">
                      <a:lumMod val="85000"/>
                    </a:schemeClr>
                  </a:gs>
                  <a:gs pos="59000">
                    <a:schemeClr val="bg1"/>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a typeface="方正黑体简体" panose="03000509000000000000" pitchFamily="65" charset="-122"/>
              </a:endParaRPr>
            </a:p>
          </p:txBody>
        </p:sp>
        <p:sp>
          <p:nvSpPr>
            <p:cNvPr id="278" name="Freeform 106"/>
            <p:cNvSpPr>
              <a:spLocks noChangeAspect="1" noChangeArrowheads="1"/>
            </p:cNvSpPr>
            <p:nvPr/>
          </p:nvSpPr>
          <p:spPr bwMode="auto">
            <a:xfrm>
              <a:off x="1306373" y="5328692"/>
              <a:ext cx="126754" cy="180000"/>
            </a:xfrm>
            <a:custGeom>
              <a:avLst/>
              <a:gdLst>
                <a:gd name="T0" fmla="*/ 35 w 355"/>
                <a:gd name="T1" fmla="*/ 497 h 506"/>
                <a:gd name="T2" fmla="*/ 35 w 355"/>
                <a:gd name="T3" fmla="*/ 497 h 506"/>
                <a:gd name="T4" fmla="*/ 70 w 355"/>
                <a:gd name="T5" fmla="*/ 381 h 506"/>
                <a:gd name="T6" fmla="*/ 203 w 355"/>
                <a:gd name="T7" fmla="*/ 310 h 506"/>
                <a:gd name="T8" fmla="*/ 132 w 355"/>
                <a:gd name="T9" fmla="*/ 284 h 506"/>
                <a:gd name="T10" fmla="*/ 292 w 355"/>
                <a:gd name="T11" fmla="*/ 194 h 506"/>
                <a:gd name="T12" fmla="*/ 194 w 355"/>
                <a:gd name="T13" fmla="*/ 168 h 506"/>
                <a:gd name="T14" fmla="*/ 327 w 355"/>
                <a:gd name="T15" fmla="*/ 133 h 506"/>
                <a:gd name="T16" fmla="*/ 345 w 355"/>
                <a:gd name="T17" fmla="*/ 44 h 506"/>
                <a:gd name="T18" fmla="*/ 248 w 355"/>
                <a:gd name="T19" fmla="*/ 0 h 506"/>
                <a:gd name="T20" fmla="*/ 159 w 355"/>
                <a:gd name="T21" fmla="*/ 124 h 506"/>
                <a:gd name="T22" fmla="*/ 168 w 355"/>
                <a:gd name="T23" fmla="*/ 18 h 506"/>
                <a:gd name="T24" fmla="*/ 70 w 355"/>
                <a:gd name="T25" fmla="*/ 106 h 506"/>
                <a:gd name="T26" fmla="*/ 61 w 355"/>
                <a:gd name="T27" fmla="*/ 301 h 506"/>
                <a:gd name="T28" fmla="*/ 8 w 355"/>
                <a:gd name="T29" fmla="*/ 213 h 506"/>
                <a:gd name="T30" fmla="*/ 35 w 355"/>
                <a:gd name="T31" fmla="*/ 363 h 506"/>
                <a:gd name="T32" fmla="*/ 8 w 355"/>
                <a:gd name="T33" fmla="*/ 478 h 506"/>
                <a:gd name="T34" fmla="*/ 35 w 355"/>
                <a:gd name="T35" fmla="*/ 497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5" h="506">
                  <a:moveTo>
                    <a:pt x="35" y="497"/>
                  </a:moveTo>
                  <a:lnTo>
                    <a:pt x="35" y="497"/>
                  </a:lnTo>
                  <a:cubicBezTo>
                    <a:pt x="44" y="469"/>
                    <a:pt x="53" y="434"/>
                    <a:pt x="70" y="381"/>
                  </a:cubicBezTo>
                  <a:cubicBezTo>
                    <a:pt x="132" y="372"/>
                    <a:pt x="168" y="390"/>
                    <a:pt x="203" y="310"/>
                  </a:cubicBezTo>
                  <a:cubicBezTo>
                    <a:pt x="168" y="328"/>
                    <a:pt x="132" y="292"/>
                    <a:pt x="132" y="284"/>
                  </a:cubicBezTo>
                  <a:cubicBezTo>
                    <a:pt x="132" y="266"/>
                    <a:pt x="229" y="292"/>
                    <a:pt x="292" y="194"/>
                  </a:cubicBezTo>
                  <a:cubicBezTo>
                    <a:pt x="212" y="213"/>
                    <a:pt x="185" y="178"/>
                    <a:pt x="194" y="168"/>
                  </a:cubicBezTo>
                  <a:cubicBezTo>
                    <a:pt x="221" y="159"/>
                    <a:pt x="292" y="168"/>
                    <a:pt x="327" y="133"/>
                  </a:cubicBezTo>
                  <a:cubicBezTo>
                    <a:pt x="345" y="115"/>
                    <a:pt x="354" y="62"/>
                    <a:pt x="345" y="44"/>
                  </a:cubicBezTo>
                  <a:cubicBezTo>
                    <a:pt x="336" y="27"/>
                    <a:pt x="283" y="0"/>
                    <a:pt x="248" y="0"/>
                  </a:cubicBezTo>
                  <a:cubicBezTo>
                    <a:pt x="221" y="9"/>
                    <a:pt x="168" y="124"/>
                    <a:pt x="159" y="124"/>
                  </a:cubicBezTo>
                  <a:cubicBezTo>
                    <a:pt x="141" y="124"/>
                    <a:pt x="141" y="71"/>
                    <a:pt x="168" y="18"/>
                  </a:cubicBezTo>
                  <a:cubicBezTo>
                    <a:pt x="132" y="35"/>
                    <a:pt x="88" y="71"/>
                    <a:pt x="70" y="106"/>
                  </a:cubicBezTo>
                  <a:cubicBezTo>
                    <a:pt x="44" y="159"/>
                    <a:pt x="79" y="301"/>
                    <a:pt x="61" y="301"/>
                  </a:cubicBezTo>
                  <a:cubicBezTo>
                    <a:pt x="53" y="310"/>
                    <a:pt x="17" y="239"/>
                    <a:pt x="8" y="213"/>
                  </a:cubicBezTo>
                  <a:cubicBezTo>
                    <a:pt x="0" y="257"/>
                    <a:pt x="0" y="301"/>
                    <a:pt x="35" y="363"/>
                  </a:cubicBezTo>
                  <a:cubicBezTo>
                    <a:pt x="26" y="407"/>
                    <a:pt x="17" y="452"/>
                    <a:pt x="8" y="478"/>
                  </a:cubicBezTo>
                  <a:cubicBezTo>
                    <a:pt x="8" y="497"/>
                    <a:pt x="35" y="505"/>
                    <a:pt x="35" y="497"/>
                  </a:cubicBezTo>
                </a:path>
              </a:pathLst>
            </a:custGeom>
            <a:solidFill>
              <a:srgbClr val="F8B2C3"/>
            </a:solidFill>
            <a:ln>
              <a:noFill/>
            </a:ln>
            <a:effectLst/>
          </p:spPr>
          <p:txBody>
            <a:bodyPr wrap="none" lIns="45712" tIns="22856" rIns="45712" bIns="22856" anchor="ctr"/>
            <a:lstStyle/>
            <a:p>
              <a:pPr defTabSz="608965">
                <a:defRPr/>
              </a:pPr>
              <a:endParaRPr lang="en-US" dirty="0">
                <a:ea typeface="方正黑体简体" panose="03000509000000000000" pitchFamily="65" charset="-122"/>
              </a:endParaRPr>
            </a:p>
          </p:txBody>
        </p:sp>
      </p:grpSp>
      <p:grpSp>
        <p:nvGrpSpPr>
          <p:cNvPr id="279" name="组合 278"/>
          <p:cNvGrpSpPr/>
          <p:nvPr/>
        </p:nvGrpSpPr>
        <p:grpSpPr>
          <a:xfrm>
            <a:off x="6807468" y="4406244"/>
            <a:ext cx="376106" cy="376106"/>
            <a:chOff x="1181697" y="4410388"/>
            <a:chExt cx="376106" cy="376106"/>
          </a:xfrm>
        </p:grpSpPr>
        <p:sp>
          <p:nvSpPr>
            <p:cNvPr id="280" name="圆角矩形 67"/>
            <p:cNvSpPr/>
            <p:nvPr/>
          </p:nvSpPr>
          <p:spPr>
            <a:xfrm rot="2700000">
              <a:off x="1181697" y="4410388"/>
              <a:ext cx="376106" cy="376106"/>
            </a:xfrm>
            <a:prstGeom prst="roundRect">
              <a:avLst>
                <a:gd name="adj" fmla="val 40606"/>
              </a:avLst>
            </a:prstGeom>
            <a:gradFill flip="none" rotWithShape="0">
              <a:gsLst>
                <a:gs pos="56000">
                  <a:schemeClr val="bg1"/>
                </a:gs>
                <a:gs pos="99000">
                  <a:schemeClr val="bg1">
                    <a:lumMod val="75000"/>
                  </a:schemeClr>
                </a:gs>
              </a:gsLst>
              <a:lin ang="13500000" scaled="1"/>
              <a:tileRect/>
            </a:gradFill>
            <a:ln w="25400">
              <a:gradFill flip="none" rotWithShape="1">
                <a:gsLst>
                  <a:gs pos="1000">
                    <a:schemeClr val="bg1">
                      <a:lumMod val="85000"/>
                    </a:schemeClr>
                  </a:gs>
                  <a:gs pos="59000">
                    <a:schemeClr val="bg1"/>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a typeface="方正黑体简体" panose="03000509000000000000" pitchFamily="65" charset="-122"/>
              </a:endParaRPr>
            </a:p>
          </p:txBody>
        </p:sp>
        <p:sp>
          <p:nvSpPr>
            <p:cNvPr id="281" name="Freeform 51"/>
            <p:cNvSpPr>
              <a:spLocks noChangeAspect="1" noChangeArrowheads="1"/>
            </p:cNvSpPr>
            <p:nvPr/>
          </p:nvSpPr>
          <p:spPr bwMode="auto">
            <a:xfrm>
              <a:off x="1276881" y="4542739"/>
              <a:ext cx="180000" cy="111404"/>
            </a:xfrm>
            <a:custGeom>
              <a:avLst/>
              <a:gdLst>
                <a:gd name="T0" fmla="*/ 18 w 461"/>
                <a:gd name="T1" fmla="*/ 27 h 285"/>
                <a:gd name="T2" fmla="*/ 18 w 461"/>
                <a:gd name="T3" fmla="*/ 27 h 285"/>
                <a:gd name="T4" fmla="*/ 203 w 461"/>
                <a:gd name="T5" fmla="*/ 125 h 285"/>
                <a:gd name="T6" fmla="*/ 231 w 461"/>
                <a:gd name="T7" fmla="*/ 133 h 285"/>
                <a:gd name="T8" fmla="*/ 248 w 461"/>
                <a:gd name="T9" fmla="*/ 125 h 285"/>
                <a:gd name="T10" fmla="*/ 434 w 461"/>
                <a:gd name="T11" fmla="*/ 27 h 285"/>
                <a:gd name="T12" fmla="*/ 443 w 461"/>
                <a:gd name="T13" fmla="*/ 0 h 285"/>
                <a:gd name="T14" fmla="*/ 18 w 461"/>
                <a:gd name="T15" fmla="*/ 0 h 285"/>
                <a:gd name="T16" fmla="*/ 18 w 461"/>
                <a:gd name="T17" fmla="*/ 27 h 285"/>
                <a:gd name="T18" fmla="*/ 443 w 461"/>
                <a:gd name="T19" fmla="*/ 80 h 285"/>
                <a:gd name="T20" fmla="*/ 443 w 461"/>
                <a:gd name="T21" fmla="*/ 80 h 285"/>
                <a:gd name="T22" fmla="*/ 248 w 461"/>
                <a:gd name="T23" fmla="*/ 178 h 285"/>
                <a:gd name="T24" fmla="*/ 231 w 461"/>
                <a:gd name="T25" fmla="*/ 178 h 285"/>
                <a:gd name="T26" fmla="*/ 203 w 461"/>
                <a:gd name="T27" fmla="*/ 178 h 285"/>
                <a:gd name="T28" fmla="*/ 18 w 461"/>
                <a:gd name="T29" fmla="*/ 80 h 285"/>
                <a:gd name="T30" fmla="*/ 9 w 461"/>
                <a:gd name="T31" fmla="*/ 80 h 285"/>
                <a:gd name="T32" fmla="*/ 9 w 461"/>
                <a:gd name="T33" fmla="*/ 266 h 285"/>
                <a:gd name="T34" fmla="*/ 35 w 461"/>
                <a:gd name="T35" fmla="*/ 284 h 285"/>
                <a:gd name="T36" fmla="*/ 425 w 461"/>
                <a:gd name="T37" fmla="*/ 284 h 285"/>
                <a:gd name="T38" fmla="*/ 452 w 461"/>
                <a:gd name="T39" fmla="*/ 266 h 285"/>
                <a:gd name="T40" fmla="*/ 452 w 461"/>
                <a:gd name="T41" fmla="*/ 80 h 285"/>
                <a:gd name="T42" fmla="*/ 443 w 461"/>
                <a:gd name="T43" fmla="*/ 8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1" h="285">
                  <a:moveTo>
                    <a:pt x="18" y="27"/>
                  </a:moveTo>
                  <a:lnTo>
                    <a:pt x="18" y="27"/>
                  </a:lnTo>
                  <a:cubicBezTo>
                    <a:pt x="35" y="35"/>
                    <a:pt x="203" y="125"/>
                    <a:pt x="203" y="125"/>
                  </a:cubicBezTo>
                  <a:cubicBezTo>
                    <a:pt x="212" y="133"/>
                    <a:pt x="221" y="133"/>
                    <a:pt x="231" y="133"/>
                  </a:cubicBezTo>
                  <a:cubicBezTo>
                    <a:pt x="239" y="133"/>
                    <a:pt x="248" y="133"/>
                    <a:pt x="248" y="125"/>
                  </a:cubicBezTo>
                  <a:cubicBezTo>
                    <a:pt x="256" y="125"/>
                    <a:pt x="425" y="35"/>
                    <a:pt x="434" y="27"/>
                  </a:cubicBezTo>
                  <a:cubicBezTo>
                    <a:pt x="452" y="18"/>
                    <a:pt x="460" y="0"/>
                    <a:pt x="443" y="0"/>
                  </a:cubicBezTo>
                  <a:cubicBezTo>
                    <a:pt x="18" y="0"/>
                    <a:pt x="18" y="0"/>
                    <a:pt x="18" y="0"/>
                  </a:cubicBezTo>
                  <a:cubicBezTo>
                    <a:pt x="0" y="0"/>
                    <a:pt x="9" y="18"/>
                    <a:pt x="18" y="27"/>
                  </a:cubicBezTo>
                  <a:close/>
                  <a:moveTo>
                    <a:pt x="443" y="80"/>
                  </a:moveTo>
                  <a:lnTo>
                    <a:pt x="443" y="80"/>
                  </a:lnTo>
                  <a:cubicBezTo>
                    <a:pt x="434" y="80"/>
                    <a:pt x="256" y="169"/>
                    <a:pt x="248" y="178"/>
                  </a:cubicBezTo>
                  <a:cubicBezTo>
                    <a:pt x="248" y="178"/>
                    <a:pt x="239" y="178"/>
                    <a:pt x="231" y="178"/>
                  </a:cubicBezTo>
                  <a:cubicBezTo>
                    <a:pt x="221" y="178"/>
                    <a:pt x="212" y="178"/>
                    <a:pt x="203" y="178"/>
                  </a:cubicBezTo>
                  <a:cubicBezTo>
                    <a:pt x="194" y="169"/>
                    <a:pt x="27" y="80"/>
                    <a:pt x="18" y="80"/>
                  </a:cubicBezTo>
                  <a:cubicBezTo>
                    <a:pt x="9" y="72"/>
                    <a:pt x="9" y="80"/>
                    <a:pt x="9" y="80"/>
                  </a:cubicBezTo>
                  <a:cubicBezTo>
                    <a:pt x="9" y="88"/>
                    <a:pt x="9" y="266"/>
                    <a:pt x="9" y="266"/>
                  </a:cubicBezTo>
                  <a:cubicBezTo>
                    <a:pt x="9" y="275"/>
                    <a:pt x="18" y="284"/>
                    <a:pt x="35" y="284"/>
                  </a:cubicBezTo>
                  <a:cubicBezTo>
                    <a:pt x="425" y="284"/>
                    <a:pt x="425" y="284"/>
                    <a:pt x="425" y="284"/>
                  </a:cubicBezTo>
                  <a:cubicBezTo>
                    <a:pt x="443" y="284"/>
                    <a:pt x="452" y="275"/>
                    <a:pt x="452" y="266"/>
                  </a:cubicBezTo>
                  <a:cubicBezTo>
                    <a:pt x="452" y="266"/>
                    <a:pt x="452" y="88"/>
                    <a:pt x="452" y="80"/>
                  </a:cubicBezTo>
                  <a:cubicBezTo>
                    <a:pt x="452" y="80"/>
                    <a:pt x="452" y="72"/>
                    <a:pt x="443" y="80"/>
                  </a:cubicBezTo>
                  <a:close/>
                </a:path>
              </a:pathLst>
            </a:custGeom>
            <a:solidFill>
              <a:srgbClr val="62D8DC"/>
            </a:solidFill>
            <a:ln>
              <a:noFill/>
            </a:ln>
            <a:effectLst/>
          </p:spPr>
          <p:txBody>
            <a:bodyPr wrap="none" lIns="45712" tIns="22856" rIns="45712" bIns="22856" anchor="ctr"/>
            <a:lstStyle/>
            <a:p>
              <a:pPr defTabSz="608965">
                <a:defRPr/>
              </a:pPr>
              <a:endParaRPr lang="en-US" dirty="0">
                <a:ea typeface="方正黑体简体" panose="03000509000000000000" pitchFamily="65" charset="-122"/>
              </a:endParaRPr>
            </a:p>
          </p:txBody>
        </p:sp>
      </p:grpSp>
      <p:grpSp>
        <p:nvGrpSpPr>
          <p:cNvPr id="282" name="组合 281"/>
          <p:cNvGrpSpPr/>
          <p:nvPr/>
        </p:nvGrpSpPr>
        <p:grpSpPr>
          <a:xfrm>
            <a:off x="6807468" y="3633662"/>
            <a:ext cx="376106" cy="376106"/>
            <a:chOff x="1181697" y="3609231"/>
            <a:chExt cx="376106" cy="376106"/>
          </a:xfrm>
        </p:grpSpPr>
        <p:sp>
          <p:nvSpPr>
            <p:cNvPr id="283" name="圆角矩形 58"/>
            <p:cNvSpPr/>
            <p:nvPr/>
          </p:nvSpPr>
          <p:spPr>
            <a:xfrm rot="2700000">
              <a:off x="1181697" y="3609231"/>
              <a:ext cx="376106" cy="376106"/>
            </a:xfrm>
            <a:prstGeom prst="roundRect">
              <a:avLst>
                <a:gd name="adj" fmla="val 40606"/>
              </a:avLst>
            </a:prstGeom>
            <a:gradFill flip="none" rotWithShape="0">
              <a:gsLst>
                <a:gs pos="56000">
                  <a:schemeClr val="bg1"/>
                </a:gs>
                <a:gs pos="99000">
                  <a:schemeClr val="bg1">
                    <a:lumMod val="75000"/>
                  </a:schemeClr>
                </a:gs>
              </a:gsLst>
              <a:lin ang="13500000" scaled="1"/>
              <a:tileRect/>
            </a:gradFill>
            <a:ln w="25400">
              <a:gradFill flip="none" rotWithShape="1">
                <a:gsLst>
                  <a:gs pos="1000">
                    <a:schemeClr val="bg1">
                      <a:lumMod val="85000"/>
                    </a:schemeClr>
                  </a:gs>
                  <a:gs pos="59000">
                    <a:schemeClr val="bg1"/>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a typeface="方正黑体简体" panose="03000509000000000000" pitchFamily="65" charset="-122"/>
              </a:endParaRPr>
            </a:p>
          </p:txBody>
        </p:sp>
        <p:sp>
          <p:nvSpPr>
            <p:cNvPr id="284" name="Freeform 75"/>
            <p:cNvSpPr>
              <a:spLocks noChangeAspect="1" noChangeArrowheads="1"/>
            </p:cNvSpPr>
            <p:nvPr/>
          </p:nvSpPr>
          <p:spPr bwMode="auto">
            <a:xfrm>
              <a:off x="1321289" y="3707284"/>
              <a:ext cx="96923" cy="180000"/>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rgbClr val="F8B2C3"/>
            </a:solidFill>
            <a:ln>
              <a:noFill/>
            </a:ln>
            <a:effectLst/>
          </p:spPr>
          <p:txBody>
            <a:bodyPr wrap="none" lIns="45712" tIns="22856" rIns="45712" bIns="22856" anchor="ctr"/>
            <a:lstStyle/>
            <a:p>
              <a:pPr defTabSz="608965">
                <a:defRPr/>
              </a:pPr>
              <a:endParaRPr lang="en-US" dirty="0">
                <a:ea typeface="方正黑体简体" panose="03000509000000000000" pitchFamily="65" charset="-122"/>
              </a:endParaRPr>
            </a:p>
          </p:txBody>
        </p:sp>
      </p:grpSp>
      <p:sp>
        <p:nvSpPr>
          <p:cNvPr id="285" name="文本框 284"/>
          <p:cNvSpPr txBox="1"/>
          <p:nvPr/>
        </p:nvSpPr>
        <p:spPr>
          <a:xfrm>
            <a:off x="7341235" y="3556000"/>
            <a:ext cx="2340610" cy="511810"/>
          </a:xfrm>
          <a:prstGeom prst="rect">
            <a:avLst/>
          </a:prstGeom>
          <a:noFill/>
        </p:spPr>
        <p:txBody>
          <a:bodyPr wrap="square" rtlCol="0">
            <a:spAutoFit/>
          </a:bodyPr>
          <a:lstStyle/>
          <a:p>
            <a:pPr marL="0" marR="0" lvl="0" indent="0" algn="l" defTabSz="914400" eaLnBrk="1" fontAlgn="auto" latinLnBrk="0" hangingPunct="1">
              <a:lnSpc>
                <a:spcPct val="114000"/>
              </a:lnSpc>
              <a:spcBef>
                <a:spcPts val="0"/>
              </a:spcBef>
              <a:spcAft>
                <a:spcPts val="0"/>
              </a:spcAft>
              <a:buClrTx/>
              <a:buSzTx/>
              <a:buFont typeface="Arial" panose="020B0604020202090204" pitchFamily="34" charset="0"/>
              <a:buNone/>
              <a:defRPr/>
            </a:pPr>
            <a:r>
              <a:rPr lang="zh-CN" altLang="en-US" sz="1200" kern="0" noProof="0" dirty="0">
                <a:ln>
                  <a:noFill/>
                </a:ln>
                <a:solidFill>
                  <a:schemeClr val="tx1">
                    <a:lumMod val="65000"/>
                    <a:lumOff val="35000"/>
                  </a:scheme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sym typeface="+mn-ea"/>
              </a:rPr>
              <a:t>您的内容打在这里，或者通过复制您的文本后</a:t>
            </a:r>
            <a:endParaRPr lang="zh-CN" altLang="en-US" sz="1200" dirty="0">
              <a:latin typeface="方正黑体简体" panose="03000509000000000000" pitchFamily="65" charset="-122"/>
              <a:ea typeface="方正黑体简体" panose="03000509000000000000" pitchFamily="65" charset="-122"/>
            </a:endParaRPr>
          </a:p>
        </p:txBody>
      </p:sp>
      <p:sp>
        <p:nvSpPr>
          <p:cNvPr id="286" name="文本框 285"/>
          <p:cNvSpPr txBox="1"/>
          <p:nvPr/>
        </p:nvSpPr>
        <p:spPr>
          <a:xfrm>
            <a:off x="7341235" y="4348480"/>
            <a:ext cx="2340610" cy="511810"/>
          </a:xfrm>
          <a:prstGeom prst="rect">
            <a:avLst/>
          </a:prstGeom>
          <a:noFill/>
        </p:spPr>
        <p:txBody>
          <a:bodyPr wrap="square" rtlCol="0">
            <a:spAutoFit/>
          </a:bodyPr>
          <a:lstStyle/>
          <a:p>
            <a:pPr marL="0" marR="0" lvl="0" indent="0" algn="l" defTabSz="914400" eaLnBrk="1" fontAlgn="auto" latinLnBrk="0" hangingPunct="1">
              <a:lnSpc>
                <a:spcPct val="114000"/>
              </a:lnSpc>
              <a:spcBef>
                <a:spcPts val="0"/>
              </a:spcBef>
              <a:spcAft>
                <a:spcPts val="0"/>
              </a:spcAft>
              <a:buClrTx/>
              <a:buSzTx/>
              <a:buFont typeface="Arial" panose="020B0604020202090204" pitchFamily="34" charset="0"/>
              <a:buNone/>
              <a:defRPr/>
            </a:pPr>
            <a:r>
              <a:rPr lang="zh-CN" altLang="en-US" sz="1200" kern="0" noProof="0" dirty="0">
                <a:ln>
                  <a:noFill/>
                </a:ln>
                <a:solidFill>
                  <a:schemeClr val="tx1">
                    <a:lumMod val="65000"/>
                    <a:lumOff val="35000"/>
                  </a:scheme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sym typeface="+mn-ea"/>
              </a:rPr>
              <a:t>您的内容打在这里，或者通过复制您的文本后</a:t>
            </a:r>
            <a:endParaRPr lang="zh-CN" altLang="en-US" sz="1200" dirty="0">
              <a:latin typeface="方正黑体简体" panose="03000509000000000000" pitchFamily="65" charset="-122"/>
              <a:ea typeface="方正黑体简体" panose="03000509000000000000" pitchFamily="65" charset="-122"/>
            </a:endParaRPr>
          </a:p>
        </p:txBody>
      </p:sp>
      <p:sp>
        <p:nvSpPr>
          <p:cNvPr id="287" name="文本框 286"/>
          <p:cNvSpPr txBox="1"/>
          <p:nvPr/>
        </p:nvSpPr>
        <p:spPr>
          <a:xfrm>
            <a:off x="7381240" y="5078730"/>
            <a:ext cx="2340610" cy="511810"/>
          </a:xfrm>
          <a:prstGeom prst="rect">
            <a:avLst/>
          </a:prstGeom>
          <a:noFill/>
        </p:spPr>
        <p:txBody>
          <a:bodyPr wrap="square" rtlCol="0">
            <a:spAutoFit/>
          </a:bodyPr>
          <a:lstStyle/>
          <a:p>
            <a:pPr marL="0" marR="0" lvl="0" indent="0" algn="l" defTabSz="914400" eaLnBrk="1" fontAlgn="auto" latinLnBrk="0" hangingPunct="1">
              <a:lnSpc>
                <a:spcPct val="114000"/>
              </a:lnSpc>
              <a:spcBef>
                <a:spcPts val="0"/>
              </a:spcBef>
              <a:spcAft>
                <a:spcPts val="0"/>
              </a:spcAft>
              <a:buClrTx/>
              <a:buSzTx/>
              <a:buFont typeface="Arial" panose="020B0604020202090204" pitchFamily="34" charset="0"/>
              <a:buNone/>
              <a:defRPr/>
            </a:pPr>
            <a:r>
              <a:rPr lang="zh-CN" altLang="en-US" sz="1200" kern="0" noProof="0" dirty="0">
                <a:ln>
                  <a:noFill/>
                </a:ln>
                <a:solidFill>
                  <a:schemeClr val="tx1">
                    <a:lumMod val="65000"/>
                    <a:lumOff val="35000"/>
                  </a:scheme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sym typeface="+mn-ea"/>
              </a:rPr>
              <a:t>您的内容打在这里，或者通过复制您的文本后</a:t>
            </a:r>
            <a:endParaRPr lang="zh-CN" altLang="en-US" sz="1200" dirty="0">
              <a:latin typeface="方正黑体简体" panose="03000509000000000000" pitchFamily="65" charset="-122"/>
              <a:ea typeface="方正黑体简体" panose="03000509000000000000" pitchFamily="65" charset="-122"/>
            </a:endParaRPr>
          </a:p>
        </p:txBody>
      </p:sp>
      <p:pic>
        <p:nvPicPr>
          <p:cNvPr id="288" name="图片 28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flipH="1" flipV="1">
            <a:off x="8199120" y="-4445"/>
            <a:ext cx="3987800" cy="1406525"/>
          </a:xfrm>
          <a:prstGeom prst="rect">
            <a:avLst/>
          </a:prstGeom>
        </p:spPr>
      </p:pic>
      <p:pic>
        <p:nvPicPr>
          <p:cNvPr id="289" name="图片 28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flipV="1">
            <a:off x="0" y="5586095"/>
            <a:ext cx="3606800" cy="1271905"/>
          </a:xfrm>
          <a:prstGeom prst="rect">
            <a:avLst/>
          </a:prstGeom>
        </p:spPr>
      </p:pic>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69"/>
                                        </p:tgtEl>
                                        <p:attrNameLst>
                                          <p:attrName>style.visibility</p:attrName>
                                        </p:attrNameLst>
                                      </p:cBhvr>
                                      <p:to>
                                        <p:strVal val="visible"/>
                                      </p:to>
                                    </p:set>
                                    <p:animEffect transition="in" filter="barn(inVertical)">
                                      <p:cBhvr>
                                        <p:cTn id="7" dur="750"/>
                                        <p:tgtEl>
                                          <p:spTgt spid="269"/>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70"/>
                                        </p:tgtEl>
                                        <p:attrNameLst>
                                          <p:attrName>style.visibility</p:attrName>
                                        </p:attrNameLst>
                                      </p:cBhvr>
                                      <p:to>
                                        <p:strVal val="visible"/>
                                      </p:to>
                                    </p:set>
                                    <p:animEffect transition="in" filter="barn(inVertical)">
                                      <p:cBhvr>
                                        <p:cTn id="10" dur="750"/>
                                        <p:tgtEl>
                                          <p:spTgt spid="270"/>
                                        </p:tgtEl>
                                      </p:cBhvr>
                                    </p:animEffect>
                                  </p:childTnLst>
                                </p:cTn>
                              </p:par>
                              <p:par>
                                <p:cTn id="11" presetID="55" presetClass="entr" presetSubtype="0" fill="hold" nodeType="withEffect">
                                  <p:stCondLst>
                                    <p:cond delay="0"/>
                                  </p:stCondLst>
                                  <p:childTnLst>
                                    <p:set>
                                      <p:cBhvr>
                                        <p:cTn id="12" dur="1" fill="hold">
                                          <p:stCondLst>
                                            <p:cond delay="0"/>
                                          </p:stCondLst>
                                        </p:cTn>
                                        <p:tgtEl>
                                          <p:spTgt spid="271"/>
                                        </p:tgtEl>
                                        <p:attrNameLst>
                                          <p:attrName>style.visibility</p:attrName>
                                        </p:attrNameLst>
                                      </p:cBhvr>
                                      <p:to>
                                        <p:strVal val="visible"/>
                                      </p:to>
                                    </p:set>
                                    <p:anim calcmode="lin" valueType="num">
                                      <p:cBhvr>
                                        <p:cTn id="13" dur="1000" fill="hold"/>
                                        <p:tgtEl>
                                          <p:spTgt spid="271"/>
                                        </p:tgtEl>
                                        <p:attrNameLst>
                                          <p:attrName>ppt_w</p:attrName>
                                        </p:attrNameLst>
                                      </p:cBhvr>
                                      <p:tavLst>
                                        <p:tav tm="0">
                                          <p:val>
                                            <p:strVal val="#ppt_w*0.70"/>
                                          </p:val>
                                        </p:tav>
                                        <p:tav tm="100000">
                                          <p:val>
                                            <p:strVal val="#ppt_w"/>
                                          </p:val>
                                        </p:tav>
                                      </p:tavLst>
                                    </p:anim>
                                    <p:anim calcmode="lin" valueType="num">
                                      <p:cBhvr>
                                        <p:cTn id="14" dur="1000" fill="hold"/>
                                        <p:tgtEl>
                                          <p:spTgt spid="271"/>
                                        </p:tgtEl>
                                        <p:attrNameLst>
                                          <p:attrName>ppt_h</p:attrName>
                                        </p:attrNameLst>
                                      </p:cBhvr>
                                      <p:tavLst>
                                        <p:tav tm="0">
                                          <p:val>
                                            <p:strVal val="#ppt_h"/>
                                          </p:val>
                                        </p:tav>
                                        <p:tav tm="100000">
                                          <p:val>
                                            <p:strVal val="#ppt_h"/>
                                          </p:val>
                                        </p:tav>
                                      </p:tavLst>
                                    </p:anim>
                                    <p:animEffect transition="in" filter="fade">
                                      <p:cBhvr>
                                        <p:cTn id="15" dur="1000"/>
                                        <p:tgtEl>
                                          <p:spTgt spid="271"/>
                                        </p:tgtEl>
                                      </p:cBhvr>
                                    </p:animEffect>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273"/>
                                        </p:tgtEl>
                                        <p:attrNameLst>
                                          <p:attrName>style.visibility</p:attrName>
                                        </p:attrNameLst>
                                      </p:cBhvr>
                                      <p:to>
                                        <p:strVal val="visible"/>
                                      </p:to>
                                    </p:set>
                                    <p:animEffect transition="in" filter="fade">
                                      <p:cBhvr>
                                        <p:cTn id="19" dur="750"/>
                                        <p:tgtEl>
                                          <p:spTgt spid="273"/>
                                        </p:tgtEl>
                                      </p:cBhvr>
                                    </p:animEffect>
                                  </p:childTnLst>
                                </p:cTn>
                              </p:par>
                              <p:par>
                                <p:cTn id="20" presetID="35" presetClass="path" presetSubtype="0" decel="100000" fill="hold" nodeType="withEffect">
                                  <p:stCondLst>
                                    <p:cond delay="0"/>
                                  </p:stCondLst>
                                  <p:childTnLst>
                                    <p:animMotion origin="layout" path="M 2.08333E-7 -2.59259E-6 L -0.04557 -2.59259E-6 " pathEditMode="relative" rAng="0" ptsTypes="AA">
                                      <p:cBhvr>
                                        <p:cTn id="21" dur="1500" spd="-100000" fill="hold"/>
                                        <p:tgtEl>
                                          <p:spTgt spid="273"/>
                                        </p:tgtEl>
                                        <p:attrNameLst>
                                          <p:attrName>ppt_x</p:attrName>
                                          <p:attrName>ppt_y</p:attrName>
                                        </p:attrNameLst>
                                      </p:cBhvr>
                                      <p:rCtr x="-2279" y="0"/>
                                    </p:animMotion>
                                  </p:childTnLst>
                                </p:cTn>
                              </p:par>
                              <p:par>
                                <p:cTn id="22" presetID="10" presetClass="entr" presetSubtype="0" fill="hold" nodeType="withEffect">
                                  <p:stCondLst>
                                    <p:cond delay="750"/>
                                  </p:stCondLst>
                                  <p:childTnLst>
                                    <p:set>
                                      <p:cBhvr>
                                        <p:cTn id="23" dur="1" fill="hold">
                                          <p:stCondLst>
                                            <p:cond delay="0"/>
                                          </p:stCondLst>
                                        </p:cTn>
                                        <p:tgtEl>
                                          <p:spTgt spid="282"/>
                                        </p:tgtEl>
                                        <p:attrNameLst>
                                          <p:attrName>style.visibility</p:attrName>
                                        </p:attrNameLst>
                                      </p:cBhvr>
                                      <p:to>
                                        <p:strVal val="visible"/>
                                      </p:to>
                                    </p:set>
                                    <p:animEffect transition="in" filter="fade">
                                      <p:cBhvr>
                                        <p:cTn id="24" dur="750"/>
                                        <p:tgtEl>
                                          <p:spTgt spid="282"/>
                                        </p:tgtEl>
                                      </p:cBhvr>
                                    </p:animEffect>
                                  </p:childTnLst>
                                </p:cTn>
                              </p:par>
                              <p:par>
                                <p:cTn id="25" presetID="35" presetClass="path" presetSubtype="0" decel="100000" fill="hold" nodeType="withEffect">
                                  <p:stCondLst>
                                    <p:cond delay="750"/>
                                  </p:stCondLst>
                                  <p:childTnLst>
                                    <p:animMotion origin="layout" path="M 2.08333E-7 -2.59259E-6 L -0.04557 -2.59259E-6 " pathEditMode="relative" rAng="0" ptsTypes="AA">
                                      <p:cBhvr>
                                        <p:cTn id="26" dur="1500" spd="-100000" fill="hold"/>
                                        <p:tgtEl>
                                          <p:spTgt spid="282"/>
                                        </p:tgtEl>
                                        <p:attrNameLst>
                                          <p:attrName>ppt_x</p:attrName>
                                          <p:attrName>ppt_y</p:attrName>
                                        </p:attrNameLst>
                                      </p:cBhvr>
                                      <p:rCtr x="-2279" y="0"/>
                                    </p:animMotion>
                                  </p:childTnLst>
                                </p:cTn>
                              </p:par>
                              <p:par>
                                <p:cTn id="27" presetID="10" presetClass="entr" presetSubtype="0" fill="hold" nodeType="withEffect">
                                  <p:stCondLst>
                                    <p:cond delay="1250"/>
                                  </p:stCondLst>
                                  <p:childTnLst>
                                    <p:set>
                                      <p:cBhvr>
                                        <p:cTn id="28" dur="1" fill="hold">
                                          <p:stCondLst>
                                            <p:cond delay="0"/>
                                          </p:stCondLst>
                                        </p:cTn>
                                        <p:tgtEl>
                                          <p:spTgt spid="279"/>
                                        </p:tgtEl>
                                        <p:attrNameLst>
                                          <p:attrName>style.visibility</p:attrName>
                                        </p:attrNameLst>
                                      </p:cBhvr>
                                      <p:to>
                                        <p:strVal val="visible"/>
                                      </p:to>
                                    </p:set>
                                    <p:animEffect transition="in" filter="fade">
                                      <p:cBhvr>
                                        <p:cTn id="29" dur="750"/>
                                        <p:tgtEl>
                                          <p:spTgt spid="279"/>
                                        </p:tgtEl>
                                      </p:cBhvr>
                                    </p:animEffect>
                                  </p:childTnLst>
                                </p:cTn>
                              </p:par>
                              <p:par>
                                <p:cTn id="30" presetID="35" presetClass="path" presetSubtype="0" decel="100000" fill="hold" nodeType="withEffect">
                                  <p:stCondLst>
                                    <p:cond delay="1250"/>
                                  </p:stCondLst>
                                  <p:childTnLst>
                                    <p:animMotion origin="layout" path="M 2.08333E-7 -2.59259E-6 L -0.04557 -2.59259E-6 " pathEditMode="relative" rAng="0" ptsTypes="AA">
                                      <p:cBhvr>
                                        <p:cTn id="31" dur="1500" spd="-100000" fill="hold"/>
                                        <p:tgtEl>
                                          <p:spTgt spid="279"/>
                                        </p:tgtEl>
                                        <p:attrNameLst>
                                          <p:attrName>ppt_x</p:attrName>
                                          <p:attrName>ppt_y</p:attrName>
                                        </p:attrNameLst>
                                      </p:cBhvr>
                                      <p:rCtr x="-2279" y="0"/>
                                    </p:animMotion>
                                  </p:childTnLst>
                                </p:cTn>
                              </p:par>
                              <p:par>
                                <p:cTn id="32" presetID="10" presetClass="entr" presetSubtype="0" fill="hold" nodeType="withEffect">
                                  <p:stCondLst>
                                    <p:cond delay="1750"/>
                                  </p:stCondLst>
                                  <p:childTnLst>
                                    <p:set>
                                      <p:cBhvr>
                                        <p:cTn id="33" dur="1" fill="hold">
                                          <p:stCondLst>
                                            <p:cond delay="0"/>
                                          </p:stCondLst>
                                        </p:cTn>
                                        <p:tgtEl>
                                          <p:spTgt spid="276"/>
                                        </p:tgtEl>
                                        <p:attrNameLst>
                                          <p:attrName>style.visibility</p:attrName>
                                        </p:attrNameLst>
                                      </p:cBhvr>
                                      <p:to>
                                        <p:strVal val="visible"/>
                                      </p:to>
                                    </p:set>
                                    <p:animEffect transition="in" filter="fade">
                                      <p:cBhvr>
                                        <p:cTn id="34" dur="750"/>
                                        <p:tgtEl>
                                          <p:spTgt spid="276"/>
                                        </p:tgtEl>
                                      </p:cBhvr>
                                    </p:animEffect>
                                  </p:childTnLst>
                                </p:cTn>
                              </p:par>
                              <p:par>
                                <p:cTn id="35" presetID="35" presetClass="path" presetSubtype="0" decel="100000" fill="hold" nodeType="withEffect">
                                  <p:stCondLst>
                                    <p:cond delay="1750"/>
                                  </p:stCondLst>
                                  <p:childTnLst>
                                    <p:animMotion origin="layout" path="M 2.08333E-7 -2.59259E-6 L -0.04557 -2.59259E-6 " pathEditMode="relative" rAng="0" ptsTypes="AA">
                                      <p:cBhvr>
                                        <p:cTn id="36" dur="1500" spd="-100000" fill="hold"/>
                                        <p:tgtEl>
                                          <p:spTgt spid="276"/>
                                        </p:tgtEl>
                                        <p:attrNameLst>
                                          <p:attrName>ppt_x</p:attrName>
                                          <p:attrName>ppt_y</p:attrName>
                                        </p:attrNameLst>
                                      </p:cBhvr>
                                      <p:rCtr x="-227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9" grpId="0"/>
      <p:bldP spid="27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5"/>
          <p:cNvSpPr/>
          <p:nvPr/>
        </p:nvSpPr>
        <p:spPr>
          <a:xfrm flipV="1">
            <a:off x="1" y="0"/>
            <a:ext cx="13285693" cy="9620250"/>
          </a:xfrm>
          <a:custGeom>
            <a:avLst/>
            <a:gdLst>
              <a:gd name="connsiteX0" fmla="*/ 0 w 3983598"/>
              <a:gd name="connsiteY0" fmla="*/ 0 h 6286500"/>
              <a:gd name="connsiteX1" fmla="*/ 3983598 w 3983598"/>
              <a:gd name="connsiteY1" fmla="*/ 0 h 6286500"/>
              <a:gd name="connsiteX2" fmla="*/ 3983598 w 3983598"/>
              <a:gd name="connsiteY2" fmla="*/ 6286500 h 6286500"/>
              <a:gd name="connsiteX3" fmla="*/ 0 w 3983598"/>
              <a:gd name="connsiteY3" fmla="*/ 6286500 h 6286500"/>
              <a:gd name="connsiteX4" fmla="*/ 0 w 3983598"/>
              <a:gd name="connsiteY4" fmla="*/ 0 h 6286500"/>
              <a:gd name="connsiteX0-1" fmla="*/ 0 w 6498198"/>
              <a:gd name="connsiteY0-2" fmla="*/ 8538 h 6295038"/>
              <a:gd name="connsiteX1-3" fmla="*/ 3983598 w 6498198"/>
              <a:gd name="connsiteY1-4" fmla="*/ 8538 h 6295038"/>
              <a:gd name="connsiteX2-5" fmla="*/ 3983598 w 6498198"/>
              <a:gd name="connsiteY2-6" fmla="*/ 6295038 h 6295038"/>
              <a:gd name="connsiteX3-7" fmla="*/ 0 w 6498198"/>
              <a:gd name="connsiteY3-8" fmla="*/ 6295038 h 6295038"/>
              <a:gd name="connsiteX4-9" fmla="*/ 0 w 6498198"/>
              <a:gd name="connsiteY4-10" fmla="*/ 8538 h 6295038"/>
              <a:gd name="connsiteX0-11" fmla="*/ 0 w 5676931"/>
              <a:gd name="connsiteY0-12" fmla="*/ 0 h 6286500"/>
              <a:gd name="connsiteX1-13" fmla="*/ 3983598 w 5676931"/>
              <a:gd name="connsiteY1-14" fmla="*/ 0 h 6286500"/>
              <a:gd name="connsiteX2-15" fmla="*/ 3983598 w 5676931"/>
              <a:gd name="connsiteY2-16" fmla="*/ 6286500 h 6286500"/>
              <a:gd name="connsiteX3-17" fmla="*/ 0 w 5676931"/>
              <a:gd name="connsiteY3-18" fmla="*/ 6286500 h 6286500"/>
              <a:gd name="connsiteX4-19" fmla="*/ 0 w 5676931"/>
              <a:gd name="connsiteY4-20" fmla="*/ 0 h 6286500"/>
              <a:gd name="connsiteX0-21" fmla="*/ 0 w 5676931"/>
              <a:gd name="connsiteY0-22" fmla="*/ 322170 h 6608670"/>
              <a:gd name="connsiteX1-23" fmla="*/ 3983598 w 5676931"/>
              <a:gd name="connsiteY1-24" fmla="*/ 322170 h 6608670"/>
              <a:gd name="connsiteX2-25" fmla="*/ 3983598 w 5676931"/>
              <a:gd name="connsiteY2-26" fmla="*/ 6608670 h 6608670"/>
              <a:gd name="connsiteX3-27" fmla="*/ 0 w 5676931"/>
              <a:gd name="connsiteY3-28" fmla="*/ 6608670 h 6608670"/>
              <a:gd name="connsiteX4-29" fmla="*/ 0 w 5676931"/>
              <a:gd name="connsiteY4-30" fmla="*/ 322170 h 6608670"/>
              <a:gd name="connsiteX0-31" fmla="*/ 0 w 5194331"/>
              <a:gd name="connsiteY0-32" fmla="*/ 322170 h 6608670"/>
              <a:gd name="connsiteX1-33" fmla="*/ 3983598 w 5194331"/>
              <a:gd name="connsiteY1-34" fmla="*/ 322170 h 6608670"/>
              <a:gd name="connsiteX2-35" fmla="*/ 3983598 w 5194331"/>
              <a:gd name="connsiteY2-36" fmla="*/ 6608670 h 6608670"/>
              <a:gd name="connsiteX3-37" fmla="*/ 0 w 5194331"/>
              <a:gd name="connsiteY3-38" fmla="*/ 6608670 h 6608670"/>
              <a:gd name="connsiteX4-39" fmla="*/ 0 w 5194331"/>
              <a:gd name="connsiteY4-40" fmla="*/ 322170 h 6608670"/>
              <a:gd name="connsiteX0-41" fmla="*/ 0 w 5194331"/>
              <a:gd name="connsiteY0-42" fmla="*/ 93260 h 6379760"/>
              <a:gd name="connsiteX1-43" fmla="*/ 3983598 w 5194331"/>
              <a:gd name="connsiteY1-44" fmla="*/ 93260 h 6379760"/>
              <a:gd name="connsiteX2-45" fmla="*/ 3983598 w 5194331"/>
              <a:gd name="connsiteY2-46" fmla="*/ 6379760 h 6379760"/>
              <a:gd name="connsiteX3-47" fmla="*/ 0 w 5194331"/>
              <a:gd name="connsiteY3-48" fmla="*/ 6379760 h 6379760"/>
              <a:gd name="connsiteX4-49" fmla="*/ 0 w 5194331"/>
              <a:gd name="connsiteY4-50" fmla="*/ 93260 h 6379760"/>
              <a:gd name="connsiteX0-51" fmla="*/ 0 w 5055273"/>
              <a:gd name="connsiteY0-52" fmla="*/ 7129 h 6293629"/>
              <a:gd name="connsiteX1-53" fmla="*/ 3793098 w 5055273"/>
              <a:gd name="connsiteY1-54" fmla="*/ 159736 h 6293629"/>
              <a:gd name="connsiteX2-55" fmla="*/ 3983598 w 5055273"/>
              <a:gd name="connsiteY2-56" fmla="*/ 6293629 h 6293629"/>
              <a:gd name="connsiteX3-57" fmla="*/ 0 w 5055273"/>
              <a:gd name="connsiteY3-58" fmla="*/ 6293629 h 6293629"/>
              <a:gd name="connsiteX4-59" fmla="*/ 0 w 5055273"/>
              <a:gd name="connsiteY4-60" fmla="*/ 7129 h 6293629"/>
              <a:gd name="connsiteX0-61" fmla="*/ 0 w 5909537"/>
              <a:gd name="connsiteY0-62" fmla="*/ 7129 h 6293629"/>
              <a:gd name="connsiteX1-63" fmla="*/ 3793098 w 5909537"/>
              <a:gd name="connsiteY1-64" fmla="*/ 159736 h 6293629"/>
              <a:gd name="connsiteX2-65" fmla="*/ 3983598 w 5909537"/>
              <a:gd name="connsiteY2-66" fmla="*/ 6293629 h 6293629"/>
              <a:gd name="connsiteX3-67" fmla="*/ 0 w 5909537"/>
              <a:gd name="connsiteY3-68" fmla="*/ 6293629 h 6293629"/>
              <a:gd name="connsiteX4-69" fmla="*/ 0 w 5909537"/>
              <a:gd name="connsiteY4-70" fmla="*/ 7129 h 6293629"/>
              <a:gd name="connsiteX0-71" fmla="*/ 0 w 5909537"/>
              <a:gd name="connsiteY0-72" fmla="*/ 442559 h 6729059"/>
              <a:gd name="connsiteX1-73" fmla="*/ 3050148 w 5909537"/>
              <a:gd name="connsiteY1-74" fmla="*/ 530809 h 6729059"/>
              <a:gd name="connsiteX2-75" fmla="*/ 3793098 w 5909537"/>
              <a:gd name="connsiteY2-76" fmla="*/ 595166 h 6729059"/>
              <a:gd name="connsiteX3-77" fmla="*/ 3983598 w 5909537"/>
              <a:gd name="connsiteY3-78" fmla="*/ 6729059 h 6729059"/>
              <a:gd name="connsiteX4-79" fmla="*/ 0 w 5909537"/>
              <a:gd name="connsiteY4-80" fmla="*/ 6729059 h 6729059"/>
              <a:gd name="connsiteX5" fmla="*/ 0 w 5909537"/>
              <a:gd name="connsiteY5" fmla="*/ 442559 h 6729059"/>
              <a:gd name="connsiteX0-81" fmla="*/ 0 w 5909537"/>
              <a:gd name="connsiteY0-82" fmla="*/ 745791 h 7032291"/>
              <a:gd name="connsiteX1-83" fmla="*/ 2535798 w 5909537"/>
              <a:gd name="connsiteY1-84" fmla="*/ 71006 h 7032291"/>
              <a:gd name="connsiteX2-85" fmla="*/ 3793098 w 5909537"/>
              <a:gd name="connsiteY2-86" fmla="*/ 898398 h 7032291"/>
              <a:gd name="connsiteX3-87" fmla="*/ 3983598 w 5909537"/>
              <a:gd name="connsiteY3-88" fmla="*/ 7032291 h 7032291"/>
              <a:gd name="connsiteX4-89" fmla="*/ 0 w 5909537"/>
              <a:gd name="connsiteY4-90" fmla="*/ 7032291 h 7032291"/>
              <a:gd name="connsiteX5-91" fmla="*/ 0 w 5909537"/>
              <a:gd name="connsiteY5-92" fmla="*/ 745791 h 7032291"/>
              <a:gd name="connsiteX0-93" fmla="*/ 0 w 5909537"/>
              <a:gd name="connsiteY0-94" fmla="*/ 745791 h 7032291"/>
              <a:gd name="connsiteX1-95" fmla="*/ 2535798 w 5909537"/>
              <a:gd name="connsiteY1-96" fmla="*/ 71006 h 7032291"/>
              <a:gd name="connsiteX2-97" fmla="*/ 3793098 w 5909537"/>
              <a:gd name="connsiteY2-98" fmla="*/ 898398 h 7032291"/>
              <a:gd name="connsiteX3-99" fmla="*/ 3983598 w 5909537"/>
              <a:gd name="connsiteY3-100" fmla="*/ 7032291 h 7032291"/>
              <a:gd name="connsiteX4-101" fmla="*/ 0 w 5909537"/>
              <a:gd name="connsiteY4-102" fmla="*/ 7032291 h 7032291"/>
              <a:gd name="connsiteX5-103" fmla="*/ 0 w 5909537"/>
              <a:gd name="connsiteY5-104" fmla="*/ 745791 h 7032291"/>
              <a:gd name="connsiteX0-105" fmla="*/ 0 w 5909537"/>
              <a:gd name="connsiteY0-106" fmla="*/ 745791 h 7032291"/>
              <a:gd name="connsiteX1-107" fmla="*/ 2535798 w 5909537"/>
              <a:gd name="connsiteY1-108" fmla="*/ 71006 h 7032291"/>
              <a:gd name="connsiteX2-109" fmla="*/ 3793098 w 5909537"/>
              <a:gd name="connsiteY2-110" fmla="*/ 898398 h 7032291"/>
              <a:gd name="connsiteX3-111" fmla="*/ 3983598 w 5909537"/>
              <a:gd name="connsiteY3-112" fmla="*/ 7032291 h 7032291"/>
              <a:gd name="connsiteX4-113" fmla="*/ 0 w 5909537"/>
              <a:gd name="connsiteY4-114" fmla="*/ 7032291 h 7032291"/>
              <a:gd name="connsiteX5-115" fmla="*/ 0 w 5909537"/>
              <a:gd name="connsiteY5-116" fmla="*/ 745791 h 7032291"/>
              <a:gd name="connsiteX0-117" fmla="*/ 0 w 5909537"/>
              <a:gd name="connsiteY0-118" fmla="*/ 1157397 h 7443897"/>
              <a:gd name="connsiteX1-119" fmla="*/ 2535798 w 5909537"/>
              <a:gd name="connsiteY1-120" fmla="*/ 482612 h 7443897"/>
              <a:gd name="connsiteX2-121" fmla="*/ 3793098 w 5909537"/>
              <a:gd name="connsiteY2-122" fmla="*/ 1310004 h 7443897"/>
              <a:gd name="connsiteX3-123" fmla="*/ 3983598 w 5909537"/>
              <a:gd name="connsiteY3-124" fmla="*/ 7443897 h 7443897"/>
              <a:gd name="connsiteX4-125" fmla="*/ 0 w 5909537"/>
              <a:gd name="connsiteY4-126" fmla="*/ 7443897 h 7443897"/>
              <a:gd name="connsiteX5-127" fmla="*/ 0 w 5909537"/>
              <a:gd name="connsiteY5-128" fmla="*/ 1157397 h 7443897"/>
              <a:gd name="connsiteX0-129" fmla="*/ 0 w 5909537"/>
              <a:gd name="connsiteY0-130" fmla="*/ 1157397 h 7443897"/>
              <a:gd name="connsiteX1-131" fmla="*/ 2535798 w 5909537"/>
              <a:gd name="connsiteY1-132" fmla="*/ 482612 h 7443897"/>
              <a:gd name="connsiteX2-133" fmla="*/ 3793098 w 5909537"/>
              <a:gd name="connsiteY2-134" fmla="*/ 1310004 h 7443897"/>
              <a:gd name="connsiteX3-135" fmla="*/ 3983598 w 5909537"/>
              <a:gd name="connsiteY3-136" fmla="*/ 7443897 h 7443897"/>
              <a:gd name="connsiteX4-137" fmla="*/ 0 w 5909537"/>
              <a:gd name="connsiteY4-138" fmla="*/ 7443897 h 7443897"/>
              <a:gd name="connsiteX5-139" fmla="*/ 0 w 5909537"/>
              <a:gd name="connsiteY5-140" fmla="*/ 1157397 h 7443897"/>
              <a:gd name="connsiteX0-141" fmla="*/ 0 w 13636106"/>
              <a:gd name="connsiteY0-142" fmla="*/ 1157397 h 7443897"/>
              <a:gd name="connsiteX1-143" fmla="*/ 2535798 w 13636106"/>
              <a:gd name="connsiteY1-144" fmla="*/ 482612 h 7443897"/>
              <a:gd name="connsiteX2-145" fmla="*/ 12651348 w 13636106"/>
              <a:gd name="connsiteY2-146" fmla="*/ 838312 h 7443897"/>
              <a:gd name="connsiteX3-147" fmla="*/ 3983598 w 13636106"/>
              <a:gd name="connsiteY3-148" fmla="*/ 7443897 h 7443897"/>
              <a:gd name="connsiteX4-149" fmla="*/ 0 w 13636106"/>
              <a:gd name="connsiteY4-150" fmla="*/ 7443897 h 7443897"/>
              <a:gd name="connsiteX5-151" fmla="*/ 0 w 13636106"/>
              <a:gd name="connsiteY5-152" fmla="*/ 1157397 h 7443897"/>
              <a:gd name="connsiteX0-153" fmla="*/ 0 w 13474452"/>
              <a:gd name="connsiteY0-154" fmla="*/ 1157397 h 7443897"/>
              <a:gd name="connsiteX1-155" fmla="*/ 2535798 w 13474452"/>
              <a:gd name="connsiteY1-156" fmla="*/ 482612 h 7443897"/>
              <a:gd name="connsiteX2-157" fmla="*/ 12651348 w 13474452"/>
              <a:gd name="connsiteY2-158" fmla="*/ 838312 h 7443897"/>
              <a:gd name="connsiteX3-159" fmla="*/ 3983598 w 13474452"/>
              <a:gd name="connsiteY3-160" fmla="*/ 7443897 h 7443897"/>
              <a:gd name="connsiteX4-161" fmla="*/ 0 w 13474452"/>
              <a:gd name="connsiteY4-162" fmla="*/ 7443897 h 7443897"/>
              <a:gd name="connsiteX5-163" fmla="*/ 0 w 13474452"/>
              <a:gd name="connsiteY5-164" fmla="*/ 1157397 h 7443897"/>
              <a:gd name="connsiteX0-165" fmla="*/ 0 w 13498871"/>
              <a:gd name="connsiteY0-166" fmla="*/ 1157397 h 7443897"/>
              <a:gd name="connsiteX1-167" fmla="*/ 2535798 w 13498871"/>
              <a:gd name="connsiteY1-168" fmla="*/ 482612 h 7443897"/>
              <a:gd name="connsiteX2-169" fmla="*/ 12651348 w 13498871"/>
              <a:gd name="connsiteY2-170" fmla="*/ 838312 h 7443897"/>
              <a:gd name="connsiteX3-171" fmla="*/ 3983598 w 13498871"/>
              <a:gd name="connsiteY3-172" fmla="*/ 7443897 h 7443897"/>
              <a:gd name="connsiteX4-173" fmla="*/ 0 w 13498871"/>
              <a:gd name="connsiteY4-174" fmla="*/ 7443897 h 7443897"/>
              <a:gd name="connsiteX5-175" fmla="*/ 0 w 13498871"/>
              <a:gd name="connsiteY5-176" fmla="*/ 1157397 h 7443897"/>
              <a:gd name="connsiteX0-177" fmla="*/ 0 w 13285693"/>
              <a:gd name="connsiteY0-178" fmla="*/ 1157397 h 7443897"/>
              <a:gd name="connsiteX1-179" fmla="*/ 2535798 w 13285693"/>
              <a:gd name="connsiteY1-180" fmla="*/ 482612 h 7443897"/>
              <a:gd name="connsiteX2-181" fmla="*/ 12651348 w 13285693"/>
              <a:gd name="connsiteY2-182" fmla="*/ 838312 h 7443897"/>
              <a:gd name="connsiteX3-183" fmla="*/ 3983598 w 13285693"/>
              <a:gd name="connsiteY3-184" fmla="*/ 7443897 h 7443897"/>
              <a:gd name="connsiteX4-185" fmla="*/ 0 w 13285693"/>
              <a:gd name="connsiteY4-186" fmla="*/ 7443897 h 7443897"/>
              <a:gd name="connsiteX5-187" fmla="*/ 0 w 13285693"/>
              <a:gd name="connsiteY5-188" fmla="*/ 1157397 h 744389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13285693" h="7443897">
                <a:moveTo>
                  <a:pt x="0" y="1157397"/>
                </a:moveTo>
                <a:cubicBezTo>
                  <a:pt x="508358" y="124355"/>
                  <a:pt x="2075065" y="-477540"/>
                  <a:pt x="2535798" y="482612"/>
                </a:cubicBezTo>
                <a:cubicBezTo>
                  <a:pt x="3015581" y="1576295"/>
                  <a:pt x="11943323" y="816291"/>
                  <a:pt x="12651348" y="838312"/>
                </a:cubicBezTo>
                <a:cubicBezTo>
                  <a:pt x="16537548" y="3248245"/>
                  <a:pt x="1183248" y="2400319"/>
                  <a:pt x="3983598" y="7443897"/>
                </a:cubicBezTo>
                <a:lnTo>
                  <a:pt x="0" y="7443897"/>
                </a:lnTo>
                <a:lnTo>
                  <a:pt x="0" y="1157397"/>
                </a:lnTo>
                <a:close/>
              </a:path>
            </a:pathLst>
          </a:custGeom>
          <a:gradFill>
            <a:gsLst>
              <a:gs pos="61000">
                <a:srgbClr val="C2A1FF"/>
              </a:gs>
              <a:gs pos="29000">
                <a:srgbClr val="F7B2C3"/>
              </a:gs>
              <a:gs pos="100000">
                <a:srgbClr val="1993E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pic>
        <p:nvPicPr>
          <p:cNvPr id="241" name="图片 240"/>
          <p:cNvPicPr>
            <a:picLocks noChangeAspect="1"/>
          </p:cNvPicPr>
          <p:nvPr/>
        </p:nvPicPr>
        <p:blipFill>
          <a:blip r:embed="rId1"/>
          <a:stretch>
            <a:fillRect/>
          </a:stretch>
        </p:blipFill>
        <p:spPr>
          <a:xfrm>
            <a:off x="-3830796" y="-4612359"/>
            <a:ext cx="20944213" cy="11790499"/>
          </a:xfrm>
          <a:prstGeom prst="rect">
            <a:avLst/>
          </a:prstGeom>
        </p:spPr>
      </p:pic>
      <p:grpSp>
        <p:nvGrpSpPr>
          <p:cNvPr id="242" name="组合 241"/>
          <p:cNvGrpSpPr/>
          <p:nvPr/>
        </p:nvGrpSpPr>
        <p:grpSpPr>
          <a:xfrm>
            <a:off x="2611970" y="4583857"/>
            <a:ext cx="9380220" cy="1398205"/>
            <a:chOff x="1661160" y="3183320"/>
            <a:chExt cx="9380220" cy="1398205"/>
          </a:xfrm>
          <a:effectLst>
            <a:outerShdw blurRad="292100" dist="152400" dir="6600000" algn="tr" rotWithShape="0">
              <a:prstClr val="black">
                <a:alpha val="30000"/>
              </a:prstClr>
            </a:outerShdw>
          </a:effectLst>
        </p:grpSpPr>
        <p:sp>
          <p:nvSpPr>
            <p:cNvPr id="243" name="矩形 242"/>
            <p:cNvSpPr/>
            <p:nvPr/>
          </p:nvSpPr>
          <p:spPr>
            <a:xfrm>
              <a:off x="1875570" y="4267199"/>
              <a:ext cx="8982930" cy="123825"/>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302020204030204"/>
                <a:ea typeface="方正黑体简体" panose="03000509000000000000" pitchFamily="65" charset="-122"/>
              </a:endParaRPr>
            </a:p>
          </p:txBody>
        </p:sp>
        <p:sp>
          <p:nvSpPr>
            <p:cNvPr id="244" name="任意多边形 35"/>
            <p:cNvSpPr/>
            <p:nvPr/>
          </p:nvSpPr>
          <p:spPr>
            <a:xfrm>
              <a:off x="1661160" y="3286125"/>
              <a:ext cx="9380220" cy="1295400"/>
            </a:xfrm>
            <a:custGeom>
              <a:avLst/>
              <a:gdLst>
                <a:gd name="connsiteX0" fmla="*/ 8365 w 9380220"/>
                <a:gd name="connsiteY0" fmla="*/ 1285573 h 1295400"/>
                <a:gd name="connsiteX1" fmla="*/ 8366 w 9380220"/>
                <a:gd name="connsiteY1" fmla="*/ 1285575 h 1295400"/>
                <a:gd name="connsiteX2" fmla="*/ 2 w 9380220"/>
                <a:gd name="connsiteY2" fmla="*/ 1295400 h 1295400"/>
                <a:gd name="connsiteX3" fmla="*/ 0 w 9380220"/>
                <a:gd name="connsiteY3" fmla="*/ 1295400 h 1295400"/>
                <a:gd name="connsiteX4" fmla="*/ 7890033 w 9380220"/>
                <a:gd name="connsiteY4" fmla="*/ 1 h 1295400"/>
                <a:gd name="connsiteX5" fmla="*/ 7890033 w 9380220"/>
                <a:gd name="connsiteY5" fmla="*/ 242 h 1295400"/>
                <a:gd name="connsiteX6" fmla="*/ 7894796 w 9380220"/>
                <a:gd name="connsiteY6" fmla="*/ 1 h 1295400"/>
                <a:gd name="connsiteX7" fmla="*/ 8361300 w 9380220"/>
                <a:gd name="connsiteY7" fmla="*/ 118124 h 1295400"/>
                <a:gd name="connsiteX8" fmla="*/ 8396159 w 9380220"/>
                <a:gd name="connsiteY8" fmla="*/ 139302 h 1295400"/>
                <a:gd name="connsiteX9" fmla="*/ 8277588 w 9380220"/>
                <a:gd name="connsiteY9" fmla="*/ 1 h 1295400"/>
                <a:gd name="connsiteX10" fmla="*/ 7894796 w 9380220"/>
                <a:gd name="connsiteY10" fmla="*/ 1 h 1295400"/>
                <a:gd name="connsiteX11" fmla="*/ 1558291 w 9380220"/>
                <a:gd name="connsiteY11" fmla="*/ 0 h 1295400"/>
                <a:gd name="connsiteX12" fmla="*/ 8277588 w 9380220"/>
                <a:gd name="connsiteY12" fmla="*/ 0 h 1295400"/>
                <a:gd name="connsiteX13" fmla="*/ 9380220 w 9380220"/>
                <a:gd name="connsiteY13" fmla="*/ 1295400 h 1295400"/>
                <a:gd name="connsiteX14" fmla="*/ 9380219 w 9380220"/>
                <a:gd name="connsiteY14" fmla="*/ 1295400 h 1295400"/>
                <a:gd name="connsiteX15" fmla="*/ 9199264 w 9380220"/>
                <a:gd name="connsiteY15" fmla="*/ 1082810 h 1295400"/>
                <a:gd name="connsiteX16" fmla="*/ 9177603 w 9380220"/>
                <a:gd name="connsiteY16" fmla="*/ 1141821 h 1295400"/>
                <a:gd name="connsiteX17" fmla="*/ 8892289 w 9380220"/>
                <a:gd name="connsiteY17" fmla="*/ 1284096 h 1295400"/>
                <a:gd name="connsiteX18" fmla="*/ 8756344 w 9380220"/>
                <a:gd name="connsiteY18" fmla="*/ 1295400 h 1295400"/>
                <a:gd name="connsiteX19" fmla="*/ 8756314 w 9380220"/>
                <a:gd name="connsiteY19" fmla="*/ 1295400 h 1295400"/>
                <a:gd name="connsiteX20" fmla="*/ 8721090 w 9380220"/>
                <a:gd name="connsiteY20" fmla="*/ 1293447 h 1295400"/>
                <a:gd name="connsiteX21" fmla="*/ 8721090 w 9380220"/>
                <a:gd name="connsiteY21" fmla="*/ 1295400 h 1295400"/>
                <a:gd name="connsiteX22" fmla="*/ 527210 w 9380220"/>
                <a:gd name="connsiteY22" fmla="*/ 1295400 h 1295400"/>
                <a:gd name="connsiteX23" fmla="*/ 527210 w 9380220"/>
                <a:gd name="connsiteY23" fmla="*/ 1293721 h 1295400"/>
                <a:gd name="connsiteX24" fmla="*/ 510551 w 9380220"/>
                <a:gd name="connsiteY24" fmla="*/ 1295400 h 1295400"/>
                <a:gd name="connsiteX25" fmla="*/ 510531 w 9380220"/>
                <a:gd name="connsiteY25" fmla="*/ 1295400 h 1295400"/>
                <a:gd name="connsiteX26" fmla="*/ 418400 w 9380220"/>
                <a:gd name="connsiteY26" fmla="*/ 1286113 h 1295400"/>
                <a:gd name="connsiteX27" fmla="*/ 236992 w 9380220"/>
                <a:gd name="connsiteY27" fmla="*/ 1204573 h 1295400"/>
                <a:gd name="connsiteX28" fmla="*/ 212362 w 9380220"/>
                <a:gd name="connsiteY28" fmla="*/ 1183240 h 1295400"/>
                <a:gd name="connsiteX29" fmla="*/ 194394 w 9380220"/>
                <a:gd name="connsiteY29" fmla="*/ 1119324 h 1295400"/>
                <a:gd name="connsiteX30" fmla="*/ 201737 w 9380220"/>
                <a:gd name="connsiteY30" fmla="*/ 1058394 h 1295400"/>
                <a:gd name="connsiteX31" fmla="*/ 988345 w 9380220"/>
                <a:gd name="connsiteY31" fmla="*/ 134268 h 1295400"/>
                <a:gd name="connsiteX32" fmla="*/ 988348 w 9380220"/>
                <a:gd name="connsiteY32" fmla="*/ 134266 h 1295400"/>
                <a:gd name="connsiteX33" fmla="*/ 943670 w 9380220"/>
                <a:gd name="connsiteY33" fmla="*/ 186754 h 1295400"/>
                <a:gd name="connsiteX34" fmla="*/ 1020969 w 9380220"/>
                <a:gd name="connsiteY34" fmla="*/ 139794 h 1295400"/>
                <a:gd name="connsiteX35" fmla="*/ 1425538 w 9380220"/>
                <a:gd name="connsiteY35" fmla="*/ 9306 h 1295400"/>
                <a:gd name="connsiteX36" fmla="*/ 1558291 w 9380220"/>
                <a:gd name="connsiteY36" fmla="*/ 931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9380220" h="1295400">
                  <a:moveTo>
                    <a:pt x="8365" y="1285573"/>
                  </a:moveTo>
                  <a:lnTo>
                    <a:pt x="8366" y="1285575"/>
                  </a:lnTo>
                  <a:lnTo>
                    <a:pt x="2" y="1295400"/>
                  </a:lnTo>
                  <a:lnTo>
                    <a:pt x="0" y="1295400"/>
                  </a:lnTo>
                  <a:close/>
                  <a:moveTo>
                    <a:pt x="7890033" y="1"/>
                  </a:moveTo>
                  <a:lnTo>
                    <a:pt x="7890033" y="242"/>
                  </a:lnTo>
                  <a:lnTo>
                    <a:pt x="7894796" y="1"/>
                  </a:lnTo>
                  <a:cubicBezTo>
                    <a:pt x="8063708" y="1"/>
                    <a:pt x="8222625" y="42792"/>
                    <a:pt x="8361300" y="118124"/>
                  </a:cubicBezTo>
                  <a:lnTo>
                    <a:pt x="8396159" y="139302"/>
                  </a:lnTo>
                  <a:lnTo>
                    <a:pt x="8277588" y="1"/>
                  </a:lnTo>
                  <a:lnTo>
                    <a:pt x="7894796" y="1"/>
                  </a:lnTo>
                  <a:close/>
                  <a:moveTo>
                    <a:pt x="1558291" y="0"/>
                  </a:moveTo>
                  <a:lnTo>
                    <a:pt x="8277588" y="0"/>
                  </a:lnTo>
                  <a:lnTo>
                    <a:pt x="9380220" y="1295400"/>
                  </a:lnTo>
                  <a:lnTo>
                    <a:pt x="9380219" y="1295400"/>
                  </a:lnTo>
                  <a:lnTo>
                    <a:pt x="9199264" y="1082810"/>
                  </a:lnTo>
                  <a:lnTo>
                    <a:pt x="9177603" y="1141821"/>
                  </a:lnTo>
                  <a:cubicBezTo>
                    <a:pt x="9125548" y="1209511"/>
                    <a:pt x="9021136" y="1262055"/>
                    <a:pt x="8892289" y="1284096"/>
                  </a:cubicBezTo>
                  <a:lnTo>
                    <a:pt x="8756344" y="1295400"/>
                  </a:lnTo>
                  <a:lnTo>
                    <a:pt x="8756314" y="1295400"/>
                  </a:lnTo>
                  <a:lnTo>
                    <a:pt x="8721090" y="1293447"/>
                  </a:lnTo>
                  <a:lnTo>
                    <a:pt x="8721090" y="1295400"/>
                  </a:lnTo>
                  <a:lnTo>
                    <a:pt x="527210" y="1295400"/>
                  </a:lnTo>
                  <a:lnTo>
                    <a:pt x="527210" y="1293721"/>
                  </a:lnTo>
                  <a:lnTo>
                    <a:pt x="510551" y="1295400"/>
                  </a:lnTo>
                  <a:lnTo>
                    <a:pt x="510531" y="1295400"/>
                  </a:lnTo>
                  <a:lnTo>
                    <a:pt x="418400" y="1286113"/>
                  </a:lnTo>
                  <a:cubicBezTo>
                    <a:pt x="351434" y="1272410"/>
                    <a:pt x="289801" y="1244067"/>
                    <a:pt x="236992" y="1204573"/>
                  </a:cubicBezTo>
                  <a:lnTo>
                    <a:pt x="212362" y="1183240"/>
                  </a:lnTo>
                  <a:lnTo>
                    <a:pt x="194394" y="1119324"/>
                  </a:lnTo>
                  <a:lnTo>
                    <a:pt x="201737" y="1058394"/>
                  </a:lnTo>
                  <a:lnTo>
                    <a:pt x="988345" y="134268"/>
                  </a:lnTo>
                  <a:lnTo>
                    <a:pt x="988348" y="134266"/>
                  </a:lnTo>
                  <a:lnTo>
                    <a:pt x="943670" y="186754"/>
                  </a:lnTo>
                  <a:lnTo>
                    <a:pt x="1020969" y="139794"/>
                  </a:lnTo>
                  <a:cubicBezTo>
                    <a:pt x="1144056" y="72929"/>
                    <a:pt x="1280618" y="27728"/>
                    <a:pt x="1425538" y="9306"/>
                  </a:cubicBezTo>
                  <a:lnTo>
                    <a:pt x="1558291" y="931"/>
                  </a:lnTo>
                  <a:close/>
                </a:path>
              </a:pathLst>
            </a:custGeom>
            <a:solidFill>
              <a:sysClr val="window" lastClr="FFFFFF"/>
            </a:solidFill>
            <a:ln w="12700" cap="flat" cmpd="sng" algn="ctr">
              <a:noFill/>
              <a:prstDash val="solid"/>
              <a:miter lim="800000"/>
            </a:ln>
            <a:effectLst/>
            <a:scene3d>
              <a:camera prst="orthographicFront"/>
              <a:lightRig rig="threePt" dir="t"/>
            </a:scene3d>
            <a:sp3d extrusionH="107950">
              <a:bevelB/>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302020204030204"/>
                <a:ea typeface="方正黑体简体" panose="03000509000000000000" pitchFamily="65" charset="-122"/>
              </a:endParaRPr>
            </a:p>
          </p:txBody>
        </p:sp>
        <p:sp>
          <p:nvSpPr>
            <p:cNvPr id="245" name="任意多边形 36"/>
            <p:cNvSpPr/>
            <p:nvPr/>
          </p:nvSpPr>
          <p:spPr>
            <a:xfrm>
              <a:off x="1661160" y="3183320"/>
              <a:ext cx="9380220" cy="1295400"/>
            </a:xfrm>
            <a:custGeom>
              <a:avLst/>
              <a:gdLst>
                <a:gd name="connsiteX0" fmla="*/ 8365 w 9380220"/>
                <a:gd name="connsiteY0" fmla="*/ 1285573 h 1295400"/>
                <a:gd name="connsiteX1" fmla="*/ 8366 w 9380220"/>
                <a:gd name="connsiteY1" fmla="*/ 1285575 h 1295400"/>
                <a:gd name="connsiteX2" fmla="*/ 2 w 9380220"/>
                <a:gd name="connsiteY2" fmla="*/ 1295400 h 1295400"/>
                <a:gd name="connsiteX3" fmla="*/ 0 w 9380220"/>
                <a:gd name="connsiteY3" fmla="*/ 1295400 h 1295400"/>
                <a:gd name="connsiteX4" fmla="*/ 9330507 w 9380220"/>
                <a:gd name="connsiteY4" fmla="*/ 1236996 h 1295400"/>
                <a:gd name="connsiteX5" fmla="*/ 9380220 w 9380220"/>
                <a:gd name="connsiteY5" fmla="*/ 1295400 h 1295400"/>
                <a:gd name="connsiteX6" fmla="*/ 9380219 w 9380220"/>
                <a:gd name="connsiteY6" fmla="*/ 1295400 h 1295400"/>
                <a:gd name="connsiteX7" fmla="*/ 9330507 w 9380220"/>
                <a:gd name="connsiteY7" fmla="*/ 1236997 h 1295400"/>
                <a:gd name="connsiteX8" fmla="*/ 1558291 w 9380220"/>
                <a:gd name="connsiteY8" fmla="*/ 0 h 1295400"/>
                <a:gd name="connsiteX9" fmla="*/ 8139282 w 9380220"/>
                <a:gd name="connsiteY9" fmla="*/ 0 h 1295400"/>
                <a:gd name="connsiteX10" fmla="*/ 8139284 w 9380220"/>
                <a:gd name="connsiteY10" fmla="*/ 1 h 1295400"/>
                <a:gd name="connsiteX11" fmla="*/ 7894796 w 9380220"/>
                <a:gd name="connsiteY11" fmla="*/ 1 h 1295400"/>
                <a:gd name="connsiteX12" fmla="*/ 7890033 w 9380220"/>
                <a:gd name="connsiteY12" fmla="*/ 1 h 1295400"/>
                <a:gd name="connsiteX13" fmla="*/ 7890033 w 9380220"/>
                <a:gd name="connsiteY13" fmla="*/ 242 h 1295400"/>
                <a:gd name="connsiteX14" fmla="*/ 7894796 w 9380220"/>
                <a:gd name="connsiteY14" fmla="*/ 1 h 1295400"/>
                <a:gd name="connsiteX15" fmla="*/ 8361300 w 9380220"/>
                <a:gd name="connsiteY15" fmla="*/ 118124 h 1295400"/>
                <a:gd name="connsiteX16" fmla="*/ 8396159 w 9380220"/>
                <a:gd name="connsiteY16" fmla="*/ 139302 h 1295400"/>
                <a:gd name="connsiteX17" fmla="*/ 8370535 w 9380220"/>
                <a:gd name="connsiteY17" fmla="*/ 109199 h 1295400"/>
                <a:gd name="connsiteX18" fmla="*/ 8370538 w 9380220"/>
                <a:gd name="connsiteY18" fmla="*/ 109200 h 1295400"/>
                <a:gd name="connsiteX19" fmla="*/ 9191975 w 9380220"/>
                <a:gd name="connsiteY19" fmla="*/ 1074245 h 1295400"/>
                <a:gd name="connsiteX20" fmla="*/ 9196591 w 9380220"/>
                <a:gd name="connsiteY20" fmla="*/ 1090091 h 1295400"/>
                <a:gd name="connsiteX21" fmla="*/ 9177603 w 9380220"/>
                <a:gd name="connsiteY21" fmla="*/ 1141821 h 1295400"/>
                <a:gd name="connsiteX22" fmla="*/ 8892289 w 9380220"/>
                <a:gd name="connsiteY22" fmla="*/ 1284096 h 1295400"/>
                <a:gd name="connsiteX23" fmla="*/ 8756344 w 9380220"/>
                <a:gd name="connsiteY23" fmla="*/ 1295400 h 1295400"/>
                <a:gd name="connsiteX24" fmla="*/ 8756314 w 9380220"/>
                <a:gd name="connsiteY24" fmla="*/ 1295400 h 1295400"/>
                <a:gd name="connsiteX25" fmla="*/ 8721090 w 9380220"/>
                <a:gd name="connsiteY25" fmla="*/ 1293447 h 1295400"/>
                <a:gd name="connsiteX26" fmla="*/ 8721090 w 9380220"/>
                <a:gd name="connsiteY26" fmla="*/ 1295400 h 1295400"/>
                <a:gd name="connsiteX27" fmla="*/ 527210 w 9380220"/>
                <a:gd name="connsiteY27" fmla="*/ 1295400 h 1295400"/>
                <a:gd name="connsiteX28" fmla="*/ 527210 w 9380220"/>
                <a:gd name="connsiteY28" fmla="*/ 1293721 h 1295400"/>
                <a:gd name="connsiteX29" fmla="*/ 510551 w 9380220"/>
                <a:gd name="connsiteY29" fmla="*/ 1295400 h 1295400"/>
                <a:gd name="connsiteX30" fmla="*/ 510531 w 9380220"/>
                <a:gd name="connsiteY30" fmla="*/ 1295400 h 1295400"/>
                <a:gd name="connsiteX31" fmla="*/ 418400 w 9380220"/>
                <a:gd name="connsiteY31" fmla="*/ 1286113 h 1295400"/>
                <a:gd name="connsiteX32" fmla="*/ 236992 w 9380220"/>
                <a:gd name="connsiteY32" fmla="*/ 1204573 h 1295400"/>
                <a:gd name="connsiteX33" fmla="*/ 212362 w 9380220"/>
                <a:gd name="connsiteY33" fmla="*/ 1183240 h 1295400"/>
                <a:gd name="connsiteX34" fmla="*/ 194394 w 9380220"/>
                <a:gd name="connsiteY34" fmla="*/ 1119324 h 1295400"/>
                <a:gd name="connsiteX35" fmla="*/ 201737 w 9380220"/>
                <a:gd name="connsiteY35" fmla="*/ 1058394 h 1295400"/>
                <a:gd name="connsiteX36" fmla="*/ 978741 w 9380220"/>
                <a:gd name="connsiteY36" fmla="*/ 145550 h 1295400"/>
                <a:gd name="connsiteX37" fmla="*/ 978745 w 9380220"/>
                <a:gd name="connsiteY37" fmla="*/ 145548 h 1295400"/>
                <a:gd name="connsiteX38" fmla="*/ 943670 w 9380220"/>
                <a:gd name="connsiteY38" fmla="*/ 186754 h 1295400"/>
                <a:gd name="connsiteX39" fmla="*/ 1020969 w 9380220"/>
                <a:gd name="connsiteY39" fmla="*/ 139794 h 1295400"/>
                <a:gd name="connsiteX40" fmla="*/ 1425538 w 9380220"/>
                <a:gd name="connsiteY40" fmla="*/ 9306 h 1295400"/>
                <a:gd name="connsiteX41" fmla="*/ 1558291 w 9380220"/>
                <a:gd name="connsiteY41" fmla="*/ 931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9380220" h="1295400">
                  <a:moveTo>
                    <a:pt x="8365" y="1285573"/>
                  </a:moveTo>
                  <a:lnTo>
                    <a:pt x="8366" y="1285575"/>
                  </a:lnTo>
                  <a:lnTo>
                    <a:pt x="2" y="1295400"/>
                  </a:lnTo>
                  <a:lnTo>
                    <a:pt x="0" y="1295400"/>
                  </a:lnTo>
                  <a:close/>
                  <a:moveTo>
                    <a:pt x="9330507" y="1236996"/>
                  </a:moveTo>
                  <a:lnTo>
                    <a:pt x="9380220" y="1295400"/>
                  </a:lnTo>
                  <a:lnTo>
                    <a:pt x="9380219" y="1295400"/>
                  </a:lnTo>
                  <a:lnTo>
                    <a:pt x="9330507" y="1236997"/>
                  </a:lnTo>
                  <a:close/>
                  <a:moveTo>
                    <a:pt x="1558291" y="0"/>
                  </a:moveTo>
                  <a:lnTo>
                    <a:pt x="8139282" y="0"/>
                  </a:lnTo>
                  <a:lnTo>
                    <a:pt x="8139284" y="1"/>
                  </a:lnTo>
                  <a:lnTo>
                    <a:pt x="7894796" y="1"/>
                  </a:lnTo>
                  <a:lnTo>
                    <a:pt x="7890033" y="1"/>
                  </a:lnTo>
                  <a:lnTo>
                    <a:pt x="7890033" y="242"/>
                  </a:lnTo>
                  <a:lnTo>
                    <a:pt x="7894796" y="1"/>
                  </a:lnTo>
                  <a:cubicBezTo>
                    <a:pt x="8063708" y="1"/>
                    <a:pt x="8222625" y="42792"/>
                    <a:pt x="8361300" y="118124"/>
                  </a:cubicBezTo>
                  <a:lnTo>
                    <a:pt x="8396159" y="139302"/>
                  </a:lnTo>
                  <a:lnTo>
                    <a:pt x="8370535" y="109199"/>
                  </a:lnTo>
                  <a:lnTo>
                    <a:pt x="8370538" y="109200"/>
                  </a:lnTo>
                  <a:lnTo>
                    <a:pt x="9191975" y="1074245"/>
                  </a:lnTo>
                  <a:lnTo>
                    <a:pt x="9196591" y="1090091"/>
                  </a:lnTo>
                  <a:lnTo>
                    <a:pt x="9177603" y="1141821"/>
                  </a:lnTo>
                  <a:cubicBezTo>
                    <a:pt x="9125548" y="1209511"/>
                    <a:pt x="9021136" y="1262055"/>
                    <a:pt x="8892289" y="1284096"/>
                  </a:cubicBezTo>
                  <a:lnTo>
                    <a:pt x="8756344" y="1295400"/>
                  </a:lnTo>
                  <a:lnTo>
                    <a:pt x="8756314" y="1295400"/>
                  </a:lnTo>
                  <a:lnTo>
                    <a:pt x="8721090" y="1293447"/>
                  </a:lnTo>
                  <a:lnTo>
                    <a:pt x="8721090" y="1295400"/>
                  </a:lnTo>
                  <a:lnTo>
                    <a:pt x="527210" y="1295400"/>
                  </a:lnTo>
                  <a:lnTo>
                    <a:pt x="527210" y="1293721"/>
                  </a:lnTo>
                  <a:lnTo>
                    <a:pt x="510551" y="1295400"/>
                  </a:lnTo>
                  <a:lnTo>
                    <a:pt x="510531" y="1295400"/>
                  </a:lnTo>
                  <a:lnTo>
                    <a:pt x="418400" y="1286113"/>
                  </a:lnTo>
                  <a:cubicBezTo>
                    <a:pt x="351434" y="1272410"/>
                    <a:pt x="289801" y="1244067"/>
                    <a:pt x="236992" y="1204573"/>
                  </a:cubicBezTo>
                  <a:lnTo>
                    <a:pt x="212362" y="1183240"/>
                  </a:lnTo>
                  <a:lnTo>
                    <a:pt x="194394" y="1119324"/>
                  </a:lnTo>
                  <a:lnTo>
                    <a:pt x="201737" y="1058394"/>
                  </a:lnTo>
                  <a:lnTo>
                    <a:pt x="978741" y="145550"/>
                  </a:lnTo>
                  <a:lnTo>
                    <a:pt x="978745" y="145548"/>
                  </a:lnTo>
                  <a:lnTo>
                    <a:pt x="943670" y="186754"/>
                  </a:lnTo>
                  <a:lnTo>
                    <a:pt x="1020969" y="139794"/>
                  </a:lnTo>
                  <a:cubicBezTo>
                    <a:pt x="1144056" y="72929"/>
                    <a:pt x="1280618" y="27728"/>
                    <a:pt x="1425538" y="9306"/>
                  </a:cubicBezTo>
                  <a:lnTo>
                    <a:pt x="1558291" y="931"/>
                  </a:lnTo>
                  <a:close/>
                </a:path>
              </a:pathLst>
            </a:custGeom>
            <a:solidFill>
              <a:sysClr val="window" lastClr="FFFFFF">
                <a:lumMod val="95000"/>
              </a:sysClr>
            </a:solidFill>
            <a:ln w="12700" cap="flat" cmpd="sng" algn="ctr">
              <a:solidFill>
                <a:srgbClr val="E7E6E6">
                  <a:lumMod val="75000"/>
                </a:srgbClr>
              </a:solidFill>
              <a:prstDash val="solid"/>
              <a:miter lim="800000"/>
            </a:ln>
            <a:effectLst/>
            <a:scene3d>
              <a:camera prst="orthographicFront"/>
              <a:lightRig rig="threePt" dir="t"/>
            </a:scene3d>
            <a:sp3d extrusionH="107950">
              <a:bevelB/>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302020204030204"/>
                <a:ea typeface="方正黑体简体" panose="03000509000000000000" pitchFamily="65" charset="-122"/>
              </a:endParaRPr>
            </a:p>
          </p:txBody>
        </p:sp>
        <p:sp>
          <p:nvSpPr>
            <p:cNvPr id="246" name="梯形 245"/>
            <p:cNvSpPr/>
            <p:nvPr/>
          </p:nvSpPr>
          <p:spPr>
            <a:xfrm>
              <a:off x="2705099" y="3205163"/>
              <a:ext cx="7305675" cy="1203834"/>
            </a:xfrm>
            <a:prstGeom prst="trapezoid">
              <a:avLst>
                <a:gd name="adj" fmla="val 65727"/>
              </a:avLst>
            </a:prstGeom>
            <a:solidFill>
              <a:sysClr val="window" lastClr="FFFFFF"/>
            </a:solidFill>
            <a:ln w="635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302020204030204"/>
                <a:ea typeface="方正黑体简体" panose="03000509000000000000" pitchFamily="65" charset="-122"/>
              </a:endParaRPr>
            </a:p>
          </p:txBody>
        </p:sp>
        <p:sp>
          <p:nvSpPr>
            <p:cNvPr id="247" name="椭圆 246"/>
            <p:cNvSpPr/>
            <p:nvPr/>
          </p:nvSpPr>
          <p:spPr>
            <a:xfrm rot="20927179">
              <a:off x="2838450" y="3483769"/>
              <a:ext cx="78581" cy="61912"/>
            </a:xfrm>
            <a:prstGeom prst="ellipse">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302020204030204"/>
                <a:ea typeface="方正黑体简体" panose="03000509000000000000" pitchFamily="65" charset="-122"/>
              </a:endParaRPr>
            </a:p>
          </p:txBody>
        </p:sp>
        <p:sp>
          <p:nvSpPr>
            <p:cNvPr id="248" name="圆角矩形 39"/>
            <p:cNvSpPr/>
            <p:nvPr/>
          </p:nvSpPr>
          <p:spPr>
            <a:xfrm rot="2160000">
              <a:off x="2691653" y="3541920"/>
              <a:ext cx="73734" cy="386000"/>
            </a:xfrm>
            <a:prstGeom prst="roundRect">
              <a:avLst>
                <a:gd name="adj" fmla="val 50000"/>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302020204030204"/>
                <a:ea typeface="方正黑体简体" panose="03000509000000000000" pitchFamily="65" charset="-122"/>
              </a:endParaRPr>
            </a:p>
          </p:txBody>
        </p:sp>
        <p:sp>
          <p:nvSpPr>
            <p:cNvPr id="249" name="椭圆 248"/>
            <p:cNvSpPr/>
            <p:nvPr/>
          </p:nvSpPr>
          <p:spPr>
            <a:xfrm rot="21274241">
              <a:off x="2785557" y="3570795"/>
              <a:ext cx="78581" cy="61912"/>
            </a:xfrm>
            <a:prstGeom prst="ellipse">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302020204030204"/>
                <a:ea typeface="方正黑体简体" panose="03000509000000000000" pitchFamily="65" charset="-122"/>
              </a:endParaRPr>
            </a:p>
          </p:txBody>
        </p:sp>
        <p:sp>
          <p:nvSpPr>
            <p:cNvPr id="250" name="椭圆 249"/>
            <p:cNvSpPr/>
            <p:nvPr/>
          </p:nvSpPr>
          <p:spPr>
            <a:xfrm>
              <a:off x="2593887" y="3836523"/>
              <a:ext cx="76382" cy="62822"/>
            </a:xfrm>
            <a:prstGeom prst="ellipse">
              <a:avLst/>
            </a:prstGeom>
            <a:solidFill>
              <a:srgbClr val="E7E6E6">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302020204030204"/>
                <a:ea typeface="方正黑体简体" panose="03000509000000000000" pitchFamily="65" charset="-122"/>
              </a:endParaRPr>
            </a:p>
          </p:txBody>
        </p:sp>
        <p:sp>
          <p:nvSpPr>
            <p:cNvPr id="251" name="椭圆 250"/>
            <p:cNvSpPr/>
            <p:nvPr/>
          </p:nvSpPr>
          <p:spPr>
            <a:xfrm rot="188802">
              <a:off x="9696103" y="3629054"/>
              <a:ext cx="590921" cy="200237"/>
            </a:xfrm>
            <a:prstGeom prst="ellipse">
              <a:avLst/>
            </a:prstGeom>
            <a:noFill/>
            <a:ln w="1270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302020204030204"/>
                <a:ea typeface="方正黑体简体" panose="03000509000000000000" pitchFamily="65" charset="-122"/>
              </a:endParaRPr>
            </a:p>
          </p:txBody>
        </p:sp>
      </p:grpSp>
      <p:grpSp>
        <p:nvGrpSpPr>
          <p:cNvPr id="252" name="组合 251"/>
          <p:cNvGrpSpPr/>
          <p:nvPr/>
        </p:nvGrpSpPr>
        <p:grpSpPr>
          <a:xfrm>
            <a:off x="6341214" y="3962945"/>
            <a:ext cx="306292" cy="305455"/>
            <a:chOff x="5320967" y="2363063"/>
            <a:chExt cx="534654" cy="533193"/>
          </a:xfrm>
          <a:solidFill>
            <a:schemeClr val="bg1"/>
          </a:solidFill>
        </p:grpSpPr>
        <p:grpSp>
          <p:nvGrpSpPr>
            <p:cNvPr id="253" name="Group 84"/>
            <p:cNvGrpSpPr/>
            <p:nvPr/>
          </p:nvGrpSpPr>
          <p:grpSpPr>
            <a:xfrm rot="20613966">
              <a:off x="5322428" y="2363063"/>
              <a:ext cx="533193" cy="533193"/>
              <a:chOff x="4711709" y="3247223"/>
              <a:chExt cx="1794696" cy="1794697"/>
            </a:xfrm>
            <a:grpFill/>
          </p:grpSpPr>
          <p:sp>
            <p:nvSpPr>
              <p:cNvPr id="257" name="Freeform 146"/>
              <p:cNvSpPr/>
              <p:nvPr/>
            </p:nvSpPr>
            <p:spPr bwMode="auto">
              <a:xfrm>
                <a:off x="5782007" y="3656508"/>
                <a:ext cx="724398" cy="488969"/>
              </a:xfrm>
              <a:custGeom>
                <a:avLst/>
                <a:gdLst>
                  <a:gd name="T0" fmla="*/ 154 w 169"/>
                  <a:gd name="T1" fmla="*/ 3 h 114"/>
                  <a:gd name="T2" fmla="*/ 128 w 169"/>
                  <a:gd name="T3" fmla="*/ 12 h 114"/>
                  <a:gd name="T4" fmla="*/ 101 w 169"/>
                  <a:gd name="T5" fmla="*/ 63 h 114"/>
                  <a:gd name="T6" fmla="*/ 34 w 169"/>
                  <a:gd name="T7" fmla="*/ 22 h 114"/>
                  <a:gd name="T8" fmla="*/ 5 w 169"/>
                  <a:gd name="T9" fmla="*/ 28 h 114"/>
                  <a:gd name="T10" fmla="*/ 10 w 169"/>
                  <a:gd name="T11" fmla="*/ 56 h 114"/>
                  <a:gd name="T12" fmla="*/ 96 w 169"/>
                  <a:gd name="T13" fmla="*/ 109 h 114"/>
                  <a:gd name="T14" fmla="*/ 125 w 169"/>
                  <a:gd name="T15" fmla="*/ 104 h 114"/>
                  <a:gd name="T16" fmla="*/ 125 w 169"/>
                  <a:gd name="T17" fmla="*/ 104 h 114"/>
                  <a:gd name="T18" fmla="*/ 126 w 169"/>
                  <a:gd name="T19" fmla="*/ 99 h 114"/>
                  <a:gd name="T20" fmla="*/ 162 w 169"/>
                  <a:gd name="T21" fmla="*/ 31 h 114"/>
                  <a:gd name="T22" fmla="*/ 154 w 169"/>
                  <a:gd name="T23" fmla="*/ 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114">
                    <a:moveTo>
                      <a:pt x="154" y="3"/>
                    </a:moveTo>
                    <a:cubicBezTo>
                      <a:pt x="145" y="0"/>
                      <a:pt x="131" y="3"/>
                      <a:pt x="128" y="12"/>
                    </a:cubicBezTo>
                    <a:cubicBezTo>
                      <a:pt x="101" y="63"/>
                      <a:pt x="101" y="63"/>
                      <a:pt x="101" y="63"/>
                    </a:cubicBezTo>
                    <a:cubicBezTo>
                      <a:pt x="34" y="22"/>
                      <a:pt x="34" y="22"/>
                      <a:pt x="34" y="22"/>
                    </a:cubicBezTo>
                    <a:cubicBezTo>
                      <a:pt x="24" y="15"/>
                      <a:pt x="10" y="18"/>
                      <a:pt x="5" y="28"/>
                    </a:cubicBezTo>
                    <a:cubicBezTo>
                      <a:pt x="0" y="36"/>
                      <a:pt x="2" y="50"/>
                      <a:pt x="10" y="56"/>
                    </a:cubicBezTo>
                    <a:cubicBezTo>
                      <a:pt x="96" y="109"/>
                      <a:pt x="96" y="109"/>
                      <a:pt x="96" y="109"/>
                    </a:cubicBezTo>
                    <a:cubicBezTo>
                      <a:pt x="106" y="114"/>
                      <a:pt x="119" y="112"/>
                      <a:pt x="125" y="104"/>
                    </a:cubicBezTo>
                    <a:cubicBezTo>
                      <a:pt x="125" y="104"/>
                      <a:pt x="125" y="104"/>
                      <a:pt x="125" y="104"/>
                    </a:cubicBezTo>
                    <a:cubicBezTo>
                      <a:pt x="125" y="101"/>
                      <a:pt x="126" y="101"/>
                      <a:pt x="126" y="99"/>
                    </a:cubicBezTo>
                    <a:cubicBezTo>
                      <a:pt x="162" y="31"/>
                      <a:pt x="162" y="31"/>
                      <a:pt x="162" y="31"/>
                    </a:cubicBezTo>
                    <a:cubicBezTo>
                      <a:pt x="169" y="22"/>
                      <a:pt x="166" y="9"/>
                      <a:pt x="154" y="3"/>
                    </a:cubicBez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white"/>
                  </a:solidFill>
                  <a:effectLst/>
                  <a:uLnTx/>
                  <a:uFillTx/>
                  <a:latin typeface="Calibri" panose="020F0302020204030204"/>
                  <a:ea typeface="方正黑体简体" panose="03000509000000000000" pitchFamily="65" charset="-122"/>
                </a:endParaRPr>
              </a:p>
            </p:txBody>
          </p:sp>
          <p:sp>
            <p:nvSpPr>
              <p:cNvPr id="258" name="Oval 147"/>
              <p:cNvSpPr>
                <a:spLocks noChangeArrowheads="1"/>
              </p:cNvSpPr>
              <p:nvPr/>
            </p:nvSpPr>
            <p:spPr bwMode="auto">
              <a:xfrm>
                <a:off x="5863502" y="3247223"/>
                <a:ext cx="411096" cy="412907"/>
              </a:xfrm>
              <a:prstGeom prst="ellipse">
                <a:avLst/>
              </a:pr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white"/>
                  </a:solidFill>
                  <a:effectLst/>
                  <a:uLnTx/>
                  <a:uFillTx/>
                  <a:latin typeface="Calibri" panose="020F0302020204030204"/>
                  <a:ea typeface="方正黑体简体" panose="03000509000000000000" pitchFamily="65" charset="-122"/>
                </a:endParaRPr>
              </a:p>
            </p:txBody>
          </p:sp>
          <p:sp>
            <p:nvSpPr>
              <p:cNvPr id="259" name="Freeform 148"/>
              <p:cNvSpPr/>
              <p:nvPr/>
            </p:nvSpPr>
            <p:spPr bwMode="auto">
              <a:xfrm rot="1234761">
                <a:off x="5187914" y="3355598"/>
                <a:ext cx="479912" cy="503457"/>
              </a:xfrm>
              <a:custGeom>
                <a:avLst/>
                <a:gdLst>
                  <a:gd name="T0" fmla="*/ 14 w 112"/>
                  <a:gd name="T1" fmla="*/ 111 h 117"/>
                  <a:gd name="T2" fmla="*/ 41 w 112"/>
                  <a:gd name="T3" fmla="*/ 101 h 117"/>
                  <a:gd name="T4" fmla="*/ 66 w 112"/>
                  <a:gd name="T5" fmla="*/ 50 h 117"/>
                  <a:gd name="T6" fmla="*/ 90 w 112"/>
                  <a:gd name="T7" fmla="*/ 61 h 117"/>
                  <a:gd name="T8" fmla="*/ 99 w 112"/>
                  <a:gd name="T9" fmla="*/ 45 h 117"/>
                  <a:gd name="T10" fmla="*/ 112 w 112"/>
                  <a:gd name="T11" fmla="*/ 27 h 117"/>
                  <a:gd name="T12" fmla="*/ 69 w 112"/>
                  <a:gd name="T13" fmla="*/ 4 h 117"/>
                  <a:gd name="T14" fmla="*/ 44 w 112"/>
                  <a:gd name="T15" fmla="*/ 8 h 117"/>
                  <a:gd name="T16" fmla="*/ 39 w 112"/>
                  <a:gd name="T17" fmla="*/ 14 h 117"/>
                  <a:gd name="T18" fmla="*/ 6 w 112"/>
                  <a:gd name="T19" fmla="*/ 84 h 117"/>
                  <a:gd name="T20" fmla="*/ 14 w 112"/>
                  <a:gd name="T21" fmla="*/ 111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 h="117">
                    <a:moveTo>
                      <a:pt x="14" y="111"/>
                    </a:moveTo>
                    <a:cubicBezTo>
                      <a:pt x="25" y="117"/>
                      <a:pt x="36" y="113"/>
                      <a:pt x="41" y="101"/>
                    </a:cubicBezTo>
                    <a:cubicBezTo>
                      <a:pt x="66" y="50"/>
                      <a:pt x="66" y="50"/>
                      <a:pt x="66" y="50"/>
                    </a:cubicBezTo>
                    <a:cubicBezTo>
                      <a:pt x="90" y="61"/>
                      <a:pt x="90" y="61"/>
                      <a:pt x="90" y="61"/>
                    </a:cubicBezTo>
                    <a:cubicBezTo>
                      <a:pt x="99" y="45"/>
                      <a:pt x="99" y="45"/>
                      <a:pt x="99" y="45"/>
                    </a:cubicBezTo>
                    <a:cubicBezTo>
                      <a:pt x="99" y="38"/>
                      <a:pt x="107" y="33"/>
                      <a:pt x="112" y="27"/>
                    </a:cubicBezTo>
                    <a:cubicBezTo>
                      <a:pt x="69" y="4"/>
                      <a:pt x="69" y="4"/>
                      <a:pt x="69" y="4"/>
                    </a:cubicBezTo>
                    <a:cubicBezTo>
                      <a:pt x="63" y="0"/>
                      <a:pt x="49" y="2"/>
                      <a:pt x="44" y="8"/>
                    </a:cubicBezTo>
                    <a:cubicBezTo>
                      <a:pt x="41" y="11"/>
                      <a:pt x="41" y="12"/>
                      <a:pt x="39" y="14"/>
                    </a:cubicBezTo>
                    <a:cubicBezTo>
                      <a:pt x="6" y="84"/>
                      <a:pt x="6" y="84"/>
                      <a:pt x="6" y="84"/>
                    </a:cubicBezTo>
                    <a:cubicBezTo>
                      <a:pt x="0" y="94"/>
                      <a:pt x="5" y="105"/>
                      <a:pt x="14" y="111"/>
                    </a:cubicBez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white"/>
                  </a:solidFill>
                  <a:effectLst/>
                  <a:uLnTx/>
                  <a:uFillTx/>
                  <a:latin typeface="Calibri" panose="020F0302020204030204"/>
                  <a:ea typeface="方正黑体简体" panose="03000509000000000000" pitchFamily="65" charset="-122"/>
                </a:endParaRPr>
              </a:p>
            </p:txBody>
          </p:sp>
          <p:sp>
            <p:nvSpPr>
              <p:cNvPr id="260" name="Freeform 149"/>
              <p:cNvSpPr/>
              <p:nvPr/>
            </p:nvSpPr>
            <p:spPr bwMode="auto">
              <a:xfrm>
                <a:off x="5255007" y="3565958"/>
                <a:ext cx="1006914" cy="1475962"/>
              </a:xfrm>
              <a:custGeom>
                <a:avLst/>
                <a:gdLst>
                  <a:gd name="T0" fmla="*/ 175 w 235"/>
                  <a:gd name="T1" fmla="*/ 231 h 344"/>
                  <a:gd name="T2" fmla="*/ 168 w 235"/>
                  <a:gd name="T3" fmla="*/ 225 h 344"/>
                  <a:gd name="T4" fmla="*/ 162 w 235"/>
                  <a:gd name="T5" fmla="*/ 223 h 344"/>
                  <a:gd name="T6" fmla="*/ 111 w 235"/>
                  <a:gd name="T7" fmla="*/ 203 h 344"/>
                  <a:gd name="T8" fmla="*/ 162 w 235"/>
                  <a:gd name="T9" fmla="*/ 104 h 344"/>
                  <a:gd name="T10" fmla="*/ 132 w 235"/>
                  <a:gd name="T11" fmla="*/ 86 h 344"/>
                  <a:gd name="T12" fmla="*/ 120 w 235"/>
                  <a:gd name="T13" fmla="*/ 46 h 344"/>
                  <a:gd name="T14" fmla="*/ 145 w 235"/>
                  <a:gd name="T15" fmla="*/ 32 h 344"/>
                  <a:gd name="T16" fmla="*/ 161 w 235"/>
                  <a:gd name="T17" fmla="*/ 34 h 344"/>
                  <a:gd name="T18" fmla="*/ 177 w 235"/>
                  <a:gd name="T19" fmla="*/ 46 h 344"/>
                  <a:gd name="T20" fmla="*/ 157 w 235"/>
                  <a:gd name="T21" fmla="*/ 21 h 344"/>
                  <a:gd name="T22" fmla="*/ 138 w 235"/>
                  <a:gd name="T23" fmla="*/ 10 h 344"/>
                  <a:gd name="T24" fmla="*/ 82 w 235"/>
                  <a:gd name="T25" fmla="*/ 30 h 344"/>
                  <a:gd name="T26" fmla="*/ 10 w 235"/>
                  <a:gd name="T27" fmla="*/ 172 h 344"/>
                  <a:gd name="T28" fmla="*/ 30 w 235"/>
                  <a:gd name="T29" fmla="*/ 228 h 344"/>
                  <a:gd name="T30" fmla="*/ 49 w 235"/>
                  <a:gd name="T31" fmla="*/ 237 h 344"/>
                  <a:gd name="T32" fmla="*/ 73 w 235"/>
                  <a:gd name="T33" fmla="*/ 241 h 344"/>
                  <a:gd name="T34" fmla="*/ 140 w 235"/>
                  <a:gd name="T35" fmla="*/ 268 h 344"/>
                  <a:gd name="T36" fmla="*/ 188 w 235"/>
                  <a:gd name="T37" fmla="*/ 334 h 344"/>
                  <a:gd name="T38" fmla="*/ 219 w 235"/>
                  <a:gd name="T39" fmla="*/ 338 h 344"/>
                  <a:gd name="T40" fmla="*/ 225 w 235"/>
                  <a:gd name="T41" fmla="*/ 334 h 344"/>
                  <a:gd name="T42" fmla="*/ 229 w 235"/>
                  <a:gd name="T43" fmla="*/ 302 h 344"/>
                  <a:gd name="T44" fmla="*/ 175 w 235"/>
                  <a:gd name="T45" fmla="*/ 231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5" h="344">
                    <a:moveTo>
                      <a:pt x="175" y="231"/>
                    </a:moveTo>
                    <a:cubicBezTo>
                      <a:pt x="174" y="230"/>
                      <a:pt x="172" y="228"/>
                      <a:pt x="168" y="225"/>
                    </a:cubicBezTo>
                    <a:cubicBezTo>
                      <a:pt x="166" y="224"/>
                      <a:pt x="164" y="224"/>
                      <a:pt x="162" y="223"/>
                    </a:cubicBezTo>
                    <a:cubicBezTo>
                      <a:pt x="111" y="203"/>
                      <a:pt x="111" y="203"/>
                      <a:pt x="111" y="203"/>
                    </a:cubicBezTo>
                    <a:cubicBezTo>
                      <a:pt x="162" y="104"/>
                      <a:pt x="162" y="104"/>
                      <a:pt x="162" y="104"/>
                    </a:cubicBezTo>
                    <a:cubicBezTo>
                      <a:pt x="132" y="86"/>
                      <a:pt x="132" y="86"/>
                      <a:pt x="132" y="86"/>
                    </a:cubicBezTo>
                    <a:cubicBezTo>
                      <a:pt x="117" y="77"/>
                      <a:pt x="114" y="59"/>
                      <a:pt x="120" y="46"/>
                    </a:cubicBezTo>
                    <a:cubicBezTo>
                      <a:pt x="126" y="36"/>
                      <a:pt x="136" y="32"/>
                      <a:pt x="145" y="32"/>
                    </a:cubicBezTo>
                    <a:cubicBezTo>
                      <a:pt x="152" y="32"/>
                      <a:pt x="157" y="33"/>
                      <a:pt x="161" y="34"/>
                    </a:cubicBezTo>
                    <a:cubicBezTo>
                      <a:pt x="177" y="46"/>
                      <a:pt x="177" y="46"/>
                      <a:pt x="177" y="46"/>
                    </a:cubicBezTo>
                    <a:cubicBezTo>
                      <a:pt x="175" y="34"/>
                      <a:pt x="168" y="26"/>
                      <a:pt x="157" y="21"/>
                    </a:cubicBezTo>
                    <a:cubicBezTo>
                      <a:pt x="138" y="10"/>
                      <a:pt x="138" y="10"/>
                      <a:pt x="138" y="10"/>
                    </a:cubicBezTo>
                    <a:cubicBezTo>
                      <a:pt x="117" y="0"/>
                      <a:pt x="91" y="8"/>
                      <a:pt x="82" y="30"/>
                    </a:cubicBezTo>
                    <a:cubicBezTo>
                      <a:pt x="10" y="172"/>
                      <a:pt x="10" y="172"/>
                      <a:pt x="10" y="172"/>
                    </a:cubicBezTo>
                    <a:cubicBezTo>
                      <a:pt x="0" y="192"/>
                      <a:pt x="10" y="216"/>
                      <a:pt x="30" y="228"/>
                    </a:cubicBezTo>
                    <a:cubicBezTo>
                      <a:pt x="49" y="237"/>
                      <a:pt x="49" y="237"/>
                      <a:pt x="49" y="237"/>
                    </a:cubicBezTo>
                    <a:cubicBezTo>
                      <a:pt x="57" y="241"/>
                      <a:pt x="65" y="241"/>
                      <a:pt x="73" y="241"/>
                    </a:cubicBezTo>
                    <a:cubicBezTo>
                      <a:pt x="140" y="268"/>
                      <a:pt x="140" y="268"/>
                      <a:pt x="140" y="268"/>
                    </a:cubicBezTo>
                    <a:cubicBezTo>
                      <a:pt x="188" y="334"/>
                      <a:pt x="188" y="334"/>
                      <a:pt x="188" y="334"/>
                    </a:cubicBezTo>
                    <a:cubicBezTo>
                      <a:pt x="196" y="344"/>
                      <a:pt x="209" y="344"/>
                      <a:pt x="219" y="338"/>
                    </a:cubicBezTo>
                    <a:cubicBezTo>
                      <a:pt x="225" y="334"/>
                      <a:pt x="225" y="334"/>
                      <a:pt x="225" y="334"/>
                    </a:cubicBezTo>
                    <a:cubicBezTo>
                      <a:pt x="233" y="325"/>
                      <a:pt x="235" y="311"/>
                      <a:pt x="229" y="302"/>
                    </a:cubicBezTo>
                    <a:lnTo>
                      <a:pt x="175" y="231"/>
                    </a:ln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white"/>
                  </a:solidFill>
                  <a:effectLst/>
                  <a:uLnTx/>
                  <a:uFillTx/>
                  <a:latin typeface="Calibri" panose="020F0302020204030204"/>
                  <a:ea typeface="方正黑体简体" panose="03000509000000000000" pitchFamily="65" charset="-122"/>
                </a:endParaRPr>
              </a:p>
            </p:txBody>
          </p:sp>
          <p:sp>
            <p:nvSpPr>
              <p:cNvPr id="261" name="Freeform 150"/>
              <p:cNvSpPr/>
              <p:nvPr/>
            </p:nvSpPr>
            <p:spPr bwMode="auto">
              <a:xfrm>
                <a:off x="4711709" y="4523975"/>
                <a:ext cx="778728" cy="304247"/>
              </a:xfrm>
              <a:custGeom>
                <a:avLst/>
                <a:gdLst>
                  <a:gd name="T0" fmla="*/ 151 w 182"/>
                  <a:gd name="T1" fmla="*/ 14 h 71"/>
                  <a:gd name="T2" fmla="*/ 135 w 182"/>
                  <a:gd name="T3" fmla="*/ 0 h 71"/>
                  <a:gd name="T4" fmla="*/ 105 w 182"/>
                  <a:gd name="T5" fmla="*/ 21 h 71"/>
                  <a:gd name="T6" fmla="*/ 27 w 182"/>
                  <a:gd name="T7" fmla="*/ 14 h 71"/>
                  <a:gd name="T8" fmla="*/ 3 w 182"/>
                  <a:gd name="T9" fmla="*/ 33 h 71"/>
                  <a:gd name="T10" fmla="*/ 3 w 182"/>
                  <a:gd name="T11" fmla="*/ 41 h 71"/>
                  <a:gd name="T12" fmla="*/ 23 w 182"/>
                  <a:gd name="T13" fmla="*/ 63 h 71"/>
                  <a:gd name="T14" fmla="*/ 111 w 182"/>
                  <a:gd name="T15" fmla="*/ 71 h 71"/>
                  <a:gd name="T16" fmla="*/ 117 w 182"/>
                  <a:gd name="T17" fmla="*/ 71 h 71"/>
                  <a:gd name="T18" fmla="*/ 124 w 182"/>
                  <a:gd name="T19" fmla="*/ 67 h 71"/>
                  <a:gd name="T20" fmla="*/ 182 w 182"/>
                  <a:gd name="T21" fmla="*/ 27 h 71"/>
                  <a:gd name="T22" fmla="*/ 171 w 182"/>
                  <a:gd name="T23" fmla="*/ 24 h 71"/>
                  <a:gd name="T24" fmla="*/ 151 w 182"/>
                  <a:gd name="T25" fmla="*/ 1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2" h="71">
                    <a:moveTo>
                      <a:pt x="151" y="14"/>
                    </a:moveTo>
                    <a:cubicBezTo>
                      <a:pt x="143" y="10"/>
                      <a:pt x="138" y="5"/>
                      <a:pt x="135" y="0"/>
                    </a:cubicBezTo>
                    <a:cubicBezTo>
                      <a:pt x="105" y="21"/>
                      <a:pt x="105" y="21"/>
                      <a:pt x="105" y="21"/>
                    </a:cubicBezTo>
                    <a:cubicBezTo>
                      <a:pt x="27" y="14"/>
                      <a:pt x="27" y="14"/>
                      <a:pt x="27" y="14"/>
                    </a:cubicBezTo>
                    <a:cubicBezTo>
                      <a:pt x="13" y="12"/>
                      <a:pt x="4" y="22"/>
                      <a:pt x="3" y="33"/>
                    </a:cubicBezTo>
                    <a:cubicBezTo>
                      <a:pt x="3" y="41"/>
                      <a:pt x="3" y="41"/>
                      <a:pt x="3" y="41"/>
                    </a:cubicBezTo>
                    <a:cubicBezTo>
                      <a:pt x="0" y="52"/>
                      <a:pt x="10" y="63"/>
                      <a:pt x="23" y="63"/>
                    </a:cubicBezTo>
                    <a:cubicBezTo>
                      <a:pt x="111" y="71"/>
                      <a:pt x="111" y="71"/>
                      <a:pt x="111" y="71"/>
                    </a:cubicBezTo>
                    <a:cubicBezTo>
                      <a:pt x="112" y="71"/>
                      <a:pt x="116" y="71"/>
                      <a:pt x="117" y="71"/>
                    </a:cubicBezTo>
                    <a:cubicBezTo>
                      <a:pt x="119" y="70"/>
                      <a:pt x="123" y="70"/>
                      <a:pt x="124" y="67"/>
                    </a:cubicBezTo>
                    <a:cubicBezTo>
                      <a:pt x="182" y="27"/>
                      <a:pt x="182" y="27"/>
                      <a:pt x="182" y="27"/>
                    </a:cubicBezTo>
                    <a:cubicBezTo>
                      <a:pt x="178" y="25"/>
                      <a:pt x="174" y="25"/>
                      <a:pt x="171" y="24"/>
                    </a:cubicBezTo>
                    <a:lnTo>
                      <a:pt x="151" y="14"/>
                    </a:ln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white"/>
                  </a:solidFill>
                  <a:effectLst/>
                  <a:uLnTx/>
                  <a:uFillTx/>
                  <a:latin typeface="Calibri" panose="020F0302020204030204"/>
                  <a:ea typeface="方正黑体简体" panose="03000509000000000000" pitchFamily="65" charset="-122"/>
                </a:endParaRPr>
              </a:p>
            </p:txBody>
          </p:sp>
        </p:grpSp>
        <p:grpSp>
          <p:nvGrpSpPr>
            <p:cNvPr id="254" name="组合 253"/>
            <p:cNvGrpSpPr/>
            <p:nvPr/>
          </p:nvGrpSpPr>
          <p:grpSpPr>
            <a:xfrm rot="2924584">
              <a:off x="5310398" y="2504869"/>
              <a:ext cx="170416" cy="149277"/>
              <a:chOff x="4311168" y="2541935"/>
              <a:chExt cx="222736" cy="195107"/>
            </a:xfrm>
            <a:grpFill/>
          </p:grpSpPr>
          <p:sp>
            <p:nvSpPr>
              <p:cNvPr id="255" name="矩形 254"/>
              <p:cNvSpPr/>
              <p:nvPr/>
            </p:nvSpPr>
            <p:spPr>
              <a:xfrm>
                <a:off x="4311168" y="2615382"/>
                <a:ext cx="222736" cy="121660"/>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302020204030204"/>
                  <a:ea typeface="方正黑体简体" panose="03000509000000000000" pitchFamily="65" charset="-122"/>
                </a:endParaRPr>
              </a:p>
            </p:txBody>
          </p:sp>
          <p:sp>
            <p:nvSpPr>
              <p:cNvPr id="256" name="空心弧 255"/>
              <p:cNvSpPr/>
              <p:nvPr/>
            </p:nvSpPr>
            <p:spPr>
              <a:xfrm>
                <a:off x="4376102" y="2541935"/>
                <a:ext cx="87711" cy="146893"/>
              </a:xfrm>
              <a:prstGeom prst="blockArc">
                <a:avLst/>
              </a:prstGeom>
              <a:grpFill/>
              <a:ln w="6350" cap="flat" cmpd="sng" algn="ctr">
                <a:solidFill>
                  <a:srgbClr val="E7E6E6">
                    <a:lumMod val="2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302020204030204"/>
                  <a:ea typeface="方正黑体简体" panose="03000509000000000000" pitchFamily="65" charset="-122"/>
                </a:endParaRPr>
              </a:p>
            </p:txBody>
          </p:sp>
        </p:grpSp>
      </p:grpSp>
      <p:sp>
        <p:nvSpPr>
          <p:cNvPr id="262" name="矩形 261"/>
          <p:cNvSpPr/>
          <p:nvPr/>
        </p:nvSpPr>
        <p:spPr>
          <a:xfrm>
            <a:off x="4551260" y="4686662"/>
            <a:ext cx="1028700" cy="647700"/>
          </a:xfrm>
          <a:prstGeom prst="rect">
            <a:avLst/>
          </a:prstGeom>
          <a:solidFill>
            <a:srgbClr val="7611D5"/>
          </a:solidFill>
          <a:ln w="12700" cap="flat" cmpd="sng" algn="ctr">
            <a:noFill/>
            <a:prstDash val="solid"/>
            <a:miter lim="800000"/>
          </a:ln>
          <a:effectLst>
            <a:outerShdw blurRad="76200" dir="18900000" sy="23000" kx="-1200000" algn="bl" rotWithShape="0">
              <a:prstClr val="black">
                <a:alpha val="20000"/>
              </a:prstClr>
            </a:outerShdw>
          </a:effectLst>
        </p:spPr>
        <p:txBody>
          <a:bodyPr rtlCol="0" anchor="ctr"/>
          <a:lstStyle/>
          <a:p>
            <a:pPr algn="ctr"/>
            <a:endParaRPr lang="zh-CN" altLang="en-US" kern="0" dirty="0">
              <a:solidFill>
                <a:prstClr val="white"/>
              </a:solidFill>
              <a:latin typeface="Calibri" panose="020F0302020204030204"/>
              <a:ea typeface="方正黑体简体" panose="03000509000000000000" pitchFamily="65" charset="-122"/>
            </a:endParaRPr>
          </a:p>
        </p:txBody>
      </p:sp>
      <p:sp>
        <p:nvSpPr>
          <p:cNvPr id="263" name="文本框 262"/>
          <p:cNvSpPr txBox="1"/>
          <p:nvPr/>
        </p:nvSpPr>
        <p:spPr>
          <a:xfrm>
            <a:off x="4716888" y="4930550"/>
            <a:ext cx="697627" cy="36933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i="0" u="none" strike="noStrike" kern="0" cap="none" spc="0" normalizeH="0" baseline="0" noProof="0" dirty="0">
                <a:ln>
                  <a:noFill/>
                </a:ln>
                <a:solidFill>
                  <a:prstClr val="white"/>
                </a:solidFill>
                <a:effectLst/>
                <a:uLnTx/>
                <a:uFillTx/>
                <a:latin typeface="方正黑体简体" panose="03000509000000000000" pitchFamily="65" charset="-122"/>
                <a:ea typeface="方正黑体简体" panose="03000509000000000000" pitchFamily="65" charset="-122"/>
              </a:rPr>
              <a:t>2015</a:t>
            </a:r>
            <a:endParaRPr kumimoji="0" lang="zh-CN" altLang="en-US" sz="1800" i="0" u="none" strike="noStrike" kern="0" cap="none" spc="0" normalizeH="0" baseline="0" noProof="0" dirty="0">
              <a:ln>
                <a:noFill/>
              </a:ln>
              <a:solidFill>
                <a:prstClr val="white"/>
              </a:solidFill>
              <a:effectLst/>
              <a:uLnTx/>
              <a:uFillTx/>
              <a:latin typeface="方正黑体简体" panose="03000509000000000000" pitchFamily="65" charset="-122"/>
              <a:ea typeface="方正黑体简体" panose="03000509000000000000" pitchFamily="65" charset="-122"/>
            </a:endParaRPr>
          </a:p>
        </p:txBody>
      </p:sp>
      <p:sp>
        <p:nvSpPr>
          <p:cNvPr id="264" name="矩形 263"/>
          <p:cNvSpPr/>
          <p:nvPr/>
        </p:nvSpPr>
        <p:spPr>
          <a:xfrm>
            <a:off x="5980010" y="4324712"/>
            <a:ext cx="1028700" cy="1009650"/>
          </a:xfrm>
          <a:prstGeom prst="rect">
            <a:avLst/>
          </a:prstGeom>
          <a:solidFill>
            <a:srgbClr val="7611D5"/>
          </a:solidFill>
          <a:ln w="12700" cap="flat" cmpd="sng" algn="ctr">
            <a:noFill/>
            <a:prstDash val="solid"/>
            <a:miter lim="800000"/>
          </a:ln>
          <a:effectLst>
            <a:outerShdw blurRad="76200" dir="18900000" sy="23000" kx="-1200000" algn="bl" rotWithShape="0">
              <a:prstClr val="black">
                <a:alpha val="20000"/>
              </a:prstClr>
            </a:outerShdw>
          </a:effectLst>
        </p:spPr>
        <p:txBody>
          <a:bodyPr rtlCol="0" anchor="ctr"/>
          <a:lstStyle/>
          <a:p>
            <a:pPr algn="ctr"/>
            <a:endParaRPr lang="zh-CN" altLang="en-US" kern="0" dirty="0">
              <a:solidFill>
                <a:prstClr val="white"/>
              </a:solidFill>
              <a:latin typeface="Calibri" panose="020F0302020204030204"/>
              <a:ea typeface="方正黑体简体" panose="03000509000000000000" pitchFamily="65" charset="-122"/>
            </a:endParaRPr>
          </a:p>
        </p:txBody>
      </p:sp>
      <p:sp>
        <p:nvSpPr>
          <p:cNvPr id="265" name="文本框 264"/>
          <p:cNvSpPr txBox="1"/>
          <p:nvPr/>
        </p:nvSpPr>
        <p:spPr>
          <a:xfrm>
            <a:off x="6141259" y="4930550"/>
            <a:ext cx="697627" cy="36933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i="0" u="none" strike="noStrike" kern="0" cap="none" spc="0" normalizeH="0" baseline="0" noProof="0" dirty="0">
                <a:ln>
                  <a:noFill/>
                </a:ln>
                <a:solidFill>
                  <a:prstClr val="white"/>
                </a:solidFill>
                <a:effectLst/>
                <a:uLnTx/>
                <a:uFillTx/>
                <a:latin typeface="方正黑体简体" panose="03000509000000000000" pitchFamily="65" charset="-122"/>
                <a:ea typeface="方正黑体简体" panose="03000509000000000000" pitchFamily="65" charset="-122"/>
              </a:rPr>
              <a:t>2016</a:t>
            </a:r>
            <a:endParaRPr kumimoji="0" lang="zh-CN" altLang="en-US" sz="1800" i="0" u="none" strike="noStrike" kern="0" cap="none" spc="0" normalizeH="0" baseline="0" noProof="0" dirty="0">
              <a:ln>
                <a:noFill/>
              </a:ln>
              <a:solidFill>
                <a:prstClr val="white"/>
              </a:solidFill>
              <a:effectLst/>
              <a:uLnTx/>
              <a:uFillTx/>
              <a:latin typeface="方正黑体简体" panose="03000509000000000000" pitchFamily="65" charset="-122"/>
              <a:ea typeface="方正黑体简体" panose="03000509000000000000" pitchFamily="65" charset="-122"/>
            </a:endParaRPr>
          </a:p>
        </p:txBody>
      </p:sp>
      <p:sp>
        <p:nvSpPr>
          <p:cNvPr id="266" name="矩形 265"/>
          <p:cNvSpPr/>
          <p:nvPr/>
        </p:nvSpPr>
        <p:spPr>
          <a:xfrm>
            <a:off x="7389711" y="3972287"/>
            <a:ext cx="1028700" cy="1362075"/>
          </a:xfrm>
          <a:prstGeom prst="rect">
            <a:avLst/>
          </a:prstGeom>
          <a:solidFill>
            <a:srgbClr val="7611D5"/>
          </a:solidFill>
          <a:ln w="12700" cap="flat" cmpd="sng" algn="ctr">
            <a:noFill/>
            <a:prstDash val="solid"/>
            <a:miter lim="800000"/>
          </a:ln>
          <a:effectLst>
            <a:outerShdw blurRad="76200" dir="18900000" sy="23000" kx="-1200000" algn="bl" rotWithShape="0">
              <a:prstClr val="black">
                <a:alpha val="20000"/>
              </a:prstClr>
            </a:outerShdw>
          </a:effectLst>
        </p:spPr>
        <p:txBody>
          <a:bodyPr rtlCol="0" anchor="ctr"/>
          <a:lstStyle/>
          <a:p>
            <a:pPr algn="ctr"/>
            <a:endParaRPr lang="zh-CN" altLang="en-US" kern="0">
              <a:solidFill>
                <a:prstClr val="white"/>
              </a:solidFill>
              <a:latin typeface="Calibri" panose="020F0302020204030204"/>
              <a:ea typeface="方正黑体简体" panose="03000509000000000000" pitchFamily="65" charset="-122"/>
            </a:endParaRPr>
          </a:p>
        </p:txBody>
      </p:sp>
      <p:sp>
        <p:nvSpPr>
          <p:cNvPr id="267" name="文本框 266"/>
          <p:cNvSpPr txBox="1"/>
          <p:nvPr/>
        </p:nvSpPr>
        <p:spPr>
          <a:xfrm>
            <a:off x="7550960" y="4930550"/>
            <a:ext cx="697627" cy="36933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i="0" u="none" strike="noStrike" kern="0" cap="none" spc="0" normalizeH="0" baseline="0" noProof="0" dirty="0">
                <a:ln>
                  <a:noFill/>
                </a:ln>
                <a:solidFill>
                  <a:prstClr val="white"/>
                </a:solidFill>
                <a:effectLst/>
                <a:uLnTx/>
                <a:uFillTx/>
                <a:latin typeface="方正黑体简体" panose="03000509000000000000" pitchFamily="65" charset="-122"/>
                <a:ea typeface="方正黑体简体" panose="03000509000000000000" pitchFamily="65" charset="-122"/>
              </a:rPr>
              <a:t>2017</a:t>
            </a:r>
            <a:endParaRPr kumimoji="0" lang="zh-CN" altLang="en-US" sz="1800" i="0" u="none" strike="noStrike" kern="0" cap="none" spc="0" normalizeH="0" baseline="0" noProof="0" dirty="0">
              <a:ln>
                <a:noFill/>
              </a:ln>
              <a:solidFill>
                <a:prstClr val="white"/>
              </a:solidFill>
              <a:effectLst/>
              <a:uLnTx/>
              <a:uFillTx/>
              <a:latin typeface="方正黑体简体" panose="03000509000000000000" pitchFamily="65" charset="-122"/>
              <a:ea typeface="方正黑体简体" panose="03000509000000000000" pitchFamily="65" charset="-122"/>
            </a:endParaRPr>
          </a:p>
        </p:txBody>
      </p:sp>
      <p:sp>
        <p:nvSpPr>
          <p:cNvPr id="268" name="矩形 267"/>
          <p:cNvSpPr/>
          <p:nvPr/>
        </p:nvSpPr>
        <p:spPr>
          <a:xfrm>
            <a:off x="8799412" y="3648437"/>
            <a:ext cx="1028700" cy="1685925"/>
          </a:xfrm>
          <a:prstGeom prst="rect">
            <a:avLst/>
          </a:prstGeom>
          <a:solidFill>
            <a:srgbClr val="7611D5"/>
          </a:solidFill>
          <a:ln w="12700" cap="flat" cmpd="sng" algn="ctr">
            <a:noFill/>
            <a:prstDash val="solid"/>
            <a:miter lim="800000"/>
          </a:ln>
          <a:effectLst>
            <a:outerShdw blurRad="76200" dir="18900000" sy="23000" kx="-1200000" algn="bl" rotWithShape="0">
              <a:prstClr val="black">
                <a:alpha val="20000"/>
              </a:prstClr>
            </a:outerShdw>
          </a:effectLst>
        </p:spPr>
        <p:txBody>
          <a:bodyPr rtlCol="0" anchor="ctr"/>
          <a:lstStyle/>
          <a:p>
            <a:pPr algn="ctr"/>
            <a:endParaRPr lang="zh-CN" altLang="en-US" kern="0">
              <a:solidFill>
                <a:prstClr val="white"/>
              </a:solidFill>
              <a:latin typeface="Calibri" panose="020F0302020204030204"/>
              <a:ea typeface="方正黑体简体" panose="03000509000000000000" pitchFamily="65" charset="-122"/>
            </a:endParaRPr>
          </a:p>
        </p:txBody>
      </p:sp>
      <p:sp>
        <p:nvSpPr>
          <p:cNvPr id="269" name="文本框 268"/>
          <p:cNvSpPr txBox="1"/>
          <p:nvPr/>
        </p:nvSpPr>
        <p:spPr>
          <a:xfrm>
            <a:off x="8964947" y="4930550"/>
            <a:ext cx="697627" cy="36933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i="0" u="none" strike="noStrike" kern="0" cap="none" spc="0" normalizeH="0" baseline="0" noProof="0" dirty="0">
                <a:ln>
                  <a:noFill/>
                </a:ln>
                <a:solidFill>
                  <a:prstClr val="white"/>
                </a:solidFill>
                <a:effectLst/>
                <a:uLnTx/>
                <a:uFillTx/>
                <a:latin typeface="方正黑体简体" panose="03000509000000000000" pitchFamily="65" charset="-122"/>
                <a:ea typeface="方正黑体简体" panose="03000509000000000000" pitchFamily="65" charset="-122"/>
              </a:rPr>
              <a:t>2018</a:t>
            </a:r>
            <a:endParaRPr kumimoji="0" lang="zh-CN" altLang="en-US" sz="1800" i="0" u="none" strike="noStrike" kern="0" cap="none" spc="0" normalizeH="0" baseline="0" noProof="0" dirty="0">
              <a:ln>
                <a:noFill/>
              </a:ln>
              <a:solidFill>
                <a:prstClr val="white"/>
              </a:solidFill>
              <a:effectLst/>
              <a:uLnTx/>
              <a:uFillTx/>
              <a:latin typeface="方正黑体简体" panose="03000509000000000000" pitchFamily="65" charset="-122"/>
              <a:ea typeface="方正黑体简体" panose="03000509000000000000" pitchFamily="65" charset="-122"/>
            </a:endParaRPr>
          </a:p>
        </p:txBody>
      </p:sp>
      <p:sp>
        <p:nvSpPr>
          <p:cNvPr id="270" name="文本框 269"/>
          <p:cNvSpPr txBox="1"/>
          <p:nvPr/>
        </p:nvSpPr>
        <p:spPr>
          <a:xfrm>
            <a:off x="5414515" y="2060627"/>
            <a:ext cx="5582398" cy="1911985"/>
          </a:xfrm>
          <a:prstGeom prst="rect">
            <a:avLst/>
          </a:prstGeom>
          <a:noFill/>
        </p:spPr>
        <p:txBody>
          <a:bodyPr wrap="square" rtlCol="0">
            <a:spAutoFit/>
          </a:bodyPr>
          <a:lstStyle/>
          <a:p>
            <a:pPr marL="0" marR="0" lvl="0" indent="0" algn="r" defTabSz="914400" eaLnBrk="1" fontAlgn="auto" latinLnBrk="0" hangingPunct="1">
              <a:lnSpc>
                <a:spcPct val="114000"/>
              </a:lnSpc>
              <a:spcBef>
                <a:spcPts val="0"/>
              </a:spcBef>
              <a:spcAft>
                <a:spcPts val="0"/>
              </a:spcAft>
              <a:buClrTx/>
              <a:buSzTx/>
              <a:buFont typeface="Arial" panose="020B0604020202090204" pitchFamily="34" charset="0"/>
              <a:buNone/>
              <a:defRPr/>
            </a:pPr>
            <a:r>
              <a:rPr lang="zh-CN" altLang="en-US" sz="1200" kern="0" noProof="0" dirty="0">
                <a:ln>
                  <a:noFill/>
                </a:ln>
                <a:solidFill>
                  <a:schemeClr val="bg1">
                    <a:lumMod val="65000"/>
                  </a:scheme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sym typeface="+mn-ea"/>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kumimoji="0" lang="zh-CN" altLang="en-US" sz="800" b="0" i="0" u="none" strike="noStrike" kern="0" cap="none" spc="0" normalizeH="0" baseline="0" noProof="0" dirty="0">
              <a:ln>
                <a:noFill/>
              </a:ln>
              <a:solidFill>
                <a:prstClr val="white">
                  <a:lumMod val="85000"/>
                </a:prst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endParaRPr>
          </a:p>
          <a:p>
            <a:pPr marL="0" marR="0" lvl="0" indent="0" defTabSz="914400" eaLnBrk="1" fontAlgn="auto" latinLnBrk="0" hangingPunct="1">
              <a:lnSpc>
                <a:spcPct val="114000"/>
              </a:lnSpc>
              <a:spcBef>
                <a:spcPts val="0"/>
              </a:spcBef>
              <a:spcAft>
                <a:spcPts val="0"/>
              </a:spcAft>
              <a:buClrTx/>
              <a:buSzTx/>
              <a:buFont typeface="Arial" panose="020B0604020202090204" pitchFamily="34" charset="0"/>
              <a:buNone/>
              <a:defRPr/>
            </a:pPr>
            <a:endParaRPr kumimoji="0" lang="zh-CN" altLang="en-US" sz="800" b="0" i="0" u="none" strike="noStrike" kern="0" cap="none" spc="0" normalizeH="0" baseline="0" noProof="0" dirty="0">
              <a:ln>
                <a:noFill/>
              </a:ln>
              <a:solidFill>
                <a:prstClr val="white">
                  <a:lumMod val="85000"/>
                </a:prst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endParaRPr>
          </a:p>
          <a:p>
            <a:pPr marL="0" marR="0" lvl="0" indent="0" defTabSz="914400" eaLnBrk="1" fontAlgn="auto" latinLnBrk="0" hangingPunct="1">
              <a:lnSpc>
                <a:spcPct val="114000"/>
              </a:lnSpc>
              <a:spcBef>
                <a:spcPts val="0"/>
              </a:spcBef>
              <a:spcAft>
                <a:spcPts val="0"/>
              </a:spcAft>
              <a:buClrTx/>
              <a:buSzTx/>
              <a:buFont typeface="Arial" panose="020B0604020202090204" pitchFamily="34" charset="0"/>
              <a:buNone/>
              <a:defRPr/>
            </a:pPr>
            <a:endParaRPr kumimoji="0" lang="zh-CN" altLang="en-US" sz="800" b="0" i="0" u="none" strike="noStrike" kern="0" cap="none" spc="0" normalizeH="0" baseline="0" noProof="0" dirty="0">
              <a:ln>
                <a:noFill/>
              </a:ln>
              <a:solidFill>
                <a:prstClr val="white">
                  <a:lumMod val="85000"/>
                </a:prst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endParaRPr>
          </a:p>
          <a:p>
            <a:pPr marL="0" marR="0" lvl="0" indent="0" defTabSz="914400" eaLnBrk="1" fontAlgn="auto" latinLnBrk="0" hangingPunct="1">
              <a:lnSpc>
                <a:spcPct val="114000"/>
              </a:lnSpc>
              <a:spcBef>
                <a:spcPts val="0"/>
              </a:spcBef>
              <a:spcAft>
                <a:spcPts val="0"/>
              </a:spcAft>
              <a:buClrTx/>
              <a:buSzTx/>
              <a:buFont typeface="Arial" panose="020B0604020202090204" pitchFamily="34" charset="0"/>
              <a:buNone/>
              <a:defRPr/>
            </a:pPr>
            <a:endParaRPr kumimoji="0" lang="zh-CN" altLang="en-US" sz="800" b="0" i="0" u="none" strike="noStrike" kern="0" cap="none" spc="0" normalizeH="0" baseline="0" noProof="0" dirty="0">
              <a:ln>
                <a:noFill/>
              </a:ln>
              <a:solidFill>
                <a:prstClr val="white">
                  <a:lumMod val="85000"/>
                </a:prst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endParaRPr>
          </a:p>
          <a:p>
            <a:pPr marL="0" marR="0" lvl="0" indent="0" defTabSz="914400" eaLnBrk="1" fontAlgn="auto" latinLnBrk="0" hangingPunct="1">
              <a:lnSpc>
                <a:spcPct val="114000"/>
              </a:lnSpc>
              <a:spcBef>
                <a:spcPts val="0"/>
              </a:spcBef>
              <a:spcAft>
                <a:spcPts val="0"/>
              </a:spcAft>
              <a:buClrTx/>
              <a:buSzTx/>
              <a:buFont typeface="Arial" panose="020B0604020202090204" pitchFamily="34" charset="0"/>
              <a:buNone/>
              <a:defRPr/>
            </a:pPr>
            <a:endParaRPr lang="en-US" altLang="zh-CN" sz="800" dirty="0">
              <a:latin typeface="方正黑体简体" panose="03000509000000000000" pitchFamily="65" charset="-122"/>
              <a:ea typeface="方正黑体简体" panose="03000509000000000000" pitchFamily="65" charset="-122"/>
            </a:endParaRPr>
          </a:p>
        </p:txBody>
      </p:sp>
      <p:sp>
        <p:nvSpPr>
          <p:cNvPr id="271" name="文本框 270"/>
          <p:cNvSpPr txBox="1"/>
          <p:nvPr/>
        </p:nvSpPr>
        <p:spPr>
          <a:xfrm>
            <a:off x="8985233" y="1330792"/>
            <a:ext cx="2011680" cy="460375"/>
          </a:xfrm>
          <a:prstGeom prst="rect">
            <a:avLst/>
          </a:prstGeom>
          <a:noFill/>
        </p:spPr>
        <p:txBody>
          <a:bodyPr wrap="none" rtlCol="0">
            <a:spAutoFit/>
          </a:bodyPr>
          <a:lstStyle/>
          <a:p>
            <a:pPr algn="r"/>
            <a:r>
              <a:rPr lang="zh-CN" altLang="en-US" sz="2400" dirty="0">
                <a:latin typeface="方正黑体简体" panose="03000509000000000000" pitchFamily="65" charset="-122"/>
                <a:ea typeface="方正黑体简体" panose="03000509000000000000" pitchFamily="65" charset="-122"/>
              </a:rPr>
              <a:t>添加文字内容</a:t>
            </a:r>
            <a:endParaRPr lang="zh-CN" altLang="en-US" sz="2400" dirty="0">
              <a:latin typeface="方正黑体简体" panose="03000509000000000000" pitchFamily="65" charset="-122"/>
              <a:ea typeface="方正黑体简体" panose="03000509000000000000" pitchFamily="65" charset="-122"/>
            </a:endParaRPr>
          </a:p>
        </p:txBody>
      </p:sp>
      <p:pic>
        <p:nvPicPr>
          <p:cNvPr id="272" name="图片 27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flipH="1" flipV="1">
            <a:off x="8199120" y="-4445"/>
            <a:ext cx="3987800" cy="1406525"/>
          </a:xfrm>
          <a:prstGeom prst="rect">
            <a:avLst/>
          </a:prstGeom>
        </p:spPr>
      </p:pic>
      <p:pic>
        <p:nvPicPr>
          <p:cNvPr id="273" name="图片 27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0" y="5586095"/>
            <a:ext cx="3606800" cy="1271905"/>
          </a:xfrm>
          <a:prstGeom prst="rect">
            <a:avLst/>
          </a:prstGeom>
        </p:spPr>
      </p:pic>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42"/>
                                        </p:tgtEl>
                                        <p:attrNameLst>
                                          <p:attrName>style.visibility</p:attrName>
                                        </p:attrNameLst>
                                      </p:cBhvr>
                                      <p:to>
                                        <p:strVal val="visible"/>
                                      </p:to>
                                    </p:set>
                                    <p:animEffect transition="in" filter="fade">
                                      <p:cBhvr>
                                        <p:cTn id="7" dur="550"/>
                                        <p:tgtEl>
                                          <p:spTgt spid="242"/>
                                        </p:tgtEl>
                                      </p:cBhvr>
                                    </p:animEffect>
                                  </p:childTnLst>
                                </p:cTn>
                              </p:par>
                              <p:par>
                                <p:cTn id="8" presetID="42" presetClass="path" presetSubtype="0" accel="50000" decel="50000" fill="hold" nodeType="withEffect">
                                  <p:stCondLst>
                                    <p:cond delay="500"/>
                                  </p:stCondLst>
                                  <p:childTnLst>
                                    <p:animMotion origin="layout" path="M -4.79167E-6 -1.11111E-6 L -4.79167E-6 0.07431 " pathEditMode="relative" rAng="0" ptsTypes="AA">
                                      <p:cBhvr>
                                        <p:cTn id="9" dur="1250" spd="-100000" fill="hold"/>
                                        <p:tgtEl>
                                          <p:spTgt spid="242"/>
                                        </p:tgtEl>
                                        <p:attrNameLst>
                                          <p:attrName>ppt_x</p:attrName>
                                          <p:attrName>ppt_y</p:attrName>
                                        </p:attrNameLst>
                                      </p:cBhvr>
                                      <p:rCtr x="0" y="3704"/>
                                    </p:animMotion>
                                  </p:childTnLst>
                                </p:cTn>
                              </p:par>
                            </p:childTnLst>
                          </p:cTn>
                        </p:par>
                        <p:par>
                          <p:cTn id="10" fill="hold">
                            <p:stCondLst>
                              <p:cond delay="1500"/>
                            </p:stCondLst>
                            <p:childTnLst>
                              <p:par>
                                <p:cTn id="11" presetID="17" presetClass="entr" presetSubtype="4" fill="hold" grpId="0" nodeType="afterEffect">
                                  <p:stCondLst>
                                    <p:cond delay="0"/>
                                  </p:stCondLst>
                                  <p:childTnLst>
                                    <p:set>
                                      <p:cBhvr>
                                        <p:cTn id="12" dur="1" fill="hold">
                                          <p:stCondLst>
                                            <p:cond delay="0"/>
                                          </p:stCondLst>
                                        </p:cTn>
                                        <p:tgtEl>
                                          <p:spTgt spid="262"/>
                                        </p:tgtEl>
                                        <p:attrNameLst>
                                          <p:attrName>style.visibility</p:attrName>
                                        </p:attrNameLst>
                                      </p:cBhvr>
                                      <p:to>
                                        <p:strVal val="visible"/>
                                      </p:to>
                                    </p:set>
                                    <p:anim calcmode="lin" valueType="num">
                                      <p:cBhvr>
                                        <p:cTn id="13" dur="500" fill="hold"/>
                                        <p:tgtEl>
                                          <p:spTgt spid="262"/>
                                        </p:tgtEl>
                                        <p:attrNameLst>
                                          <p:attrName>ppt_x</p:attrName>
                                        </p:attrNameLst>
                                      </p:cBhvr>
                                      <p:tavLst>
                                        <p:tav tm="0">
                                          <p:val>
                                            <p:strVal val="#ppt_x"/>
                                          </p:val>
                                        </p:tav>
                                        <p:tav tm="100000">
                                          <p:val>
                                            <p:strVal val="#ppt_x"/>
                                          </p:val>
                                        </p:tav>
                                      </p:tavLst>
                                    </p:anim>
                                    <p:anim calcmode="lin" valueType="num">
                                      <p:cBhvr>
                                        <p:cTn id="14" dur="500" fill="hold"/>
                                        <p:tgtEl>
                                          <p:spTgt spid="262"/>
                                        </p:tgtEl>
                                        <p:attrNameLst>
                                          <p:attrName>ppt_y</p:attrName>
                                        </p:attrNameLst>
                                      </p:cBhvr>
                                      <p:tavLst>
                                        <p:tav tm="0">
                                          <p:val>
                                            <p:strVal val="#ppt_y+#ppt_h/2"/>
                                          </p:val>
                                        </p:tav>
                                        <p:tav tm="100000">
                                          <p:val>
                                            <p:strVal val="#ppt_y"/>
                                          </p:val>
                                        </p:tav>
                                      </p:tavLst>
                                    </p:anim>
                                    <p:anim calcmode="lin" valueType="num">
                                      <p:cBhvr>
                                        <p:cTn id="15" dur="500" fill="hold"/>
                                        <p:tgtEl>
                                          <p:spTgt spid="262"/>
                                        </p:tgtEl>
                                        <p:attrNameLst>
                                          <p:attrName>ppt_w</p:attrName>
                                        </p:attrNameLst>
                                      </p:cBhvr>
                                      <p:tavLst>
                                        <p:tav tm="0">
                                          <p:val>
                                            <p:strVal val="#ppt_w"/>
                                          </p:val>
                                        </p:tav>
                                        <p:tav tm="100000">
                                          <p:val>
                                            <p:strVal val="#ppt_w"/>
                                          </p:val>
                                        </p:tav>
                                      </p:tavLst>
                                    </p:anim>
                                    <p:anim calcmode="lin" valueType="num">
                                      <p:cBhvr>
                                        <p:cTn id="16" dur="500" fill="hold"/>
                                        <p:tgtEl>
                                          <p:spTgt spid="262"/>
                                        </p:tgtEl>
                                        <p:attrNameLst>
                                          <p:attrName>ppt_h</p:attrName>
                                        </p:attrNameLst>
                                      </p:cBhvr>
                                      <p:tavLst>
                                        <p:tav tm="0">
                                          <p:val>
                                            <p:fltVal val="0"/>
                                          </p:val>
                                        </p:tav>
                                        <p:tav tm="100000">
                                          <p:val>
                                            <p:strVal val="#ppt_h"/>
                                          </p:val>
                                        </p:tav>
                                      </p:tavLst>
                                    </p:anim>
                                  </p:childTnLst>
                                </p:cTn>
                              </p:par>
                            </p:childTnLst>
                          </p:cTn>
                        </p:par>
                        <p:par>
                          <p:cTn id="17" fill="hold">
                            <p:stCondLst>
                              <p:cond delay="2000"/>
                            </p:stCondLst>
                            <p:childTnLst>
                              <p:par>
                                <p:cTn id="18" presetID="17" presetClass="entr" presetSubtype="4" fill="hold" grpId="0" nodeType="afterEffect">
                                  <p:stCondLst>
                                    <p:cond delay="0"/>
                                  </p:stCondLst>
                                  <p:childTnLst>
                                    <p:set>
                                      <p:cBhvr>
                                        <p:cTn id="19" dur="1" fill="hold">
                                          <p:stCondLst>
                                            <p:cond delay="0"/>
                                          </p:stCondLst>
                                        </p:cTn>
                                        <p:tgtEl>
                                          <p:spTgt spid="264"/>
                                        </p:tgtEl>
                                        <p:attrNameLst>
                                          <p:attrName>style.visibility</p:attrName>
                                        </p:attrNameLst>
                                      </p:cBhvr>
                                      <p:to>
                                        <p:strVal val="visible"/>
                                      </p:to>
                                    </p:set>
                                    <p:anim calcmode="lin" valueType="num">
                                      <p:cBhvr>
                                        <p:cTn id="20" dur="500" fill="hold"/>
                                        <p:tgtEl>
                                          <p:spTgt spid="264"/>
                                        </p:tgtEl>
                                        <p:attrNameLst>
                                          <p:attrName>ppt_x</p:attrName>
                                        </p:attrNameLst>
                                      </p:cBhvr>
                                      <p:tavLst>
                                        <p:tav tm="0">
                                          <p:val>
                                            <p:strVal val="#ppt_x"/>
                                          </p:val>
                                        </p:tav>
                                        <p:tav tm="100000">
                                          <p:val>
                                            <p:strVal val="#ppt_x"/>
                                          </p:val>
                                        </p:tav>
                                      </p:tavLst>
                                    </p:anim>
                                    <p:anim calcmode="lin" valueType="num">
                                      <p:cBhvr>
                                        <p:cTn id="21" dur="500" fill="hold"/>
                                        <p:tgtEl>
                                          <p:spTgt spid="264"/>
                                        </p:tgtEl>
                                        <p:attrNameLst>
                                          <p:attrName>ppt_y</p:attrName>
                                        </p:attrNameLst>
                                      </p:cBhvr>
                                      <p:tavLst>
                                        <p:tav tm="0">
                                          <p:val>
                                            <p:strVal val="#ppt_y+#ppt_h/2"/>
                                          </p:val>
                                        </p:tav>
                                        <p:tav tm="100000">
                                          <p:val>
                                            <p:strVal val="#ppt_y"/>
                                          </p:val>
                                        </p:tav>
                                      </p:tavLst>
                                    </p:anim>
                                    <p:anim calcmode="lin" valueType="num">
                                      <p:cBhvr>
                                        <p:cTn id="22" dur="500" fill="hold"/>
                                        <p:tgtEl>
                                          <p:spTgt spid="264"/>
                                        </p:tgtEl>
                                        <p:attrNameLst>
                                          <p:attrName>ppt_w</p:attrName>
                                        </p:attrNameLst>
                                      </p:cBhvr>
                                      <p:tavLst>
                                        <p:tav tm="0">
                                          <p:val>
                                            <p:strVal val="#ppt_w"/>
                                          </p:val>
                                        </p:tav>
                                        <p:tav tm="100000">
                                          <p:val>
                                            <p:strVal val="#ppt_w"/>
                                          </p:val>
                                        </p:tav>
                                      </p:tavLst>
                                    </p:anim>
                                    <p:anim calcmode="lin" valueType="num">
                                      <p:cBhvr>
                                        <p:cTn id="23" dur="500" fill="hold"/>
                                        <p:tgtEl>
                                          <p:spTgt spid="264"/>
                                        </p:tgtEl>
                                        <p:attrNameLst>
                                          <p:attrName>ppt_h</p:attrName>
                                        </p:attrNameLst>
                                      </p:cBhvr>
                                      <p:tavLst>
                                        <p:tav tm="0">
                                          <p:val>
                                            <p:fltVal val="0"/>
                                          </p:val>
                                        </p:tav>
                                        <p:tav tm="100000">
                                          <p:val>
                                            <p:strVal val="#ppt_h"/>
                                          </p:val>
                                        </p:tav>
                                      </p:tavLst>
                                    </p:anim>
                                  </p:childTnLst>
                                </p:cTn>
                              </p:par>
                            </p:childTnLst>
                          </p:cTn>
                        </p:par>
                        <p:par>
                          <p:cTn id="24" fill="hold">
                            <p:stCondLst>
                              <p:cond delay="2500"/>
                            </p:stCondLst>
                            <p:childTnLst>
                              <p:par>
                                <p:cTn id="25" presetID="17" presetClass="entr" presetSubtype="4" fill="hold" grpId="0" nodeType="afterEffect">
                                  <p:stCondLst>
                                    <p:cond delay="0"/>
                                  </p:stCondLst>
                                  <p:childTnLst>
                                    <p:set>
                                      <p:cBhvr>
                                        <p:cTn id="26" dur="1" fill="hold">
                                          <p:stCondLst>
                                            <p:cond delay="0"/>
                                          </p:stCondLst>
                                        </p:cTn>
                                        <p:tgtEl>
                                          <p:spTgt spid="266"/>
                                        </p:tgtEl>
                                        <p:attrNameLst>
                                          <p:attrName>style.visibility</p:attrName>
                                        </p:attrNameLst>
                                      </p:cBhvr>
                                      <p:to>
                                        <p:strVal val="visible"/>
                                      </p:to>
                                    </p:set>
                                    <p:anim calcmode="lin" valueType="num">
                                      <p:cBhvr>
                                        <p:cTn id="27" dur="500" fill="hold"/>
                                        <p:tgtEl>
                                          <p:spTgt spid="266"/>
                                        </p:tgtEl>
                                        <p:attrNameLst>
                                          <p:attrName>ppt_x</p:attrName>
                                        </p:attrNameLst>
                                      </p:cBhvr>
                                      <p:tavLst>
                                        <p:tav tm="0">
                                          <p:val>
                                            <p:strVal val="#ppt_x"/>
                                          </p:val>
                                        </p:tav>
                                        <p:tav tm="100000">
                                          <p:val>
                                            <p:strVal val="#ppt_x"/>
                                          </p:val>
                                        </p:tav>
                                      </p:tavLst>
                                    </p:anim>
                                    <p:anim calcmode="lin" valueType="num">
                                      <p:cBhvr>
                                        <p:cTn id="28" dur="500" fill="hold"/>
                                        <p:tgtEl>
                                          <p:spTgt spid="266"/>
                                        </p:tgtEl>
                                        <p:attrNameLst>
                                          <p:attrName>ppt_y</p:attrName>
                                        </p:attrNameLst>
                                      </p:cBhvr>
                                      <p:tavLst>
                                        <p:tav tm="0">
                                          <p:val>
                                            <p:strVal val="#ppt_y+#ppt_h/2"/>
                                          </p:val>
                                        </p:tav>
                                        <p:tav tm="100000">
                                          <p:val>
                                            <p:strVal val="#ppt_y"/>
                                          </p:val>
                                        </p:tav>
                                      </p:tavLst>
                                    </p:anim>
                                    <p:anim calcmode="lin" valueType="num">
                                      <p:cBhvr>
                                        <p:cTn id="29" dur="500" fill="hold"/>
                                        <p:tgtEl>
                                          <p:spTgt spid="266"/>
                                        </p:tgtEl>
                                        <p:attrNameLst>
                                          <p:attrName>ppt_w</p:attrName>
                                        </p:attrNameLst>
                                      </p:cBhvr>
                                      <p:tavLst>
                                        <p:tav tm="0">
                                          <p:val>
                                            <p:strVal val="#ppt_w"/>
                                          </p:val>
                                        </p:tav>
                                        <p:tav tm="100000">
                                          <p:val>
                                            <p:strVal val="#ppt_w"/>
                                          </p:val>
                                        </p:tav>
                                      </p:tavLst>
                                    </p:anim>
                                    <p:anim calcmode="lin" valueType="num">
                                      <p:cBhvr>
                                        <p:cTn id="30" dur="500" fill="hold"/>
                                        <p:tgtEl>
                                          <p:spTgt spid="266"/>
                                        </p:tgtEl>
                                        <p:attrNameLst>
                                          <p:attrName>ppt_h</p:attrName>
                                        </p:attrNameLst>
                                      </p:cBhvr>
                                      <p:tavLst>
                                        <p:tav tm="0">
                                          <p:val>
                                            <p:fltVal val="0"/>
                                          </p:val>
                                        </p:tav>
                                        <p:tav tm="100000">
                                          <p:val>
                                            <p:strVal val="#ppt_h"/>
                                          </p:val>
                                        </p:tav>
                                      </p:tavLst>
                                    </p:anim>
                                  </p:childTnLst>
                                </p:cTn>
                              </p:par>
                            </p:childTnLst>
                          </p:cTn>
                        </p:par>
                        <p:par>
                          <p:cTn id="31" fill="hold">
                            <p:stCondLst>
                              <p:cond delay="3000"/>
                            </p:stCondLst>
                            <p:childTnLst>
                              <p:par>
                                <p:cTn id="32" presetID="17" presetClass="entr" presetSubtype="4" fill="hold" grpId="0" nodeType="afterEffect">
                                  <p:stCondLst>
                                    <p:cond delay="0"/>
                                  </p:stCondLst>
                                  <p:childTnLst>
                                    <p:set>
                                      <p:cBhvr>
                                        <p:cTn id="33" dur="1" fill="hold">
                                          <p:stCondLst>
                                            <p:cond delay="0"/>
                                          </p:stCondLst>
                                        </p:cTn>
                                        <p:tgtEl>
                                          <p:spTgt spid="268"/>
                                        </p:tgtEl>
                                        <p:attrNameLst>
                                          <p:attrName>style.visibility</p:attrName>
                                        </p:attrNameLst>
                                      </p:cBhvr>
                                      <p:to>
                                        <p:strVal val="visible"/>
                                      </p:to>
                                    </p:set>
                                    <p:anim calcmode="lin" valueType="num">
                                      <p:cBhvr>
                                        <p:cTn id="34" dur="500" fill="hold"/>
                                        <p:tgtEl>
                                          <p:spTgt spid="268"/>
                                        </p:tgtEl>
                                        <p:attrNameLst>
                                          <p:attrName>ppt_x</p:attrName>
                                        </p:attrNameLst>
                                      </p:cBhvr>
                                      <p:tavLst>
                                        <p:tav tm="0">
                                          <p:val>
                                            <p:strVal val="#ppt_x"/>
                                          </p:val>
                                        </p:tav>
                                        <p:tav tm="100000">
                                          <p:val>
                                            <p:strVal val="#ppt_x"/>
                                          </p:val>
                                        </p:tav>
                                      </p:tavLst>
                                    </p:anim>
                                    <p:anim calcmode="lin" valueType="num">
                                      <p:cBhvr>
                                        <p:cTn id="35" dur="500" fill="hold"/>
                                        <p:tgtEl>
                                          <p:spTgt spid="268"/>
                                        </p:tgtEl>
                                        <p:attrNameLst>
                                          <p:attrName>ppt_y</p:attrName>
                                        </p:attrNameLst>
                                      </p:cBhvr>
                                      <p:tavLst>
                                        <p:tav tm="0">
                                          <p:val>
                                            <p:strVal val="#ppt_y+#ppt_h/2"/>
                                          </p:val>
                                        </p:tav>
                                        <p:tav tm="100000">
                                          <p:val>
                                            <p:strVal val="#ppt_y"/>
                                          </p:val>
                                        </p:tav>
                                      </p:tavLst>
                                    </p:anim>
                                    <p:anim calcmode="lin" valueType="num">
                                      <p:cBhvr>
                                        <p:cTn id="36" dur="500" fill="hold"/>
                                        <p:tgtEl>
                                          <p:spTgt spid="268"/>
                                        </p:tgtEl>
                                        <p:attrNameLst>
                                          <p:attrName>ppt_w</p:attrName>
                                        </p:attrNameLst>
                                      </p:cBhvr>
                                      <p:tavLst>
                                        <p:tav tm="0">
                                          <p:val>
                                            <p:strVal val="#ppt_w"/>
                                          </p:val>
                                        </p:tav>
                                        <p:tav tm="100000">
                                          <p:val>
                                            <p:strVal val="#ppt_w"/>
                                          </p:val>
                                        </p:tav>
                                      </p:tavLst>
                                    </p:anim>
                                    <p:anim calcmode="lin" valueType="num">
                                      <p:cBhvr>
                                        <p:cTn id="37" dur="500" fill="hold"/>
                                        <p:tgtEl>
                                          <p:spTgt spid="268"/>
                                        </p:tgtEl>
                                        <p:attrNameLst>
                                          <p:attrName>ppt_h</p:attrName>
                                        </p:attrNameLst>
                                      </p:cBhvr>
                                      <p:tavLst>
                                        <p:tav tm="0">
                                          <p:val>
                                            <p:fltVal val="0"/>
                                          </p:val>
                                        </p:tav>
                                        <p:tav tm="100000">
                                          <p:val>
                                            <p:strVal val="#ppt_h"/>
                                          </p:val>
                                        </p:tav>
                                      </p:tavLst>
                                    </p:anim>
                                  </p:childTnLst>
                                </p:cTn>
                              </p:par>
                            </p:childTnLst>
                          </p:cTn>
                        </p:par>
                        <p:par>
                          <p:cTn id="38" fill="hold">
                            <p:stCondLst>
                              <p:cond delay="3500"/>
                            </p:stCondLst>
                            <p:childTnLst>
                              <p:par>
                                <p:cTn id="39" presetID="10" presetClass="entr" presetSubtype="0" fill="hold" nodeType="afterEffect">
                                  <p:stCondLst>
                                    <p:cond delay="0"/>
                                  </p:stCondLst>
                                  <p:childTnLst>
                                    <p:set>
                                      <p:cBhvr>
                                        <p:cTn id="40" dur="1" fill="hold">
                                          <p:stCondLst>
                                            <p:cond delay="0"/>
                                          </p:stCondLst>
                                        </p:cTn>
                                        <p:tgtEl>
                                          <p:spTgt spid="252"/>
                                        </p:tgtEl>
                                        <p:attrNameLst>
                                          <p:attrName>style.visibility</p:attrName>
                                        </p:attrNameLst>
                                      </p:cBhvr>
                                      <p:to>
                                        <p:strVal val="visible"/>
                                      </p:to>
                                    </p:set>
                                    <p:animEffect transition="in" filter="fade">
                                      <p:cBhvr>
                                        <p:cTn id="41" dur="500"/>
                                        <p:tgtEl>
                                          <p:spTgt spid="252"/>
                                        </p:tgtEl>
                                      </p:cBhvr>
                                    </p:animEffect>
                                  </p:childTnLst>
                                </p:cTn>
                              </p:par>
                              <p:par>
                                <p:cTn id="42" presetID="35" presetClass="path" presetSubtype="0" accel="50000" decel="50000" fill="hold" nodeType="withEffect">
                                  <p:stCondLst>
                                    <p:cond delay="0"/>
                                  </p:stCondLst>
                                  <p:childTnLst>
                                    <p:animMotion origin="layout" path="M 1.25E-6 -2.22222E-6 L -0.04206 -2.22222E-6 " pathEditMode="relative" rAng="0" ptsTypes="AA">
                                      <p:cBhvr>
                                        <p:cTn id="43" dur="750" spd="-100000" fill="hold"/>
                                        <p:tgtEl>
                                          <p:spTgt spid="252"/>
                                        </p:tgtEl>
                                        <p:attrNameLst>
                                          <p:attrName>ppt_x</p:attrName>
                                          <p:attrName>ppt_y</p:attrName>
                                        </p:attrNameLst>
                                      </p:cBhvr>
                                      <p:rCtr x="-2109" y="0"/>
                                    </p:animMotion>
                                  </p:childTnLst>
                                </p:cTn>
                              </p:par>
                              <p:par>
                                <p:cTn id="44" presetID="10" presetClass="entr" presetSubtype="0" fill="hold" grpId="0" nodeType="withEffect">
                                  <p:stCondLst>
                                    <p:cond delay="250"/>
                                  </p:stCondLst>
                                  <p:childTnLst>
                                    <p:set>
                                      <p:cBhvr>
                                        <p:cTn id="45" dur="1" fill="hold">
                                          <p:stCondLst>
                                            <p:cond delay="0"/>
                                          </p:stCondLst>
                                        </p:cTn>
                                        <p:tgtEl>
                                          <p:spTgt spid="271"/>
                                        </p:tgtEl>
                                        <p:attrNameLst>
                                          <p:attrName>style.visibility</p:attrName>
                                        </p:attrNameLst>
                                      </p:cBhvr>
                                      <p:to>
                                        <p:strVal val="visible"/>
                                      </p:to>
                                    </p:set>
                                    <p:animEffect transition="in" filter="fade">
                                      <p:cBhvr>
                                        <p:cTn id="46" dur="750"/>
                                        <p:tgtEl>
                                          <p:spTgt spid="271"/>
                                        </p:tgtEl>
                                      </p:cBhvr>
                                    </p:animEffect>
                                  </p:childTnLst>
                                </p:cTn>
                              </p:par>
                              <p:par>
                                <p:cTn id="47" presetID="64" presetClass="path" presetSubtype="0" decel="100000" fill="hold" grpId="1" nodeType="withEffect">
                                  <p:stCondLst>
                                    <p:cond delay="250"/>
                                  </p:stCondLst>
                                  <p:childTnLst>
                                    <p:animMotion origin="layout" path="M -4.16667E-7 -4.07407E-6 L -4.16667E-7 -0.08657 " pathEditMode="relative" rAng="0" ptsTypes="AA">
                                      <p:cBhvr>
                                        <p:cTn id="48" dur="1250" spd="-100000" fill="hold"/>
                                        <p:tgtEl>
                                          <p:spTgt spid="271"/>
                                        </p:tgtEl>
                                        <p:attrNameLst>
                                          <p:attrName>ppt_x</p:attrName>
                                          <p:attrName>ppt_y</p:attrName>
                                        </p:attrNameLst>
                                      </p:cBhvr>
                                      <p:rCtr x="0" y="-4329"/>
                                    </p:animMotion>
                                  </p:childTnLst>
                                </p:cTn>
                              </p:par>
                              <p:par>
                                <p:cTn id="49" presetID="10" presetClass="entr" presetSubtype="0" fill="hold" grpId="0" nodeType="withEffect">
                                  <p:stCondLst>
                                    <p:cond delay="250"/>
                                  </p:stCondLst>
                                  <p:childTnLst>
                                    <p:set>
                                      <p:cBhvr>
                                        <p:cTn id="50" dur="1" fill="hold">
                                          <p:stCondLst>
                                            <p:cond delay="0"/>
                                          </p:stCondLst>
                                        </p:cTn>
                                        <p:tgtEl>
                                          <p:spTgt spid="270"/>
                                        </p:tgtEl>
                                        <p:attrNameLst>
                                          <p:attrName>style.visibility</p:attrName>
                                        </p:attrNameLst>
                                      </p:cBhvr>
                                      <p:to>
                                        <p:strVal val="visible"/>
                                      </p:to>
                                    </p:set>
                                    <p:animEffect transition="in" filter="fade">
                                      <p:cBhvr>
                                        <p:cTn id="51" dur="750"/>
                                        <p:tgtEl>
                                          <p:spTgt spid="270"/>
                                        </p:tgtEl>
                                      </p:cBhvr>
                                    </p:animEffect>
                                  </p:childTnLst>
                                </p:cTn>
                              </p:par>
                              <p:par>
                                <p:cTn id="52" presetID="64" presetClass="path" presetSubtype="0" decel="100000" fill="hold" grpId="1" nodeType="withEffect">
                                  <p:stCondLst>
                                    <p:cond delay="250"/>
                                  </p:stCondLst>
                                  <p:childTnLst>
                                    <p:animMotion origin="layout" path="M -4.16667E-7 -4.07407E-6 L -4.16667E-7 -0.08657 " pathEditMode="relative" rAng="0" ptsTypes="AA">
                                      <p:cBhvr>
                                        <p:cTn id="53" dur="1250" spd="-100000" fill="hold"/>
                                        <p:tgtEl>
                                          <p:spTgt spid="270"/>
                                        </p:tgtEl>
                                        <p:attrNameLst>
                                          <p:attrName>ppt_x</p:attrName>
                                          <p:attrName>ppt_y</p:attrName>
                                        </p:attrNameLst>
                                      </p:cBhvr>
                                      <p:rCtr x="0" y="-432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 grpId="0" bldLvl="0" animBg="1"/>
      <p:bldP spid="264" grpId="0" bldLvl="0" animBg="1"/>
      <p:bldP spid="266" grpId="0" bldLvl="0" animBg="1"/>
      <p:bldP spid="268" grpId="0" bldLvl="0" animBg="1"/>
      <p:bldP spid="270" grpId="0"/>
      <p:bldP spid="270" grpId="1"/>
      <p:bldP spid="271" grpId="0"/>
      <p:bldP spid="271" grpId="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l="-1000" r="-1000"/>
          </a:stretch>
        </a:blipFill>
        <a:effectLst/>
      </p:bgPr>
    </p:bg>
    <p:spTree>
      <p:nvGrpSpPr>
        <p:cNvPr id="1" name=""/>
        <p:cNvGrpSpPr/>
        <p:nvPr/>
      </p:nvGrpSpPr>
      <p:grpSpPr>
        <a:xfrm>
          <a:off x="0" y="0"/>
          <a:ext cx="0" cy="0"/>
          <a:chOff x="0" y="0"/>
          <a:chExt cx="0" cy="0"/>
        </a:xfrm>
      </p:grpSpPr>
      <p:sp>
        <p:nvSpPr>
          <p:cNvPr id="8" name="椭圆 6"/>
          <p:cNvSpPr/>
          <p:nvPr/>
        </p:nvSpPr>
        <p:spPr>
          <a:xfrm>
            <a:off x="4132590" y="1281585"/>
            <a:ext cx="4288947" cy="4277090"/>
          </a:xfrm>
          <a:custGeom>
            <a:avLst/>
            <a:gdLst>
              <a:gd name="connsiteX0" fmla="*/ 0 w 4288779"/>
              <a:gd name="connsiteY0" fmla="*/ 2119495 h 4238989"/>
              <a:gd name="connsiteX1" fmla="*/ 2144390 w 4288779"/>
              <a:gd name="connsiteY1" fmla="*/ 0 h 4238989"/>
              <a:gd name="connsiteX2" fmla="*/ 4288780 w 4288779"/>
              <a:gd name="connsiteY2" fmla="*/ 2119495 h 4238989"/>
              <a:gd name="connsiteX3" fmla="*/ 2144390 w 4288779"/>
              <a:gd name="connsiteY3" fmla="*/ 4238990 h 4238989"/>
              <a:gd name="connsiteX4" fmla="*/ 0 w 4288779"/>
              <a:gd name="connsiteY4" fmla="*/ 2119495 h 4238989"/>
              <a:gd name="connsiteX0-1" fmla="*/ 8918 w 4297698"/>
              <a:gd name="connsiteY0-2" fmla="*/ 2119495 h 4238990"/>
              <a:gd name="connsiteX1-3" fmla="*/ 1638958 w 4297698"/>
              <a:gd name="connsiteY1-4" fmla="*/ 0 h 4238990"/>
              <a:gd name="connsiteX2-5" fmla="*/ 4297698 w 4297698"/>
              <a:gd name="connsiteY2-6" fmla="*/ 2119495 h 4238990"/>
              <a:gd name="connsiteX3-7" fmla="*/ 2153308 w 4297698"/>
              <a:gd name="connsiteY3-8" fmla="*/ 4238990 h 4238990"/>
              <a:gd name="connsiteX4-9" fmla="*/ 8918 w 4297698"/>
              <a:gd name="connsiteY4-10" fmla="*/ 2119495 h 4238990"/>
              <a:gd name="connsiteX0-11" fmla="*/ 167 w 4288947"/>
              <a:gd name="connsiteY0-12" fmla="*/ 2119495 h 4277090"/>
              <a:gd name="connsiteX1-13" fmla="*/ 1630207 w 4288947"/>
              <a:gd name="connsiteY1-14" fmla="*/ 0 h 4277090"/>
              <a:gd name="connsiteX2-15" fmla="*/ 4288947 w 4288947"/>
              <a:gd name="connsiteY2-16" fmla="*/ 2119495 h 4277090"/>
              <a:gd name="connsiteX3-17" fmla="*/ 1573057 w 4288947"/>
              <a:gd name="connsiteY3-18" fmla="*/ 4277090 h 4277090"/>
              <a:gd name="connsiteX4-19" fmla="*/ 167 w 4288947"/>
              <a:gd name="connsiteY4-20" fmla="*/ 2119495 h 427709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288947" h="4277090">
                <a:moveTo>
                  <a:pt x="167" y="2119495"/>
                </a:moveTo>
                <a:cubicBezTo>
                  <a:pt x="9692" y="1406647"/>
                  <a:pt x="445893" y="0"/>
                  <a:pt x="1630207" y="0"/>
                </a:cubicBezTo>
                <a:cubicBezTo>
                  <a:pt x="2814521" y="0"/>
                  <a:pt x="4288947" y="948930"/>
                  <a:pt x="4288947" y="2119495"/>
                </a:cubicBezTo>
                <a:cubicBezTo>
                  <a:pt x="4288947" y="3290060"/>
                  <a:pt x="2757371" y="4277090"/>
                  <a:pt x="1573057" y="4277090"/>
                </a:cubicBezTo>
                <a:cubicBezTo>
                  <a:pt x="388743" y="4277090"/>
                  <a:pt x="-9358" y="2832343"/>
                  <a:pt x="167" y="2119495"/>
                </a:cubicBezTo>
                <a:close/>
              </a:path>
            </a:pathLst>
          </a:custGeom>
          <a:solidFill>
            <a:srgbClr val="25E0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bar-chart-and-polyline_2075"/>
          <p:cNvSpPr>
            <a:spLocks noChangeAspect="1"/>
          </p:cNvSpPr>
          <p:nvPr/>
        </p:nvSpPr>
        <p:spPr bwMode="auto">
          <a:xfrm>
            <a:off x="5587000" y="2214563"/>
            <a:ext cx="1018003" cy="797066"/>
          </a:xfrm>
          <a:custGeom>
            <a:avLst/>
            <a:gdLst>
              <a:gd name="connsiteX0" fmla="*/ 474067 w 538647"/>
              <a:gd name="connsiteY0" fmla="*/ 243115 h 421745"/>
              <a:gd name="connsiteX1" fmla="*/ 532189 w 538647"/>
              <a:gd name="connsiteY1" fmla="*/ 243115 h 421745"/>
              <a:gd name="connsiteX2" fmla="*/ 538647 w 538647"/>
              <a:gd name="connsiteY2" fmla="*/ 251724 h 421745"/>
              <a:gd name="connsiteX3" fmla="*/ 538647 w 538647"/>
              <a:gd name="connsiteY3" fmla="*/ 415289 h 421745"/>
              <a:gd name="connsiteX4" fmla="*/ 532189 w 538647"/>
              <a:gd name="connsiteY4" fmla="*/ 421745 h 421745"/>
              <a:gd name="connsiteX5" fmla="*/ 474067 w 538647"/>
              <a:gd name="connsiteY5" fmla="*/ 421745 h 421745"/>
              <a:gd name="connsiteX6" fmla="*/ 467609 w 538647"/>
              <a:gd name="connsiteY6" fmla="*/ 415289 h 421745"/>
              <a:gd name="connsiteX7" fmla="*/ 467609 w 538647"/>
              <a:gd name="connsiteY7" fmla="*/ 251724 h 421745"/>
              <a:gd name="connsiteX8" fmla="*/ 474067 w 538647"/>
              <a:gd name="connsiteY8" fmla="*/ 243115 h 421745"/>
              <a:gd name="connsiteX9" fmla="*/ 8601 w 538647"/>
              <a:gd name="connsiteY9" fmla="*/ 243115 h 421745"/>
              <a:gd name="connsiteX10" fmla="*/ 64506 w 538647"/>
              <a:gd name="connsiteY10" fmla="*/ 243115 h 421745"/>
              <a:gd name="connsiteX11" fmla="*/ 73107 w 538647"/>
              <a:gd name="connsiteY11" fmla="*/ 251724 h 421745"/>
              <a:gd name="connsiteX12" fmla="*/ 73107 w 538647"/>
              <a:gd name="connsiteY12" fmla="*/ 415289 h 421745"/>
              <a:gd name="connsiteX13" fmla="*/ 64506 w 538647"/>
              <a:gd name="connsiteY13" fmla="*/ 421745 h 421745"/>
              <a:gd name="connsiteX14" fmla="*/ 8601 w 538647"/>
              <a:gd name="connsiteY14" fmla="*/ 421745 h 421745"/>
              <a:gd name="connsiteX15" fmla="*/ 0 w 538647"/>
              <a:gd name="connsiteY15" fmla="*/ 415289 h 421745"/>
              <a:gd name="connsiteX16" fmla="*/ 0 w 538647"/>
              <a:gd name="connsiteY16" fmla="*/ 251724 h 421745"/>
              <a:gd name="connsiteX17" fmla="*/ 8601 w 538647"/>
              <a:gd name="connsiteY17" fmla="*/ 243115 h 421745"/>
              <a:gd name="connsiteX18" fmla="*/ 230607 w 538647"/>
              <a:gd name="connsiteY18" fmla="*/ 206562 h 421745"/>
              <a:gd name="connsiteX19" fmla="*/ 286577 w 538647"/>
              <a:gd name="connsiteY19" fmla="*/ 206562 h 421745"/>
              <a:gd name="connsiteX20" fmla="*/ 295187 w 538647"/>
              <a:gd name="connsiteY20" fmla="*/ 215169 h 421745"/>
              <a:gd name="connsiteX21" fmla="*/ 295187 w 538647"/>
              <a:gd name="connsiteY21" fmla="*/ 415290 h 421745"/>
              <a:gd name="connsiteX22" fmla="*/ 286577 w 538647"/>
              <a:gd name="connsiteY22" fmla="*/ 421745 h 421745"/>
              <a:gd name="connsiteX23" fmla="*/ 230607 w 538647"/>
              <a:gd name="connsiteY23" fmla="*/ 421745 h 421745"/>
              <a:gd name="connsiteX24" fmla="*/ 224149 w 538647"/>
              <a:gd name="connsiteY24" fmla="*/ 415290 h 421745"/>
              <a:gd name="connsiteX25" fmla="*/ 224149 w 538647"/>
              <a:gd name="connsiteY25" fmla="*/ 215169 h 421745"/>
              <a:gd name="connsiteX26" fmla="*/ 230607 w 538647"/>
              <a:gd name="connsiteY26" fmla="*/ 206562 h 421745"/>
              <a:gd name="connsiteX27" fmla="*/ 353445 w 538647"/>
              <a:gd name="connsiteY27" fmla="*/ 148628 h 421745"/>
              <a:gd name="connsiteX28" fmla="*/ 409350 w 538647"/>
              <a:gd name="connsiteY28" fmla="*/ 148628 h 421745"/>
              <a:gd name="connsiteX29" fmla="*/ 417951 w 538647"/>
              <a:gd name="connsiteY29" fmla="*/ 157230 h 421745"/>
              <a:gd name="connsiteX30" fmla="*/ 417951 w 538647"/>
              <a:gd name="connsiteY30" fmla="*/ 415293 h 421745"/>
              <a:gd name="connsiteX31" fmla="*/ 409350 w 538647"/>
              <a:gd name="connsiteY31" fmla="*/ 421745 h 421745"/>
              <a:gd name="connsiteX32" fmla="*/ 353445 w 538647"/>
              <a:gd name="connsiteY32" fmla="*/ 421745 h 421745"/>
              <a:gd name="connsiteX33" fmla="*/ 344844 w 538647"/>
              <a:gd name="connsiteY33" fmla="*/ 415293 h 421745"/>
              <a:gd name="connsiteX34" fmla="*/ 344844 w 538647"/>
              <a:gd name="connsiteY34" fmla="*/ 157230 h 421745"/>
              <a:gd name="connsiteX35" fmla="*/ 353445 w 538647"/>
              <a:gd name="connsiteY35" fmla="*/ 148628 h 421745"/>
              <a:gd name="connsiteX36" fmla="*/ 111980 w 538647"/>
              <a:gd name="connsiteY36" fmla="*/ 148628 h 421745"/>
              <a:gd name="connsiteX37" fmla="*/ 170102 w 538647"/>
              <a:gd name="connsiteY37" fmla="*/ 148628 h 421745"/>
              <a:gd name="connsiteX38" fmla="*/ 176560 w 538647"/>
              <a:gd name="connsiteY38" fmla="*/ 157230 h 421745"/>
              <a:gd name="connsiteX39" fmla="*/ 176560 w 538647"/>
              <a:gd name="connsiteY39" fmla="*/ 415293 h 421745"/>
              <a:gd name="connsiteX40" fmla="*/ 170102 w 538647"/>
              <a:gd name="connsiteY40" fmla="*/ 421745 h 421745"/>
              <a:gd name="connsiteX41" fmla="*/ 111980 w 538647"/>
              <a:gd name="connsiteY41" fmla="*/ 421745 h 421745"/>
              <a:gd name="connsiteX42" fmla="*/ 105522 w 538647"/>
              <a:gd name="connsiteY42" fmla="*/ 415293 h 421745"/>
              <a:gd name="connsiteX43" fmla="*/ 105522 w 538647"/>
              <a:gd name="connsiteY43" fmla="*/ 157230 h 421745"/>
              <a:gd name="connsiteX44" fmla="*/ 111980 w 538647"/>
              <a:gd name="connsiteY44" fmla="*/ 148628 h 421745"/>
              <a:gd name="connsiteX45" fmla="*/ 142224 w 538647"/>
              <a:gd name="connsiteY45" fmla="*/ 0 h 421745"/>
              <a:gd name="connsiteX46" fmla="*/ 172373 w 538647"/>
              <a:gd name="connsiteY46" fmla="*/ 30141 h 421745"/>
              <a:gd name="connsiteX47" fmla="*/ 234825 w 538647"/>
              <a:gd name="connsiteY47" fmla="*/ 66741 h 421745"/>
              <a:gd name="connsiteX48" fmla="*/ 254207 w 538647"/>
              <a:gd name="connsiteY48" fmla="*/ 60283 h 421745"/>
              <a:gd name="connsiteX49" fmla="*/ 277896 w 538647"/>
              <a:gd name="connsiteY49" fmla="*/ 73200 h 421745"/>
              <a:gd name="connsiteX50" fmla="*/ 357576 w 538647"/>
              <a:gd name="connsiteY50" fmla="*/ 49518 h 421745"/>
              <a:gd name="connsiteX51" fmla="*/ 387725 w 538647"/>
              <a:gd name="connsiteY51" fmla="*/ 21530 h 421745"/>
              <a:gd name="connsiteX52" fmla="*/ 417874 w 538647"/>
              <a:gd name="connsiteY52" fmla="*/ 51671 h 421745"/>
              <a:gd name="connsiteX53" fmla="*/ 417874 w 538647"/>
              <a:gd name="connsiteY53" fmla="*/ 58130 h 421745"/>
              <a:gd name="connsiteX54" fmla="*/ 484633 w 538647"/>
              <a:gd name="connsiteY54" fmla="*/ 103341 h 421745"/>
              <a:gd name="connsiteX55" fmla="*/ 504015 w 538647"/>
              <a:gd name="connsiteY55" fmla="*/ 99036 h 421745"/>
              <a:gd name="connsiteX56" fmla="*/ 534164 w 538647"/>
              <a:gd name="connsiteY56" fmla="*/ 129177 h 421745"/>
              <a:gd name="connsiteX57" fmla="*/ 504015 w 538647"/>
              <a:gd name="connsiteY57" fmla="*/ 159318 h 421745"/>
              <a:gd name="connsiteX58" fmla="*/ 473866 w 538647"/>
              <a:gd name="connsiteY58" fmla="*/ 129177 h 421745"/>
              <a:gd name="connsiteX59" fmla="*/ 473866 w 538647"/>
              <a:gd name="connsiteY59" fmla="*/ 120565 h 421745"/>
              <a:gd name="connsiteX60" fmla="*/ 407107 w 538647"/>
              <a:gd name="connsiteY60" fmla="*/ 75353 h 421745"/>
              <a:gd name="connsiteX61" fmla="*/ 387725 w 538647"/>
              <a:gd name="connsiteY61" fmla="*/ 81812 h 421745"/>
              <a:gd name="connsiteX62" fmla="*/ 364036 w 538647"/>
              <a:gd name="connsiteY62" fmla="*/ 68894 h 421745"/>
              <a:gd name="connsiteX63" fmla="*/ 282203 w 538647"/>
              <a:gd name="connsiteY63" fmla="*/ 92577 h 421745"/>
              <a:gd name="connsiteX64" fmla="*/ 254207 w 538647"/>
              <a:gd name="connsiteY64" fmla="*/ 120565 h 421745"/>
              <a:gd name="connsiteX65" fmla="*/ 224058 w 538647"/>
              <a:gd name="connsiteY65" fmla="*/ 90424 h 421745"/>
              <a:gd name="connsiteX66" fmla="*/ 224058 w 538647"/>
              <a:gd name="connsiteY66" fmla="*/ 83965 h 421745"/>
              <a:gd name="connsiteX67" fmla="*/ 163759 w 538647"/>
              <a:gd name="connsiteY67" fmla="*/ 49518 h 421745"/>
              <a:gd name="connsiteX68" fmla="*/ 142224 w 538647"/>
              <a:gd name="connsiteY68" fmla="*/ 60283 h 421745"/>
              <a:gd name="connsiteX69" fmla="*/ 129303 w 538647"/>
              <a:gd name="connsiteY69" fmla="*/ 58130 h 421745"/>
              <a:gd name="connsiteX70" fmla="*/ 64697 w 538647"/>
              <a:gd name="connsiteY70" fmla="*/ 103341 h 421745"/>
              <a:gd name="connsiteX71" fmla="*/ 66851 w 538647"/>
              <a:gd name="connsiteY71" fmla="*/ 111953 h 421745"/>
              <a:gd name="connsiteX72" fmla="*/ 36702 w 538647"/>
              <a:gd name="connsiteY72" fmla="*/ 142095 h 421745"/>
              <a:gd name="connsiteX73" fmla="*/ 6552 w 538647"/>
              <a:gd name="connsiteY73" fmla="*/ 111953 h 421745"/>
              <a:gd name="connsiteX74" fmla="*/ 36702 w 538647"/>
              <a:gd name="connsiteY74" fmla="*/ 81812 h 421745"/>
              <a:gd name="connsiteX75" fmla="*/ 53930 w 538647"/>
              <a:gd name="connsiteY75" fmla="*/ 86118 h 421745"/>
              <a:gd name="connsiteX76" fmla="*/ 114228 w 538647"/>
              <a:gd name="connsiteY76" fmla="*/ 43059 h 421745"/>
              <a:gd name="connsiteX77" fmla="*/ 112075 w 538647"/>
              <a:gd name="connsiteY77" fmla="*/ 30141 h 421745"/>
              <a:gd name="connsiteX78" fmla="*/ 142224 w 538647"/>
              <a:gd name="connsiteY78" fmla="*/ 0 h 421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38647" h="421745">
                <a:moveTo>
                  <a:pt x="474067" y="243115"/>
                </a:moveTo>
                <a:lnTo>
                  <a:pt x="532189" y="243115"/>
                </a:lnTo>
                <a:cubicBezTo>
                  <a:pt x="536495" y="243115"/>
                  <a:pt x="538647" y="247419"/>
                  <a:pt x="538647" y="251724"/>
                </a:cubicBezTo>
                <a:lnTo>
                  <a:pt x="538647" y="415289"/>
                </a:lnTo>
                <a:cubicBezTo>
                  <a:pt x="538647" y="419593"/>
                  <a:pt x="536495" y="421745"/>
                  <a:pt x="532189" y="421745"/>
                </a:cubicBezTo>
                <a:lnTo>
                  <a:pt x="474067" y="421745"/>
                </a:lnTo>
                <a:cubicBezTo>
                  <a:pt x="469762" y="421745"/>
                  <a:pt x="467609" y="419593"/>
                  <a:pt x="467609" y="415289"/>
                </a:cubicBezTo>
                <a:lnTo>
                  <a:pt x="467609" y="251724"/>
                </a:lnTo>
                <a:cubicBezTo>
                  <a:pt x="467609" y="247419"/>
                  <a:pt x="469762" y="243115"/>
                  <a:pt x="474067" y="243115"/>
                </a:cubicBezTo>
                <a:close/>
                <a:moveTo>
                  <a:pt x="8601" y="243115"/>
                </a:moveTo>
                <a:lnTo>
                  <a:pt x="64506" y="243115"/>
                </a:lnTo>
                <a:cubicBezTo>
                  <a:pt x="68807" y="243115"/>
                  <a:pt x="73107" y="247419"/>
                  <a:pt x="73107" y="251724"/>
                </a:cubicBezTo>
                <a:lnTo>
                  <a:pt x="73107" y="415289"/>
                </a:lnTo>
                <a:cubicBezTo>
                  <a:pt x="73107" y="419593"/>
                  <a:pt x="68807" y="421745"/>
                  <a:pt x="64506" y="421745"/>
                </a:cubicBezTo>
                <a:lnTo>
                  <a:pt x="8601" y="421745"/>
                </a:lnTo>
                <a:cubicBezTo>
                  <a:pt x="4300" y="421745"/>
                  <a:pt x="0" y="419593"/>
                  <a:pt x="0" y="415289"/>
                </a:cubicBezTo>
                <a:lnTo>
                  <a:pt x="0" y="251724"/>
                </a:lnTo>
                <a:cubicBezTo>
                  <a:pt x="0" y="247419"/>
                  <a:pt x="4300" y="243115"/>
                  <a:pt x="8601" y="243115"/>
                </a:cubicBezTo>
                <a:close/>
                <a:moveTo>
                  <a:pt x="230607" y="206562"/>
                </a:moveTo>
                <a:lnTo>
                  <a:pt x="286577" y="206562"/>
                </a:lnTo>
                <a:cubicBezTo>
                  <a:pt x="290882" y="206562"/>
                  <a:pt x="295187" y="210866"/>
                  <a:pt x="295187" y="215169"/>
                </a:cubicBezTo>
                <a:lnTo>
                  <a:pt x="295187" y="415290"/>
                </a:lnTo>
                <a:cubicBezTo>
                  <a:pt x="295187" y="419593"/>
                  <a:pt x="290882" y="421745"/>
                  <a:pt x="286577" y="421745"/>
                </a:cubicBezTo>
                <a:lnTo>
                  <a:pt x="230607" y="421745"/>
                </a:lnTo>
                <a:cubicBezTo>
                  <a:pt x="226302" y="421745"/>
                  <a:pt x="224149" y="419593"/>
                  <a:pt x="224149" y="415290"/>
                </a:cubicBezTo>
                <a:lnTo>
                  <a:pt x="224149" y="215169"/>
                </a:lnTo>
                <a:cubicBezTo>
                  <a:pt x="224149" y="210866"/>
                  <a:pt x="226302" y="206562"/>
                  <a:pt x="230607" y="206562"/>
                </a:cubicBezTo>
                <a:close/>
                <a:moveTo>
                  <a:pt x="353445" y="148628"/>
                </a:moveTo>
                <a:lnTo>
                  <a:pt x="409350" y="148628"/>
                </a:lnTo>
                <a:cubicBezTo>
                  <a:pt x="413651" y="148628"/>
                  <a:pt x="417951" y="152929"/>
                  <a:pt x="417951" y="157230"/>
                </a:cubicBezTo>
                <a:lnTo>
                  <a:pt x="417951" y="415293"/>
                </a:lnTo>
                <a:cubicBezTo>
                  <a:pt x="417951" y="419595"/>
                  <a:pt x="413651" y="421745"/>
                  <a:pt x="409350" y="421745"/>
                </a:cubicBezTo>
                <a:lnTo>
                  <a:pt x="353445" y="421745"/>
                </a:lnTo>
                <a:cubicBezTo>
                  <a:pt x="349145" y="421745"/>
                  <a:pt x="344844" y="419595"/>
                  <a:pt x="344844" y="415293"/>
                </a:cubicBezTo>
                <a:lnTo>
                  <a:pt x="344844" y="157230"/>
                </a:lnTo>
                <a:cubicBezTo>
                  <a:pt x="344844" y="152929"/>
                  <a:pt x="349145" y="148628"/>
                  <a:pt x="353445" y="148628"/>
                </a:cubicBezTo>
                <a:close/>
                <a:moveTo>
                  <a:pt x="111980" y="148628"/>
                </a:moveTo>
                <a:lnTo>
                  <a:pt x="170102" y="148628"/>
                </a:lnTo>
                <a:cubicBezTo>
                  <a:pt x="174408" y="148628"/>
                  <a:pt x="176560" y="152929"/>
                  <a:pt x="176560" y="157230"/>
                </a:cubicBezTo>
                <a:lnTo>
                  <a:pt x="176560" y="415293"/>
                </a:lnTo>
                <a:cubicBezTo>
                  <a:pt x="176560" y="419595"/>
                  <a:pt x="174408" y="421745"/>
                  <a:pt x="170102" y="421745"/>
                </a:cubicBezTo>
                <a:lnTo>
                  <a:pt x="111980" y="421745"/>
                </a:lnTo>
                <a:cubicBezTo>
                  <a:pt x="107675" y="421745"/>
                  <a:pt x="105522" y="419595"/>
                  <a:pt x="105522" y="415293"/>
                </a:cubicBezTo>
                <a:lnTo>
                  <a:pt x="105522" y="157230"/>
                </a:lnTo>
                <a:cubicBezTo>
                  <a:pt x="105522" y="152929"/>
                  <a:pt x="107675" y="148628"/>
                  <a:pt x="111980" y="148628"/>
                </a:cubicBezTo>
                <a:close/>
                <a:moveTo>
                  <a:pt x="142224" y="0"/>
                </a:moveTo>
                <a:cubicBezTo>
                  <a:pt x="157299" y="0"/>
                  <a:pt x="172373" y="12918"/>
                  <a:pt x="172373" y="30141"/>
                </a:cubicBezTo>
                <a:lnTo>
                  <a:pt x="234825" y="66741"/>
                </a:lnTo>
                <a:cubicBezTo>
                  <a:pt x="239132" y="62435"/>
                  <a:pt x="245593" y="60283"/>
                  <a:pt x="254207" y="60283"/>
                </a:cubicBezTo>
                <a:cubicBezTo>
                  <a:pt x="262821" y="60283"/>
                  <a:pt x="271435" y="64588"/>
                  <a:pt x="277896" y="73200"/>
                </a:cubicBezTo>
                <a:lnTo>
                  <a:pt x="357576" y="49518"/>
                </a:lnTo>
                <a:cubicBezTo>
                  <a:pt x="359729" y="32294"/>
                  <a:pt x="372650" y="21530"/>
                  <a:pt x="387725" y="21530"/>
                </a:cubicBezTo>
                <a:cubicBezTo>
                  <a:pt x="404953" y="21530"/>
                  <a:pt x="417874" y="34447"/>
                  <a:pt x="417874" y="51671"/>
                </a:cubicBezTo>
                <a:cubicBezTo>
                  <a:pt x="417874" y="53824"/>
                  <a:pt x="417874" y="55977"/>
                  <a:pt x="417874" y="58130"/>
                </a:cubicBezTo>
                <a:lnTo>
                  <a:pt x="484633" y="103341"/>
                </a:lnTo>
                <a:cubicBezTo>
                  <a:pt x="491094" y="101189"/>
                  <a:pt x="495401" y="99036"/>
                  <a:pt x="504015" y="99036"/>
                </a:cubicBezTo>
                <a:cubicBezTo>
                  <a:pt x="519090" y="99036"/>
                  <a:pt x="534164" y="111953"/>
                  <a:pt x="534164" y="129177"/>
                </a:cubicBezTo>
                <a:cubicBezTo>
                  <a:pt x="534164" y="144247"/>
                  <a:pt x="519090" y="159318"/>
                  <a:pt x="504015" y="159318"/>
                </a:cubicBezTo>
                <a:cubicBezTo>
                  <a:pt x="486787" y="159318"/>
                  <a:pt x="473866" y="144247"/>
                  <a:pt x="473866" y="129177"/>
                </a:cubicBezTo>
                <a:cubicBezTo>
                  <a:pt x="473866" y="127024"/>
                  <a:pt x="473866" y="122718"/>
                  <a:pt x="473866" y="120565"/>
                </a:cubicBezTo>
                <a:lnTo>
                  <a:pt x="407107" y="75353"/>
                </a:lnTo>
                <a:cubicBezTo>
                  <a:pt x="400646" y="79659"/>
                  <a:pt x="394186" y="81812"/>
                  <a:pt x="387725" y="81812"/>
                </a:cubicBezTo>
                <a:cubicBezTo>
                  <a:pt x="379111" y="81812"/>
                  <a:pt x="370497" y="75353"/>
                  <a:pt x="364036" y="68894"/>
                </a:cubicBezTo>
                <a:lnTo>
                  <a:pt x="282203" y="92577"/>
                </a:lnTo>
                <a:cubicBezTo>
                  <a:pt x="282203" y="107647"/>
                  <a:pt x="269281" y="120565"/>
                  <a:pt x="254207" y="120565"/>
                </a:cubicBezTo>
                <a:cubicBezTo>
                  <a:pt x="236979" y="120565"/>
                  <a:pt x="224058" y="107647"/>
                  <a:pt x="224058" y="90424"/>
                </a:cubicBezTo>
                <a:cubicBezTo>
                  <a:pt x="224058" y="88271"/>
                  <a:pt x="224058" y="86118"/>
                  <a:pt x="224058" y="83965"/>
                </a:cubicBezTo>
                <a:lnTo>
                  <a:pt x="163759" y="49518"/>
                </a:lnTo>
                <a:cubicBezTo>
                  <a:pt x="157299" y="55977"/>
                  <a:pt x="150838" y="60283"/>
                  <a:pt x="142224" y="60283"/>
                </a:cubicBezTo>
                <a:cubicBezTo>
                  <a:pt x="135763" y="60283"/>
                  <a:pt x="131456" y="58130"/>
                  <a:pt x="129303" y="58130"/>
                </a:cubicBezTo>
                <a:lnTo>
                  <a:pt x="64697" y="103341"/>
                </a:lnTo>
                <a:cubicBezTo>
                  <a:pt x="66851" y="105494"/>
                  <a:pt x="66851" y="107647"/>
                  <a:pt x="66851" y="111953"/>
                </a:cubicBezTo>
                <a:cubicBezTo>
                  <a:pt x="66851" y="127024"/>
                  <a:pt x="53930" y="142095"/>
                  <a:pt x="36702" y="142095"/>
                </a:cubicBezTo>
                <a:cubicBezTo>
                  <a:pt x="19473" y="142095"/>
                  <a:pt x="6552" y="127024"/>
                  <a:pt x="6552" y="111953"/>
                </a:cubicBezTo>
                <a:cubicBezTo>
                  <a:pt x="6552" y="94730"/>
                  <a:pt x="19473" y="81812"/>
                  <a:pt x="36702" y="81812"/>
                </a:cubicBezTo>
                <a:cubicBezTo>
                  <a:pt x="43162" y="81812"/>
                  <a:pt x="47469" y="83965"/>
                  <a:pt x="53930" y="86118"/>
                </a:cubicBezTo>
                <a:lnTo>
                  <a:pt x="114228" y="43059"/>
                </a:lnTo>
                <a:cubicBezTo>
                  <a:pt x="112075" y="38753"/>
                  <a:pt x="112075" y="34447"/>
                  <a:pt x="112075" y="30141"/>
                </a:cubicBezTo>
                <a:cubicBezTo>
                  <a:pt x="112075" y="12918"/>
                  <a:pt x="124996" y="0"/>
                  <a:pt x="142224" y="0"/>
                </a:cubicBezTo>
                <a:close/>
              </a:path>
            </a:pathLst>
          </a:custGeom>
          <a:solidFill>
            <a:schemeClr val="bg1"/>
          </a:solidFill>
          <a:ln>
            <a:noFill/>
          </a:ln>
        </p:spPr>
        <p:txBody>
          <a:bodyPr/>
          <a:lstStyle/>
          <a:p>
            <a:endParaRPr lang="zh-CN" altLang="en-US"/>
          </a:p>
        </p:txBody>
      </p:sp>
      <p:sp>
        <p:nvSpPr>
          <p:cNvPr id="14" name="文本框 13"/>
          <p:cNvSpPr txBox="1"/>
          <p:nvPr/>
        </p:nvSpPr>
        <p:spPr>
          <a:xfrm>
            <a:off x="4913436" y="3420130"/>
            <a:ext cx="2365131" cy="707886"/>
          </a:xfrm>
          <a:prstGeom prst="rect">
            <a:avLst/>
          </a:prstGeom>
          <a:noFill/>
        </p:spPr>
        <p:txBody>
          <a:bodyPr wrap="square" rtlCol="0">
            <a:spAutoFit/>
          </a:bodyPr>
          <a:lstStyle/>
          <a:p>
            <a:pPr algn="ctr"/>
            <a:r>
              <a:rPr lang="zh-CN" altLang="en-US" sz="4000" b="1" dirty="0">
                <a:solidFill>
                  <a:schemeClr val="bg1"/>
                </a:solidFill>
                <a:latin typeface="站酷高端黑" panose="02010600030101010101" pitchFamily="2" charset="-122"/>
                <a:ea typeface="站酷高端黑" panose="02010600030101010101" pitchFamily="2" charset="-122"/>
                <a:sym typeface="站酷高端黑" panose="02010600030101010101" pitchFamily="2" charset="-122"/>
              </a:rPr>
              <a:t>工作进度</a:t>
            </a:r>
            <a:endParaRPr lang="zh-CN" altLang="en-US" sz="4000" b="1" dirty="0">
              <a:solidFill>
                <a:schemeClr val="bg1"/>
              </a:solidFill>
              <a:latin typeface="站酷高端黑" panose="02010600030101010101" pitchFamily="2" charset="-122"/>
              <a:ea typeface="站酷高端黑" panose="02010600030101010101" pitchFamily="2" charset="-122"/>
              <a:sym typeface="站酷高端黑" panose="02010600030101010101" pitchFamily="2" charset="-122"/>
            </a:endParaRPr>
          </a:p>
        </p:txBody>
      </p:sp>
      <p:sp>
        <p:nvSpPr>
          <p:cNvPr id="2" name="文本框 1"/>
          <p:cNvSpPr txBox="1"/>
          <p:nvPr/>
        </p:nvSpPr>
        <p:spPr>
          <a:xfrm>
            <a:off x="891146" y="-304800"/>
            <a:ext cx="2121390" cy="9248686"/>
          </a:xfrm>
          <a:prstGeom prst="rect">
            <a:avLst/>
          </a:prstGeom>
          <a:noFill/>
        </p:spPr>
        <p:txBody>
          <a:bodyPr wrap="square" rtlCol="0">
            <a:spAutoFit/>
          </a:bodyPr>
          <a:lstStyle/>
          <a:p>
            <a:pPr algn="ctr"/>
            <a:r>
              <a:rPr lang="en-US" altLang="zh-CN" sz="59500" dirty="0">
                <a:solidFill>
                  <a:schemeClr val="bg1">
                    <a:alpha val="40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1</a:t>
            </a:r>
            <a:endParaRPr lang="zh-CN" altLang="en-US" sz="59500" dirty="0">
              <a:solidFill>
                <a:schemeClr val="bg1">
                  <a:alpha val="40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18" name="îşḷîḓê"/>
          <p:cNvSpPr txBox="1"/>
          <p:nvPr/>
        </p:nvSpPr>
        <p:spPr>
          <a:xfrm>
            <a:off x="3903662" y="4093952"/>
            <a:ext cx="4384679" cy="430455"/>
          </a:xfrm>
          <a:prstGeom prst="rect">
            <a:avLst/>
          </a:prstGeom>
          <a:noFill/>
          <a:ln>
            <a:noFill/>
          </a:ln>
        </p:spPr>
        <p:txBody>
          <a:bodyPr wrap="square" lIns="91440" tIns="45720" rIns="91440" bIns="45720" anchor="ctr" anchorCtr="0">
            <a:normAutofit/>
          </a:bodyPr>
          <a:lstStyle/>
          <a:p>
            <a:pPr marL="0" marR="0" lvl="0" indent="0" algn="ctr" defTabSz="913765" rtl="0" eaLnBrk="1" fontAlgn="auto" latinLnBrk="0" hangingPunct="1">
              <a:lnSpc>
                <a:spcPct val="100000"/>
              </a:lnSpc>
              <a:spcBef>
                <a:spcPts val="0"/>
              </a:spcBef>
              <a:spcAft>
                <a:spcPts val="0"/>
              </a:spcAft>
              <a:buClrTx/>
              <a:buSzPct val="25000"/>
              <a:buFontTx/>
              <a:buNone/>
              <a:defRPr/>
            </a:pPr>
            <a:r>
              <a:rPr kumimoji="0" lang="de-DE" sz="2000" i="0" u="none" strike="noStrike" kern="1200" cap="none" spc="600" normalizeH="0" noProof="0" dirty="0">
                <a:ln>
                  <a:noFill/>
                </a:ln>
                <a:solidFill>
                  <a:schemeClr val="bg1"/>
                </a:solidFill>
                <a:effectLst/>
                <a:uLnTx/>
                <a:uFillTx/>
                <a:latin typeface="Century Gothic" panose="020B0502020202020204" pitchFamily="34" charset="0"/>
              </a:rPr>
              <a:t>TEXT HERE</a:t>
            </a:r>
            <a:endParaRPr kumimoji="0" lang="de-DE" sz="2000" i="0" u="none" strike="noStrike" kern="1200" cap="none" spc="600" normalizeH="0" noProof="0" dirty="0">
              <a:ln>
                <a:noFill/>
              </a:ln>
              <a:solidFill>
                <a:schemeClr val="bg1"/>
              </a:solidFill>
              <a:effectLst/>
              <a:uLnTx/>
              <a:uFillTx/>
              <a:latin typeface="Century Gothic" panose="020B0502020202020204" pitchFamily="34" charset="0"/>
            </a:endParaRPr>
          </a:p>
        </p:txBody>
      </p:sp>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flipH="1" flipV="1">
            <a:off x="8199120" y="-4445"/>
            <a:ext cx="3987800" cy="1406525"/>
          </a:xfrm>
          <a:prstGeom prst="rect">
            <a:avLst/>
          </a:prstGeom>
        </p:spPr>
      </p:pic>
      <p:pic>
        <p:nvPicPr>
          <p:cNvPr id="11" name="图片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0" y="5586095"/>
            <a:ext cx="3606800" cy="127190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1000"/>
    </mc:Choice>
    <mc:Fallback>
      <p:transition spd="slow" advTm="1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fltVal val="0"/>
                                          </p:val>
                                        </p:tav>
                                        <p:tav tm="100000">
                                          <p:val>
                                            <p:strVal val="#ppt_h"/>
                                          </p:val>
                                        </p:tav>
                                      </p:tavLst>
                                    </p:anim>
                                    <p:animEffect transition="in" filter="fade">
                                      <p:cBhvr>
                                        <p:cTn id="19" dur="500"/>
                                        <p:tgtEl>
                                          <p:spTgt spid="18"/>
                                        </p:tgtEl>
                                      </p:cBhvr>
                                    </p:animEffect>
                                  </p:childTnLst>
                                </p:cTn>
                              </p:par>
                            </p:childTnLst>
                          </p:cTn>
                        </p:par>
                        <p:par>
                          <p:cTn id="20" fill="hold">
                            <p:stCondLst>
                              <p:cond delay="500"/>
                            </p:stCondLst>
                            <p:childTnLst>
                              <p:par>
                                <p:cTn id="21" presetID="53" presetClass="entr" presetSubtype="16"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animBg="1"/>
      <p:bldP spid="14"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0" y="0"/>
            <a:ext cx="12192000" cy="6862684"/>
          </a:xfrm>
          <a:prstGeom prst="rect">
            <a:avLst/>
          </a:prstGeom>
        </p:spPr>
      </p:pic>
      <p:sp>
        <p:nvSpPr>
          <p:cNvPr id="3" name="圆角矩形 3"/>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292" name="组合 291"/>
          <p:cNvGrpSpPr/>
          <p:nvPr/>
        </p:nvGrpSpPr>
        <p:grpSpPr>
          <a:xfrm>
            <a:off x="2503170" y="677545"/>
            <a:ext cx="7272020" cy="845185"/>
            <a:chOff x="3923" y="1499"/>
            <a:chExt cx="11452" cy="1331"/>
          </a:xfrm>
        </p:grpSpPr>
        <p:sp>
          <p:nvSpPr>
            <p:cNvPr id="293" name="Rectangle 15"/>
            <p:cNvSpPr/>
            <p:nvPr/>
          </p:nvSpPr>
          <p:spPr>
            <a:xfrm>
              <a:off x="3923" y="2105"/>
              <a:ext cx="11452" cy="72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id-ID" sz="1000" b="1"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rPr>
                <a:t>Ut wisi enim ad minim veniam</a:t>
              </a:r>
              <a:r>
                <a:rPr kumimoji="0" lang="id-ID" sz="10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rPr>
                <a:t>, quis nostrud exerci tation ullamcorper suscipit lobortis nisl ut aliquip ex ea commodo consequat. Lorem ipsum dolor sit amet, consectetuer adipiscing</a:t>
              </a:r>
              <a:endParaRPr kumimoji="0" lang="en-US" sz="10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endParaRPr>
            </a:p>
          </p:txBody>
        </p:sp>
        <p:sp>
          <p:nvSpPr>
            <p:cNvPr id="294" name="Rectangle 16"/>
            <p:cNvSpPr/>
            <p:nvPr/>
          </p:nvSpPr>
          <p:spPr>
            <a:xfrm>
              <a:off x="5376" y="1499"/>
              <a:ext cx="8409" cy="822"/>
            </a:xfrm>
            <a:prstGeom prst="rect">
              <a:avLst/>
            </a:prstGeom>
          </p:spPr>
          <p:txBody>
            <a:bodyPr wrap="square">
              <a:spAutoFit/>
            </a:bodyPr>
            <a:lstStyle/>
            <a:p>
              <a:pPr lvl="0" algn="ctr"/>
              <a:r>
                <a:rPr lang="zh-CN" altLang="en-US" sz="2800" dirty="0">
                  <a:gradFill>
                    <a:gsLst>
                      <a:gs pos="0">
                        <a:srgbClr val="7247BB"/>
                      </a:gs>
                      <a:gs pos="100000">
                        <a:srgbClr val="C56A9B"/>
                      </a:gs>
                    </a:gsLst>
                    <a:lin ang="0" scaled="0"/>
                  </a:gradFill>
                  <a:latin typeface="Montserrat Light" panose="00000400000000000000" pitchFamily="50" charset="0"/>
                  <a:ea typeface="方正黑体简体" panose="03000509000000000000" pitchFamily="65" charset="-122"/>
                  <a:cs typeface="Segoe UI" panose="020B0702040204020203" pitchFamily="34" charset="0"/>
                </a:rPr>
                <a:t>添加文字内容</a:t>
              </a:r>
              <a:endParaRPr lang="zh-CN" altLang="en-US" sz="2800" dirty="0">
                <a:gradFill>
                  <a:gsLst>
                    <a:gs pos="0">
                      <a:srgbClr val="7247BB"/>
                    </a:gs>
                    <a:gs pos="100000">
                      <a:srgbClr val="C56A9B"/>
                    </a:gs>
                  </a:gsLst>
                  <a:lin ang="0" scaled="0"/>
                </a:gradFill>
                <a:latin typeface="Montserrat Light" panose="00000400000000000000" pitchFamily="50" charset="0"/>
                <a:ea typeface="方正黑体简体" panose="03000509000000000000" pitchFamily="65" charset="-122"/>
                <a:cs typeface="Segoe UI" panose="020B0702040204020203" pitchFamily="34" charset="0"/>
              </a:endParaRPr>
            </a:p>
          </p:txBody>
        </p:sp>
      </p:grpSp>
      <p:grpSp>
        <p:nvGrpSpPr>
          <p:cNvPr id="295" name="组合 294"/>
          <p:cNvGrpSpPr/>
          <p:nvPr/>
        </p:nvGrpSpPr>
        <p:grpSpPr>
          <a:xfrm>
            <a:off x="6544385" y="1946913"/>
            <a:ext cx="4072540" cy="757923"/>
            <a:chOff x="1317291" y="1796341"/>
            <a:chExt cx="4072540" cy="757923"/>
          </a:xfrm>
        </p:grpSpPr>
        <p:sp>
          <p:nvSpPr>
            <p:cNvPr id="296" name="Oval 32"/>
            <p:cNvSpPr/>
            <p:nvPr/>
          </p:nvSpPr>
          <p:spPr>
            <a:xfrm>
              <a:off x="1317291" y="1798561"/>
              <a:ext cx="755703" cy="755703"/>
            </a:xfrm>
            <a:prstGeom prst="ellipse">
              <a:avLst/>
            </a:prstGeom>
            <a:gradFill>
              <a:gsLst>
                <a:gs pos="0">
                  <a:srgbClr val="7247BB"/>
                </a:gs>
                <a:gs pos="100000">
                  <a:srgbClr val="C56A9B"/>
                </a:gs>
              </a:gsLst>
              <a:lin ang="5400000" scaled="0"/>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prstClr val="white"/>
                </a:solidFill>
                <a:effectLst/>
                <a:uLnTx/>
                <a:uFillTx/>
                <a:latin typeface="Calibri" panose="020F0302020204030204"/>
                <a:ea typeface="方正黑体简体" panose="03000509000000000000" pitchFamily="65" charset="-122"/>
                <a:cs typeface="+mn-cs"/>
              </a:endParaRPr>
            </a:p>
          </p:txBody>
        </p:sp>
        <p:sp>
          <p:nvSpPr>
            <p:cNvPr id="297" name="Freeform 33"/>
            <p:cNvSpPr>
              <a:spLocks noEditPoints="1"/>
            </p:cNvSpPr>
            <p:nvPr/>
          </p:nvSpPr>
          <p:spPr bwMode="auto">
            <a:xfrm>
              <a:off x="1527072" y="2034829"/>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302020204030204"/>
                <a:ea typeface="方正黑体简体" panose="03000509000000000000" pitchFamily="65" charset="-122"/>
                <a:cs typeface="+mn-cs"/>
              </a:endParaRPr>
            </a:p>
          </p:txBody>
        </p:sp>
        <p:sp>
          <p:nvSpPr>
            <p:cNvPr id="298" name="Rectangle 35"/>
            <p:cNvSpPr/>
            <p:nvPr/>
          </p:nvSpPr>
          <p:spPr>
            <a:xfrm>
              <a:off x="2217484" y="2164151"/>
              <a:ext cx="3172347" cy="337528"/>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p>
              <a:pPr marL="0" marR="0" lvl="0" indent="0" defTabSz="914400" eaLnBrk="1" fontAlgn="auto" latinLnBrk="0" hangingPunct="1">
                <a:lnSpc>
                  <a:spcPct val="114000"/>
                </a:lnSpc>
                <a:spcBef>
                  <a:spcPts val="0"/>
                </a:spcBef>
                <a:spcAft>
                  <a:spcPts val="0"/>
                </a:spcAft>
                <a:buClrTx/>
                <a:buSzTx/>
                <a:buFont typeface="Arial" panose="020B0604020202090204" pitchFamily="34" charset="0"/>
                <a:buNone/>
                <a:defRPr/>
              </a:pPr>
              <a:r>
                <a:rPr kumimoji="0" lang="zh-CN" altLang="en-US" sz="1000" b="0" i="0" u="none" strike="noStrike" kern="0" cap="none" spc="0" normalizeH="0" baseline="0" noProof="0" dirty="0">
                  <a:ln>
                    <a:noFill/>
                  </a:ln>
                  <a:solidFill>
                    <a:prstClr val="white">
                      <a:lumMod val="85000"/>
                    </a:prst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rPr>
                <a:t>您的内容打在这里，或者通过复制您的文本后，在此框中选择粘贴，并选择只保留文字</a:t>
              </a:r>
              <a:endParaRPr kumimoji="0" lang="zh-CN" altLang="en-US" sz="1000" b="0" i="0" u="none" strike="noStrike" kern="0" cap="none" spc="0" normalizeH="0" baseline="0" noProof="0" dirty="0">
                <a:ln>
                  <a:noFill/>
                </a:ln>
                <a:solidFill>
                  <a:prstClr val="white">
                    <a:lumMod val="85000"/>
                  </a:prst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endParaRPr>
            </a:p>
          </p:txBody>
        </p:sp>
        <p:sp>
          <p:nvSpPr>
            <p:cNvPr id="299" name="TextBox 36"/>
            <p:cNvSpPr txBox="1"/>
            <p:nvPr/>
          </p:nvSpPr>
          <p:spPr>
            <a:xfrm>
              <a:off x="2134080" y="1796341"/>
              <a:ext cx="156966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i="0" u="none" strike="noStrike" kern="0" cap="none" spc="0" normalizeH="0" baseline="0" noProof="0" dirty="0">
                  <a:ln>
                    <a:noFill/>
                  </a:ln>
                  <a:solidFill>
                    <a:schemeClr val="bg2">
                      <a:lumMod val="25000"/>
                    </a:schemeClr>
                  </a:solidFill>
                  <a:effectLst/>
                  <a:uLnTx/>
                  <a:uFillTx/>
                  <a:latin typeface="方正黑体简体" panose="03000509000000000000" pitchFamily="65" charset="-122"/>
                  <a:ea typeface="方正黑体简体" panose="03000509000000000000" pitchFamily="65" charset="-122"/>
                </a:rPr>
                <a:t>点击添加标题</a:t>
              </a:r>
              <a:endParaRPr kumimoji="0" lang="zh-CN" altLang="en-US" sz="1800" i="0" u="none" strike="noStrike" kern="0" cap="none" spc="0" normalizeH="0" baseline="0" noProof="0" dirty="0">
                <a:ln>
                  <a:noFill/>
                </a:ln>
                <a:solidFill>
                  <a:schemeClr val="bg2">
                    <a:lumMod val="25000"/>
                  </a:schemeClr>
                </a:solidFill>
                <a:effectLst/>
                <a:uLnTx/>
                <a:uFillTx/>
                <a:latin typeface="方正黑体简体" panose="03000509000000000000" pitchFamily="65" charset="-122"/>
                <a:ea typeface="方正黑体简体" panose="03000509000000000000" pitchFamily="65" charset="-122"/>
              </a:endParaRPr>
            </a:p>
          </p:txBody>
        </p:sp>
      </p:grpSp>
      <p:grpSp>
        <p:nvGrpSpPr>
          <p:cNvPr id="300" name="组合 299"/>
          <p:cNvGrpSpPr/>
          <p:nvPr/>
        </p:nvGrpSpPr>
        <p:grpSpPr>
          <a:xfrm>
            <a:off x="6544385" y="4975077"/>
            <a:ext cx="4072540" cy="757924"/>
            <a:chOff x="1317291" y="4844190"/>
            <a:chExt cx="4072540" cy="757924"/>
          </a:xfrm>
        </p:grpSpPr>
        <p:sp>
          <p:nvSpPr>
            <p:cNvPr id="301" name="Oval 38"/>
            <p:cNvSpPr/>
            <p:nvPr/>
          </p:nvSpPr>
          <p:spPr>
            <a:xfrm>
              <a:off x="1317291" y="4846411"/>
              <a:ext cx="755703" cy="755703"/>
            </a:xfrm>
            <a:prstGeom prst="ellipse">
              <a:avLst/>
            </a:prstGeom>
            <a:gradFill>
              <a:gsLst>
                <a:gs pos="0">
                  <a:srgbClr val="7247BB"/>
                </a:gs>
                <a:gs pos="100000">
                  <a:srgbClr val="C56A9B"/>
                </a:gs>
              </a:gsLst>
              <a:lin ang="5400000" scaled="0"/>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prstClr val="white"/>
                </a:solidFill>
                <a:effectLst/>
                <a:uLnTx/>
                <a:uFillTx/>
                <a:latin typeface="Calibri" panose="020F0302020204030204"/>
                <a:ea typeface="方正黑体简体" panose="03000509000000000000" pitchFamily="65" charset="-122"/>
                <a:cs typeface="+mn-cs"/>
              </a:endParaRPr>
            </a:p>
          </p:txBody>
        </p:sp>
        <p:sp>
          <p:nvSpPr>
            <p:cNvPr id="302" name="Freeform 39"/>
            <p:cNvSpPr>
              <a:spLocks noEditPoints="1"/>
            </p:cNvSpPr>
            <p:nvPr/>
          </p:nvSpPr>
          <p:spPr bwMode="auto">
            <a:xfrm>
              <a:off x="1499542" y="5067781"/>
              <a:ext cx="391200" cy="312961"/>
            </a:xfrm>
            <a:custGeom>
              <a:avLst/>
              <a:gdLst>
                <a:gd name="T0" fmla="*/ 0 w 205"/>
                <a:gd name="T1" fmla="*/ 24 h 164"/>
                <a:gd name="T2" fmla="*/ 22 w 205"/>
                <a:gd name="T3" fmla="*/ 24 h 164"/>
                <a:gd name="T4" fmla="*/ 28 w 205"/>
                <a:gd name="T5" fmla="*/ 0 h 164"/>
                <a:gd name="T6" fmla="*/ 52 w 205"/>
                <a:gd name="T7" fmla="*/ 0 h 164"/>
                <a:gd name="T8" fmla="*/ 61 w 205"/>
                <a:gd name="T9" fmla="*/ 24 h 164"/>
                <a:gd name="T10" fmla="*/ 143 w 205"/>
                <a:gd name="T11" fmla="*/ 24 h 164"/>
                <a:gd name="T12" fmla="*/ 151 w 205"/>
                <a:gd name="T13" fmla="*/ 0 h 164"/>
                <a:gd name="T14" fmla="*/ 175 w 205"/>
                <a:gd name="T15" fmla="*/ 0 h 164"/>
                <a:gd name="T16" fmla="*/ 184 w 205"/>
                <a:gd name="T17" fmla="*/ 24 h 164"/>
                <a:gd name="T18" fmla="*/ 203 w 205"/>
                <a:gd name="T19" fmla="*/ 24 h 164"/>
                <a:gd name="T20" fmla="*/ 203 w 205"/>
                <a:gd name="T21" fmla="*/ 54 h 164"/>
                <a:gd name="T22" fmla="*/ 0 w 205"/>
                <a:gd name="T23" fmla="*/ 54 h 164"/>
                <a:gd name="T24" fmla="*/ 0 w 205"/>
                <a:gd name="T25" fmla="*/ 24 h 164"/>
                <a:gd name="T26" fmla="*/ 0 w 205"/>
                <a:gd name="T27" fmla="*/ 24 h 164"/>
                <a:gd name="T28" fmla="*/ 80 w 205"/>
                <a:gd name="T29" fmla="*/ 74 h 164"/>
                <a:gd name="T30" fmla="*/ 123 w 205"/>
                <a:gd name="T31" fmla="*/ 74 h 164"/>
                <a:gd name="T32" fmla="*/ 110 w 205"/>
                <a:gd name="T33" fmla="*/ 108 h 164"/>
                <a:gd name="T34" fmla="*/ 132 w 205"/>
                <a:gd name="T35" fmla="*/ 108 h 164"/>
                <a:gd name="T36" fmla="*/ 91 w 205"/>
                <a:gd name="T37" fmla="*/ 149 h 164"/>
                <a:gd name="T38" fmla="*/ 97 w 205"/>
                <a:gd name="T39" fmla="*/ 128 h 164"/>
                <a:gd name="T40" fmla="*/ 76 w 205"/>
                <a:gd name="T41" fmla="*/ 115 h 164"/>
                <a:gd name="T42" fmla="*/ 80 w 205"/>
                <a:gd name="T43" fmla="*/ 74 h 164"/>
                <a:gd name="T44" fmla="*/ 80 w 205"/>
                <a:gd name="T45" fmla="*/ 74 h 164"/>
                <a:gd name="T46" fmla="*/ 0 w 205"/>
                <a:gd name="T47" fmla="*/ 138 h 164"/>
                <a:gd name="T48" fmla="*/ 0 w 205"/>
                <a:gd name="T49" fmla="*/ 164 h 164"/>
                <a:gd name="T50" fmla="*/ 205 w 205"/>
                <a:gd name="T51" fmla="*/ 164 h 164"/>
                <a:gd name="T52" fmla="*/ 205 w 205"/>
                <a:gd name="T53" fmla="*/ 138 h 164"/>
                <a:gd name="T54" fmla="*/ 188 w 205"/>
                <a:gd name="T55" fmla="*/ 138 h 164"/>
                <a:gd name="T56" fmla="*/ 188 w 205"/>
                <a:gd name="T57" fmla="*/ 63 h 164"/>
                <a:gd name="T58" fmla="*/ 15 w 205"/>
                <a:gd name="T59" fmla="*/ 63 h 164"/>
                <a:gd name="T60" fmla="*/ 15 w 205"/>
                <a:gd name="T61" fmla="*/ 138 h 164"/>
                <a:gd name="T62" fmla="*/ 0 w 205"/>
                <a:gd name="T63" fmla="*/ 138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64">
                  <a:moveTo>
                    <a:pt x="0" y="24"/>
                  </a:moveTo>
                  <a:lnTo>
                    <a:pt x="22" y="24"/>
                  </a:lnTo>
                  <a:lnTo>
                    <a:pt x="28" y="0"/>
                  </a:lnTo>
                  <a:lnTo>
                    <a:pt x="52" y="0"/>
                  </a:lnTo>
                  <a:lnTo>
                    <a:pt x="61" y="24"/>
                  </a:lnTo>
                  <a:lnTo>
                    <a:pt x="143" y="24"/>
                  </a:lnTo>
                  <a:lnTo>
                    <a:pt x="151" y="0"/>
                  </a:lnTo>
                  <a:lnTo>
                    <a:pt x="175" y="0"/>
                  </a:lnTo>
                  <a:lnTo>
                    <a:pt x="184" y="24"/>
                  </a:lnTo>
                  <a:lnTo>
                    <a:pt x="203" y="24"/>
                  </a:lnTo>
                  <a:lnTo>
                    <a:pt x="203" y="54"/>
                  </a:lnTo>
                  <a:lnTo>
                    <a:pt x="0" y="54"/>
                  </a:lnTo>
                  <a:lnTo>
                    <a:pt x="0" y="24"/>
                  </a:lnTo>
                  <a:lnTo>
                    <a:pt x="0" y="24"/>
                  </a:lnTo>
                  <a:close/>
                  <a:moveTo>
                    <a:pt x="80" y="74"/>
                  </a:moveTo>
                  <a:lnTo>
                    <a:pt x="123" y="74"/>
                  </a:lnTo>
                  <a:lnTo>
                    <a:pt x="110" y="108"/>
                  </a:lnTo>
                  <a:lnTo>
                    <a:pt x="132" y="108"/>
                  </a:lnTo>
                  <a:lnTo>
                    <a:pt x="91" y="149"/>
                  </a:lnTo>
                  <a:lnTo>
                    <a:pt x="97" y="128"/>
                  </a:lnTo>
                  <a:lnTo>
                    <a:pt x="76" y="115"/>
                  </a:lnTo>
                  <a:lnTo>
                    <a:pt x="80" y="74"/>
                  </a:lnTo>
                  <a:lnTo>
                    <a:pt x="80" y="74"/>
                  </a:lnTo>
                  <a:close/>
                  <a:moveTo>
                    <a:pt x="0" y="138"/>
                  </a:moveTo>
                  <a:lnTo>
                    <a:pt x="0" y="164"/>
                  </a:lnTo>
                  <a:lnTo>
                    <a:pt x="205" y="164"/>
                  </a:lnTo>
                  <a:lnTo>
                    <a:pt x="205" y="138"/>
                  </a:lnTo>
                  <a:lnTo>
                    <a:pt x="188" y="138"/>
                  </a:lnTo>
                  <a:lnTo>
                    <a:pt x="188" y="63"/>
                  </a:lnTo>
                  <a:lnTo>
                    <a:pt x="15" y="63"/>
                  </a:lnTo>
                  <a:lnTo>
                    <a:pt x="15" y="138"/>
                  </a:lnTo>
                  <a:lnTo>
                    <a:pt x="0" y="138"/>
                  </a:ln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302020204030204"/>
                <a:ea typeface="方正黑体简体" panose="03000509000000000000" pitchFamily="65" charset="-122"/>
                <a:cs typeface="+mn-cs"/>
              </a:endParaRPr>
            </a:p>
          </p:txBody>
        </p:sp>
        <p:sp>
          <p:nvSpPr>
            <p:cNvPr id="303" name="Rectangle 41"/>
            <p:cNvSpPr/>
            <p:nvPr/>
          </p:nvSpPr>
          <p:spPr>
            <a:xfrm>
              <a:off x="2217484" y="5212000"/>
              <a:ext cx="3172347" cy="337528"/>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p>
              <a:pPr marL="0" marR="0" lvl="0" indent="0" defTabSz="914400" eaLnBrk="1" fontAlgn="auto" latinLnBrk="0" hangingPunct="1">
                <a:lnSpc>
                  <a:spcPct val="114000"/>
                </a:lnSpc>
                <a:spcBef>
                  <a:spcPts val="0"/>
                </a:spcBef>
                <a:spcAft>
                  <a:spcPts val="0"/>
                </a:spcAft>
                <a:buClrTx/>
                <a:buSzTx/>
                <a:buFont typeface="Arial" panose="020B0604020202090204" pitchFamily="34" charset="0"/>
                <a:buNone/>
                <a:defRPr/>
              </a:pPr>
              <a:r>
                <a:rPr kumimoji="0" lang="zh-CN" altLang="en-US" sz="1000" b="0" i="0" u="none" strike="noStrike" kern="0" cap="none" spc="0" normalizeH="0" baseline="0" noProof="0" dirty="0">
                  <a:ln>
                    <a:noFill/>
                  </a:ln>
                  <a:solidFill>
                    <a:prstClr val="white">
                      <a:lumMod val="85000"/>
                    </a:prst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rPr>
                <a:t>您的内容打在这里，或者通过复制您的文本后，在此框中选择粘贴，并选择只保留文字</a:t>
              </a:r>
              <a:endParaRPr kumimoji="0" lang="zh-CN" altLang="en-US" sz="1000" b="0" i="0" u="none" strike="noStrike" kern="0" cap="none" spc="0" normalizeH="0" baseline="0" noProof="0" dirty="0">
                <a:ln>
                  <a:noFill/>
                </a:ln>
                <a:solidFill>
                  <a:prstClr val="white">
                    <a:lumMod val="85000"/>
                  </a:prst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endParaRPr>
            </a:p>
          </p:txBody>
        </p:sp>
        <p:sp>
          <p:nvSpPr>
            <p:cNvPr id="304" name="TextBox 42"/>
            <p:cNvSpPr txBox="1"/>
            <p:nvPr/>
          </p:nvSpPr>
          <p:spPr>
            <a:xfrm>
              <a:off x="2134080" y="4844190"/>
              <a:ext cx="1569660" cy="369332"/>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defRPr kumimoji="0" i="0" u="none" strike="noStrike" kern="0" cap="none" spc="0" normalizeH="0" baseline="0">
                  <a:ln>
                    <a:noFill/>
                  </a:ln>
                  <a:solidFill>
                    <a:schemeClr val="bg2">
                      <a:lumMod val="25000"/>
                    </a:schemeClr>
                  </a:solidFill>
                  <a:effectLst/>
                  <a:uLnTx/>
                  <a:uFillTx/>
                  <a:latin typeface="思源黑体 CN Regular" panose="020B0500000000000000" pitchFamily="34" charset="-122"/>
                  <a:ea typeface="思源黑体 CN Regular" panose="020B0500000000000000" pitchFamily="34" charset="-122"/>
                </a:defRPr>
              </a:lvl1pPr>
            </a:lstStyle>
            <a:p>
              <a:r>
                <a:rPr lang="zh-CN" altLang="en-US" dirty="0">
                  <a:ea typeface="方正黑体简体" panose="03000509000000000000" pitchFamily="65" charset="-122"/>
                </a:rPr>
                <a:t>点击添加标题</a:t>
              </a:r>
              <a:endParaRPr lang="zh-CN" altLang="en-US" dirty="0">
                <a:ea typeface="方正黑体简体" panose="03000509000000000000" pitchFamily="65" charset="-122"/>
              </a:endParaRPr>
            </a:p>
          </p:txBody>
        </p:sp>
      </p:grpSp>
      <p:grpSp>
        <p:nvGrpSpPr>
          <p:cNvPr id="305" name="组合 304"/>
          <p:cNvGrpSpPr/>
          <p:nvPr/>
        </p:nvGrpSpPr>
        <p:grpSpPr>
          <a:xfrm>
            <a:off x="6544385" y="2942338"/>
            <a:ext cx="4072540" cy="758763"/>
            <a:chOff x="1317291" y="2811451"/>
            <a:chExt cx="4072540" cy="758763"/>
          </a:xfrm>
        </p:grpSpPr>
        <p:sp>
          <p:nvSpPr>
            <p:cNvPr id="306" name="Oval 44"/>
            <p:cNvSpPr/>
            <p:nvPr/>
          </p:nvSpPr>
          <p:spPr>
            <a:xfrm>
              <a:off x="1317291" y="2814511"/>
              <a:ext cx="755703" cy="755703"/>
            </a:xfrm>
            <a:prstGeom prst="ellipse">
              <a:avLst/>
            </a:prstGeom>
            <a:gradFill>
              <a:gsLst>
                <a:gs pos="0">
                  <a:srgbClr val="C56A9B"/>
                </a:gs>
                <a:gs pos="100000">
                  <a:srgbClr val="7247BB"/>
                </a:gs>
              </a:gsLst>
              <a:lin ang="5400000" scaled="0"/>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prstClr val="white"/>
                </a:solidFill>
                <a:effectLst/>
                <a:uLnTx/>
                <a:uFillTx/>
                <a:latin typeface="Calibri" panose="020F0302020204030204"/>
                <a:ea typeface="方正黑体简体" panose="03000509000000000000" pitchFamily="65" charset="-122"/>
                <a:cs typeface="+mn-cs"/>
              </a:endParaRPr>
            </a:p>
          </p:txBody>
        </p:sp>
        <p:sp>
          <p:nvSpPr>
            <p:cNvPr id="307" name="Freeform 45"/>
            <p:cNvSpPr>
              <a:spLocks noEditPoints="1"/>
            </p:cNvSpPr>
            <p:nvPr/>
          </p:nvSpPr>
          <p:spPr bwMode="auto">
            <a:xfrm>
              <a:off x="1502150" y="3001855"/>
              <a:ext cx="374026" cy="374026"/>
            </a:xfrm>
            <a:custGeom>
              <a:avLst/>
              <a:gdLst>
                <a:gd name="T0" fmla="*/ 46 w 91"/>
                <a:gd name="T1" fmla="*/ 0 h 91"/>
                <a:gd name="T2" fmla="*/ 78 w 91"/>
                <a:gd name="T3" fmla="*/ 14 h 91"/>
                <a:gd name="T4" fmla="*/ 91 w 91"/>
                <a:gd name="T5" fmla="*/ 46 h 91"/>
                <a:gd name="T6" fmla="*/ 78 w 91"/>
                <a:gd name="T7" fmla="*/ 78 h 91"/>
                <a:gd name="T8" fmla="*/ 46 w 91"/>
                <a:gd name="T9" fmla="*/ 91 h 91"/>
                <a:gd name="T10" fmla="*/ 13 w 91"/>
                <a:gd name="T11" fmla="*/ 78 h 91"/>
                <a:gd name="T12" fmla="*/ 0 w 91"/>
                <a:gd name="T13" fmla="*/ 46 h 91"/>
                <a:gd name="T14" fmla="*/ 13 w 91"/>
                <a:gd name="T15" fmla="*/ 14 h 91"/>
                <a:gd name="T16" fmla="*/ 46 w 91"/>
                <a:gd name="T17" fmla="*/ 0 h 91"/>
                <a:gd name="T18" fmla="*/ 63 w 91"/>
                <a:gd name="T19" fmla="*/ 51 h 91"/>
                <a:gd name="T20" fmla="*/ 64 w 91"/>
                <a:gd name="T21" fmla="*/ 41 h 91"/>
                <a:gd name="T22" fmla="*/ 52 w 91"/>
                <a:gd name="T23" fmla="*/ 34 h 91"/>
                <a:gd name="T24" fmla="*/ 41 w 91"/>
                <a:gd name="T25" fmla="*/ 27 h 91"/>
                <a:gd name="T26" fmla="*/ 32 w 91"/>
                <a:gd name="T27" fmla="*/ 32 h 91"/>
                <a:gd name="T28" fmla="*/ 32 w 91"/>
                <a:gd name="T29" fmla="*/ 46 h 91"/>
                <a:gd name="T30" fmla="*/ 32 w 91"/>
                <a:gd name="T31" fmla="*/ 59 h 91"/>
                <a:gd name="T32" fmla="*/ 40 w 91"/>
                <a:gd name="T33" fmla="*/ 65 h 91"/>
                <a:gd name="T34" fmla="*/ 52 w 91"/>
                <a:gd name="T35" fmla="*/ 58 h 91"/>
                <a:gd name="T36" fmla="*/ 63 w 91"/>
                <a:gd name="T37" fmla="*/ 51 h 91"/>
                <a:gd name="T38" fmla="*/ 66 w 91"/>
                <a:gd name="T39" fmla="*/ 25 h 91"/>
                <a:gd name="T40" fmla="*/ 46 w 91"/>
                <a:gd name="T41" fmla="*/ 16 h 91"/>
                <a:gd name="T42" fmla="*/ 25 w 91"/>
                <a:gd name="T43" fmla="*/ 25 h 91"/>
                <a:gd name="T44" fmla="*/ 16 w 91"/>
                <a:gd name="T45" fmla="*/ 46 h 91"/>
                <a:gd name="T46" fmla="*/ 25 w 91"/>
                <a:gd name="T47" fmla="*/ 67 h 91"/>
                <a:gd name="T48" fmla="*/ 46 w 91"/>
                <a:gd name="T49" fmla="*/ 75 h 91"/>
                <a:gd name="T50" fmla="*/ 66 w 91"/>
                <a:gd name="T51" fmla="*/ 67 h 91"/>
                <a:gd name="T52" fmla="*/ 75 w 91"/>
                <a:gd name="T53" fmla="*/ 46 h 91"/>
                <a:gd name="T54" fmla="*/ 66 w 91"/>
                <a:gd name="T55" fmla="*/ 2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1" h="91">
                  <a:moveTo>
                    <a:pt x="46" y="0"/>
                  </a:moveTo>
                  <a:cubicBezTo>
                    <a:pt x="58" y="0"/>
                    <a:pt x="70" y="5"/>
                    <a:pt x="78" y="14"/>
                  </a:cubicBezTo>
                  <a:cubicBezTo>
                    <a:pt x="86" y="22"/>
                    <a:pt x="91" y="33"/>
                    <a:pt x="91" y="46"/>
                  </a:cubicBezTo>
                  <a:cubicBezTo>
                    <a:pt x="91" y="58"/>
                    <a:pt x="86" y="70"/>
                    <a:pt x="78" y="78"/>
                  </a:cubicBezTo>
                  <a:cubicBezTo>
                    <a:pt x="70" y="86"/>
                    <a:pt x="58" y="91"/>
                    <a:pt x="46" y="91"/>
                  </a:cubicBezTo>
                  <a:cubicBezTo>
                    <a:pt x="33" y="91"/>
                    <a:pt x="22" y="86"/>
                    <a:pt x="13" y="78"/>
                  </a:cubicBezTo>
                  <a:cubicBezTo>
                    <a:pt x="5" y="70"/>
                    <a:pt x="0" y="58"/>
                    <a:pt x="0" y="46"/>
                  </a:cubicBezTo>
                  <a:cubicBezTo>
                    <a:pt x="0" y="33"/>
                    <a:pt x="5" y="22"/>
                    <a:pt x="13" y="14"/>
                  </a:cubicBezTo>
                  <a:cubicBezTo>
                    <a:pt x="22" y="5"/>
                    <a:pt x="33" y="0"/>
                    <a:pt x="46" y="0"/>
                  </a:cubicBezTo>
                  <a:close/>
                  <a:moveTo>
                    <a:pt x="63" y="51"/>
                  </a:moveTo>
                  <a:cubicBezTo>
                    <a:pt x="68" y="48"/>
                    <a:pt x="69" y="44"/>
                    <a:pt x="64" y="41"/>
                  </a:cubicBezTo>
                  <a:cubicBezTo>
                    <a:pt x="60" y="39"/>
                    <a:pt x="56" y="36"/>
                    <a:pt x="52" y="34"/>
                  </a:cubicBezTo>
                  <a:cubicBezTo>
                    <a:pt x="48" y="32"/>
                    <a:pt x="44" y="30"/>
                    <a:pt x="41" y="27"/>
                  </a:cubicBezTo>
                  <a:cubicBezTo>
                    <a:pt x="36" y="25"/>
                    <a:pt x="32" y="26"/>
                    <a:pt x="32" y="32"/>
                  </a:cubicBezTo>
                  <a:cubicBezTo>
                    <a:pt x="32" y="36"/>
                    <a:pt x="32" y="41"/>
                    <a:pt x="32" y="46"/>
                  </a:cubicBezTo>
                  <a:cubicBezTo>
                    <a:pt x="32" y="50"/>
                    <a:pt x="32" y="55"/>
                    <a:pt x="32" y="59"/>
                  </a:cubicBezTo>
                  <a:cubicBezTo>
                    <a:pt x="32" y="64"/>
                    <a:pt x="35" y="67"/>
                    <a:pt x="40" y="65"/>
                  </a:cubicBezTo>
                  <a:cubicBezTo>
                    <a:pt x="44" y="62"/>
                    <a:pt x="48" y="60"/>
                    <a:pt x="52" y="58"/>
                  </a:cubicBezTo>
                  <a:cubicBezTo>
                    <a:pt x="56" y="55"/>
                    <a:pt x="60" y="53"/>
                    <a:pt x="63" y="51"/>
                  </a:cubicBezTo>
                  <a:close/>
                  <a:moveTo>
                    <a:pt x="66" y="25"/>
                  </a:moveTo>
                  <a:cubicBezTo>
                    <a:pt x="61" y="20"/>
                    <a:pt x="54" y="16"/>
                    <a:pt x="46" y="16"/>
                  </a:cubicBezTo>
                  <a:cubicBezTo>
                    <a:pt x="38" y="16"/>
                    <a:pt x="30" y="20"/>
                    <a:pt x="25" y="25"/>
                  </a:cubicBezTo>
                  <a:cubicBezTo>
                    <a:pt x="20" y="30"/>
                    <a:pt x="16" y="38"/>
                    <a:pt x="16" y="46"/>
                  </a:cubicBezTo>
                  <a:cubicBezTo>
                    <a:pt x="16" y="54"/>
                    <a:pt x="20" y="61"/>
                    <a:pt x="25" y="67"/>
                  </a:cubicBezTo>
                  <a:cubicBezTo>
                    <a:pt x="30" y="72"/>
                    <a:pt x="38" y="75"/>
                    <a:pt x="46" y="75"/>
                  </a:cubicBezTo>
                  <a:cubicBezTo>
                    <a:pt x="54" y="75"/>
                    <a:pt x="61" y="72"/>
                    <a:pt x="66" y="67"/>
                  </a:cubicBezTo>
                  <a:cubicBezTo>
                    <a:pt x="72" y="61"/>
                    <a:pt x="75" y="54"/>
                    <a:pt x="75" y="46"/>
                  </a:cubicBezTo>
                  <a:cubicBezTo>
                    <a:pt x="75" y="38"/>
                    <a:pt x="72" y="30"/>
                    <a:pt x="66" y="25"/>
                  </a:cubicBez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302020204030204"/>
                <a:ea typeface="方正黑体简体" panose="03000509000000000000" pitchFamily="65" charset="-122"/>
                <a:cs typeface="+mn-cs"/>
              </a:endParaRPr>
            </a:p>
          </p:txBody>
        </p:sp>
        <p:sp>
          <p:nvSpPr>
            <p:cNvPr id="308" name="Rectangle 47"/>
            <p:cNvSpPr/>
            <p:nvPr/>
          </p:nvSpPr>
          <p:spPr>
            <a:xfrm>
              <a:off x="2217484" y="3179261"/>
              <a:ext cx="3172347" cy="337528"/>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p>
              <a:pPr marL="0" marR="0" lvl="0" indent="0" defTabSz="914400" eaLnBrk="1" fontAlgn="auto" latinLnBrk="0" hangingPunct="1">
                <a:lnSpc>
                  <a:spcPct val="114000"/>
                </a:lnSpc>
                <a:spcBef>
                  <a:spcPts val="0"/>
                </a:spcBef>
                <a:spcAft>
                  <a:spcPts val="0"/>
                </a:spcAft>
                <a:buClrTx/>
                <a:buSzTx/>
                <a:buFont typeface="Arial" panose="020B0604020202090204" pitchFamily="34" charset="0"/>
                <a:buNone/>
                <a:defRPr/>
              </a:pPr>
              <a:r>
                <a:rPr kumimoji="0" lang="zh-CN" altLang="en-US" sz="1000" b="0" i="0" u="none" strike="noStrike" kern="0" cap="none" spc="0" normalizeH="0" baseline="0" noProof="0" dirty="0">
                  <a:ln>
                    <a:noFill/>
                  </a:ln>
                  <a:solidFill>
                    <a:prstClr val="white">
                      <a:lumMod val="85000"/>
                    </a:prst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rPr>
                <a:t>您的内容打在这里，或者通过复制您的文本后，在此框中选择粘贴，并选择只保留文字</a:t>
              </a:r>
              <a:endParaRPr kumimoji="0" lang="zh-CN" altLang="en-US" sz="1000" b="0" i="0" u="none" strike="noStrike" kern="0" cap="none" spc="0" normalizeH="0" baseline="0" noProof="0" dirty="0">
                <a:ln>
                  <a:noFill/>
                </a:ln>
                <a:solidFill>
                  <a:prstClr val="white">
                    <a:lumMod val="85000"/>
                  </a:prst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endParaRPr>
            </a:p>
          </p:txBody>
        </p:sp>
        <p:sp>
          <p:nvSpPr>
            <p:cNvPr id="309" name="TextBox 48"/>
            <p:cNvSpPr txBox="1"/>
            <p:nvPr/>
          </p:nvSpPr>
          <p:spPr>
            <a:xfrm>
              <a:off x="2134080" y="2811451"/>
              <a:ext cx="1569660" cy="369332"/>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defRPr kumimoji="0" i="0" u="none" strike="noStrike" kern="0" cap="none" spc="0" normalizeH="0" baseline="0">
                  <a:ln>
                    <a:noFill/>
                  </a:ln>
                  <a:solidFill>
                    <a:schemeClr val="bg2">
                      <a:lumMod val="25000"/>
                    </a:schemeClr>
                  </a:solidFill>
                  <a:effectLst/>
                  <a:uLnTx/>
                  <a:uFillTx/>
                  <a:latin typeface="思源黑体 CN Regular" panose="020B0500000000000000" pitchFamily="34" charset="-122"/>
                  <a:ea typeface="思源黑体 CN Regular" panose="020B0500000000000000" pitchFamily="34" charset="-122"/>
                </a:defRPr>
              </a:lvl1pPr>
            </a:lstStyle>
            <a:p>
              <a:r>
                <a:rPr lang="zh-CN" altLang="en-US" dirty="0">
                  <a:ea typeface="方正黑体简体" panose="03000509000000000000" pitchFamily="65" charset="-122"/>
                </a:rPr>
                <a:t>点击添加标题</a:t>
              </a:r>
              <a:endParaRPr lang="zh-CN" altLang="en-US" dirty="0">
                <a:ea typeface="方正黑体简体" panose="03000509000000000000" pitchFamily="65" charset="-122"/>
              </a:endParaRPr>
            </a:p>
          </p:txBody>
        </p:sp>
      </p:grpSp>
      <p:grpSp>
        <p:nvGrpSpPr>
          <p:cNvPr id="310" name="组合 309"/>
          <p:cNvGrpSpPr/>
          <p:nvPr/>
        </p:nvGrpSpPr>
        <p:grpSpPr>
          <a:xfrm>
            <a:off x="6544385" y="3959128"/>
            <a:ext cx="4072540" cy="757923"/>
            <a:chOff x="1317291" y="3828241"/>
            <a:chExt cx="4072540" cy="757923"/>
          </a:xfrm>
        </p:grpSpPr>
        <p:sp>
          <p:nvSpPr>
            <p:cNvPr id="311" name="Oval 50"/>
            <p:cNvSpPr/>
            <p:nvPr/>
          </p:nvSpPr>
          <p:spPr>
            <a:xfrm>
              <a:off x="1317291" y="3830461"/>
              <a:ext cx="755703" cy="755703"/>
            </a:xfrm>
            <a:prstGeom prst="ellipse">
              <a:avLst/>
            </a:prstGeom>
            <a:gradFill>
              <a:gsLst>
                <a:gs pos="0">
                  <a:srgbClr val="7247BB"/>
                </a:gs>
                <a:gs pos="100000">
                  <a:srgbClr val="BC5486"/>
                </a:gs>
              </a:gsLst>
              <a:lin ang="5400000" scaled="0"/>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prstClr val="white"/>
                </a:solidFill>
                <a:effectLst/>
                <a:uLnTx/>
                <a:uFillTx/>
                <a:latin typeface="Calibri" panose="020F0302020204030204"/>
                <a:ea typeface="方正黑体简体" panose="03000509000000000000" pitchFamily="65" charset="-122"/>
                <a:cs typeface="+mn-cs"/>
              </a:endParaRPr>
            </a:p>
          </p:txBody>
        </p:sp>
        <p:sp>
          <p:nvSpPr>
            <p:cNvPr id="312" name="Freeform 51"/>
            <p:cNvSpPr>
              <a:spLocks noEditPoints="1"/>
            </p:cNvSpPr>
            <p:nvPr/>
          </p:nvSpPr>
          <p:spPr bwMode="auto">
            <a:xfrm>
              <a:off x="1488092" y="4053362"/>
              <a:ext cx="402650" cy="366393"/>
            </a:xfrm>
            <a:custGeom>
              <a:avLst/>
              <a:gdLst>
                <a:gd name="T0" fmla="*/ 78 w 98"/>
                <a:gd name="T1" fmla="*/ 37 h 89"/>
                <a:gd name="T2" fmla="*/ 70 w 98"/>
                <a:gd name="T3" fmla="*/ 21 h 89"/>
                <a:gd name="T4" fmla="*/ 49 w 98"/>
                <a:gd name="T5" fmla="*/ 13 h 89"/>
                <a:gd name="T6" fmla="*/ 28 w 98"/>
                <a:gd name="T7" fmla="*/ 21 h 89"/>
                <a:gd name="T8" fmla="*/ 20 w 98"/>
                <a:gd name="T9" fmla="*/ 37 h 89"/>
                <a:gd name="T10" fmla="*/ 29 w 98"/>
                <a:gd name="T11" fmla="*/ 45 h 89"/>
                <a:gd name="T12" fmla="*/ 37 w 98"/>
                <a:gd name="T13" fmla="*/ 68 h 89"/>
                <a:gd name="T14" fmla="*/ 29 w 98"/>
                <a:gd name="T15" fmla="*/ 85 h 89"/>
                <a:gd name="T16" fmla="*/ 18 w 98"/>
                <a:gd name="T17" fmla="*/ 89 h 89"/>
                <a:gd name="T18" fmla="*/ 17 w 98"/>
                <a:gd name="T19" fmla="*/ 88 h 89"/>
                <a:gd name="T20" fmla="*/ 1 w 98"/>
                <a:gd name="T21" fmla="*/ 42 h 89"/>
                <a:gd name="T22" fmla="*/ 1 w 98"/>
                <a:gd name="T23" fmla="*/ 41 h 89"/>
                <a:gd name="T24" fmla="*/ 7 w 98"/>
                <a:gd name="T25" fmla="*/ 38 h 89"/>
                <a:gd name="T26" fmla="*/ 19 w 98"/>
                <a:gd name="T27" fmla="*/ 12 h 89"/>
                <a:gd name="T28" fmla="*/ 49 w 98"/>
                <a:gd name="T29" fmla="*/ 0 h 89"/>
                <a:gd name="T30" fmla="*/ 79 w 98"/>
                <a:gd name="T31" fmla="*/ 12 h 89"/>
                <a:gd name="T32" fmla="*/ 92 w 98"/>
                <a:gd name="T33" fmla="*/ 39 h 89"/>
                <a:gd name="T34" fmla="*/ 97 w 98"/>
                <a:gd name="T35" fmla="*/ 41 h 89"/>
                <a:gd name="T36" fmla="*/ 97 w 98"/>
                <a:gd name="T37" fmla="*/ 42 h 89"/>
                <a:gd name="T38" fmla="*/ 81 w 98"/>
                <a:gd name="T39" fmla="*/ 88 h 89"/>
                <a:gd name="T40" fmla="*/ 80 w 98"/>
                <a:gd name="T41" fmla="*/ 89 h 89"/>
                <a:gd name="T42" fmla="*/ 69 w 98"/>
                <a:gd name="T43" fmla="*/ 85 h 89"/>
                <a:gd name="T44" fmla="*/ 61 w 98"/>
                <a:gd name="T45" fmla="*/ 68 h 89"/>
                <a:gd name="T46" fmla="*/ 69 w 98"/>
                <a:gd name="T47" fmla="*/ 45 h 89"/>
                <a:gd name="T48" fmla="*/ 78 w 98"/>
                <a:gd name="T49" fmla="*/ 37 h 89"/>
                <a:gd name="T50" fmla="*/ 9 w 98"/>
                <a:gd name="T51" fmla="*/ 49 h 89"/>
                <a:gd name="T52" fmla="*/ 19 w 98"/>
                <a:gd name="T53" fmla="*/ 77 h 89"/>
                <a:gd name="T54" fmla="*/ 23 w 98"/>
                <a:gd name="T55" fmla="*/ 75 h 89"/>
                <a:gd name="T56" fmla="*/ 13 w 98"/>
                <a:gd name="T57" fmla="*/ 48 h 89"/>
                <a:gd name="T58" fmla="*/ 9 w 98"/>
                <a:gd name="T59" fmla="*/ 49 h 89"/>
                <a:gd name="T60" fmla="*/ 89 w 98"/>
                <a:gd name="T61" fmla="*/ 49 h 89"/>
                <a:gd name="T62" fmla="*/ 85 w 98"/>
                <a:gd name="T63" fmla="*/ 48 h 89"/>
                <a:gd name="T64" fmla="*/ 75 w 98"/>
                <a:gd name="T65" fmla="*/ 75 h 89"/>
                <a:gd name="T66" fmla="*/ 79 w 98"/>
                <a:gd name="T67" fmla="*/ 77 h 89"/>
                <a:gd name="T68" fmla="*/ 89 w 98"/>
                <a:gd name="T69" fmla="*/ 4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89">
                  <a:moveTo>
                    <a:pt x="78" y="37"/>
                  </a:moveTo>
                  <a:cubicBezTo>
                    <a:pt x="77" y="31"/>
                    <a:pt x="74" y="26"/>
                    <a:pt x="70" y="21"/>
                  </a:cubicBezTo>
                  <a:cubicBezTo>
                    <a:pt x="65" y="16"/>
                    <a:pt x="57" y="13"/>
                    <a:pt x="49" y="13"/>
                  </a:cubicBezTo>
                  <a:cubicBezTo>
                    <a:pt x="41" y="13"/>
                    <a:pt x="34" y="16"/>
                    <a:pt x="28" y="21"/>
                  </a:cubicBezTo>
                  <a:cubicBezTo>
                    <a:pt x="24" y="26"/>
                    <a:pt x="21" y="31"/>
                    <a:pt x="20" y="37"/>
                  </a:cubicBezTo>
                  <a:cubicBezTo>
                    <a:pt x="24" y="38"/>
                    <a:pt x="27" y="40"/>
                    <a:pt x="29" y="45"/>
                  </a:cubicBezTo>
                  <a:cubicBezTo>
                    <a:pt x="37" y="68"/>
                    <a:pt x="37" y="68"/>
                    <a:pt x="37" y="68"/>
                  </a:cubicBezTo>
                  <a:cubicBezTo>
                    <a:pt x="39" y="75"/>
                    <a:pt x="36" y="82"/>
                    <a:pt x="29" y="85"/>
                  </a:cubicBezTo>
                  <a:cubicBezTo>
                    <a:pt x="18" y="89"/>
                    <a:pt x="18" y="89"/>
                    <a:pt x="18" y="89"/>
                  </a:cubicBezTo>
                  <a:cubicBezTo>
                    <a:pt x="17" y="88"/>
                    <a:pt x="17" y="88"/>
                    <a:pt x="17" y="88"/>
                  </a:cubicBezTo>
                  <a:cubicBezTo>
                    <a:pt x="4" y="75"/>
                    <a:pt x="0" y="59"/>
                    <a:pt x="1" y="42"/>
                  </a:cubicBezTo>
                  <a:cubicBezTo>
                    <a:pt x="1" y="41"/>
                    <a:pt x="1" y="41"/>
                    <a:pt x="1" y="41"/>
                  </a:cubicBezTo>
                  <a:cubicBezTo>
                    <a:pt x="3" y="40"/>
                    <a:pt x="5" y="39"/>
                    <a:pt x="7" y="38"/>
                  </a:cubicBezTo>
                  <a:cubicBezTo>
                    <a:pt x="8" y="28"/>
                    <a:pt x="12" y="19"/>
                    <a:pt x="19" y="12"/>
                  </a:cubicBezTo>
                  <a:cubicBezTo>
                    <a:pt x="27" y="4"/>
                    <a:pt x="38" y="0"/>
                    <a:pt x="49" y="0"/>
                  </a:cubicBezTo>
                  <a:cubicBezTo>
                    <a:pt x="61" y="0"/>
                    <a:pt x="71" y="4"/>
                    <a:pt x="79" y="12"/>
                  </a:cubicBezTo>
                  <a:cubicBezTo>
                    <a:pt x="86" y="19"/>
                    <a:pt x="91" y="29"/>
                    <a:pt x="92" y="39"/>
                  </a:cubicBezTo>
                  <a:cubicBezTo>
                    <a:pt x="94" y="39"/>
                    <a:pt x="95" y="40"/>
                    <a:pt x="97" y="41"/>
                  </a:cubicBezTo>
                  <a:cubicBezTo>
                    <a:pt x="97" y="42"/>
                    <a:pt x="97" y="42"/>
                    <a:pt x="97" y="42"/>
                  </a:cubicBezTo>
                  <a:cubicBezTo>
                    <a:pt x="98" y="59"/>
                    <a:pt x="94" y="75"/>
                    <a:pt x="81" y="88"/>
                  </a:cubicBezTo>
                  <a:cubicBezTo>
                    <a:pt x="80" y="89"/>
                    <a:pt x="80" y="89"/>
                    <a:pt x="80" y="89"/>
                  </a:cubicBezTo>
                  <a:cubicBezTo>
                    <a:pt x="69" y="85"/>
                    <a:pt x="69" y="85"/>
                    <a:pt x="69" y="85"/>
                  </a:cubicBezTo>
                  <a:cubicBezTo>
                    <a:pt x="62" y="82"/>
                    <a:pt x="58" y="75"/>
                    <a:pt x="61" y="68"/>
                  </a:cubicBezTo>
                  <a:cubicBezTo>
                    <a:pt x="69" y="45"/>
                    <a:pt x="69" y="45"/>
                    <a:pt x="69" y="45"/>
                  </a:cubicBezTo>
                  <a:cubicBezTo>
                    <a:pt x="71" y="40"/>
                    <a:pt x="74" y="38"/>
                    <a:pt x="78" y="37"/>
                  </a:cubicBezTo>
                  <a:close/>
                  <a:moveTo>
                    <a:pt x="9" y="49"/>
                  </a:moveTo>
                  <a:cubicBezTo>
                    <a:pt x="9" y="60"/>
                    <a:pt x="12" y="70"/>
                    <a:pt x="19" y="77"/>
                  </a:cubicBezTo>
                  <a:cubicBezTo>
                    <a:pt x="20" y="76"/>
                    <a:pt x="21" y="76"/>
                    <a:pt x="23" y="75"/>
                  </a:cubicBezTo>
                  <a:cubicBezTo>
                    <a:pt x="20" y="66"/>
                    <a:pt x="16" y="57"/>
                    <a:pt x="13" y="48"/>
                  </a:cubicBezTo>
                  <a:cubicBezTo>
                    <a:pt x="12" y="49"/>
                    <a:pt x="10" y="49"/>
                    <a:pt x="9" y="49"/>
                  </a:cubicBezTo>
                  <a:close/>
                  <a:moveTo>
                    <a:pt x="89" y="49"/>
                  </a:moveTo>
                  <a:cubicBezTo>
                    <a:pt x="88" y="49"/>
                    <a:pt x="86" y="49"/>
                    <a:pt x="85" y="48"/>
                  </a:cubicBezTo>
                  <a:cubicBezTo>
                    <a:pt x="81" y="57"/>
                    <a:pt x="78" y="66"/>
                    <a:pt x="75" y="75"/>
                  </a:cubicBezTo>
                  <a:cubicBezTo>
                    <a:pt x="77" y="76"/>
                    <a:pt x="78" y="76"/>
                    <a:pt x="79" y="77"/>
                  </a:cubicBezTo>
                  <a:cubicBezTo>
                    <a:pt x="86" y="70"/>
                    <a:pt x="89" y="60"/>
                    <a:pt x="89" y="49"/>
                  </a:cubicBez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302020204030204"/>
                <a:ea typeface="方正黑体简体" panose="03000509000000000000" pitchFamily="65" charset="-122"/>
                <a:cs typeface="+mn-cs"/>
              </a:endParaRPr>
            </a:p>
          </p:txBody>
        </p:sp>
        <p:sp>
          <p:nvSpPr>
            <p:cNvPr id="313" name="Rectangle 53"/>
            <p:cNvSpPr/>
            <p:nvPr/>
          </p:nvSpPr>
          <p:spPr>
            <a:xfrm>
              <a:off x="2217484" y="4196051"/>
              <a:ext cx="3172347" cy="337528"/>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p>
              <a:pPr marL="0" marR="0" lvl="0" indent="0" defTabSz="914400" eaLnBrk="1" fontAlgn="auto" latinLnBrk="0" hangingPunct="1">
                <a:lnSpc>
                  <a:spcPct val="114000"/>
                </a:lnSpc>
                <a:spcBef>
                  <a:spcPts val="0"/>
                </a:spcBef>
                <a:spcAft>
                  <a:spcPts val="0"/>
                </a:spcAft>
                <a:buClrTx/>
                <a:buSzTx/>
                <a:buFont typeface="Arial" panose="020B0604020202090204" pitchFamily="34" charset="0"/>
                <a:buNone/>
                <a:defRPr/>
              </a:pPr>
              <a:r>
                <a:rPr kumimoji="0" lang="zh-CN" altLang="en-US" sz="1000" b="0" i="0" u="none" strike="noStrike" kern="0" cap="none" spc="0" normalizeH="0" baseline="0" noProof="0" dirty="0">
                  <a:ln>
                    <a:noFill/>
                  </a:ln>
                  <a:solidFill>
                    <a:prstClr val="white">
                      <a:lumMod val="85000"/>
                    </a:prst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rPr>
                <a:t>您的内容打在这里，或者通过复制您的文本后，在此框中选择粘贴，并选择只保留文字</a:t>
              </a:r>
              <a:endParaRPr kumimoji="0" lang="zh-CN" altLang="en-US" sz="1000" b="0" i="0" u="none" strike="noStrike" kern="0" cap="none" spc="0" normalizeH="0" baseline="0" noProof="0" dirty="0">
                <a:ln>
                  <a:noFill/>
                </a:ln>
                <a:solidFill>
                  <a:prstClr val="white">
                    <a:lumMod val="85000"/>
                  </a:prst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endParaRPr>
            </a:p>
          </p:txBody>
        </p:sp>
        <p:sp>
          <p:nvSpPr>
            <p:cNvPr id="314" name="TextBox 54"/>
            <p:cNvSpPr txBox="1"/>
            <p:nvPr/>
          </p:nvSpPr>
          <p:spPr>
            <a:xfrm>
              <a:off x="2134080" y="3828241"/>
              <a:ext cx="1569660" cy="369332"/>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defRPr kumimoji="0" i="0" u="none" strike="noStrike" kern="0" cap="none" spc="0" normalizeH="0" baseline="0">
                  <a:ln>
                    <a:noFill/>
                  </a:ln>
                  <a:solidFill>
                    <a:schemeClr val="bg2">
                      <a:lumMod val="25000"/>
                    </a:schemeClr>
                  </a:solidFill>
                  <a:effectLst/>
                  <a:uLnTx/>
                  <a:uFillTx/>
                  <a:latin typeface="思源黑体 CN Regular" panose="020B0500000000000000" pitchFamily="34" charset="-122"/>
                  <a:ea typeface="思源黑体 CN Regular" panose="020B0500000000000000" pitchFamily="34" charset="-122"/>
                </a:defRPr>
              </a:lvl1pPr>
            </a:lstStyle>
            <a:p>
              <a:r>
                <a:rPr lang="zh-CN" altLang="en-US" dirty="0">
                  <a:ea typeface="方正黑体简体" panose="03000509000000000000" pitchFamily="65" charset="-122"/>
                </a:rPr>
                <a:t>点击添加标题</a:t>
              </a:r>
              <a:endParaRPr lang="zh-CN" altLang="en-US" dirty="0">
                <a:ea typeface="方正黑体简体" panose="03000509000000000000" pitchFamily="65" charset="-122"/>
              </a:endParaRPr>
            </a:p>
          </p:txBody>
        </p:sp>
      </p:grpSp>
      <p:pic>
        <p:nvPicPr>
          <p:cNvPr id="315" name="图片 314"/>
          <p:cNvPicPr>
            <a:picLocks noChangeAspect="1"/>
          </p:cNvPicPr>
          <p:nvPr/>
        </p:nvPicPr>
        <p:blipFill rotWithShape="1">
          <a:blip r:embed="rId2" cstate="print">
            <a:extLst>
              <a:ext uri="{28A0092B-C50C-407E-A947-70E740481C1C}">
                <a14:useLocalDpi xmlns:a14="http://schemas.microsoft.com/office/drawing/2010/main" val="0"/>
              </a:ext>
            </a:extLst>
          </a:blip>
          <a:srcRect r="43600"/>
          <a:stretch>
            <a:fillRect/>
          </a:stretch>
        </p:blipFill>
        <p:spPr>
          <a:xfrm>
            <a:off x="1294130" y="1822450"/>
            <a:ext cx="4824095" cy="3689350"/>
          </a:xfrm>
          <a:prstGeom prst="rect">
            <a:avLst/>
          </a:prstGeom>
        </p:spPr>
      </p:pic>
      <p:pic>
        <p:nvPicPr>
          <p:cNvPr id="316" name="图片 3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flipH="1" flipV="1">
            <a:off x="8199120" y="-4445"/>
            <a:ext cx="3987800" cy="1406525"/>
          </a:xfrm>
          <a:prstGeom prst="rect">
            <a:avLst/>
          </a:prstGeom>
        </p:spPr>
      </p:pic>
      <p:pic>
        <p:nvPicPr>
          <p:cNvPr id="317" name="图片 3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flipV="1">
            <a:off x="0" y="5586095"/>
            <a:ext cx="3606800" cy="1271905"/>
          </a:xfrm>
          <a:prstGeom prst="rect">
            <a:avLst/>
          </a:prstGeom>
        </p:spPr>
      </p:pic>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5"/>
                                        </p:tgtEl>
                                        <p:attrNameLst>
                                          <p:attrName>style.visibility</p:attrName>
                                        </p:attrNameLst>
                                      </p:cBhvr>
                                      <p:to>
                                        <p:strVal val="visible"/>
                                      </p:to>
                                    </p:set>
                                    <p:animEffect transition="in" filter="wipe(left)">
                                      <p:cBhvr>
                                        <p:cTn id="7" dur="1000"/>
                                        <p:tgtEl>
                                          <p:spTgt spid="295"/>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305"/>
                                        </p:tgtEl>
                                        <p:attrNameLst>
                                          <p:attrName>style.visibility</p:attrName>
                                        </p:attrNameLst>
                                      </p:cBhvr>
                                      <p:to>
                                        <p:strVal val="visible"/>
                                      </p:to>
                                    </p:set>
                                    <p:animEffect transition="in" filter="wipe(left)">
                                      <p:cBhvr>
                                        <p:cTn id="11" dur="1000"/>
                                        <p:tgtEl>
                                          <p:spTgt spid="305"/>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310"/>
                                        </p:tgtEl>
                                        <p:attrNameLst>
                                          <p:attrName>style.visibility</p:attrName>
                                        </p:attrNameLst>
                                      </p:cBhvr>
                                      <p:to>
                                        <p:strVal val="visible"/>
                                      </p:to>
                                    </p:set>
                                    <p:animEffect transition="in" filter="wipe(left)">
                                      <p:cBhvr>
                                        <p:cTn id="15" dur="1000"/>
                                        <p:tgtEl>
                                          <p:spTgt spid="310"/>
                                        </p:tgtEl>
                                      </p:cBhvr>
                                    </p:animEffect>
                                  </p:childTnLst>
                                </p:cTn>
                              </p:par>
                            </p:childTnLst>
                          </p:cTn>
                        </p:par>
                        <p:par>
                          <p:cTn id="16" fill="hold">
                            <p:stCondLst>
                              <p:cond delay="3000"/>
                            </p:stCondLst>
                            <p:childTnLst>
                              <p:par>
                                <p:cTn id="17" presetID="22" presetClass="entr" presetSubtype="8" fill="hold" nodeType="afterEffect">
                                  <p:stCondLst>
                                    <p:cond delay="0"/>
                                  </p:stCondLst>
                                  <p:childTnLst>
                                    <p:set>
                                      <p:cBhvr>
                                        <p:cTn id="18" dur="1" fill="hold">
                                          <p:stCondLst>
                                            <p:cond delay="0"/>
                                          </p:stCondLst>
                                        </p:cTn>
                                        <p:tgtEl>
                                          <p:spTgt spid="300"/>
                                        </p:tgtEl>
                                        <p:attrNameLst>
                                          <p:attrName>style.visibility</p:attrName>
                                        </p:attrNameLst>
                                      </p:cBhvr>
                                      <p:to>
                                        <p:strVal val="visible"/>
                                      </p:to>
                                    </p:set>
                                    <p:animEffect transition="in" filter="wipe(left)">
                                      <p:cBhvr>
                                        <p:cTn id="19" dur="1000"/>
                                        <p:tgtEl>
                                          <p:spTgt spid="3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97397" y="11899"/>
            <a:ext cx="12335853" cy="7174699"/>
          </a:xfrm>
          <a:prstGeom prst="rect">
            <a:avLst/>
          </a:prstGeom>
        </p:spPr>
      </p:pic>
      <p:sp>
        <p:nvSpPr>
          <p:cNvPr id="7" name="圆角矩形 3"/>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55" name="文本框 54"/>
          <p:cNvSpPr txBox="1"/>
          <p:nvPr/>
        </p:nvSpPr>
        <p:spPr>
          <a:xfrm>
            <a:off x="4926449" y="811777"/>
            <a:ext cx="2339102" cy="523220"/>
          </a:xfrm>
          <a:prstGeom prst="rect">
            <a:avLst/>
          </a:prstGeom>
          <a:noFill/>
        </p:spPr>
        <p:txBody>
          <a:bodyPr wrap="none" rtlCol="0">
            <a:spAutoFit/>
            <a:scene3d>
              <a:camera prst="orthographicFront"/>
              <a:lightRig rig="threePt" dir="t"/>
            </a:scene3d>
            <a:sp3d contourW="12700"/>
          </a:bodyPr>
          <a:lstStyle/>
          <a:p>
            <a:pPr algn="dist" defTabSz="457200"/>
            <a:r>
              <a:rPr lang="zh-CN" altLang="en-US" sz="2800" b="1" dirty="0">
                <a:gradFill>
                  <a:gsLst>
                    <a:gs pos="0">
                      <a:srgbClr val="F8B2C3"/>
                    </a:gs>
                    <a:gs pos="98000">
                      <a:srgbClr val="52DCDE"/>
                    </a:gs>
                  </a:gsLst>
                  <a:lin ang="5400000" scaled="0"/>
                </a:gradFill>
                <a:latin typeface="方正黑体简体" panose="03000509000000000000" pitchFamily="65" charset="-122"/>
                <a:ea typeface="方正黑体简体" panose="03000509000000000000" pitchFamily="65" charset="-122"/>
              </a:rPr>
              <a:t>添加文字内容</a:t>
            </a:r>
            <a:endParaRPr lang="zh-CN" altLang="en-US" sz="2800" b="1" dirty="0">
              <a:gradFill>
                <a:gsLst>
                  <a:gs pos="0">
                    <a:srgbClr val="F8B2C3"/>
                  </a:gs>
                  <a:gs pos="98000">
                    <a:srgbClr val="52DCDE"/>
                  </a:gs>
                </a:gsLst>
                <a:lin ang="5400000" scaled="0"/>
              </a:gradFill>
              <a:latin typeface="方正黑体简体" panose="03000509000000000000" pitchFamily="65" charset="-122"/>
              <a:ea typeface="方正黑体简体" panose="03000509000000000000" pitchFamily="65" charset="-122"/>
            </a:endParaRPr>
          </a:p>
        </p:txBody>
      </p:sp>
      <p:sp>
        <p:nvSpPr>
          <p:cNvPr id="56" name="文本框 55"/>
          <p:cNvSpPr txBox="1"/>
          <p:nvPr/>
        </p:nvSpPr>
        <p:spPr>
          <a:xfrm>
            <a:off x="4115196" y="1264429"/>
            <a:ext cx="3961607" cy="246221"/>
          </a:xfrm>
          <a:prstGeom prst="rect">
            <a:avLst/>
          </a:prstGeom>
          <a:noFill/>
        </p:spPr>
        <p:txBody>
          <a:bodyPr wrap="square" rtlCol="0">
            <a:spAutoFit/>
            <a:scene3d>
              <a:camera prst="orthographicFront"/>
              <a:lightRig rig="threePt" dir="t"/>
            </a:scene3d>
            <a:sp3d contourW="12700"/>
          </a:bodyPr>
          <a:lstStyle/>
          <a:p>
            <a:pPr algn="ctr"/>
            <a:r>
              <a:rPr lang="en-US" altLang="zh-CN" sz="1000" dirty="0">
                <a:solidFill>
                  <a:schemeClr val="bg1">
                    <a:lumMod val="65000"/>
                  </a:schemeClr>
                </a:solidFill>
                <a:latin typeface="Century Gothic" panose="020B0502020202020204" pitchFamily="34" charset="0"/>
                <a:ea typeface="方正黑体简体" panose="03000509000000000000" pitchFamily="65" charset="-122"/>
              </a:rPr>
              <a:t>print the presentation and make it into a film a wider field</a:t>
            </a:r>
            <a:endParaRPr lang="en-US" altLang="zh-CN" sz="1000" dirty="0">
              <a:solidFill>
                <a:schemeClr val="bg1">
                  <a:lumMod val="65000"/>
                </a:schemeClr>
              </a:solidFill>
              <a:latin typeface="Century Gothic" panose="020B0502020202020204" pitchFamily="34" charset="0"/>
              <a:ea typeface="方正黑体简体" panose="03000509000000000000" pitchFamily="65" charset="-122"/>
            </a:endParaRPr>
          </a:p>
        </p:txBody>
      </p:sp>
      <p:pic>
        <p:nvPicPr>
          <p:cNvPr id="57" name="图片 56"/>
          <p:cNvPicPr>
            <a:picLocks noChangeAspect="1"/>
          </p:cNvPicPr>
          <p:nvPr/>
        </p:nvPicPr>
        <p:blipFill rotWithShape="1">
          <a:blip r:embed="rId2">
            <a:extLst>
              <a:ext uri="{28A0092B-C50C-407E-A947-70E740481C1C}">
                <a14:useLocalDpi xmlns:a14="http://schemas.microsoft.com/office/drawing/2010/main" val="0"/>
              </a:ext>
            </a:extLst>
          </a:blip>
          <a:srcRect l="17248" t="69149" r="17958" b="6115"/>
          <a:stretch>
            <a:fillRect/>
          </a:stretch>
        </p:blipFill>
        <p:spPr>
          <a:xfrm>
            <a:off x="1193564" y="1963102"/>
            <a:ext cx="4527032" cy="4005826"/>
          </a:xfrm>
          <a:prstGeom prst="rect">
            <a:avLst/>
          </a:prstGeom>
        </p:spPr>
      </p:pic>
      <p:sp>
        <p:nvSpPr>
          <p:cNvPr id="58" name="文本框 57"/>
          <p:cNvSpPr txBox="1"/>
          <p:nvPr/>
        </p:nvSpPr>
        <p:spPr>
          <a:xfrm>
            <a:off x="7332980" y="2825750"/>
            <a:ext cx="2340610" cy="511810"/>
          </a:xfrm>
          <a:prstGeom prst="rect">
            <a:avLst/>
          </a:prstGeom>
          <a:noFill/>
        </p:spPr>
        <p:txBody>
          <a:bodyPr wrap="square" rtlCol="0">
            <a:spAutoFit/>
          </a:bodyPr>
          <a:lstStyle/>
          <a:p>
            <a:pPr marL="0" marR="0" lvl="0" indent="0" algn="l" defTabSz="914400" eaLnBrk="1" fontAlgn="auto" latinLnBrk="0" hangingPunct="1">
              <a:lnSpc>
                <a:spcPct val="114000"/>
              </a:lnSpc>
              <a:spcBef>
                <a:spcPts val="0"/>
              </a:spcBef>
              <a:spcAft>
                <a:spcPts val="0"/>
              </a:spcAft>
              <a:buClrTx/>
              <a:buSzTx/>
              <a:buFont typeface="Arial" panose="020B0604020202090204" pitchFamily="34" charset="0"/>
              <a:buNone/>
              <a:defRPr/>
            </a:pPr>
            <a:r>
              <a:rPr lang="zh-CN" altLang="en-US" sz="1200" kern="0" noProof="0" dirty="0">
                <a:ln>
                  <a:noFill/>
                </a:ln>
                <a:solidFill>
                  <a:schemeClr val="tx1">
                    <a:lumMod val="65000"/>
                    <a:lumOff val="35000"/>
                  </a:scheme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sym typeface="+mn-ea"/>
              </a:rPr>
              <a:t>您的内容打在这里，或者通过复制您的文本后</a:t>
            </a:r>
            <a:endParaRPr lang="zh-CN" altLang="en-US" sz="1200" dirty="0">
              <a:latin typeface="方正黑体简体" panose="03000509000000000000" pitchFamily="65" charset="-122"/>
              <a:ea typeface="方正黑体简体" panose="03000509000000000000" pitchFamily="65" charset="-122"/>
            </a:endParaRPr>
          </a:p>
        </p:txBody>
      </p:sp>
      <p:grpSp>
        <p:nvGrpSpPr>
          <p:cNvPr id="59" name="组合 58"/>
          <p:cNvGrpSpPr/>
          <p:nvPr/>
        </p:nvGrpSpPr>
        <p:grpSpPr>
          <a:xfrm>
            <a:off x="6807468" y="2835195"/>
            <a:ext cx="376106" cy="376106"/>
            <a:chOff x="1181697" y="2810764"/>
            <a:chExt cx="376106" cy="376106"/>
          </a:xfrm>
        </p:grpSpPr>
        <p:sp>
          <p:nvSpPr>
            <p:cNvPr id="60" name="圆角矩形 49"/>
            <p:cNvSpPr/>
            <p:nvPr/>
          </p:nvSpPr>
          <p:spPr>
            <a:xfrm rot="2700000">
              <a:off x="1181697" y="2810764"/>
              <a:ext cx="376106" cy="376106"/>
            </a:xfrm>
            <a:prstGeom prst="roundRect">
              <a:avLst>
                <a:gd name="adj" fmla="val 40606"/>
              </a:avLst>
            </a:prstGeom>
            <a:gradFill flip="none" rotWithShape="0">
              <a:gsLst>
                <a:gs pos="56000">
                  <a:schemeClr val="bg1"/>
                </a:gs>
                <a:gs pos="99000">
                  <a:schemeClr val="bg1">
                    <a:lumMod val="75000"/>
                  </a:schemeClr>
                </a:gs>
              </a:gsLst>
              <a:lin ang="13500000" scaled="1"/>
              <a:tileRect/>
            </a:gradFill>
            <a:ln w="25400">
              <a:gradFill flip="none" rotWithShape="1">
                <a:gsLst>
                  <a:gs pos="1000">
                    <a:schemeClr val="bg1">
                      <a:lumMod val="85000"/>
                    </a:schemeClr>
                  </a:gs>
                  <a:gs pos="59000">
                    <a:schemeClr val="bg1"/>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a typeface="方正黑体简体" panose="03000509000000000000" pitchFamily="65" charset="-122"/>
              </a:endParaRPr>
            </a:p>
          </p:txBody>
        </p:sp>
        <p:sp>
          <p:nvSpPr>
            <p:cNvPr id="61" name="任意多边形 84"/>
            <p:cNvSpPr>
              <a:spLocks noChangeAspect="1"/>
            </p:cNvSpPr>
            <p:nvPr/>
          </p:nvSpPr>
          <p:spPr>
            <a:xfrm>
              <a:off x="1292607" y="2906072"/>
              <a:ext cx="154285" cy="180000"/>
            </a:xfrm>
            <a:custGeom>
              <a:avLst/>
              <a:gdLst/>
              <a:ahLst/>
              <a:cxnLst/>
              <a:rect l="l" t="t" r="r" b="b"/>
              <a:pathLst>
                <a:path w="220435" h="257175">
                  <a:moveTo>
                    <a:pt x="59701" y="183697"/>
                  </a:moveTo>
                  <a:cubicBezTo>
                    <a:pt x="58362" y="183697"/>
                    <a:pt x="57261" y="184127"/>
                    <a:pt x="56400" y="184988"/>
                  </a:cubicBezTo>
                  <a:cubicBezTo>
                    <a:pt x="55539" y="185850"/>
                    <a:pt x="55109" y="186950"/>
                    <a:pt x="55109" y="188289"/>
                  </a:cubicBezTo>
                  <a:lnTo>
                    <a:pt x="55109" y="197474"/>
                  </a:lnTo>
                  <a:cubicBezTo>
                    <a:pt x="55109" y="198814"/>
                    <a:pt x="55539" y="199914"/>
                    <a:pt x="56400" y="200775"/>
                  </a:cubicBezTo>
                  <a:cubicBezTo>
                    <a:pt x="57261" y="201636"/>
                    <a:pt x="58362" y="202067"/>
                    <a:pt x="59701" y="202067"/>
                  </a:cubicBezTo>
                  <a:lnTo>
                    <a:pt x="160734" y="202067"/>
                  </a:lnTo>
                  <a:cubicBezTo>
                    <a:pt x="162074" y="202067"/>
                    <a:pt x="163174" y="201636"/>
                    <a:pt x="164035" y="200775"/>
                  </a:cubicBezTo>
                  <a:cubicBezTo>
                    <a:pt x="164896" y="199914"/>
                    <a:pt x="165327" y="198814"/>
                    <a:pt x="165327" y="197474"/>
                  </a:cubicBezTo>
                  <a:lnTo>
                    <a:pt x="165327" y="188289"/>
                  </a:lnTo>
                  <a:cubicBezTo>
                    <a:pt x="165327" y="186950"/>
                    <a:pt x="164896" y="185850"/>
                    <a:pt x="164035" y="184988"/>
                  </a:cubicBezTo>
                  <a:cubicBezTo>
                    <a:pt x="163174" y="184127"/>
                    <a:pt x="162074" y="183697"/>
                    <a:pt x="160734" y="183697"/>
                  </a:cubicBezTo>
                  <a:close/>
                  <a:moveTo>
                    <a:pt x="59701" y="146958"/>
                  </a:moveTo>
                  <a:cubicBezTo>
                    <a:pt x="58362" y="146958"/>
                    <a:pt x="57261" y="147388"/>
                    <a:pt x="56400" y="148249"/>
                  </a:cubicBezTo>
                  <a:cubicBezTo>
                    <a:pt x="55539" y="149110"/>
                    <a:pt x="55109" y="150210"/>
                    <a:pt x="55109" y="151550"/>
                  </a:cubicBezTo>
                  <a:lnTo>
                    <a:pt x="55109" y="160735"/>
                  </a:lnTo>
                  <a:cubicBezTo>
                    <a:pt x="55109" y="162074"/>
                    <a:pt x="55539" y="163174"/>
                    <a:pt x="56400" y="164036"/>
                  </a:cubicBezTo>
                  <a:cubicBezTo>
                    <a:pt x="57261" y="164897"/>
                    <a:pt x="58362" y="165327"/>
                    <a:pt x="59701" y="165327"/>
                  </a:cubicBezTo>
                  <a:lnTo>
                    <a:pt x="160734" y="165327"/>
                  </a:lnTo>
                  <a:cubicBezTo>
                    <a:pt x="162074" y="165327"/>
                    <a:pt x="163174" y="164897"/>
                    <a:pt x="164035" y="164036"/>
                  </a:cubicBezTo>
                  <a:cubicBezTo>
                    <a:pt x="164896" y="163174"/>
                    <a:pt x="165327" y="162074"/>
                    <a:pt x="165327" y="160735"/>
                  </a:cubicBezTo>
                  <a:lnTo>
                    <a:pt x="165327" y="151550"/>
                  </a:lnTo>
                  <a:cubicBezTo>
                    <a:pt x="165327" y="150210"/>
                    <a:pt x="164896" y="149110"/>
                    <a:pt x="164035" y="148249"/>
                  </a:cubicBezTo>
                  <a:cubicBezTo>
                    <a:pt x="163174" y="147388"/>
                    <a:pt x="162074" y="146958"/>
                    <a:pt x="160734" y="146958"/>
                  </a:cubicBezTo>
                  <a:close/>
                  <a:moveTo>
                    <a:pt x="59701" y="110218"/>
                  </a:moveTo>
                  <a:cubicBezTo>
                    <a:pt x="58362" y="110218"/>
                    <a:pt x="57261" y="110649"/>
                    <a:pt x="56400" y="111510"/>
                  </a:cubicBezTo>
                  <a:cubicBezTo>
                    <a:pt x="55539" y="112371"/>
                    <a:pt x="55109" y="113471"/>
                    <a:pt x="55109" y="114811"/>
                  </a:cubicBezTo>
                  <a:lnTo>
                    <a:pt x="55109" y="123995"/>
                  </a:lnTo>
                  <a:cubicBezTo>
                    <a:pt x="55109" y="125335"/>
                    <a:pt x="55539" y="126435"/>
                    <a:pt x="56400" y="127296"/>
                  </a:cubicBezTo>
                  <a:cubicBezTo>
                    <a:pt x="57261" y="128157"/>
                    <a:pt x="58362" y="128588"/>
                    <a:pt x="59701" y="128588"/>
                  </a:cubicBezTo>
                  <a:lnTo>
                    <a:pt x="160734" y="128588"/>
                  </a:lnTo>
                  <a:cubicBezTo>
                    <a:pt x="162074" y="128588"/>
                    <a:pt x="163174" y="128157"/>
                    <a:pt x="164035" y="127296"/>
                  </a:cubicBezTo>
                  <a:cubicBezTo>
                    <a:pt x="164896" y="126435"/>
                    <a:pt x="165327" y="125335"/>
                    <a:pt x="165327" y="123995"/>
                  </a:cubicBezTo>
                  <a:lnTo>
                    <a:pt x="165327" y="114811"/>
                  </a:lnTo>
                  <a:cubicBezTo>
                    <a:pt x="165327" y="113471"/>
                    <a:pt x="164896" y="112371"/>
                    <a:pt x="164035" y="111510"/>
                  </a:cubicBezTo>
                  <a:cubicBezTo>
                    <a:pt x="163174" y="110649"/>
                    <a:pt x="162074" y="110218"/>
                    <a:pt x="160734" y="110218"/>
                  </a:cubicBezTo>
                  <a:close/>
                  <a:moveTo>
                    <a:pt x="146957" y="5741"/>
                  </a:moveTo>
                  <a:cubicBezTo>
                    <a:pt x="149062" y="7080"/>
                    <a:pt x="150784" y="8420"/>
                    <a:pt x="152123" y="9759"/>
                  </a:cubicBezTo>
                  <a:lnTo>
                    <a:pt x="210677" y="68312"/>
                  </a:lnTo>
                  <a:cubicBezTo>
                    <a:pt x="212016" y="69652"/>
                    <a:pt x="213355" y="71374"/>
                    <a:pt x="214695" y="73479"/>
                  </a:cubicBezTo>
                  <a:lnTo>
                    <a:pt x="146957" y="73479"/>
                  </a:lnTo>
                  <a:close/>
                  <a:moveTo>
                    <a:pt x="13777" y="0"/>
                  </a:moveTo>
                  <a:lnTo>
                    <a:pt x="128587" y="0"/>
                  </a:lnTo>
                  <a:lnTo>
                    <a:pt x="128587" y="78071"/>
                  </a:lnTo>
                  <a:cubicBezTo>
                    <a:pt x="128587" y="81898"/>
                    <a:pt x="129927" y="85151"/>
                    <a:pt x="132606" y="87830"/>
                  </a:cubicBezTo>
                  <a:cubicBezTo>
                    <a:pt x="135285" y="90509"/>
                    <a:pt x="138537" y="91849"/>
                    <a:pt x="142364" y="91849"/>
                  </a:cubicBezTo>
                  <a:lnTo>
                    <a:pt x="220435" y="91849"/>
                  </a:lnTo>
                  <a:lnTo>
                    <a:pt x="220435" y="243398"/>
                  </a:lnTo>
                  <a:cubicBezTo>
                    <a:pt x="220435" y="247225"/>
                    <a:pt x="219096" y="250478"/>
                    <a:pt x="216417" y="253157"/>
                  </a:cubicBezTo>
                  <a:cubicBezTo>
                    <a:pt x="213738" y="255836"/>
                    <a:pt x="210485" y="257175"/>
                    <a:pt x="206658" y="257175"/>
                  </a:cubicBezTo>
                  <a:lnTo>
                    <a:pt x="13777" y="257175"/>
                  </a:lnTo>
                  <a:cubicBezTo>
                    <a:pt x="9950" y="257175"/>
                    <a:pt x="6697" y="255836"/>
                    <a:pt x="4018" y="253157"/>
                  </a:cubicBezTo>
                  <a:cubicBezTo>
                    <a:pt x="1339" y="250478"/>
                    <a:pt x="0" y="247225"/>
                    <a:pt x="0" y="243398"/>
                  </a:cubicBezTo>
                  <a:lnTo>
                    <a:pt x="0" y="13778"/>
                  </a:lnTo>
                  <a:cubicBezTo>
                    <a:pt x="0" y="9951"/>
                    <a:pt x="1339" y="6698"/>
                    <a:pt x="4018" y="4019"/>
                  </a:cubicBezTo>
                  <a:cubicBezTo>
                    <a:pt x="6697" y="1340"/>
                    <a:pt x="9950" y="0"/>
                    <a:pt x="13777" y="0"/>
                  </a:cubicBezTo>
                  <a:close/>
                </a:path>
              </a:pathLst>
            </a:custGeom>
            <a:solidFill>
              <a:srgbClr val="62D8DC"/>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sz="2000" dirty="0">
                <a:latin typeface="FontAwesome" pitchFamily="2" charset="0"/>
                <a:ea typeface="方正黑体简体" panose="03000509000000000000" pitchFamily="65" charset="-122"/>
              </a:endParaRPr>
            </a:p>
          </p:txBody>
        </p:sp>
      </p:grpSp>
      <p:grpSp>
        <p:nvGrpSpPr>
          <p:cNvPr id="62" name="组合 61"/>
          <p:cNvGrpSpPr/>
          <p:nvPr/>
        </p:nvGrpSpPr>
        <p:grpSpPr>
          <a:xfrm>
            <a:off x="6807468" y="5255070"/>
            <a:ext cx="376106" cy="376106"/>
            <a:chOff x="1181697" y="5230639"/>
            <a:chExt cx="376106" cy="376106"/>
          </a:xfrm>
        </p:grpSpPr>
        <p:sp>
          <p:nvSpPr>
            <p:cNvPr id="63" name="圆角矩形 76"/>
            <p:cNvSpPr/>
            <p:nvPr/>
          </p:nvSpPr>
          <p:spPr>
            <a:xfrm rot="2700000">
              <a:off x="1181697" y="5230639"/>
              <a:ext cx="376106" cy="376106"/>
            </a:xfrm>
            <a:prstGeom prst="roundRect">
              <a:avLst>
                <a:gd name="adj" fmla="val 40606"/>
              </a:avLst>
            </a:prstGeom>
            <a:gradFill flip="none" rotWithShape="0">
              <a:gsLst>
                <a:gs pos="56000">
                  <a:schemeClr val="bg1"/>
                </a:gs>
                <a:gs pos="99000">
                  <a:schemeClr val="bg1">
                    <a:lumMod val="75000"/>
                  </a:schemeClr>
                </a:gs>
              </a:gsLst>
              <a:lin ang="13500000" scaled="1"/>
              <a:tileRect/>
            </a:gradFill>
            <a:ln w="25400">
              <a:gradFill flip="none" rotWithShape="1">
                <a:gsLst>
                  <a:gs pos="1000">
                    <a:schemeClr val="bg1">
                      <a:lumMod val="85000"/>
                    </a:schemeClr>
                  </a:gs>
                  <a:gs pos="59000">
                    <a:schemeClr val="bg1"/>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a typeface="方正黑体简体" panose="03000509000000000000" pitchFamily="65" charset="-122"/>
              </a:endParaRPr>
            </a:p>
          </p:txBody>
        </p:sp>
        <p:sp>
          <p:nvSpPr>
            <p:cNvPr id="64" name="Freeform 106"/>
            <p:cNvSpPr>
              <a:spLocks noChangeAspect="1" noChangeArrowheads="1"/>
            </p:cNvSpPr>
            <p:nvPr/>
          </p:nvSpPr>
          <p:spPr bwMode="auto">
            <a:xfrm>
              <a:off x="1306373" y="5328692"/>
              <a:ext cx="126754" cy="180000"/>
            </a:xfrm>
            <a:custGeom>
              <a:avLst/>
              <a:gdLst>
                <a:gd name="T0" fmla="*/ 35 w 355"/>
                <a:gd name="T1" fmla="*/ 497 h 506"/>
                <a:gd name="T2" fmla="*/ 35 w 355"/>
                <a:gd name="T3" fmla="*/ 497 h 506"/>
                <a:gd name="T4" fmla="*/ 70 w 355"/>
                <a:gd name="T5" fmla="*/ 381 h 506"/>
                <a:gd name="T6" fmla="*/ 203 w 355"/>
                <a:gd name="T7" fmla="*/ 310 h 506"/>
                <a:gd name="T8" fmla="*/ 132 w 355"/>
                <a:gd name="T9" fmla="*/ 284 h 506"/>
                <a:gd name="T10" fmla="*/ 292 w 355"/>
                <a:gd name="T11" fmla="*/ 194 h 506"/>
                <a:gd name="T12" fmla="*/ 194 w 355"/>
                <a:gd name="T13" fmla="*/ 168 h 506"/>
                <a:gd name="T14" fmla="*/ 327 w 355"/>
                <a:gd name="T15" fmla="*/ 133 h 506"/>
                <a:gd name="T16" fmla="*/ 345 w 355"/>
                <a:gd name="T17" fmla="*/ 44 h 506"/>
                <a:gd name="T18" fmla="*/ 248 w 355"/>
                <a:gd name="T19" fmla="*/ 0 h 506"/>
                <a:gd name="T20" fmla="*/ 159 w 355"/>
                <a:gd name="T21" fmla="*/ 124 h 506"/>
                <a:gd name="T22" fmla="*/ 168 w 355"/>
                <a:gd name="T23" fmla="*/ 18 h 506"/>
                <a:gd name="T24" fmla="*/ 70 w 355"/>
                <a:gd name="T25" fmla="*/ 106 h 506"/>
                <a:gd name="T26" fmla="*/ 61 w 355"/>
                <a:gd name="T27" fmla="*/ 301 h 506"/>
                <a:gd name="T28" fmla="*/ 8 w 355"/>
                <a:gd name="T29" fmla="*/ 213 h 506"/>
                <a:gd name="T30" fmla="*/ 35 w 355"/>
                <a:gd name="T31" fmla="*/ 363 h 506"/>
                <a:gd name="T32" fmla="*/ 8 w 355"/>
                <a:gd name="T33" fmla="*/ 478 h 506"/>
                <a:gd name="T34" fmla="*/ 35 w 355"/>
                <a:gd name="T35" fmla="*/ 497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5" h="506">
                  <a:moveTo>
                    <a:pt x="35" y="497"/>
                  </a:moveTo>
                  <a:lnTo>
                    <a:pt x="35" y="497"/>
                  </a:lnTo>
                  <a:cubicBezTo>
                    <a:pt x="44" y="469"/>
                    <a:pt x="53" y="434"/>
                    <a:pt x="70" y="381"/>
                  </a:cubicBezTo>
                  <a:cubicBezTo>
                    <a:pt x="132" y="372"/>
                    <a:pt x="168" y="390"/>
                    <a:pt x="203" y="310"/>
                  </a:cubicBezTo>
                  <a:cubicBezTo>
                    <a:pt x="168" y="328"/>
                    <a:pt x="132" y="292"/>
                    <a:pt x="132" y="284"/>
                  </a:cubicBezTo>
                  <a:cubicBezTo>
                    <a:pt x="132" y="266"/>
                    <a:pt x="229" y="292"/>
                    <a:pt x="292" y="194"/>
                  </a:cubicBezTo>
                  <a:cubicBezTo>
                    <a:pt x="212" y="213"/>
                    <a:pt x="185" y="178"/>
                    <a:pt x="194" y="168"/>
                  </a:cubicBezTo>
                  <a:cubicBezTo>
                    <a:pt x="221" y="159"/>
                    <a:pt x="292" y="168"/>
                    <a:pt x="327" y="133"/>
                  </a:cubicBezTo>
                  <a:cubicBezTo>
                    <a:pt x="345" y="115"/>
                    <a:pt x="354" y="62"/>
                    <a:pt x="345" y="44"/>
                  </a:cubicBezTo>
                  <a:cubicBezTo>
                    <a:pt x="336" y="27"/>
                    <a:pt x="283" y="0"/>
                    <a:pt x="248" y="0"/>
                  </a:cubicBezTo>
                  <a:cubicBezTo>
                    <a:pt x="221" y="9"/>
                    <a:pt x="168" y="124"/>
                    <a:pt x="159" y="124"/>
                  </a:cubicBezTo>
                  <a:cubicBezTo>
                    <a:pt x="141" y="124"/>
                    <a:pt x="141" y="71"/>
                    <a:pt x="168" y="18"/>
                  </a:cubicBezTo>
                  <a:cubicBezTo>
                    <a:pt x="132" y="35"/>
                    <a:pt x="88" y="71"/>
                    <a:pt x="70" y="106"/>
                  </a:cubicBezTo>
                  <a:cubicBezTo>
                    <a:pt x="44" y="159"/>
                    <a:pt x="79" y="301"/>
                    <a:pt x="61" y="301"/>
                  </a:cubicBezTo>
                  <a:cubicBezTo>
                    <a:pt x="53" y="310"/>
                    <a:pt x="17" y="239"/>
                    <a:pt x="8" y="213"/>
                  </a:cubicBezTo>
                  <a:cubicBezTo>
                    <a:pt x="0" y="257"/>
                    <a:pt x="0" y="301"/>
                    <a:pt x="35" y="363"/>
                  </a:cubicBezTo>
                  <a:cubicBezTo>
                    <a:pt x="26" y="407"/>
                    <a:pt x="17" y="452"/>
                    <a:pt x="8" y="478"/>
                  </a:cubicBezTo>
                  <a:cubicBezTo>
                    <a:pt x="8" y="497"/>
                    <a:pt x="35" y="505"/>
                    <a:pt x="35" y="497"/>
                  </a:cubicBezTo>
                </a:path>
              </a:pathLst>
            </a:custGeom>
            <a:solidFill>
              <a:srgbClr val="F8B2C3"/>
            </a:solidFill>
            <a:ln>
              <a:noFill/>
            </a:ln>
            <a:effectLst/>
          </p:spPr>
          <p:txBody>
            <a:bodyPr wrap="none" lIns="45712" tIns="22856" rIns="45712" bIns="22856" anchor="ctr"/>
            <a:lstStyle/>
            <a:p>
              <a:pPr defTabSz="608965">
                <a:defRPr/>
              </a:pPr>
              <a:endParaRPr lang="en-US" dirty="0">
                <a:ea typeface="方正黑体简体" panose="03000509000000000000" pitchFamily="65" charset="-122"/>
              </a:endParaRPr>
            </a:p>
          </p:txBody>
        </p:sp>
      </p:grpSp>
      <p:grpSp>
        <p:nvGrpSpPr>
          <p:cNvPr id="65" name="组合 64"/>
          <p:cNvGrpSpPr/>
          <p:nvPr/>
        </p:nvGrpSpPr>
        <p:grpSpPr>
          <a:xfrm>
            <a:off x="6807468" y="4406244"/>
            <a:ext cx="376106" cy="376106"/>
            <a:chOff x="1181697" y="4410388"/>
            <a:chExt cx="376106" cy="376106"/>
          </a:xfrm>
        </p:grpSpPr>
        <p:sp>
          <p:nvSpPr>
            <p:cNvPr id="66" name="圆角矩形 67"/>
            <p:cNvSpPr/>
            <p:nvPr/>
          </p:nvSpPr>
          <p:spPr>
            <a:xfrm rot="2700000">
              <a:off x="1181697" y="4410388"/>
              <a:ext cx="376106" cy="376106"/>
            </a:xfrm>
            <a:prstGeom prst="roundRect">
              <a:avLst>
                <a:gd name="adj" fmla="val 40606"/>
              </a:avLst>
            </a:prstGeom>
            <a:gradFill flip="none" rotWithShape="0">
              <a:gsLst>
                <a:gs pos="56000">
                  <a:schemeClr val="bg1"/>
                </a:gs>
                <a:gs pos="99000">
                  <a:schemeClr val="bg1">
                    <a:lumMod val="75000"/>
                  </a:schemeClr>
                </a:gs>
              </a:gsLst>
              <a:lin ang="13500000" scaled="1"/>
              <a:tileRect/>
            </a:gradFill>
            <a:ln w="25400">
              <a:gradFill flip="none" rotWithShape="1">
                <a:gsLst>
                  <a:gs pos="1000">
                    <a:schemeClr val="bg1">
                      <a:lumMod val="85000"/>
                    </a:schemeClr>
                  </a:gs>
                  <a:gs pos="59000">
                    <a:schemeClr val="bg1"/>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a typeface="方正黑体简体" panose="03000509000000000000" pitchFamily="65" charset="-122"/>
              </a:endParaRPr>
            </a:p>
          </p:txBody>
        </p:sp>
        <p:sp>
          <p:nvSpPr>
            <p:cNvPr id="67" name="Freeform 51"/>
            <p:cNvSpPr>
              <a:spLocks noChangeAspect="1" noChangeArrowheads="1"/>
            </p:cNvSpPr>
            <p:nvPr/>
          </p:nvSpPr>
          <p:spPr bwMode="auto">
            <a:xfrm>
              <a:off x="1276881" y="4542739"/>
              <a:ext cx="180000" cy="111404"/>
            </a:xfrm>
            <a:custGeom>
              <a:avLst/>
              <a:gdLst>
                <a:gd name="T0" fmla="*/ 18 w 461"/>
                <a:gd name="T1" fmla="*/ 27 h 285"/>
                <a:gd name="T2" fmla="*/ 18 w 461"/>
                <a:gd name="T3" fmla="*/ 27 h 285"/>
                <a:gd name="T4" fmla="*/ 203 w 461"/>
                <a:gd name="T5" fmla="*/ 125 h 285"/>
                <a:gd name="T6" fmla="*/ 231 w 461"/>
                <a:gd name="T7" fmla="*/ 133 h 285"/>
                <a:gd name="T8" fmla="*/ 248 w 461"/>
                <a:gd name="T9" fmla="*/ 125 h 285"/>
                <a:gd name="T10" fmla="*/ 434 w 461"/>
                <a:gd name="T11" fmla="*/ 27 h 285"/>
                <a:gd name="T12" fmla="*/ 443 w 461"/>
                <a:gd name="T13" fmla="*/ 0 h 285"/>
                <a:gd name="T14" fmla="*/ 18 w 461"/>
                <a:gd name="T15" fmla="*/ 0 h 285"/>
                <a:gd name="T16" fmla="*/ 18 w 461"/>
                <a:gd name="T17" fmla="*/ 27 h 285"/>
                <a:gd name="T18" fmla="*/ 443 w 461"/>
                <a:gd name="T19" fmla="*/ 80 h 285"/>
                <a:gd name="T20" fmla="*/ 443 w 461"/>
                <a:gd name="T21" fmla="*/ 80 h 285"/>
                <a:gd name="T22" fmla="*/ 248 w 461"/>
                <a:gd name="T23" fmla="*/ 178 h 285"/>
                <a:gd name="T24" fmla="*/ 231 w 461"/>
                <a:gd name="T25" fmla="*/ 178 h 285"/>
                <a:gd name="T26" fmla="*/ 203 w 461"/>
                <a:gd name="T27" fmla="*/ 178 h 285"/>
                <a:gd name="T28" fmla="*/ 18 w 461"/>
                <a:gd name="T29" fmla="*/ 80 h 285"/>
                <a:gd name="T30" fmla="*/ 9 w 461"/>
                <a:gd name="T31" fmla="*/ 80 h 285"/>
                <a:gd name="T32" fmla="*/ 9 w 461"/>
                <a:gd name="T33" fmla="*/ 266 h 285"/>
                <a:gd name="T34" fmla="*/ 35 w 461"/>
                <a:gd name="T35" fmla="*/ 284 h 285"/>
                <a:gd name="T36" fmla="*/ 425 w 461"/>
                <a:gd name="T37" fmla="*/ 284 h 285"/>
                <a:gd name="T38" fmla="*/ 452 w 461"/>
                <a:gd name="T39" fmla="*/ 266 h 285"/>
                <a:gd name="T40" fmla="*/ 452 w 461"/>
                <a:gd name="T41" fmla="*/ 80 h 285"/>
                <a:gd name="T42" fmla="*/ 443 w 461"/>
                <a:gd name="T43" fmla="*/ 8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1" h="285">
                  <a:moveTo>
                    <a:pt x="18" y="27"/>
                  </a:moveTo>
                  <a:lnTo>
                    <a:pt x="18" y="27"/>
                  </a:lnTo>
                  <a:cubicBezTo>
                    <a:pt x="35" y="35"/>
                    <a:pt x="203" y="125"/>
                    <a:pt x="203" y="125"/>
                  </a:cubicBezTo>
                  <a:cubicBezTo>
                    <a:pt x="212" y="133"/>
                    <a:pt x="221" y="133"/>
                    <a:pt x="231" y="133"/>
                  </a:cubicBezTo>
                  <a:cubicBezTo>
                    <a:pt x="239" y="133"/>
                    <a:pt x="248" y="133"/>
                    <a:pt x="248" y="125"/>
                  </a:cubicBezTo>
                  <a:cubicBezTo>
                    <a:pt x="256" y="125"/>
                    <a:pt x="425" y="35"/>
                    <a:pt x="434" y="27"/>
                  </a:cubicBezTo>
                  <a:cubicBezTo>
                    <a:pt x="452" y="18"/>
                    <a:pt x="460" y="0"/>
                    <a:pt x="443" y="0"/>
                  </a:cubicBezTo>
                  <a:cubicBezTo>
                    <a:pt x="18" y="0"/>
                    <a:pt x="18" y="0"/>
                    <a:pt x="18" y="0"/>
                  </a:cubicBezTo>
                  <a:cubicBezTo>
                    <a:pt x="0" y="0"/>
                    <a:pt x="9" y="18"/>
                    <a:pt x="18" y="27"/>
                  </a:cubicBezTo>
                  <a:close/>
                  <a:moveTo>
                    <a:pt x="443" y="80"/>
                  </a:moveTo>
                  <a:lnTo>
                    <a:pt x="443" y="80"/>
                  </a:lnTo>
                  <a:cubicBezTo>
                    <a:pt x="434" y="80"/>
                    <a:pt x="256" y="169"/>
                    <a:pt x="248" y="178"/>
                  </a:cubicBezTo>
                  <a:cubicBezTo>
                    <a:pt x="248" y="178"/>
                    <a:pt x="239" y="178"/>
                    <a:pt x="231" y="178"/>
                  </a:cubicBezTo>
                  <a:cubicBezTo>
                    <a:pt x="221" y="178"/>
                    <a:pt x="212" y="178"/>
                    <a:pt x="203" y="178"/>
                  </a:cubicBezTo>
                  <a:cubicBezTo>
                    <a:pt x="194" y="169"/>
                    <a:pt x="27" y="80"/>
                    <a:pt x="18" y="80"/>
                  </a:cubicBezTo>
                  <a:cubicBezTo>
                    <a:pt x="9" y="72"/>
                    <a:pt x="9" y="80"/>
                    <a:pt x="9" y="80"/>
                  </a:cubicBezTo>
                  <a:cubicBezTo>
                    <a:pt x="9" y="88"/>
                    <a:pt x="9" y="266"/>
                    <a:pt x="9" y="266"/>
                  </a:cubicBezTo>
                  <a:cubicBezTo>
                    <a:pt x="9" y="275"/>
                    <a:pt x="18" y="284"/>
                    <a:pt x="35" y="284"/>
                  </a:cubicBezTo>
                  <a:cubicBezTo>
                    <a:pt x="425" y="284"/>
                    <a:pt x="425" y="284"/>
                    <a:pt x="425" y="284"/>
                  </a:cubicBezTo>
                  <a:cubicBezTo>
                    <a:pt x="443" y="284"/>
                    <a:pt x="452" y="275"/>
                    <a:pt x="452" y="266"/>
                  </a:cubicBezTo>
                  <a:cubicBezTo>
                    <a:pt x="452" y="266"/>
                    <a:pt x="452" y="88"/>
                    <a:pt x="452" y="80"/>
                  </a:cubicBezTo>
                  <a:cubicBezTo>
                    <a:pt x="452" y="80"/>
                    <a:pt x="452" y="72"/>
                    <a:pt x="443" y="80"/>
                  </a:cubicBezTo>
                  <a:close/>
                </a:path>
              </a:pathLst>
            </a:custGeom>
            <a:solidFill>
              <a:srgbClr val="62D8DC"/>
            </a:solidFill>
            <a:ln>
              <a:noFill/>
            </a:ln>
            <a:effectLst/>
          </p:spPr>
          <p:txBody>
            <a:bodyPr wrap="none" lIns="45712" tIns="22856" rIns="45712" bIns="22856" anchor="ctr"/>
            <a:lstStyle/>
            <a:p>
              <a:pPr defTabSz="608965">
                <a:defRPr/>
              </a:pPr>
              <a:endParaRPr lang="en-US" dirty="0">
                <a:ea typeface="方正黑体简体" panose="03000509000000000000" pitchFamily="65" charset="-122"/>
              </a:endParaRPr>
            </a:p>
          </p:txBody>
        </p:sp>
      </p:grpSp>
      <p:grpSp>
        <p:nvGrpSpPr>
          <p:cNvPr id="68" name="组合 67"/>
          <p:cNvGrpSpPr/>
          <p:nvPr/>
        </p:nvGrpSpPr>
        <p:grpSpPr>
          <a:xfrm>
            <a:off x="6807468" y="3633662"/>
            <a:ext cx="376106" cy="376106"/>
            <a:chOff x="1181697" y="3609231"/>
            <a:chExt cx="376106" cy="376106"/>
          </a:xfrm>
        </p:grpSpPr>
        <p:sp>
          <p:nvSpPr>
            <p:cNvPr id="69" name="圆角矩形 58"/>
            <p:cNvSpPr/>
            <p:nvPr/>
          </p:nvSpPr>
          <p:spPr>
            <a:xfrm rot="2700000">
              <a:off x="1181697" y="3609231"/>
              <a:ext cx="376106" cy="376106"/>
            </a:xfrm>
            <a:prstGeom prst="roundRect">
              <a:avLst>
                <a:gd name="adj" fmla="val 40606"/>
              </a:avLst>
            </a:prstGeom>
            <a:gradFill flip="none" rotWithShape="0">
              <a:gsLst>
                <a:gs pos="56000">
                  <a:schemeClr val="bg1"/>
                </a:gs>
                <a:gs pos="99000">
                  <a:schemeClr val="bg1">
                    <a:lumMod val="75000"/>
                  </a:schemeClr>
                </a:gs>
              </a:gsLst>
              <a:lin ang="13500000" scaled="1"/>
              <a:tileRect/>
            </a:gradFill>
            <a:ln w="25400">
              <a:gradFill flip="none" rotWithShape="1">
                <a:gsLst>
                  <a:gs pos="1000">
                    <a:schemeClr val="bg1">
                      <a:lumMod val="85000"/>
                    </a:schemeClr>
                  </a:gs>
                  <a:gs pos="59000">
                    <a:schemeClr val="bg1"/>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a typeface="方正黑体简体" panose="03000509000000000000" pitchFamily="65" charset="-122"/>
              </a:endParaRPr>
            </a:p>
          </p:txBody>
        </p:sp>
        <p:sp>
          <p:nvSpPr>
            <p:cNvPr id="70" name="Freeform 75"/>
            <p:cNvSpPr>
              <a:spLocks noChangeAspect="1" noChangeArrowheads="1"/>
            </p:cNvSpPr>
            <p:nvPr/>
          </p:nvSpPr>
          <p:spPr bwMode="auto">
            <a:xfrm>
              <a:off x="1321289" y="3707284"/>
              <a:ext cx="96923" cy="180000"/>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rgbClr val="F8B2C3"/>
            </a:solidFill>
            <a:ln>
              <a:noFill/>
            </a:ln>
            <a:effectLst/>
          </p:spPr>
          <p:txBody>
            <a:bodyPr wrap="none" lIns="45712" tIns="22856" rIns="45712" bIns="22856" anchor="ctr"/>
            <a:lstStyle/>
            <a:p>
              <a:pPr defTabSz="608965">
                <a:defRPr/>
              </a:pPr>
              <a:endParaRPr lang="en-US" dirty="0">
                <a:ea typeface="方正黑体简体" panose="03000509000000000000" pitchFamily="65" charset="-122"/>
              </a:endParaRPr>
            </a:p>
          </p:txBody>
        </p:sp>
      </p:grpSp>
      <p:sp>
        <p:nvSpPr>
          <p:cNvPr id="71" name="文本框 70"/>
          <p:cNvSpPr txBox="1"/>
          <p:nvPr/>
        </p:nvSpPr>
        <p:spPr>
          <a:xfrm>
            <a:off x="7341235" y="3556000"/>
            <a:ext cx="2340610" cy="511810"/>
          </a:xfrm>
          <a:prstGeom prst="rect">
            <a:avLst/>
          </a:prstGeom>
          <a:noFill/>
        </p:spPr>
        <p:txBody>
          <a:bodyPr wrap="square" rtlCol="0">
            <a:spAutoFit/>
          </a:bodyPr>
          <a:lstStyle/>
          <a:p>
            <a:pPr marL="0" marR="0" lvl="0" indent="0" algn="l" defTabSz="914400" eaLnBrk="1" fontAlgn="auto" latinLnBrk="0" hangingPunct="1">
              <a:lnSpc>
                <a:spcPct val="114000"/>
              </a:lnSpc>
              <a:spcBef>
                <a:spcPts val="0"/>
              </a:spcBef>
              <a:spcAft>
                <a:spcPts val="0"/>
              </a:spcAft>
              <a:buClrTx/>
              <a:buSzTx/>
              <a:buFont typeface="Arial" panose="020B0604020202090204" pitchFamily="34" charset="0"/>
              <a:buNone/>
              <a:defRPr/>
            </a:pPr>
            <a:r>
              <a:rPr lang="zh-CN" altLang="en-US" sz="1200" kern="0" noProof="0" dirty="0">
                <a:ln>
                  <a:noFill/>
                </a:ln>
                <a:solidFill>
                  <a:schemeClr val="tx1">
                    <a:lumMod val="65000"/>
                    <a:lumOff val="35000"/>
                  </a:scheme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sym typeface="+mn-ea"/>
              </a:rPr>
              <a:t>您的内容打在这里，或者通过复制您的文本后</a:t>
            </a:r>
            <a:endParaRPr lang="zh-CN" altLang="en-US" sz="1200" dirty="0">
              <a:latin typeface="方正黑体简体" panose="03000509000000000000" pitchFamily="65" charset="-122"/>
              <a:ea typeface="方正黑体简体" panose="03000509000000000000" pitchFamily="65" charset="-122"/>
            </a:endParaRPr>
          </a:p>
        </p:txBody>
      </p:sp>
      <p:sp>
        <p:nvSpPr>
          <p:cNvPr id="72" name="文本框 71"/>
          <p:cNvSpPr txBox="1"/>
          <p:nvPr/>
        </p:nvSpPr>
        <p:spPr>
          <a:xfrm>
            <a:off x="7341235" y="4348480"/>
            <a:ext cx="2340610" cy="511810"/>
          </a:xfrm>
          <a:prstGeom prst="rect">
            <a:avLst/>
          </a:prstGeom>
          <a:noFill/>
        </p:spPr>
        <p:txBody>
          <a:bodyPr wrap="square" rtlCol="0">
            <a:spAutoFit/>
          </a:bodyPr>
          <a:lstStyle/>
          <a:p>
            <a:pPr marL="0" marR="0" lvl="0" indent="0" algn="l" defTabSz="914400" eaLnBrk="1" fontAlgn="auto" latinLnBrk="0" hangingPunct="1">
              <a:lnSpc>
                <a:spcPct val="114000"/>
              </a:lnSpc>
              <a:spcBef>
                <a:spcPts val="0"/>
              </a:spcBef>
              <a:spcAft>
                <a:spcPts val="0"/>
              </a:spcAft>
              <a:buClrTx/>
              <a:buSzTx/>
              <a:buFont typeface="Arial" panose="020B0604020202090204" pitchFamily="34" charset="0"/>
              <a:buNone/>
              <a:defRPr/>
            </a:pPr>
            <a:r>
              <a:rPr lang="zh-CN" altLang="en-US" sz="1200" kern="0" noProof="0" dirty="0">
                <a:ln>
                  <a:noFill/>
                </a:ln>
                <a:solidFill>
                  <a:schemeClr val="tx1">
                    <a:lumMod val="65000"/>
                    <a:lumOff val="35000"/>
                  </a:scheme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sym typeface="+mn-ea"/>
              </a:rPr>
              <a:t>您的内容打在这里，或者通过复制您的文本后</a:t>
            </a:r>
            <a:endParaRPr lang="zh-CN" altLang="en-US" sz="1200" dirty="0">
              <a:latin typeface="方正黑体简体" panose="03000509000000000000" pitchFamily="65" charset="-122"/>
              <a:ea typeface="方正黑体简体" panose="03000509000000000000" pitchFamily="65" charset="-122"/>
            </a:endParaRPr>
          </a:p>
        </p:txBody>
      </p:sp>
      <p:sp>
        <p:nvSpPr>
          <p:cNvPr id="73" name="文本框 72"/>
          <p:cNvSpPr txBox="1"/>
          <p:nvPr/>
        </p:nvSpPr>
        <p:spPr>
          <a:xfrm>
            <a:off x="7381240" y="5078730"/>
            <a:ext cx="2340610" cy="511810"/>
          </a:xfrm>
          <a:prstGeom prst="rect">
            <a:avLst/>
          </a:prstGeom>
          <a:noFill/>
        </p:spPr>
        <p:txBody>
          <a:bodyPr wrap="square" rtlCol="0">
            <a:spAutoFit/>
          </a:bodyPr>
          <a:lstStyle/>
          <a:p>
            <a:pPr marL="0" marR="0" lvl="0" indent="0" algn="l" defTabSz="914400" eaLnBrk="1" fontAlgn="auto" latinLnBrk="0" hangingPunct="1">
              <a:lnSpc>
                <a:spcPct val="114000"/>
              </a:lnSpc>
              <a:spcBef>
                <a:spcPts val="0"/>
              </a:spcBef>
              <a:spcAft>
                <a:spcPts val="0"/>
              </a:spcAft>
              <a:buClrTx/>
              <a:buSzTx/>
              <a:buFont typeface="Arial" panose="020B0604020202090204" pitchFamily="34" charset="0"/>
              <a:buNone/>
              <a:defRPr/>
            </a:pPr>
            <a:r>
              <a:rPr lang="zh-CN" altLang="en-US" sz="1200" kern="0" noProof="0" dirty="0">
                <a:ln>
                  <a:noFill/>
                </a:ln>
                <a:solidFill>
                  <a:schemeClr val="tx1">
                    <a:lumMod val="65000"/>
                    <a:lumOff val="35000"/>
                  </a:scheme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sym typeface="+mn-ea"/>
              </a:rPr>
              <a:t>您的内容打在这里，或者通过复制您的文本后</a:t>
            </a:r>
            <a:endParaRPr lang="zh-CN" altLang="en-US" sz="1200" dirty="0">
              <a:latin typeface="方正黑体简体" panose="03000509000000000000" pitchFamily="65" charset="-122"/>
              <a:ea typeface="方正黑体简体" panose="03000509000000000000" pitchFamily="65" charset="-122"/>
            </a:endParaRPr>
          </a:p>
        </p:txBody>
      </p:sp>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flipV="1">
            <a:off x="694733" y="3899054"/>
            <a:ext cx="5460728" cy="2347898"/>
          </a:xfrm>
          <a:prstGeom prst="rect">
            <a:avLst/>
          </a:prstGeom>
        </p:spPr>
      </p:pic>
      <p:pic>
        <p:nvPicPr>
          <p:cNvPr id="74" name="图片 7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flipH="1" flipV="1">
            <a:off x="8199120" y="-4445"/>
            <a:ext cx="3987800" cy="1406525"/>
          </a:xfrm>
          <a:prstGeom prst="rect">
            <a:avLst/>
          </a:prstGeom>
        </p:spPr>
      </p:pic>
      <p:pic>
        <p:nvPicPr>
          <p:cNvPr id="75" name="图片 7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flipV="1">
            <a:off x="0" y="5586095"/>
            <a:ext cx="3606800" cy="1271905"/>
          </a:xfrm>
          <a:prstGeom prst="rect">
            <a:avLst/>
          </a:prstGeom>
        </p:spPr>
      </p:pic>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barn(inVertical)">
                                      <p:cBhvr>
                                        <p:cTn id="7" dur="750"/>
                                        <p:tgtEl>
                                          <p:spTgt spid="55"/>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6"/>
                                        </p:tgtEl>
                                        <p:attrNameLst>
                                          <p:attrName>style.visibility</p:attrName>
                                        </p:attrNameLst>
                                      </p:cBhvr>
                                      <p:to>
                                        <p:strVal val="visible"/>
                                      </p:to>
                                    </p:set>
                                    <p:animEffect transition="in" filter="barn(inVertical)">
                                      <p:cBhvr>
                                        <p:cTn id="10" dur="750"/>
                                        <p:tgtEl>
                                          <p:spTgt spid="56"/>
                                        </p:tgtEl>
                                      </p:cBhvr>
                                    </p:animEffect>
                                  </p:childTnLst>
                                </p:cTn>
                              </p:par>
                              <p:par>
                                <p:cTn id="11" presetID="55" presetClass="entr" presetSubtype="0" fill="hold" nodeType="withEffect">
                                  <p:stCondLst>
                                    <p:cond delay="0"/>
                                  </p:stCondLst>
                                  <p:childTnLst>
                                    <p:set>
                                      <p:cBhvr>
                                        <p:cTn id="12" dur="1" fill="hold">
                                          <p:stCondLst>
                                            <p:cond delay="0"/>
                                          </p:stCondLst>
                                        </p:cTn>
                                        <p:tgtEl>
                                          <p:spTgt spid="57"/>
                                        </p:tgtEl>
                                        <p:attrNameLst>
                                          <p:attrName>style.visibility</p:attrName>
                                        </p:attrNameLst>
                                      </p:cBhvr>
                                      <p:to>
                                        <p:strVal val="visible"/>
                                      </p:to>
                                    </p:set>
                                    <p:anim calcmode="lin" valueType="num">
                                      <p:cBhvr>
                                        <p:cTn id="13" dur="1000" fill="hold"/>
                                        <p:tgtEl>
                                          <p:spTgt spid="57"/>
                                        </p:tgtEl>
                                        <p:attrNameLst>
                                          <p:attrName>ppt_w</p:attrName>
                                        </p:attrNameLst>
                                      </p:cBhvr>
                                      <p:tavLst>
                                        <p:tav tm="0">
                                          <p:val>
                                            <p:strVal val="#ppt_w*0.70"/>
                                          </p:val>
                                        </p:tav>
                                        <p:tav tm="100000">
                                          <p:val>
                                            <p:strVal val="#ppt_w"/>
                                          </p:val>
                                        </p:tav>
                                      </p:tavLst>
                                    </p:anim>
                                    <p:anim calcmode="lin" valueType="num">
                                      <p:cBhvr>
                                        <p:cTn id="14" dur="1000" fill="hold"/>
                                        <p:tgtEl>
                                          <p:spTgt spid="57"/>
                                        </p:tgtEl>
                                        <p:attrNameLst>
                                          <p:attrName>ppt_h</p:attrName>
                                        </p:attrNameLst>
                                      </p:cBhvr>
                                      <p:tavLst>
                                        <p:tav tm="0">
                                          <p:val>
                                            <p:strVal val="#ppt_h"/>
                                          </p:val>
                                        </p:tav>
                                        <p:tav tm="100000">
                                          <p:val>
                                            <p:strVal val="#ppt_h"/>
                                          </p:val>
                                        </p:tav>
                                      </p:tavLst>
                                    </p:anim>
                                    <p:animEffect transition="in" filter="fade">
                                      <p:cBhvr>
                                        <p:cTn id="15" dur="1000"/>
                                        <p:tgtEl>
                                          <p:spTgt spid="57"/>
                                        </p:tgtEl>
                                      </p:cBhvr>
                                    </p:animEffect>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750"/>
                                        <p:tgtEl>
                                          <p:spTgt spid="59"/>
                                        </p:tgtEl>
                                      </p:cBhvr>
                                    </p:animEffect>
                                  </p:childTnLst>
                                </p:cTn>
                              </p:par>
                              <p:par>
                                <p:cTn id="20" presetID="35" presetClass="path" presetSubtype="0" decel="100000" fill="hold" nodeType="withEffect">
                                  <p:stCondLst>
                                    <p:cond delay="0"/>
                                  </p:stCondLst>
                                  <p:childTnLst>
                                    <p:animMotion origin="layout" path="M 2.08333E-7 -2.59259E-6 L -0.04557 -2.59259E-6 " pathEditMode="relative" rAng="0" ptsTypes="AA">
                                      <p:cBhvr>
                                        <p:cTn id="21" dur="1500" spd="-100000" fill="hold"/>
                                        <p:tgtEl>
                                          <p:spTgt spid="59"/>
                                        </p:tgtEl>
                                        <p:attrNameLst>
                                          <p:attrName>ppt_x</p:attrName>
                                          <p:attrName>ppt_y</p:attrName>
                                        </p:attrNameLst>
                                      </p:cBhvr>
                                      <p:rCtr x="-2279" y="0"/>
                                    </p:animMotion>
                                  </p:childTnLst>
                                </p:cTn>
                              </p:par>
                              <p:par>
                                <p:cTn id="22" presetID="10" presetClass="entr" presetSubtype="0" fill="hold" nodeType="withEffect">
                                  <p:stCondLst>
                                    <p:cond delay="750"/>
                                  </p:stCondLst>
                                  <p:childTnLst>
                                    <p:set>
                                      <p:cBhvr>
                                        <p:cTn id="23" dur="1" fill="hold">
                                          <p:stCondLst>
                                            <p:cond delay="0"/>
                                          </p:stCondLst>
                                        </p:cTn>
                                        <p:tgtEl>
                                          <p:spTgt spid="68"/>
                                        </p:tgtEl>
                                        <p:attrNameLst>
                                          <p:attrName>style.visibility</p:attrName>
                                        </p:attrNameLst>
                                      </p:cBhvr>
                                      <p:to>
                                        <p:strVal val="visible"/>
                                      </p:to>
                                    </p:set>
                                    <p:animEffect transition="in" filter="fade">
                                      <p:cBhvr>
                                        <p:cTn id="24" dur="750"/>
                                        <p:tgtEl>
                                          <p:spTgt spid="68"/>
                                        </p:tgtEl>
                                      </p:cBhvr>
                                    </p:animEffect>
                                  </p:childTnLst>
                                </p:cTn>
                              </p:par>
                              <p:par>
                                <p:cTn id="25" presetID="35" presetClass="path" presetSubtype="0" decel="100000" fill="hold" nodeType="withEffect">
                                  <p:stCondLst>
                                    <p:cond delay="750"/>
                                  </p:stCondLst>
                                  <p:childTnLst>
                                    <p:animMotion origin="layout" path="M 2.08333E-7 -2.59259E-6 L -0.04557 -2.59259E-6 " pathEditMode="relative" rAng="0" ptsTypes="AA">
                                      <p:cBhvr>
                                        <p:cTn id="26" dur="1500" spd="-100000" fill="hold"/>
                                        <p:tgtEl>
                                          <p:spTgt spid="68"/>
                                        </p:tgtEl>
                                        <p:attrNameLst>
                                          <p:attrName>ppt_x</p:attrName>
                                          <p:attrName>ppt_y</p:attrName>
                                        </p:attrNameLst>
                                      </p:cBhvr>
                                      <p:rCtr x="-2279" y="0"/>
                                    </p:animMotion>
                                  </p:childTnLst>
                                </p:cTn>
                              </p:par>
                              <p:par>
                                <p:cTn id="27" presetID="10" presetClass="entr" presetSubtype="0" fill="hold" nodeType="withEffect">
                                  <p:stCondLst>
                                    <p:cond delay="1250"/>
                                  </p:stCondLst>
                                  <p:childTnLst>
                                    <p:set>
                                      <p:cBhvr>
                                        <p:cTn id="28" dur="1" fill="hold">
                                          <p:stCondLst>
                                            <p:cond delay="0"/>
                                          </p:stCondLst>
                                        </p:cTn>
                                        <p:tgtEl>
                                          <p:spTgt spid="65"/>
                                        </p:tgtEl>
                                        <p:attrNameLst>
                                          <p:attrName>style.visibility</p:attrName>
                                        </p:attrNameLst>
                                      </p:cBhvr>
                                      <p:to>
                                        <p:strVal val="visible"/>
                                      </p:to>
                                    </p:set>
                                    <p:animEffect transition="in" filter="fade">
                                      <p:cBhvr>
                                        <p:cTn id="29" dur="750"/>
                                        <p:tgtEl>
                                          <p:spTgt spid="65"/>
                                        </p:tgtEl>
                                      </p:cBhvr>
                                    </p:animEffect>
                                  </p:childTnLst>
                                </p:cTn>
                              </p:par>
                              <p:par>
                                <p:cTn id="30" presetID="35" presetClass="path" presetSubtype="0" decel="100000" fill="hold" nodeType="withEffect">
                                  <p:stCondLst>
                                    <p:cond delay="1250"/>
                                  </p:stCondLst>
                                  <p:childTnLst>
                                    <p:animMotion origin="layout" path="M 2.08333E-7 -2.59259E-6 L -0.04557 -2.59259E-6 " pathEditMode="relative" rAng="0" ptsTypes="AA">
                                      <p:cBhvr>
                                        <p:cTn id="31" dur="1500" spd="-100000" fill="hold"/>
                                        <p:tgtEl>
                                          <p:spTgt spid="65"/>
                                        </p:tgtEl>
                                        <p:attrNameLst>
                                          <p:attrName>ppt_x</p:attrName>
                                          <p:attrName>ppt_y</p:attrName>
                                        </p:attrNameLst>
                                      </p:cBhvr>
                                      <p:rCtr x="-2279" y="0"/>
                                    </p:animMotion>
                                  </p:childTnLst>
                                </p:cTn>
                              </p:par>
                              <p:par>
                                <p:cTn id="32" presetID="10" presetClass="entr" presetSubtype="0" fill="hold" nodeType="withEffect">
                                  <p:stCondLst>
                                    <p:cond delay="1750"/>
                                  </p:stCondLst>
                                  <p:childTnLst>
                                    <p:set>
                                      <p:cBhvr>
                                        <p:cTn id="33" dur="1" fill="hold">
                                          <p:stCondLst>
                                            <p:cond delay="0"/>
                                          </p:stCondLst>
                                        </p:cTn>
                                        <p:tgtEl>
                                          <p:spTgt spid="62"/>
                                        </p:tgtEl>
                                        <p:attrNameLst>
                                          <p:attrName>style.visibility</p:attrName>
                                        </p:attrNameLst>
                                      </p:cBhvr>
                                      <p:to>
                                        <p:strVal val="visible"/>
                                      </p:to>
                                    </p:set>
                                    <p:animEffect transition="in" filter="fade">
                                      <p:cBhvr>
                                        <p:cTn id="34" dur="750"/>
                                        <p:tgtEl>
                                          <p:spTgt spid="62"/>
                                        </p:tgtEl>
                                      </p:cBhvr>
                                    </p:animEffect>
                                  </p:childTnLst>
                                </p:cTn>
                              </p:par>
                              <p:par>
                                <p:cTn id="35" presetID="35" presetClass="path" presetSubtype="0" decel="100000" fill="hold" nodeType="withEffect">
                                  <p:stCondLst>
                                    <p:cond delay="1750"/>
                                  </p:stCondLst>
                                  <p:childTnLst>
                                    <p:animMotion origin="layout" path="M 2.08333E-7 -2.59259E-6 L -0.04557 -2.59259E-6 " pathEditMode="relative" rAng="0" ptsTypes="AA">
                                      <p:cBhvr>
                                        <p:cTn id="36" dur="1500" spd="-100000" fill="hold"/>
                                        <p:tgtEl>
                                          <p:spTgt spid="62"/>
                                        </p:tgtEl>
                                        <p:attrNameLst>
                                          <p:attrName>ppt_x</p:attrName>
                                          <p:attrName>ppt_y</p:attrName>
                                        </p:attrNameLst>
                                      </p:cBhvr>
                                      <p:rCtr x="-227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srcRect t="6937"/>
          <a:stretch>
            <a:fillRect/>
          </a:stretch>
        </p:blipFill>
        <p:spPr>
          <a:xfrm>
            <a:off x="-97398" y="0"/>
            <a:ext cx="12289397" cy="6915150"/>
          </a:xfrm>
          <a:prstGeom prst="rect">
            <a:avLst/>
          </a:prstGeom>
        </p:spPr>
      </p:pic>
      <p:sp>
        <p:nvSpPr>
          <p:cNvPr id="3" name="圆角矩形 3"/>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114" name="组合 113"/>
          <p:cNvGrpSpPr/>
          <p:nvPr/>
        </p:nvGrpSpPr>
        <p:grpSpPr>
          <a:xfrm>
            <a:off x="8184563" y="2464418"/>
            <a:ext cx="2784999" cy="779879"/>
            <a:chOff x="1541719" y="2349127"/>
            <a:chExt cx="2784999" cy="779879"/>
          </a:xfrm>
        </p:grpSpPr>
        <p:sp>
          <p:nvSpPr>
            <p:cNvPr id="115" name="文本框 114"/>
            <p:cNvSpPr txBox="1"/>
            <p:nvPr/>
          </p:nvSpPr>
          <p:spPr>
            <a:xfrm>
              <a:off x="1541719" y="2349127"/>
              <a:ext cx="2133781" cy="369332"/>
            </a:xfrm>
            <a:prstGeom prst="rect">
              <a:avLst/>
            </a:prstGeom>
            <a:noFill/>
          </p:spPr>
          <p:txBody>
            <a:bodyPr wrap="square" rtlCol="0">
              <a:spAutoFit/>
              <a:scene3d>
                <a:camera prst="orthographicFront"/>
                <a:lightRig rig="threePt" dir="t"/>
              </a:scene3d>
              <a:sp3d contourW="12700"/>
            </a:bodyPr>
            <a:lstStyle/>
            <a:p>
              <a:pPr defTabSz="457200"/>
              <a:r>
                <a:rPr lang="zh-CN" altLang="en-US" b="1" dirty="0">
                  <a:solidFill>
                    <a:srgbClr val="000000">
                      <a:lumMod val="75000"/>
                      <a:lumOff val="25000"/>
                    </a:srgbClr>
                  </a:solidFill>
                  <a:latin typeface="方正黑体简体" panose="03000509000000000000" pitchFamily="65" charset="-122"/>
                  <a:ea typeface="方正黑体简体" panose="03000509000000000000" pitchFamily="65" charset="-122"/>
                </a:rPr>
                <a:t>标题文字添加</a:t>
              </a:r>
              <a:endParaRPr lang="zh-CN" altLang="en-US" b="1" dirty="0">
                <a:solidFill>
                  <a:srgbClr val="000000">
                    <a:lumMod val="75000"/>
                    <a:lumOff val="25000"/>
                  </a:srgbClr>
                </a:solidFill>
                <a:latin typeface="方正黑体简体" panose="03000509000000000000" pitchFamily="65" charset="-122"/>
                <a:ea typeface="方正黑体简体" panose="03000509000000000000" pitchFamily="65" charset="-122"/>
              </a:endParaRPr>
            </a:p>
          </p:txBody>
        </p:sp>
        <p:sp>
          <p:nvSpPr>
            <p:cNvPr id="116" name="文本框 115"/>
            <p:cNvSpPr txBox="1"/>
            <p:nvPr/>
          </p:nvSpPr>
          <p:spPr>
            <a:xfrm>
              <a:off x="1541719" y="2687681"/>
              <a:ext cx="2784999" cy="441325"/>
            </a:xfrm>
            <a:prstGeom prst="rect">
              <a:avLst/>
            </a:prstGeom>
            <a:noFill/>
          </p:spPr>
          <p:txBody>
            <a:bodyPr wrap="square" rtlCol="0">
              <a:spAutoFit/>
              <a:scene3d>
                <a:camera prst="orthographicFront"/>
                <a:lightRig rig="threePt" dir="t"/>
              </a:scene3d>
              <a:sp3d contourW="12700"/>
            </a:bodyPr>
            <a:lstStyle/>
            <a:p>
              <a:pPr marL="0" marR="0" lvl="0" indent="0" algn="l" defTabSz="914400" eaLnBrk="1" fontAlgn="auto" latinLnBrk="0" hangingPunct="1">
                <a:lnSpc>
                  <a:spcPct val="114000"/>
                </a:lnSpc>
                <a:spcBef>
                  <a:spcPts val="0"/>
                </a:spcBef>
                <a:spcAft>
                  <a:spcPts val="0"/>
                </a:spcAft>
                <a:buClrTx/>
                <a:buSzTx/>
                <a:buFont typeface="Arial" panose="020B0604020202090204" pitchFamily="34" charset="0"/>
                <a:buNone/>
                <a:defRPr/>
              </a:pPr>
              <a:r>
                <a:rPr lang="zh-CN" altLang="en-US" sz="1000" kern="0" noProof="0" dirty="0">
                  <a:ln>
                    <a:noFill/>
                  </a:ln>
                  <a:solidFill>
                    <a:schemeClr val="tx1">
                      <a:lumMod val="65000"/>
                      <a:lumOff val="35000"/>
                    </a:scheme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sym typeface="+mn-ea"/>
                </a:rPr>
                <a:t>您的内容打在这里，或者通过复制您的文本后，在此框中选择粘贴，并选择只保留文字</a:t>
              </a:r>
              <a:endParaRPr lang="en-US" altLang="zh-CN" sz="1000" dirty="0">
                <a:solidFill>
                  <a:srgbClr val="000000">
                    <a:lumMod val="65000"/>
                    <a:lumOff val="35000"/>
                  </a:srgbClr>
                </a:solidFill>
                <a:latin typeface="Century Gothic" panose="020B0502020202020204" pitchFamily="34" charset="0"/>
                <a:ea typeface="方正黑体简体" panose="03000509000000000000" pitchFamily="65" charset="-122"/>
              </a:endParaRPr>
            </a:p>
          </p:txBody>
        </p:sp>
      </p:grpSp>
      <p:grpSp>
        <p:nvGrpSpPr>
          <p:cNvPr id="117" name="组合 116"/>
          <p:cNvGrpSpPr/>
          <p:nvPr/>
        </p:nvGrpSpPr>
        <p:grpSpPr>
          <a:xfrm>
            <a:off x="8184563" y="4315509"/>
            <a:ext cx="2784999" cy="779879"/>
            <a:chOff x="1541719" y="2349127"/>
            <a:chExt cx="2784999" cy="779879"/>
          </a:xfrm>
        </p:grpSpPr>
        <p:sp>
          <p:nvSpPr>
            <p:cNvPr id="118" name="文本框 117"/>
            <p:cNvSpPr txBox="1"/>
            <p:nvPr/>
          </p:nvSpPr>
          <p:spPr>
            <a:xfrm>
              <a:off x="1541719" y="2349127"/>
              <a:ext cx="2133781" cy="369332"/>
            </a:xfrm>
            <a:prstGeom prst="rect">
              <a:avLst/>
            </a:prstGeom>
            <a:noFill/>
          </p:spPr>
          <p:txBody>
            <a:bodyPr wrap="square" rtlCol="0">
              <a:spAutoFit/>
              <a:scene3d>
                <a:camera prst="orthographicFront"/>
                <a:lightRig rig="threePt" dir="t"/>
              </a:scene3d>
              <a:sp3d contourW="12700"/>
            </a:bodyPr>
            <a:lstStyle>
              <a:defPPr>
                <a:defRPr lang="zh-CN"/>
              </a:defPPr>
              <a:lvl1pPr defTabSz="457200">
                <a:defRPr b="1">
                  <a:solidFill>
                    <a:srgbClr val="000000">
                      <a:lumMod val="75000"/>
                      <a:lumOff val="25000"/>
                    </a:srgbClr>
                  </a:solidFill>
                  <a:latin typeface="思源黑体 CN Bold" panose="020B0800000000000000" pitchFamily="34" charset="-122"/>
                  <a:ea typeface="思源黑体 CN Bold" panose="020B0800000000000000" pitchFamily="34" charset="-122"/>
                </a:defRPr>
              </a:lvl1pPr>
            </a:lstStyle>
            <a:p>
              <a:r>
                <a:rPr lang="zh-CN" altLang="en-US" dirty="0">
                  <a:ea typeface="方正黑体简体" panose="03000509000000000000" pitchFamily="65" charset="-122"/>
                </a:rPr>
                <a:t>标题文字添加</a:t>
              </a:r>
              <a:endParaRPr lang="zh-CN" altLang="en-US" dirty="0">
                <a:ea typeface="方正黑体简体" panose="03000509000000000000" pitchFamily="65" charset="-122"/>
              </a:endParaRPr>
            </a:p>
          </p:txBody>
        </p:sp>
        <p:sp>
          <p:nvSpPr>
            <p:cNvPr id="119" name="文本框 118"/>
            <p:cNvSpPr txBox="1"/>
            <p:nvPr/>
          </p:nvSpPr>
          <p:spPr>
            <a:xfrm>
              <a:off x="1541719" y="2687681"/>
              <a:ext cx="2784999" cy="441325"/>
            </a:xfrm>
            <a:prstGeom prst="rect">
              <a:avLst/>
            </a:prstGeom>
            <a:noFill/>
          </p:spPr>
          <p:txBody>
            <a:bodyPr wrap="square" rtlCol="0">
              <a:spAutoFit/>
              <a:scene3d>
                <a:camera prst="orthographicFront"/>
                <a:lightRig rig="threePt" dir="t"/>
              </a:scene3d>
              <a:sp3d contourW="12700"/>
            </a:bodyPr>
            <a:lstStyle/>
            <a:p>
              <a:pPr marL="0" marR="0" lvl="0" indent="0" algn="l" defTabSz="914400" eaLnBrk="1" fontAlgn="auto" latinLnBrk="0" hangingPunct="1">
                <a:lnSpc>
                  <a:spcPct val="114000"/>
                </a:lnSpc>
                <a:spcBef>
                  <a:spcPts val="0"/>
                </a:spcBef>
                <a:spcAft>
                  <a:spcPts val="0"/>
                </a:spcAft>
                <a:buClrTx/>
                <a:buSzTx/>
                <a:buFont typeface="Arial" panose="020B0604020202090204" pitchFamily="34" charset="0"/>
                <a:buNone/>
                <a:defRPr/>
              </a:pPr>
              <a:r>
                <a:rPr lang="zh-CN" altLang="en-US" sz="1000" kern="0" noProof="0" dirty="0">
                  <a:ln>
                    <a:noFill/>
                  </a:ln>
                  <a:solidFill>
                    <a:schemeClr val="tx1">
                      <a:lumMod val="65000"/>
                      <a:lumOff val="35000"/>
                    </a:scheme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sym typeface="+mn-ea"/>
                </a:rPr>
                <a:t>您的内容打在这里，或者通过复制您的文本后，在此框中选择粘贴，并选择只保留文字</a:t>
              </a:r>
              <a:endParaRPr lang="en-US" altLang="zh-CN" sz="1000" dirty="0">
                <a:solidFill>
                  <a:srgbClr val="000000">
                    <a:lumMod val="65000"/>
                    <a:lumOff val="35000"/>
                  </a:srgbClr>
                </a:solidFill>
                <a:latin typeface="Century Gothic" panose="020B0502020202020204" pitchFamily="34" charset="0"/>
                <a:ea typeface="方正黑体简体" panose="03000509000000000000" pitchFamily="65" charset="-122"/>
              </a:endParaRPr>
            </a:p>
          </p:txBody>
        </p:sp>
      </p:grpSp>
      <p:grpSp>
        <p:nvGrpSpPr>
          <p:cNvPr id="120" name="组合 119"/>
          <p:cNvGrpSpPr/>
          <p:nvPr/>
        </p:nvGrpSpPr>
        <p:grpSpPr>
          <a:xfrm>
            <a:off x="1237126" y="2464418"/>
            <a:ext cx="2784999" cy="779879"/>
            <a:chOff x="1541719" y="2349127"/>
            <a:chExt cx="2784999" cy="779879"/>
          </a:xfrm>
        </p:grpSpPr>
        <p:sp>
          <p:nvSpPr>
            <p:cNvPr id="121" name="文本框 120"/>
            <p:cNvSpPr txBox="1"/>
            <p:nvPr/>
          </p:nvSpPr>
          <p:spPr>
            <a:xfrm>
              <a:off x="2192937" y="2349127"/>
              <a:ext cx="2133781" cy="369332"/>
            </a:xfrm>
            <a:prstGeom prst="rect">
              <a:avLst/>
            </a:prstGeom>
            <a:noFill/>
          </p:spPr>
          <p:txBody>
            <a:bodyPr wrap="square" rtlCol="0">
              <a:spAutoFit/>
              <a:scene3d>
                <a:camera prst="orthographicFront"/>
                <a:lightRig rig="threePt" dir="t"/>
              </a:scene3d>
              <a:sp3d contourW="12700"/>
            </a:bodyPr>
            <a:lstStyle/>
            <a:p>
              <a:pPr algn="r" defTabSz="457200"/>
              <a:r>
                <a:rPr lang="zh-CN" altLang="en-US" b="1" dirty="0">
                  <a:solidFill>
                    <a:srgbClr val="000000">
                      <a:lumMod val="75000"/>
                      <a:lumOff val="25000"/>
                    </a:srgbClr>
                  </a:solidFill>
                  <a:latin typeface="方正黑体简体" panose="03000509000000000000" pitchFamily="65" charset="-122"/>
                  <a:ea typeface="方正黑体简体" panose="03000509000000000000" pitchFamily="65" charset="-122"/>
                </a:rPr>
                <a:t>标题文字添加</a:t>
              </a:r>
              <a:endParaRPr lang="zh-CN" altLang="en-US" b="1" dirty="0">
                <a:solidFill>
                  <a:srgbClr val="000000">
                    <a:lumMod val="75000"/>
                    <a:lumOff val="25000"/>
                  </a:srgbClr>
                </a:solidFill>
                <a:latin typeface="方正黑体简体" panose="03000509000000000000" pitchFamily="65" charset="-122"/>
                <a:ea typeface="方正黑体简体" panose="03000509000000000000" pitchFamily="65" charset="-122"/>
              </a:endParaRPr>
            </a:p>
          </p:txBody>
        </p:sp>
        <p:sp>
          <p:nvSpPr>
            <p:cNvPr id="122" name="文本框 121"/>
            <p:cNvSpPr txBox="1"/>
            <p:nvPr/>
          </p:nvSpPr>
          <p:spPr>
            <a:xfrm>
              <a:off x="1541719" y="2687681"/>
              <a:ext cx="2784999" cy="441325"/>
            </a:xfrm>
            <a:prstGeom prst="rect">
              <a:avLst/>
            </a:prstGeom>
            <a:noFill/>
          </p:spPr>
          <p:txBody>
            <a:bodyPr wrap="square" rtlCol="0">
              <a:spAutoFit/>
              <a:scene3d>
                <a:camera prst="orthographicFront"/>
                <a:lightRig rig="threePt" dir="t"/>
              </a:scene3d>
              <a:sp3d contourW="12700"/>
            </a:bodyPr>
            <a:lstStyle/>
            <a:p>
              <a:pPr marL="0" marR="0" lvl="0" indent="0" algn="r" defTabSz="914400" eaLnBrk="1" fontAlgn="auto" latinLnBrk="0" hangingPunct="1">
                <a:lnSpc>
                  <a:spcPct val="114000"/>
                </a:lnSpc>
                <a:spcBef>
                  <a:spcPts val="0"/>
                </a:spcBef>
                <a:spcAft>
                  <a:spcPts val="0"/>
                </a:spcAft>
                <a:buClrTx/>
                <a:buSzTx/>
                <a:buFont typeface="Arial" panose="020B0604020202090204" pitchFamily="34" charset="0"/>
                <a:buNone/>
                <a:defRPr/>
              </a:pPr>
              <a:r>
                <a:rPr lang="zh-CN" altLang="en-US" sz="1000" kern="0" noProof="0" dirty="0">
                  <a:ln>
                    <a:noFill/>
                  </a:ln>
                  <a:solidFill>
                    <a:schemeClr val="tx1">
                      <a:lumMod val="65000"/>
                      <a:lumOff val="35000"/>
                    </a:scheme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sym typeface="+mn-ea"/>
                </a:rPr>
                <a:t>您的内容打在这里，或者通过复制您的文本后，在此框中选择粘贴，并选择只保留文字</a:t>
              </a:r>
              <a:endParaRPr lang="en-US" altLang="zh-CN" sz="1000" dirty="0">
                <a:solidFill>
                  <a:srgbClr val="000000">
                    <a:lumMod val="65000"/>
                    <a:lumOff val="35000"/>
                  </a:srgbClr>
                </a:solidFill>
                <a:latin typeface="Century Gothic" panose="020B0502020202020204" pitchFamily="34" charset="0"/>
                <a:ea typeface="方正黑体简体" panose="03000509000000000000" pitchFamily="65" charset="-122"/>
              </a:endParaRPr>
            </a:p>
          </p:txBody>
        </p:sp>
      </p:grpSp>
      <p:grpSp>
        <p:nvGrpSpPr>
          <p:cNvPr id="123" name="组合 122"/>
          <p:cNvGrpSpPr/>
          <p:nvPr/>
        </p:nvGrpSpPr>
        <p:grpSpPr>
          <a:xfrm>
            <a:off x="1237126" y="4315509"/>
            <a:ext cx="2784999" cy="779879"/>
            <a:chOff x="1541719" y="2349127"/>
            <a:chExt cx="2784999" cy="779879"/>
          </a:xfrm>
        </p:grpSpPr>
        <p:sp>
          <p:nvSpPr>
            <p:cNvPr id="124" name="文本框 123"/>
            <p:cNvSpPr txBox="1"/>
            <p:nvPr/>
          </p:nvSpPr>
          <p:spPr>
            <a:xfrm>
              <a:off x="2192937" y="2349127"/>
              <a:ext cx="2133781" cy="369332"/>
            </a:xfrm>
            <a:prstGeom prst="rect">
              <a:avLst/>
            </a:prstGeom>
            <a:noFill/>
          </p:spPr>
          <p:txBody>
            <a:bodyPr wrap="square" rtlCol="0">
              <a:spAutoFit/>
              <a:scene3d>
                <a:camera prst="orthographicFront"/>
                <a:lightRig rig="threePt" dir="t"/>
              </a:scene3d>
              <a:sp3d contourW="12700"/>
            </a:bodyPr>
            <a:lstStyle>
              <a:defPPr>
                <a:defRPr lang="zh-CN"/>
              </a:defPPr>
              <a:lvl1pPr algn="r" defTabSz="457200">
                <a:defRPr b="1">
                  <a:solidFill>
                    <a:srgbClr val="000000">
                      <a:lumMod val="75000"/>
                      <a:lumOff val="25000"/>
                    </a:srgbClr>
                  </a:solidFill>
                  <a:latin typeface="思源黑体 CN Bold" panose="020B0800000000000000" pitchFamily="34" charset="-122"/>
                  <a:ea typeface="思源黑体 CN Bold" panose="020B0800000000000000" pitchFamily="34" charset="-122"/>
                </a:defRPr>
              </a:lvl1pPr>
            </a:lstStyle>
            <a:p>
              <a:r>
                <a:rPr lang="zh-CN" altLang="en-US" dirty="0">
                  <a:ea typeface="方正黑体简体" panose="03000509000000000000" pitchFamily="65" charset="-122"/>
                </a:rPr>
                <a:t>标题文字添加</a:t>
              </a:r>
              <a:endParaRPr lang="zh-CN" altLang="en-US" dirty="0">
                <a:ea typeface="方正黑体简体" panose="03000509000000000000" pitchFamily="65" charset="-122"/>
              </a:endParaRPr>
            </a:p>
          </p:txBody>
        </p:sp>
        <p:sp>
          <p:nvSpPr>
            <p:cNvPr id="125" name="文本框 124"/>
            <p:cNvSpPr txBox="1"/>
            <p:nvPr/>
          </p:nvSpPr>
          <p:spPr>
            <a:xfrm>
              <a:off x="1541719" y="2687681"/>
              <a:ext cx="2784999" cy="441325"/>
            </a:xfrm>
            <a:prstGeom prst="rect">
              <a:avLst/>
            </a:prstGeom>
            <a:noFill/>
          </p:spPr>
          <p:txBody>
            <a:bodyPr wrap="square" rtlCol="0">
              <a:spAutoFit/>
              <a:scene3d>
                <a:camera prst="orthographicFront"/>
                <a:lightRig rig="threePt" dir="t"/>
              </a:scene3d>
              <a:sp3d contourW="12700"/>
            </a:bodyPr>
            <a:lstStyle/>
            <a:p>
              <a:pPr marL="0" marR="0" lvl="0" indent="0" algn="r" defTabSz="914400" eaLnBrk="1" fontAlgn="auto" latinLnBrk="0" hangingPunct="1">
                <a:lnSpc>
                  <a:spcPct val="114000"/>
                </a:lnSpc>
                <a:spcBef>
                  <a:spcPts val="0"/>
                </a:spcBef>
                <a:spcAft>
                  <a:spcPts val="0"/>
                </a:spcAft>
                <a:buClrTx/>
                <a:buSzTx/>
                <a:buFont typeface="Arial" panose="020B0604020202090204" pitchFamily="34" charset="0"/>
                <a:buNone/>
                <a:defRPr/>
              </a:pPr>
              <a:r>
                <a:rPr lang="zh-CN" altLang="en-US" sz="1000" kern="0" noProof="0" dirty="0">
                  <a:ln>
                    <a:noFill/>
                  </a:ln>
                  <a:solidFill>
                    <a:schemeClr val="tx1">
                      <a:lumMod val="65000"/>
                      <a:lumOff val="35000"/>
                    </a:scheme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sym typeface="+mn-ea"/>
                </a:rPr>
                <a:t>您的内容打在这里，或者通过复制您的文本后，在此框中选择粘贴，并选择只保留文字</a:t>
              </a:r>
              <a:endParaRPr lang="en-US" altLang="zh-CN" sz="1000" dirty="0">
                <a:solidFill>
                  <a:srgbClr val="000000">
                    <a:lumMod val="65000"/>
                    <a:lumOff val="35000"/>
                  </a:srgbClr>
                </a:solidFill>
                <a:latin typeface="Century Gothic" panose="020B0502020202020204" pitchFamily="34" charset="0"/>
                <a:ea typeface="方正黑体简体" panose="03000509000000000000" pitchFamily="65" charset="-122"/>
              </a:endParaRPr>
            </a:p>
          </p:txBody>
        </p:sp>
      </p:grpSp>
      <p:pic>
        <p:nvPicPr>
          <p:cNvPr id="126" name="图片 125"/>
          <p:cNvPicPr>
            <a:picLocks noChangeAspect="1"/>
          </p:cNvPicPr>
          <p:nvPr/>
        </p:nvPicPr>
        <p:blipFill rotWithShape="1">
          <a:blip r:embed="rId2" cstate="print">
            <a:extLst>
              <a:ext uri="{28A0092B-C50C-407E-A947-70E740481C1C}">
                <a14:useLocalDpi xmlns:a14="http://schemas.microsoft.com/office/drawing/2010/main" val="0"/>
              </a:ext>
            </a:extLst>
          </a:blip>
          <a:srcRect l="30890" r="16278"/>
          <a:stretch>
            <a:fillRect/>
          </a:stretch>
        </p:blipFill>
        <p:spPr>
          <a:xfrm>
            <a:off x="4270375" y="1721485"/>
            <a:ext cx="3208020" cy="4097655"/>
          </a:xfrm>
          <a:prstGeom prst="rect">
            <a:avLst/>
          </a:prstGeom>
        </p:spPr>
      </p:pic>
      <p:sp>
        <p:nvSpPr>
          <p:cNvPr id="127" name="文本框 126"/>
          <p:cNvSpPr txBox="1"/>
          <p:nvPr/>
        </p:nvSpPr>
        <p:spPr>
          <a:xfrm>
            <a:off x="4926449" y="811777"/>
            <a:ext cx="2339102" cy="523220"/>
          </a:xfrm>
          <a:prstGeom prst="rect">
            <a:avLst/>
          </a:prstGeom>
          <a:noFill/>
        </p:spPr>
        <p:txBody>
          <a:bodyPr wrap="none" rtlCol="0">
            <a:spAutoFit/>
            <a:scene3d>
              <a:camera prst="orthographicFront"/>
              <a:lightRig rig="threePt" dir="t"/>
            </a:scene3d>
            <a:sp3d contourW="12700"/>
          </a:bodyPr>
          <a:lstStyle/>
          <a:p>
            <a:pPr algn="dist" defTabSz="457200"/>
            <a:r>
              <a:rPr lang="zh-CN" altLang="en-US" sz="2800" b="1" dirty="0">
                <a:gradFill>
                  <a:gsLst>
                    <a:gs pos="0">
                      <a:srgbClr val="F8B2C3"/>
                    </a:gs>
                    <a:gs pos="98000">
                      <a:srgbClr val="52DCDE"/>
                    </a:gs>
                  </a:gsLst>
                  <a:lin ang="5400000" scaled="0"/>
                </a:gradFill>
                <a:latin typeface="方正黑体简体" panose="03000509000000000000" pitchFamily="65" charset="-122"/>
                <a:ea typeface="方正黑体简体" panose="03000509000000000000" pitchFamily="65" charset="-122"/>
              </a:rPr>
              <a:t>添加文字内容</a:t>
            </a:r>
            <a:endParaRPr lang="zh-CN" altLang="en-US" sz="2800" b="1" dirty="0">
              <a:gradFill>
                <a:gsLst>
                  <a:gs pos="0">
                    <a:srgbClr val="F8B2C3"/>
                  </a:gs>
                  <a:gs pos="98000">
                    <a:srgbClr val="52DCDE"/>
                  </a:gs>
                </a:gsLst>
                <a:lin ang="5400000" scaled="0"/>
              </a:gradFill>
              <a:latin typeface="方正黑体简体" panose="03000509000000000000" pitchFamily="65" charset="-122"/>
              <a:ea typeface="方正黑体简体" panose="03000509000000000000" pitchFamily="65" charset="-122"/>
            </a:endParaRPr>
          </a:p>
        </p:txBody>
      </p:sp>
      <p:sp>
        <p:nvSpPr>
          <p:cNvPr id="128" name="文本框 127"/>
          <p:cNvSpPr txBox="1"/>
          <p:nvPr/>
        </p:nvSpPr>
        <p:spPr>
          <a:xfrm>
            <a:off x="4115196" y="1264429"/>
            <a:ext cx="3961607" cy="246221"/>
          </a:xfrm>
          <a:prstGeom prst="rect">
            <a:avLst/>
          </a:prstGeom>
          <a:noFill/>
        </p:spPr>
        <p:txBody>
          <a:bodyPr wrap="square" rtlCol="0">
            <a:spAutoFit/>
            <a:scene3d>
              <a:camera prst="orthographicFront"/>
              <a:lightRig rig="threePt" dir="t"/>
            </a:scene3d>
            <a:sp3d contourW="12700"/>
          </a:bodyPr>
          <a:lstStyle/>
          <a:p>
            <a:pPr algn="ctr"/>
            <a:r>
              <a:rPr lang="en-US" altLang="zh-CN" sz="1000" dirty="0">
                <a:solidFill>
                  <a:schemeClr val="bg1">
                    <a:lumMod val="65000"/>
                  </a:schemeClr>
                </a:solidFill>
                <a:latin typeface="Century Gothic" panose="020B0502020202020204" pitchFamily="34" charset="0"/>
                <a:ea typeface="方正黑体简体" panose="03000509000000000000" pitchFamily="65" charset="-122"/>
              </a:rPr>
              <a:t>print the presentation and make it into a film a wider field</a:t>
            </a:r>
            <a:endParaRPr lang="en-US" altLang="zh-CN" sz="1000" dirty="0">
              <a:solidFill>
                <a:schemeClr val="bg1">
                  <a:lumMod val="65000"/>
                </a:schemeClr>
              </a:solidFill>
              <a:latin typeface="Century Gothic" panose="020B0502020202020204" pitchFamily="34" charset="0"/>
              <a:ea typeface="方正黑体简体" panose="03000509000000000000" pitchFamily="65" charset="-122"/>
            </a:endParaRPr>
          </a:p>
        </p:txBody>
      </p:sp>
      <p:pic>
        <p:nvPicPr>
          <p:cNvPr id="129" name="图片 12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flipH="1" flipV="1">
            <a:off x="8199120" y="-4445"/>
            <a:ext cx="3987800" cy="1406525"/>
          </a:xfrm>
          <a:prstGeom prst="rect">
            <a:avLst/>
          </a:prstGeom>
        </p:spPr>
      </p:pic>
      <p:pic>
        <p:nvPicPr>
          <p:cNvPr id="130" name="图片 12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flipV="1">
            <a:off x="0" y="5586095"/>
            <a:ext cx="3606800" cy="1271905"/>
          </a:xfrm>
          <a:prstGeom prst="rect">
            <a:avLst/>
          </a:prstGeom>
        </p:spPr>
      </p:pic>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20"/>
                                        </p:tgtEl>
                                        <p:attrNameLst>
                                          <p:attrName>style.visibility</p:attrName>
                                        </p:attrNameLst>
                                      </p:cBhvr>
                                      <p:to>
                                        <p:strVal val="visible"/>
                                      </p:to>
                                    </p:set>
                                    <p:animEffect transition="in" filter="wipe(up)">
                                      <p:cBhvr>
                                        <p:cTn id="7" dur="1000"/>
                                        <p:tgtEl>
                                          <p:spTgt spid="120"/>
                                        </p:tgtEl>
                                      </p:cBhvr>
                                    </p:animEffect>
                                  </p:childTnLst>
                                </p:cTn>
                              </p:par>
                              <p:par>
                                <p:cTn id="8" presetID="22" presetClass="entr" presetSubtype="1" fill="hold" nodeType="withEffect">
                                  <p:stCondLst>
                                    <p:cond delay="0"/>
                                  </p:stCondLst>
                                  <p:childTnLst>
                                    <p:set>
                                      <p:cBhvr>
                                        <p:cTn id="9" dur="1" fill="hold">
                                          <p:stCondLst>
                                            <p:cond delay="0"/>
                                          </p:stCondLst>
                                        </p:cTn>
                                        <p:tgtEl>
                                          <p:spTgt spid="114"/>
                                        </p:tgtEl>
                                        <p:attrNameLst>
                                          <p:attrName>style.visibility</p:attrName>
                                        </p:attrNameLst>
                                      </p:cBhvr>
                                      <p:to>
                                        <p:strVal val="visible"/>
                                      </p:to>
                                    </p:set>
                                    <p:animEffect transition="in" filter="wipe(up)">
                                      <p:cBhvr>
                                        <p:cTn id="10" dur="1000"/>
                                        <p:tgtEl>
                                          <p:spTgt spid="114"/>
                                        </p:tgtEl>
                                      </p:cBhvr>
                                    </p:animEffect>
                                  </p:childTnLst>
                                </p:cTn>
                              </p:par>
                              <p:par>
                                <p:cTn id="11" presetID="22" presetClass="entr" presetSubtype="1" fill="hold" nodeType="withEffect">
                                  <p:stCondLst>
                                    <p:cond delay="0"/>
                                  </p:stCondLst>
                                  <p:childTnLst>
                                    <p:set>
                                      <p:cBhvr>
                                        <p:cTn id="12" dur="1" fill="hold">
                                          <p:stCondLst>
                                            <p:cond delay="0"/>
                                          </p:stCondLst>
                                        </p:cTn>
                                        <p:tgtEl>
                                          <p:spTgt spid="117"/>
                                        </p:tgtEl>
                                        <p:attrNameLst>
                                          <p:attrName>style.visibility</p:attrName>
                                        </p:attrNameLst>
                                      </p:cBhvr>
                                      <p:to>
                                        <p:strVal val="visible"/>
                                      </p:to>
                                    </p:set>
                                    <p:animEffect transition="in" filter="wipe(up)">
                                      <p:cBhvr>
                                        <p:cTn id="13" dur="1000"/>
                                        <p:tgtEl>
                                          <p:spTgt spid="117"/>
                                        </p:tgtEl>
                                      </p:cBhvr>
                                    </p:animEffect>
                                  </p:childTnLst>
                                </p:cTn>
                              </p:par>
                              <p:par>
                                <p:cTn id="14" presetID="22" presetClass="entr" presetSubtype="1" fill="hold" nodeType="withEffect">
                                  <p:stCondLst>
                                    <p:cond delay="0"/>
                                  </p:stCondLst>
                                  <p:childTnLst>
                                    <p:set>
                                      <p:cBhvr>
                                        <p:cTn id="15" dur="1" fill="hold">
                                          <p:stCondLst>
                                            <p:cond delay="0"/>
                                          </p:stCondLst>
                                        </p:cTn>
                                        <p:tgtEl>
                                          <p:spTgt spid="123"/>
                                        </p:tgtEl>
                                        <p:attrNameLst>
                                          <p:attrName>style.visibility</p:attrName>
                                        </p:attrNameLst>
                                      </p:cBhvr>
                                      <p:to>
                                        <p:strVal val="visible"/>
                                      </p:to>
                                    </p:set>
                                    <p:animEffect transition="in" filter="wipe(up)">
                                      <p:cBhvr>
                                        <p:cTn id="16" dur="1000"/>
                                        <p:tgtEl>
                                          <p:spTgt spid="123"/>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127"/>
                                        </p:tgtEl>
                                        <p:attrNameLst>
                                          <p:attrName>style.visibility</p:attrName>
                                        </p:attrNameLst>
                                      </p:cBhvr>
                                      <p:to>
                                        <p:strVal val="visible"/>
                                      </p:to>
                                    </p:set>
                                    <p:animEffect transition="in" filter="barn(inVertical)">
                                      <p:cBhvr>
                                        <p:cTn id="21" dur="750"/>
                                        <p:tgtEl>
                                          <p:spTgt spid="127"/>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128"/>
                                        </p:tgtEl>
                                        <p:attrNameLst>
                                          <p:attrName>style.visibility</p:attrName>
                                        </p:attrNameLst>
                                      </p:cBhvr>
                                      <p:to>
                                        <p:strVal val="visible"/>
                                      </p:to>
                                    </p:set>
                                    <p:animEffect transition="in" filter="barn(inVertical)">
                                      <p:cBhvr>
                                        <p:cTn id="24" dur="75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97398" y="1828800"/>
            <a:ext cx="12289398" cy="6286500"/>
          </a:xfrm>
          <a:prstGeom prst="rect">
            <a:avLst/>
          </a:prstGeom>
          <a:solidFill>
            <a:srgbClr val="F4F5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97398" y="742950"/>
            <a:ext cx="5909537" cy="7372350"/>
          </a:xfrm>
          <a:custGeom>
            <a:avLst/>
            <a:gdLst>
              <a:gd name="connsiteX0" fmla="*/ 0 w 3983598"/>
              <a:gd name="connsiteY0" fmla="*/ 0 h 6286500"/>
              <a:gd name="connsiteX1" fmla="*/ 3983598 w 3983598"/>
              <a:gd name="connsiteY1" fmla="*/ 0 h 6286500"/>
              <a:gd name="connsiteX2" fmla="*/ 3983598 w 3983598"/>
              <a:gd name="connsiteY2" fmla="*/ 6286500 h 6286500"/>
              <a:gd name="connsiteX3" fmla="*/ 0 w 3983598"/>
              <a:gd name="connsiteY3" fmla="*/ 6286500 h 6286500"/>
              <a:gd name="connsiteX4" fmla="*/ 0 w 3983598"/>
              <a:gd name="connsiteY4" fmla="*/ 0 h 6286500"/>
              <a:gd name="connsiteX0-1" fmla="*/ 0 w 6498198"/>
              <a:gd name="connsiteY0-2" fmla="*/ 8538 h 6295038"/>
              <a:gd name="connsiteX1-3" fmla="*/ 3983598 w 6498198"/>
              <a:gd name="connsiteY1-4" fmla="*/ 8538 h 6295038"/>
              <a:gd name="connsiteX2-5" fmla="*/ 3983598 w 6498198"/>
              <a:gd name="connsiteY2-6" fmla="*/ 6295038 h 6295038"/>
              <a:gd name="connsiteX3-7" fmla="*/ 0 w 6498198"/>
              <a:gd name="connsiteY3-8" fmla="*/ 6295038 h 6295038"/>
              <a:gd name="connsiteX4-9" fmla="*/ 0 w 6498198"/>
              <a:gd name="connsiteY4-10" fmla="*/ 8538 h 6295038"/>
              <a:gd name="connsiteX0-11" fmla="*/ 0 w 5676931"/>
              <a:gd name="connsiteY0-12" fmla="*/ 0 h 6286500"/>
              <a:gd name="connsiteX1-13" fmla="*/ 3983598 w 5676931"/>
              <a:gd name="connsiteY1-14" fmla="*/ 0 h 6286500"/>
              <a:gd name="connsiteX2-15" fmla="*/ 3983598 w 5676931"/>
              <a:gd name="connsiteY2-16" fmla="*/ 6286500 h 6286500"/>
              <a:gd name="connsiteX3-17" fmla="*/ 0 w 5676931"/>
              <a:gd name="connsiteY3-18" fmla="*/ 6286500 h 6286500"/>
              <a:gd name="connsiteX4-19" fmla="*/ 0 w 5676931"/>
              <a:gd name="connsiteY4-20" fmla="*/ 0 h 6286500"/>
              <a:gd name="connsiteX0-21" fmla="*/ 0 w 5676931"/>
              <a:gd name="connsiteY0-22" fmla="*/ 322170 h 6608670"/>
              <a:gd name="connsiteX1-23" fmla="*/ 3983598 w 5676931"/>
              <a:gd name="connsiteY1-24" fmla="*/ 322170 h 6608670"/>
              <a:gd name="connsiteX2-25" fmla="*/ 3983598 w 5676931"/>
              <a:gd name="connsiteY2-26" fmla="*/ 6608670 h 6608670"/>
              <a:gd name="connsiteX3-27" fmla="*/ 0 w 5676931"/>
              <a:gd name="connsiteY3-28" fmla="*/ 6608670 h 6608670"/>
              <a:gd name="connsiteX4-29" fmla="*/ 0 w 5676931"/>
              <a:gd name="connsiteY4-30" fmla="*/ 322170 h 6608670"/>
              <a:gd name="connsiteX0-31" fmla="*/ 0 w 5194331"/>
              <a:gd name="connsiteY0-32" fmla="*/ 322170 h 6608670"/>
              <a:gd name="connsiteX1-33" fmla="*/ 3983598 w 5194331"/>
              <a:gd name="connsiteY1-34" fmla="*/ 322170 h 6608670"/>
              <a:gd name="connsiteX2-35" fmla="*/ 3983598 w 5194331"/>
              <a:gd name="connsiteY2-36" fmla="*/ 6608670 h 6608670"/>
              <a:gd name="connsiteX3-37" fmla="*/ 0 w 5194331"/>
              <a:gd name="connsiteY3-38" fmla="*/ 6608670 h 6608670"/>
              <a:gd name="connsiteX4-39" fmla="*/ 0 w 5194331"/>
              <a:gd name="connsiteY4-40" fmla="*/ 322170 h 6608670"/>
              <a:gd name="connsiteX0-41" fmla="*/ 0 w 5194331"/>
              <a:gd name="connsiteY0-42" fmla="*/ 93260 h 6379760"/>
              <a:gd name="connsiteX1-43" fmla="*/ 3983598 w 5194331"/>
              <a:gd name="connsiteY1-44" fmla="*/ 93260 h 6379760"/>
              <a:gd name="connsiteX2-45" fmla="*/ 3983598 w 5194331"/>
              <a:gd name="connsiteY2-46" fmla="*/ 6379760 h 6379760"/>
              <a:gd name="connsiteX3-47" fmla="*/ 0 w 5194331"/>
              <a:gd name="connsiteY3-48" fmla="*/ 6379760 h 6379760"/>
              <a:gd name="connsiteX4-49" fmla="*/ 0 w 5194331"/>
              <a:gd name="connsiteY4-50" fmla="*/ 93260 h 6379760"/>
              <a:gd name="connsiteX0-51" fmla="*/ 0 w 5055273"/>
              <a:gd name="connsiteY0-52" fmla="*/ 7129 h 6293629"/>
              <a:gd name="connsiteX1-53" fmla="*/ 3793098 w 5055273"/>
              <a:gd name="connsiteY1-54" fmla="*/ 159736 h 6293629"/>
              <a:gd name="connsiteX2-55" fmla="*/ 3983598 w 5055273"/>
              <a:gd name="connsiteY2-56" fmla="*/ 6293629 h 6293629"/>
              <a:gd name="connsiteX3-57" fmla="*/ 0 w 5055273"/>
              <a:gd name="connsiteY3-58" fmla="*/ 6293629 h 6293629"/>
              <a:gd name="connsiteX4-59" fmla="*/ 0 w 5055273"/>
              <a:gd name="connsiteY4-60" fmla="*/ 7129 h 6293629"/>
              <a:gd name="connsiteX0-61" fmla="*/ 0 w 5909537"/>
              <a:gd name="connsiteY0-62" fmla="*/ 7129 h 6293629"/>
              <a:gd name="connsiteX1-63" fmla="*/ 3793098 w 5909537"/>
              <a:gd name="connsiteY1-64" fmla="*/ 159736 h 6293629"/>
              <a:gd name="connsiteX2-65" fmla="*/ 3983598 w 5909537"/>
              <a:gd name="connsiteY2-66" fmla="*/ 6293629 h 6293629"/>
              <a:gd name="connsiteX3-67" fmla="*/ 0 w 5909537"/>
              <a:gd name="connsiteY3-68" fmla="*/ 6293629 h 6293629"/>
              <a:gd name="connsiteX4-69" fmla="*/ 0 w 5909537"/>
              <a:gd name="connsiteY4-70" fmla="*/ 7129 h 6293629"/>
              <a:gd name="connsiteX0-71" fmla="*/ 0 w 5909537"/>
              <a:gd name="connsiteY0-72" fmla="*/ 442559 h 6729059"/>
              <a:gd name="connsiteX1-73" fmla="*/ 3050148 w 5909537"/>
              <a:gd name="connsiteY1-74" fmla="*/ 530809 h 6729059"/>
              <a:gd name="connsiteX2-75" fmla="*/ 3793098 w 5909537"/>
              <a:gd name="connsiteY2-76" fmla="*/ 595166 h 6729059"/>
              <a:gd name="connsiteX3-77" fmla="*/ 3983598 w 5909537"/>
              <a:gd name="connsiteY3-78" fmla="*/ 6729059 h 6729059"/>
              <a:gd name="connsiteX4-79" fmla="*/ 0 w 5909537"/>
              <a:gd name="connsiteY4-80" fmla="*/ 6729059 h 6729059"/>
              <a:gd name="connsiteX5" fmla="*/ 0 w 5909537"/>
              <a:gd name="connsiteY5" fmla="*/ 442559 h 6729059"/>
              <a:gd name="connsiteX0-81" fmla="*/ 0 w 5909537"/>
              <a:gd name="connsiteY0-82" fmla="*/ 745791 h 7032291"/>
              <a:gd name="connsiteX1-83" fmla="*/ 2535798 w 5909537"/>
              <a:gd name="connsiteY1-84" fmla="*/ 71006 h 7032291"/>
              <a:gd name="connsiteX2-85" fmla="*/ 3793098 w 5909537"/>
              <a:gd name="connsiteY2-86" fmla="*/ 898398 h 7032291"/>
              <a:gd name="connsiteX3-87" fmla="*/ 3983598 w 5909537"/>
              <a:gd name="connsiteY3-88" fmla="*/ 7032291 h 7032291"/>
              <a:gd name="connsiteX4-89" fmla="*/ 0 w 5909537"/>
              <a:gd name="connsiteY4-90" fmla="*/ 7032291 h 7032291"/>
              <a:gd name="connsiteX5-91" fmla="*/ 0 w 5909537"/>
              <a:gd name="connsiteY5-92" fmla="*/ 745791 h 7032291"/>
              <a:gd name="connsiteX0-93" fmla="*/ 0 w 5909537"/>
              <a:gd name="connsiteY0-94" fmla="*/ 745791 h 7032291"/>
              <a:gd name="connsiteX1-95" fmla="*/ 2535798 w 5909537"/>
              <a:gd name="connsiteY1-96" fmla="*/ 71006 h 7032291"/>
              <a:gd name="connsiteX2-97" fmla="*/ 3793098 w 5909537"/>
              <a:gd name="connsiteY2-98" fmla="*/ 898398 h 7032291"/>
              <a:gd name="connsiteX3-99" fmla="*/ 3983598 w 5909537"/>
              <a:gd name="connsiteY3-100" fmla="*/ 7032291 h 7032291"/>
              <a:gd name="connsiteX4-101" fmla="*/ 0 w 5909537"/>
              <a:gd name="connsiteY4-102" fmla="*/ 7032291 h 7032291"/>
              <a:gd name="connsiteX5-103" fmla="*/ 0 w 5909537"/>
              <a:gd name="connsiteY5-104" fmla="*/ 745791 h 7032291"/>
              <a:gd name="connsiteX0-105" fmla="*/ 0 w 5909537"/>
              <a:gd name="connsiteY0-106" fmla="*/ 745791 h 7032291"/>
              <a:gd name="connsiteX1-107" fmla="*/ 2535798 w 5909537"/>
              <a:gd name="connsiteY1-108" fmla="*/ 71006 h 7032291"/>
              <a:gd name="connsiteX2-109" fmla="*/ 3793098 w 5909537"/>
              <a:gd name="connsiteY2-110" fmla="*/ 898398 h 7032291"/>
              <a:gd name="connsiteX3-111" fmla="*/ 3983598 w 5909537"/>
              <a:gd name="connsiteY3-112" fmla="*/ 7032291 h 7032291"/>
              <a:gd name="connsiteX4-113" fmla="*/ 0 w 5909537"/>
              <a:gd name="connsiteY4-114" fmla="*/ 7032291 h 7032291"/>
              <a:gd name="connsiteX5-115" fmla="*/ 0 w 5909537"/>
              <a:gd name="connsiteY5-116" fmla="*/ 745791 h 7032291"/>
              <a:gd name="connsiteX0-117" fmla="*/ 0 w 5909537"/>
              <a:gd name="connsiteY0-118" fmla="*/ 1157397 h 7443897"/>
              <a:gd name="connsiteX1-119" fmla="*/ 2535798 w 5909537"/>
              <a:gd name="connsiteY1-120" fmla="*/ 482612 h 7443897"/>
              <a:gd name="connsiteX2-121" fmla="*/ 3793098 w 5909537"/>
              <a:gd name="connsiteY2-122" fmla="*/ 1310004 h 7443897"/>
              <a:gd name="connsiteX3-123" fmla="*/ 3983598 w 5909537"/>
              <a:gd name="connsiteY3-124" fmla="*/ 7443897 h 7443897"/>
              <a:gd name="connsiteX4-125" fmla="*/ 0 w 5909537"/>
              <a:gd name="connsiteY4-126" fmla="*/ 7443897 h 7443897"/>
              <a:gd name="connsiteX5-127" fmla="*/ 0 w 5909537"/>
              <a:gd name="connsiteY5-128" fmla="*/ 1157397 h 7443897"/>
              <a:gd name="connsiteX0-129" fmla="*/ 0 w 5909537"/>
              <a:gd name="connsiteY0-130" fmla="*/ 1157397 h 7443897"/>
              <a:gd name="connsiteX1-131" fmla="*/ 2535798 w 5909537"/>
              <a:gd name="connsiteY1-132" fmla="*/ 482612 h 7443897"/>
              <a:gd name="connsiteX2-133" fmla="*/ 3793098 w 5909537"/>
              <a:gd name="connsiteY2-134" fmla="*/ 1310004 h 7443897"/>
              <a:gd name="connsiteX3-135" fmla="*/ 3983598 w 5909537"/>
              <a:gd name="connsiteY3-136" fmla="*/ 7443897 h 7443897"/>
              <a:gd name="connsiteX4-137" fmla="*/ 0 w 5909537"/>
              <a:gd name="connsiteY4-138" fmla="*/ 7443897 h 7443897"/>
              <a:gd name="connsiteX5-139" fmla="*/ 0 w 5909537"/>
              <a:gd name="connsiteY5-140" fmla="*/ 1157397 h 744389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5909537" h="7443897">
                <a:moveTo>
                  <a:pt x="0" y="1157397"/>
                </a:moveTo>
                <a:cubicBezTo>
                  <a:pt x="508358" y="124355"/>
                  <a:pt x="2075065" y="-477540"/>
                  <a:pt x="2535798" y="482612"/>
                </a:cubicBezTo>
                <a:cubicBezTo>
                  <a:pt x="3015581" y="1576295"/>
                  <a:pt x="3085073" y="1287983"/>
                  <a:pt x="3793098" y="1310004"/>
                </a:cubicBezTo>
                <a:cubicBezTo>
                  <a:pt x="8441298" y="2054273"/>
                  <a:pt x="3983598" y="5348397"/>
                  <a:pt x="3983598" y="7443897"/>
                </a:cubicBezTo>
                <a:lnTo>
                  <a:pt x="0" y="7443897"/>
                </a:lnTo>
                <a:lnTo>
                  <a:pt x="0" y="1157397"/>
                </a:lnTo>
                <a:close/>
              </a:path>
            </a:pathLst>
          </a:custGeom>
          <a:gradFill>
            <a:gsLst>
              <a:gs pos="0">
                <a:srgbClr val="CECEFF"/>
              </a:gs>
              <a:gs pos="73000">
                <a:srgbClr val="C2A1FF"/>
              </a:gs>
              <a:gs pos="46000">
                <a:srgbClr val="D0D0FF"/>
              </a:gs>
              <a:gs pos="100000">
                <a:srgbClr val="1993E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rotWithShape="1">
          <a:blip r:embed="rId1"/>
          <a:srcRect t="40823"/>
          <a:stretch>
            <a:fillRect/>
          </a:stretch>
        </p:blipFill>
        <p:spPr>
          <a:xfrm>
            <a:off x="-97398" y="0"/>
            <a:ext cx="12288540" cy="2057400"/>
          </a:xfrm>
          <a:prstGeom prst="rect">
            <a:avLst/>
          </a:prstGeom>
        </p:spPr>
      </p:pic>
      <p:sp>
        <p:nvSpPr>
          <p:cNvPr id="8" name="圆角矩形 3"/>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31" name="圆角矩形 3"/>
          <p:cNvSpPr/>
          <p:nvPr/>
        </p:nvSpPr>
        <p:spPr>
          <a:xfrm>
            <a:off x="394150" y="441325"/>
            <a:ext cx="11354938" cy="5940425"/>
          </a:xfrm>
          <a:prstGeom prst="roundRect">
            <a:avLst>
              <a:gd name="adj" fmla="val 2001"/>
            </a:avLst>
          </a:prstGeom>
          <a:solidFill>
            <a:schemeClr val="bg1"/>
          </a:solidFill>
          <a:ln>
            <a:noFill/>
          </a:ln>
          <a:effectLst>
            <a:outerShdw blurRad="279400" dist="203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a typeface="方正黑体简体" panose="03000509000000000000" pitchFamily="65" charset="-122"/>
            </a:endParaRPr>
          </a:p>
        </p:txBody>
      </p:sp>
      <p:cxnSp>
        <p:nvCxnSpPr>
          <p:cNvPr id="32" name="直接连接符 31"/>
          <p:cNvCxnSpPr/>
          <p:nvPr/>
        </p:nvCxnSpPr>
        <p:spPr>
          <a:xfrm>
            <a:off x="984726" y="3548848"/>
            <a:ext cx="4457228" cy="0"/>
          </a:xfrm>
          <a:prstGeom prst="line">
            <a:avLst/>
          </a:prstGeom>
          <a:noFill/>
          <a:ln w="3175" cap="rnd" cmpd="sng" algn="ctr">
            <a:solidFill>
              <a:srgbClr val="FFFFFF">
                <a:lumMod val="85000"/>
              </a:srgbClr>
            </a:solidFill>
            <a:prstDash val="solid"/>
            <a:round/>
            <a:headEnd type="none"/>
            <a:tailEnd type="none" w="med" len="med"/>
          </a:ln>
          <a:effectLst/>
        </p:spPr>
      </p:cxnSp>
      <p:grpSp>
        <p:nvGrpSpPr>
          <p:cNvPr id="33" name="组合 32"/>
          <p:cNvGrpSpPr/>
          <p:nvPr/>
        </p:nvGrpSpPr>
        <p:grpSpPr>
          <a:xfrm>
            <a:off x="975201" y="2189284"/>
            <a:ext cx="4856143" cy="1028773"/>
            <a:chOff x="1152625" y="2434944"/>
            <a:chExt cx="4856143" cy="1028773"/>
          </a:xfrm>
        </p:grpSpPr>
        <p:grpSp>
          <p:nvGrpSpPr>
            <p:cNvPr id="34" name="işļîḑè"/>
            <p:cNvGrpSpPr/>
            <p:nvPr/>
          </p:nvGrpSpPr>
          <p:grpSpPr>
            <a:xfrm>
              <a:off x="1152625" y="2434944"/>
              <a:ext cx="1190855" cy="1009650"/>
              <a:chOff x="905188" y="4738440"/>
              <a:chExt cx="1190855" cy="1009650"/>
            </a:xfrm>
          </p:grpSpPr>
          <p:sp>
            <p:nvSpPr>
              <p:cNvPr id="38" name="iṥļïḍe"/>
              <p:cNvSpPr/>
              <p:nvPr/>
            </p:nvSpPr>
            <p:spPr bwMode="auto">
              <a:xfrm>
                <a:off x="905188" y="4738440"/>
                <a:ext cx="964142" cy="1009650"/>
              </a:xfrm>
              <a:prstGeom prst="rect">
                <a:avLst/>
              </a:prstGeom>
              <a:noFill/>
              <a:ln>
                <a:noFill/>
              </a:ln>
            </p:spPr>
            <p:txBody>
              <a:bodyPr wrap="none" lIns="0" tIns="0" rIns="0" bIns="0" anchor="ctr">
                <a:normAutofit/>
              </a:bodyPr>
              <a:lstStyle/>
              <a:p>
                <a:pPr marL="0" marR="0" lvl="0" indent="0" defTabSz="457200" eaLnBrk="1" fontAlgn="auto" latinLnBrk="0" hangingPunct="1">
                  <a:lnSpc>
                    <a:spcPct val="100000"/>
                  </a:lnSpc>
                  <a:spcBef>
                    <a:spcPts val="0"/>
                  </a:spcBef>
                  <a:spcAft>
                    <a:spcPts val="0"/>
                  </a:spcAft>
                  <a:buClrTx/>
                  <a:buSzTx/>
                  <a:buFontTx/>
                  <a:buNone/>
                  <a:defRPr/>
                </a:pPr>
                <a:r>
                  <a:rPr lang="en-US" sz="5400" kern="0" dirty="0">
                    <a:solidFill>
                      <a:srgbClr val="F8B2C3"/>
                    </a:solidFill>
                    <a:latin typeface="Century Gothic" panose="020B0502020202020204" pitchFamily="34" charset="0"/>
                    <a:ea typeface="方正黑体简体" panose="03000509000000000000" pitchFamily="65" charset="-122"/>
                  </a:rPr>
                  <a:t>52</a:t>
                </a:r>
                <a:endParaRPr kumimoji="0" lang="en-US" sz="5400" b="0" i="0" u="none" strike="noStrike" kern="0" cap="none" spc="0" normalizeH="0" baseline="0" noProof="0" dirty="0">
                  <a:ln>
                    <a:noFill/>
                  </a:ln>
                  <a:solidFill>
                    <a:srgbClr val="F8B2C3"/>
                  </a:solidFill>
                  <a:effectLst/>
                  <a:uLnTx/>
                  <a:uFillTx/>
                  <a:latin typeface="Century Gothic" panose="020B0502020202020204" pitchFamily="34" charset="0"/>
                  <a:ea typeface="方正黑体简体" panose="03000509000000000000" pitchFamily="65" charset="-122"/>
                </a:endParaRPr>
              </a:p>
            </p:txBody>
          </p:sp>
          <p:sp>
            <p:nvSpPr>
              <p:cNvPr id="39" name="ïṡ1iďé"/>
              <p:cNvSpPr/>
              <p:nvPr/>
            </p:nvSpPr>
            <p:spPr bwMode="auto">
              <a:xfrm>
                <a:off x="1701716" y="4955928"/>
                <a:ext cx="365125" cy="492125"/>
              </a:xfrm>
              <a:prstGeom prst="rect">
                <a:avLst/>
              </a:prstGeom>
              <a:noFill/>
              <a:ln>
                <a:noFill/>
              </a:ln>
            </p:spPr>
            <p:txBody>
              <a:bodyPr wrap="none" lIns="0" tIns="0" rIns="0" bIns="0" anchor="ctr">
                <a:normAutofit/>
              </a:bodyPr>
              <a:lstStyle/>
              <a:p>
                <a:pPr marL="0" marR="0" lvl="0" indent="0" defTabSz="457200" eaLnBrk="1" fontAlgn="auto" latinLnBrk="0" hangingPunct="1">
                  <a:lnSpc>
                    <a:spcPct val="100000"/>
                  </a:lnSpc>
                  <a:spcBef>
                    <a:spcPts val="0"/>
                  </a:spcBef>
                  <a:spcAft>
                    <a:spcPts val="0"/>
                  </a:spcAft>
                  <a:buClrTx/>
                  <a:buSzTx/>
                  <a:buFontTx/>
                  <a:buNone/>
                  <a:defRPr/>
                </a:pPr>
                <a:r>
                  <a:rPr kumimoji="0" lang="en-US" sz="3200" b="0" i="0" u="none" strike="noStrike" kern="0" cap="none" spc="0" normalizeH="0" baseline="0" noProof="0" dirty="0">
                    <a:ln>
                      <a:noFill/>
                    </a:ln>
                    <a:solidFill>
                      <a:srgbClr val="F8B2C3"/>
                    </a:solidFill>
                    <a:effectLst/>
                    <a:uLnTx/>
                    <a:uFillTx/>
                    <a:latin typeface="Arial" panose="020B0604020202090204"/>
                    <a:ea typeface="方正黑体简体" panose="03000509000000000000" pitchFamily="65" charset="-122"/>
                  </a:rPr>
                  <a:t>%</a:t>
                </a:r>
                <a:endParaRPr kumimoji="0" lang="en-US" sz="3200" b="0" i="0" u="none" strike="noStrike" kern="0" cap="none" spc="0" normalizeH="0" baseline="0" noProof="0" dirty="0">
                  <a:ln>
                    <a:noFill/>
                  </a:ln>
                  <a:solidFill>
                    <a:srgbClr val="F8B2C3"/>
                  </a:solidFill>
                  <a:effectLst/>
                  <a:uLnTx/>
                  <a:uFillTx/>
                  <a:latin typeface="Arial" panose="020B0604020202090204"/>
                  <a:ea typeface="方正黑体简体" panose="03000509000000000000" pitchFamily="65" charset="-122"/>
                </a:endParaRPr>
              </a:p>
            </p:txBody>
          </p:sp>
          <p:cxnSp>
            <p:nvCxnSpPr>
              <p:cNvPr id="40" name="直接连接符 39"/>
              <p:cNvCxnSpPr/>
              <p:nvPr/>
            </p:nvCxnSpPr>
            <p:spPr>
              <a:xfrm>
                <a:off x="2096043" y="4955928"/>
                <a:ext cx="0" cy="777328"/>
              </a:xfrm>
              <a:prstGeom prst="line">
                <a:avLst/>
              </a:prstGeom>
              <a:noFill/>
              <a:ln w="3175" cap="rnd" cmpd="sng" algn="ctr">
                <a:solidFill>
                  <a:srgbClr val="FFFFFF">
                    <a:lumMod val="85000"/>
                  </a:srgbClr>
                </a:solidFill>
                <a:prstDash val="solid"/>
                <a:round/>
                <a:headEnd type="none"/>
                <a:tailEnd type="none" w="med" len="med"/>
              </a:ln>
              <a:effectLst/>
            </p:spPr>
          </p:cxnSp>
        </p:grpSp>
        <p:grpSp>
          <p:nvGrpSpPr>
            <p:cNvPr id="35" name="组合 34"/>
            <p:cNvGrpSpPr/>
            <p:nvPr/>
          </p:nvGrpSpPr>
          <p:grpSpPr>
            <a:xfrm>
              <a:off x="2433536" y="2613353"/>
              <a:ext cx="3575232" cy="850364"/>
              <a:chOff x="1085274" y="2349127"/>
              <a:chExt cx="3575232" cy="850364"/>
            </a:xfrm>
          </p:grpSpPr>
          <p:sp>
            <p:nvSpPr>
              <p:cNvPr id="36" name="文本框 35"/>
              <p:cNvSpPr txBox="1"/>
              <p:nvPr/>
            </p:nvSpPr>
            <p:spPr>
              <a:xfrm>
                <a:off x="1085274" y="2349127"/>
                <a:ext cx="2133781" cy="369332"/>
              </a:xfrm>
              <a:prstGeom prst="rect">
                <a:avLst/>
              </a:prstGeom>
              <a:noFill/>
            </p:spPr>
            <p:txBody>
              <a:bodyPr wrap="square" rtlCol="0">
                <a:spAutoFit/>
                <a:scene3d>
                  <a:camera prst="orthographicFront"/>
                  <a:lightRig rig="threePt" dir="t"/>
                </a:scene3d>
                <a:sp3d contourW="12700"/>
              </a:bodyPr>
              <a:lstStyle/>
              <a:p>
                <a:pPr marL="0" marR="0" lvl="0" indent="0" defTabSz="4572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srgbClr val="F8B2C3"/>
                    </a:solidFill>
                    <a:effectLst/>
                    <a:uLnTx/>
                    <a:uFillTx/>
                    <a:latin typeface="Century Gothic" panose="020B0502020202020204" pitchFamily="34" charset="0"/>
                    <a:ea typeface="方正黑体简体" panose="03000509000000000000" pitchFamily="65" charset="-122"/>
                  </a:rPr>
                  <a:t>标题文字添加</a:t>
                </a:r>
                <a:endParaRPr kumimoji="0" lang="zh-CN" altLang="en-US" sz="1800" b="1" i="0" u="none" strike="noStrike" kern="0" cap="none" spc="0" normalizeH="0" baseline="0" noProof="0" dirty="0">
                  <a:ln>
                    <a:noFill/>
                  </a:ln>
                  <a:solidFill>
                    <a:srgbClr val="F8B2C3"/>
                  </a:solidFill>
                  <a:effectLst/>
                  <a:uLnTx/>
                  <a:uFillTx/>
                  <a:latin typeface="Century Gothic" panose="020B0502020202020204" pitchFamily="34" charset="0"/>
                  <a:ea typeface="方正黑体简体" panose="03000509000000000000" pitchFamily="65" charset="-122"/>
                </a:endParaRPr>
              </a:p>
            </p:txBody>
          </p:sp>
          <p:sp>
            <p:nvSpPr>
              <p:cNvPr id="37" name="文本框 36"/>
              <p:cNvSpPr txBox="1"/>
              <p:nvPr/>
            </p:nvSpPr>
            <p:spPr>
              <a:xfrm>
                <a:off x="1085274" y="2687681"/>
                <a:ext cx="3575232" cy="511810"/>
              </a:xfrm>
              <a:prstGeom prst="rect">
                <a:avLst/>
              </a:prstGeom>
              <a:noFill/>
            </p:spPr>
            <p:txBody>
              <a:bodyPr wrap="square" rtlCol="0">
                <a:spAutoFit/>
                <a:scene3d>
                  <a:camera prst="orthographicFront"/>
                  <a:lightRig rig="threePt" dir="t"/>
                </a:scene3d>
                <a:sp3d contourW="12700"/>
              </a:bodyPr>
              <a:lstStyle/>
              <a:p>
                <a:pPr marL="0" marR="0" lvl="0" indent="0" algn="l" defTabSz="914400" eaLnBrk="1" fontAlgn="auto" latinLnBrk="0" hangingPunct="1">
                  <a:lnSpc>
                    <a:spcPct val="114000"/>
                  </a:lnSpc>
                  <a:spcBef>
                    <a:spcPts val="0"/>
                  </a:spcBef>
                  <a:spcAft>
                    <a:spcPts val="0"/>
                  </a:spcAft>
                  <a:buClrTx/>
                  <a:buSzTx/>
                  <a:buFont typeface="Arial" panose="020B0604020202090204" pitchFamily="34" charset="0"/>
                  <a:buNone/>
                  <a:defRPr/>
                </a:pPr>
                <a:r>
                  <a:rPr lang="zh-CN" altLang="en-US" sz="1200" kern="0" noProof="0" dirty="0">
                    <a:ln>
                      <a:noFill/>
                    </a:ln>
                    <a:solidFill>
                      <a:schemeClr val="tx1">
                        <a:lumMod val="65000"/>
                        <a:lumOff val="35000"/>
                      </a:scheme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sym typeface="+mn-ea"/>
                  </a:rPr>
                  <a:t>您的内容打在这里，或者通过复制您的文本后，在此框中选择粘贴，并选择只保留文字</a:t>
                </a:r>
                <a:endParaRPr kumimoji="0" lang="en-US" altLang="zh-CN" sz="1200" i="0" u="none" strike="noStrike" kern="0" cap="none" spc="0" normalizeH="0" baseline="0" noProof="0" dirty="0">
                  <a:ln>
                    <a:noFill/>
                  </a:ln>
                  <a:solidFill>
                    <a:srgbClr val="000000">
                      <a:lumMod val="50000"/>
                      <a:lumOff val="50000"/>
                    </a:srgbClr>
                  </a:solidFill>
                  <a:effectLst/>
                  <a:uLnTx/>
                  <a:uFillTx/>
                  <a:latin typeface="Century Gothic" panose="020B0502020202020204" pitchFamily="34" charset="0"/>
                  <a:ea typeface="方正黑体简体" panose="03000509000000000000" pitchFamily="65" charset="-122"/>
                </a:endParaRPr>
              </a:p>
            </p:txBody>
          </p:sp>
        </p:grpSp>
      </p:grpSp>
      <p:grpSp>
        <p:nvGrpSpPr>
          <p:cNvPr id="41" name="组合 40"/>
          <p:cNvGrpSpPr/>
          <p:nvPr/>
        </p:nvGrpSpPr>
        <p:grpSpPr>
          <a:xfrm>
            <a:off x="975201" y="3796396"/>
            <a:ext cx="4856143" cy="1030566"/>
            <a:chOff x="1152625" y="4042056"/>
            <a:chExt cx="4856143" cy="1030566"/>
          </a:xfrm>
        </p:grpSpPr>
        <p:grpSp>
          <p:nvGrpSpPr>
            <p:cNvPr id="42" name="ïṩlíḓe"/>
            <p:cNvGrpSpPr/>
            <p:nvPr/>
          </p:nvGrpSpPr>
          <p:grpSpPr>
            <a:xfrm>
              <a:off x="1152625" y="4042056"/>
              <a:ext cx="1190855" cy="1009650"/>
              <a:chOff x="905188" y="4738440"/>
              <a:chExt cx="1190855" cy="1009650"/>
            </a:xfrm>
          </p:grpSpPr>
          <p:sp>
            <p:nvSpPr>
              <p:cNvPr id="46" name="iśļïďê"/>
              <p:cNvSpPr/>
              <p:nvPr/>
            </p:nvSpPr>
            <p:spPr bwMode="auto">
              <a:xfrm>
                <a:off x="905188" y="4738440"/>
                <a:ext cx="964142" cy="1009650"/>
              </a:xfrm>
              <a:prstGeom prst="rect">
                <a:avLst/>
              </a:prstGeom>
              <a:noFill/>
              <a:ln>
                <a:noFill/>
              </a:ln>
            </p:spPr>
            <p:txBody>
              <a:bodyPr wrap="none" lIns="0" tIns="0" rIns="0" bIns="0" anchor="ctr">
                <a:normAutofit/>
              </a:bodyPr>
              <a:lstStyle/>
              <a:p>
                <a:pPr marL="0" marR="0" lvl="0" indent="0" defTabSz="457200" eaLnBrk="1" fontAlgn="auto" latinLnBrk="0" hangingPunct="1">
                  <a:lnSpc>
                    <a:spcPct val="100000"/>
                  </a:lnSpc>
                  <a:spcBef>
                    <a:spcPts val="0"/>
                  </a:spcBef>
                  <a:spcAft>
                    <a:spcPts val="0"/>
                  </a:spcAft>
                  <a:buClrTx/>
                  <a:buSzTx/>
                  <a:buFontTx/>
                  <a:buNone/>
                  <a:defRPr/>
                </a:pPr>
                <a:r>
                  <a:rPr kumimoji="0" lang="en-US" sz="5400" b="0" i="0" u="none" strike="noStrike" kern="0" cap="none" spc="0" normalizeH="0" baseline="0" noProof="0" dirty="0">
                    <a:ln>
                      <a:noFill/>
                    </a:ln>
                    <a:solidFill>
                      <a:srgbClr val="62D8DC"/>
                    </a:solidFill>
                    <a:effectLst/>
                    <a:uLnTx/>
                    <a:uFillTx/>
                    <a:latin typeface="Century Gothic" panose="020B0502020202020204" pitchFamily="34" charset="0"/>
                    <a:ea typeface="方正黑体简体" panose="03000509000000000000" pitchFamily="65" charset="-122"/>
                  </a:rPr>
                  <a:t>38</a:t>
                </a:r>
                <a:endParaRPr kumimoji="0" lang="en-US" sz="5400" b="0" i="0" u="none" strike="noStrike" kern="0" cap="none" spc="0" normalizeH="0" baseline="0" noProof="0" dirty="0">
                  <a:ln>
                    <a:noFill/>
                  </a:ln>
                  <a:solidFill>
                    <a:srgbClr val="62D8DC"/>
                  </a:solidFill>
                  <a:effectLst/>
                  <a:uLnTx/>
                  <a:uFillTx/>
                  <a:latin typeface="Century Gothic" panose="020B0502020202020204" pitchFamily="34" charset="0"/>
                  <a:ea typeface="方正黑体简体" panose="03000509000000000000" pitchFamily="65" charset="-122"/>
                </a:endParaRPr>
              </a:p>
            </p:txBody>
          </p:sp>
          <p:sp>
            <p:nvSpPr>
              <p:cNvPr id="47" name="ïṣ1ïḋe"/>
              <p:cNvSpPr/>
              <p:nvPr/>
            </p:nvSpPr>
            <p:spPr bwMode="auto">
              <a:xfrm>
                <a:off x="1701716" y="4955928"/>
                <a:ext cx="365125" cy="492125"/>
              </a:xfrm>
              <a:prstGeom prst="rect">
                <a:avLst/>
              </a:prstGeom>
              <a:noFill/>
              <a:ln>
                <a:noFill/>
              </a:ln>
            </p:spPr>
            <p:txBody>
              <a:bodyPr wrap="none" lIns="0" tIns="0" rIns="0" bIns="0" anchor="ctr">
                <a:normAutofit/>
              </a:bodyPr>
              <a:lstStyle/>
              <a:p>
                <a:pPr marL="0" marR="0" lvl="0" indent="0" defTabSz="457200" eaLnBrk="1" fontAlgn="auto" latinLnBrk="0" hangingPunct="1">
                  <a:lnSpc>
                    <a:spcPct val="100000"/>
                  </a:lnSpc>
                  <a:spcBef>
                    <a:spcPts val="0"/>
                  </a:spcBef>
                  <a:spcAft>
                    <a:spcPts val="0"/>
                  </a:spcAft>
                  <a:buClrTx/>
                  <a:buSzTx/>
                  <a:buFontTx/>
                  <a:buNone/>
                  <a:defRPr/>
                </a:pPr>
                <a:r>
                  <a:rPr kumimoji="0" lang="en-US" sz="3200" b="0" i="0" u="none" strike="noStrike" kern="0" cap="none" spc="0" normalizeH="0" baseline="0" noProof="0" dirty="0">
                    <a:ln>
                      <a:noFill/>
                    </a:ln>
                    <a:solidFill>
                      <a:srgbClr val="62D8DC"/>
                    </a:solidFill>
                    <a:effectLst/>
                    <a:uLnTx/>
                    <a:uFillTx/>
                    <a:latin typeface="Arial" panose="020B0604020202090204"/>
                    <a:ea typeface="方正黑体简体" panose="03000509000000000000" pitchFamily="65" charset="-122"/>
                  </a:rPr>
                  <a:t>%</a:t>
                </a:r>
                <a:endParaRPr kumimoji="0" lang="en-US" sz="3200" b="0" i="0" u="none" strike="noStrike" kern="0" cap="none" spc="0" normalizeH="0" baseline="0" noProof="0" dirty="0">
                  <a:ln>
                    <a:noFill/>
                  </a:ln>
                  <a:solidFill>
                    <a:srgbClr val="62D8DC"/>
                  </a:solidFill>
                  <a:effectLst/>
                  <a:uLnTx/>
                  <a:uFillTx/>
                  <a:latin typeface="Arial" panose="020B0604020202090204"/>
                  <a:ea typeface="方正黑体简体" panose="03000509000000000000" pitchFamily="65" charset="-122"/>
                </a:endParaRPr>
              </a:p>
            </p:txBody>
          </p:sp>
          <p:cxnSp>
            <p:nvCxnSpPr>
              <p:cNvPr id="48" name="直接连接符 47"/>
              <p:cNvCxnSpPr/>
              <p:nvPr/>
            </p:nvCxnSpPr>
            <p:spPr>
              <a:xfrm>
                <a:off x="2096043" y="4955928"/>
                <a:ext cx="0" cy="777328"/>
              </a:xfrm>
              <a:prstGeom prst="line">
                <a:avLst/>
              </a:prstGeom>
              <a:noFill/>
              <a:ln w="3175" cap="rnd" cmpd="sng" algn="ctr">
                <a:solidFill>
                  <a:srgbClr val="FFFFFF">
                    <a:lumMod val="85000"/>
                  </a:srgbClr>
                </a:solidFill>
                <a:prstDash val="solid"/>
                <a:round/>
                <a:headEnd type="none"/>
                <a:tailEnd type="none" w="med" len="med"/>
              </a:ln>
              <a:effectLst/>
            </p:spPr>
          </p:cxnSp>
        </p:grpSp>
        <p:grpSp>
          <p:nvGrpSpPr>
            <p:cNvPr id="43" name="组合 42"/>
            <p:cNvGrpSpPr/>
            <p:nvPr/>
          </p:nvGrpSpPr>
          <p:grpSpPr>
            <a:xfrm>
              <a:off x="2433536" y="4222258"/>
              <a:ext cx="3575232" cy="850364"/>
              <a:chOff x="1085274" y="2349127"/>
              <a:chExt cx="3575232" cy="850364"/>
            </a:xfrm>
          </p:grpSpPr>
          <p:sp>
            <p:nvSpPr>
              <p:cNvPr id="44" name="文本框 43"/>
              <p:cNvSpPr txBox="1"/>
              <p:nvPr/>
            </p:nvSpPr>
            <p:spPr>
              <a:xfrm>
                <a:off x="1085274" y="2349127"/>
                <a:ext cx="2133781" cy="369332"/>
              </a:xfrm>
              <a:prstGeom prst="rect">
                <a:avLst/>
              </a:prstGeom>
              <a:noFill/>
            </p:spPr>
            <p:txBody>
              <a:bodyPr wrap="square" rtlCol="0">
                <a:spAutoFit/>
                <a:scene3d>
                  <a:camera prst="orthographicFront"/>
                  <a:lightRig rig="threePt" dir="t"/>
                </a:scene3d>
                <a:sp3d contourW="12700"/>
              </a:bodyPr>
              <a:lstStyle/>
              <a:p>
                <a:pPr marL="0" marR="0" lvl="0" indent="0" defTabSz="4572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srgbClr val="62D8DC"/>
                    </a:solidFill>
                    <a:effectLst/>
                    <a:uLnTx/>
                    <a:uFillTx/>
                    <a:latin typeface="Century Gothic" panose="020B0502020202020204" pitchFamily="34" charset="0"/>
                    <a:ea typeface="方正黑体简体" panose="03000509000000000000" pitchFamily="65" charset="-122"/>
                  </a:rPr>
                  <a:t>标题文字添加</a:t>
                </a:r>
                <a:endParaRPr kumimoji="0" lang="zh-CN" altLang="en-US" sz="1800" b="1" i="0" u="none" strike="noStrike" kern="0" cap="none" spc="0" normalizeH="0" baseline="0" noProof="0" dirty="0">
                  <a:ln>
                    <a:noFill/>
                  </a:ln>
                  <a:solidFill>
                    <a:srgbClr val="62D8DC"/>
                  </a:solidFill>
                  <a:effectLst/>
                  <a:uLnTx/>
                  <a:uFillTx/>
                  <a:latin typeface="Century Gothic" panose="020B0502020202020204" pitchFamily="34" charset="0"/>
                  <a:ea typeface="方正黑体简体" panose="03000509000000000000" pitchFamily="65" charset="-122"/>
                </a:endParaRPr>
              </a:p>
            </p:txBody>
          </p:sp>
          <p:sp>
            <p:nvSpPr>
              <p:cNvPr id="45" name="文本框 44"/>
              <p:cNvSpPr txBox="1"/>
              <p:nvPr/>
            </p:nvSpPr>
            <p:spPr>
              <a:xfrm>
                <a:off x="1085274" y="2687681"/>
                <a:ext cx="3575232" cy="511810"/>
              </a:xfrm>
              <a:prstGeom prst="rect">
                <a:avLst/>
              </a:prstGeom>
              <a:noFill/>
            </p:spPr>
            <p:txBody>
              <a:bodyPr wrap="square" rtlCol="0">
                <a:spAutoFit/>
                <a:scene3d>
                  <a:camera prst="orthographicFront"/>
                  <a:lightRig rig="threePt" dir="t"/>
                </a:scene3d>
                <a:sp3d contourW="12700"/>
              </a:bodyPr>
              <a:lstStyle/>
              <a:p>
                <a:pPr marL="0" marR="0" lvl="0" indent="0" algn="l" defTabSz="914400" eaLnBrk="1" fontAlgn="auto" latinLnBrk="0" hangingPunct="1">
                  <a:lnSpc>
                    <a:spcPct val="114000"/>
                  </a:lnSpc>
                  <a:spcBef>
                    <a:spcPts val="0"/>
                  </a:spcBef>
                  <a:spcAft>
                    <a:spcPts val="0"/>
                  </a:spcAft>
                  <a:buClrTx/>
                  <a:buSzTx/>
                  <a:buFont typeface="Arial" panose="020B0604020202090204" pitchFamily="34" charset="0"/>
                  <a:buNone/>
                  <a:defRPr/>
                </a:pPr>
                <a:r>
                  <a:rPr lang="zh-CN" altLang="en-US" sz="1200" kern="0" noProof="0" dirty="0">
                    <a:ln>
                      <a:noFill/>
                    </a:ln>
                    <a:solidFill>
                      <a:schemeClr val="tx1">
                        <a:lumMod val="65000"/>
                        <a:lumOff val="35000"/>
                      </a:scheme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sym typeface="+mn-ea"/>
                  </a:rPr>
                  <a:t>您的内容打在这里，或者通过复制您的文本后，在此框中选择粘贴，并选择只保留文字</a:t>
                </a:r>
                <a:endParaRPr kumimoji="0" lang="en-US" altLang="zh-CN" sz="1200" b="0" i="0" u="none" strike="noStrike" kern="0" cap="none" spc="0" normalizeH="0" baseline="0" noProof="0" dirty="0">
                  <a:ln>
                    <a:noFill/>
                  </a:ln>
                  <a:solidFill>
                    <a:srgbClr val="000000">
                      <a:lumMod val="50000"/>
                      <a:lumOff val="50000"/>
                    </a:srgbClr>
                  </a:solidFill>
                  <a:effectLst/>
                  <a:uLnTx/>
                  <a:uFillTx/>
                  <a:latin typeface="Century Gothic" panose="020B0502020202020204" pitchFamily="34" charset="0"/>
                  <a:ea typeface="方正黑体简体" panose="03000509000000000000" pitchFamily="65" charset="-122"/>
                </a:endParaRPr>
              </a:p>
            </p:txBody>
          </p:sp>
        </p:grpSp>
      </p:grpSp>
      <p:pic>
        <p:nvPicPr>
          <p:cNvPr id="49" name="图片 48"/>
          <p:cNvPicPr>
            <a:picLocks noChangeAspect="1"/>
          </p:cNvPicPr>
          <p:nvPr/>
        </p:nvPicPr>
        <p:blipFill rotWithShape="1">
          <a:blip r:embed="rId2">
            <a:extLst>
              <a:ext uri="{28A0092B-C50C-407E-A947-70E740481C1C}">
                <a14:useLocalDpi xmlns:a14="http://schemas.microsoft.com/office/drawing/2010/main" val="0"/>
              </a:ext>
            </a:extLst>
          </a:blip>
          <a:srcRect l="7924" r="7970"/>
          <a:stretch>
            <a:fillRect/>
          </a:stretch>
        </p:blipFill>
        <p:spPr>
          <a:xfrm>
            <a:off x="6192105" y="1607606"/>
            <a:ext cx="5227972" cy="4356644"/>
          </a:xfrm>
          <a:prstGeom prst="rect">
            <a:avLst/>
          </a:prstGeom>
        </p:spPr>
      </p:pic>
      <p:sp>
        <p:nvSpPr>
          <p:cNvPr id="50" name="文本框 49"/>
          <p:cNvSpPr txBox="1"/>
          <p:nvPr/>
        </p:nvSpPr>
        <p:spPr>
          <a:xfrm>
            <a:off x="4926449" y="811777"/>
            <a:ext cx="2339102" cy="523220"/>
          </a:xfrm>
          <a:prstGeom prst="rect">
            <a:avLst/>
          </a:prstGeom>
          <a:noFill/>
        </p:spPr>
        <p:txBody>
          <a:bodyPr wrap="none" rtlCol="0">
            <a:spAutoFit/>
            <a:scene3d>
              <a:camera prst="orthographicFront"/>
              <a:lightRig rig="threePt" dir="t"/>
            </a:scene3d>
            <a:sp3d contourW="12700"/>
          </a:bodyPr>
          <a:lstStyle/>
          <a:p>
            <a:pPr algn="dist" defTabSz="457200"/>
            <a:r>
              <a:rPr lang="zh-CN" altLang="en-US" sz="2800" b="1" dirty="0">
                <a:gradFill>
                  <a:gsLst>
                    <a:gs pos="0">
                      <a:srgbClr val="F8B2C3"/>
                    </a:gs>
                    <a:gs pos="98000">
                      <a:srgbClr val="52DCDE"/>
                    </a:gs>
                  </a:gsLst>
                  <a:lin ang="5400000" scaled="0"/>
                </a:gradFill>
                <a:latin typeface="方正黑体简体" panose="03000509000000000000" pitchFamily="65" charset="-122"/>
                <a:ea typeface="方正黑体简体" panose="03000509000000000000" pitchFamily="65" charset="-122"/>
              </a:rPr>
              <a:t>添加文字内容</a:t>
            </a:r>
            <a:endParaRPr lang="zh-CN" altLang="en-US" sz="2800" b="1" dirty="0">
              <a:gradFill>
                <a:gsLst>
                  <a:gs pos="0">
                    <a:srgbClr val="F8B2C3"/>
                  </a:gs>
                  <a:gs pos="98000">
                    <a:srgbClr val="52DCDE"/>
                  </a:gs>
                </a:gsLst>
                <a:lin ang="5400000" scaled="0"/>
              </a:gradFill>
              <a:latin typeface="方正黑体简体" panose="03000509000000000000" pitchFamily="65" charset="-122"/>
              <a:ea typeface="方正黑体简体" panose="03000509000000000000" pitchFamily="65" charset="-122"/>
            </a:endParaRPr>
          </a:p>
        </p:txBody>
      </p:sp>
      <p:sp>
        <p:nvSpPr>
          <p:cNvPr id="51" name="文本框 50"/>
          <p:cNvSpPr txBox="1"/>
          <p:nvPr/>
        </p:nvSpPr>
        <p:spPr>
          <a:xfrm>
            <a:off x="4115196" y="1264429"/>
            <a:ext cx="3961607" cy="246221"/>
          </a:xfrm>
          <a:prstGeom prst="rect">
            <a:avLst/>
          </a:prstGeom>
          <a:noFill/>
        </p:spPr>
        <p:txBody>
          <a:bodyPr wrap="square" rtlCol="0">
            <a:spAutoFit/>
            <a:scene3d>
              <a:camera prst="orthographicFront"/>
              <a:lightRig rig="threePt" dir="t"/>
            </a:scene3d>
            <a:sp3d contourW="12700"/>
          </a:bodyPr>
          <a:lstStyle/>
          <a:p>
            <a:pPr algn="ctr"/>
            <a:r>
              <a:rPr lang="en-US" altLang="zh-CN" sz="1000" dirty="0">
                <a:solidFill>
                  <a:schemeClr val="bg1">
                    <a:lumMod val="65000"/>
                  </a:schemeClr>
                </a:solidFill>
                <a:latin typeface="Century Gothic" panose="020B0502020202020204" pitchFamily="34" charset="0"/>
                <a:ea typeface="方正黑体简体" panose="03000509000000000000" pitchFamily="65" charset="-122"/>
              </a:rPr>
              <a:t>print the presentation and make it into a film a wider field</a:t>
            </a:r>
            <a:endParaRPr lang="en-US" altLang="zh-CN" sz="1000" dirty="0">
              <a:solidFill>
                <a:schemeClr val="bg1">
                  <a:lumMod val="65000"/>
                </a:schemeClr>
              </a:solidFill>
              <a:latin typeface="Century Gothic" panose="020B0502020202020204" pitchFamily="34" charset="0"/>
              <a:ea typeface="方正黑体简体" panose="03000509000000000000" pitchFamily="65" charset="-122"/>
            </a:endParaRPr>
          </a:p>
        </p:txBody>
      </p:sp>
      <p:pic>
        <p:nvPicPr>
          <p:cNvPr id="52" name="图片 5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flipH="1" flipV="1">
            <a:off x="8199120" y="-4445"/>
            <a:ext cx="3987800" cy="1406525"/>
          </a:xfrm>
          <a:prstGeom prst="rect">
            <a:avLst/>
          </a:prstGeom>
        </p:spPr>
      </p:pic>
      <p:pic>
        <p:nvPicPr>
          <p:cNvPr id="53" name="图片 5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flipV="1">
            <a:off x="0" y="5586095"/>
            <a:ext cx="3606800" cy="1271905"/>
          </a:xfrm>
          <a:prstGeom prst="rect">
            <a:avLst/>
          </a:prstGeom>
        </p:spPr>
      </p:pic>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barn(inVertical)">
                                      <p:cBhvr>
                                        <p:cTn id="7" dur="1000"/>
                                        <p:tgtEl>
                                          <p:spTgt spid="49"/>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1000"/>
                                        <p:tgtEl>
                                          <p:spTgt spid="33"/>
                                        </p:tgtEl>
                                      </p:cBhvr>
                                    </p:animEffect>
                                    <p:anim calcmode="lin" valueType="num">
                                      <p:cBhvr>
                                        <p:cTn id="12" dur="1000" fill="hold"/>
                                        <p:tgtEl>
                                          <p:spTgt spid="33"/>
                                        </p:tgtEl>
                                        <p:attrNameLst>
                                          <p:attrName>ppt_x</p:attrName>
                                        </p:attrNameLst>
                                      </p:cBhvr>
                                      <p:tavLst>
                                        <p:tav tm="0">
                                          <p:val>
                                            <p:strVal val="#ppt_x"/>
                                          </p:val>
                                        </p:tav>
                                        <p:tav tm="100000">
                                          <p:val>
                                            <p:strVal val="#ppt_x"/>
                                          </p:val>
                                        </p:tav>
                                      </p:tavLst>
                                    </p:anim>
                                    <p:anim calcmode="lin" valueType="num">
                                      <p:cBhvr>
                                        <p:cTn id="13" dur="1000" fill="hold"/>
                                        <p:tgtEl>
                                          <p:spTgt spid="33"/>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1000"/>
                                        <p:tgtEl>
                                          <p:spTgt spid="41"/>
                                        </p:tgtEl>
                                      </p:cBhvr>
                                    </p:animEffect>
                                    <p:anim calcmode="lin" valueType="num">
                                      <p:cBhvr>
                                        <p:cTn id="17" dur="1000" fill="hold"/>
                                        <p:tgtEl>
                                          <p:spTgt spid="41"/>
                                        </p:tgtEl>
                                        <p:attrNameLst>
                                          <p:attrName>ppt_x</p:attrName>
                                        </p:attrNameLst>
                                      </p:cBhvr>
                                      <p:tavLst>
                                        <p:tav tm="0">
                                          <p:val>
                                            <p:strVal val="#ppt_x"/>
                                          </p:val>
                                        </p:tav>
                                        <p:tav tm="100000">
                                          <p:val>
                                            <p:strVal val="#ppt_x"/>
                                          </p:val>
                                        </p:tav>
                                      </p:tavLst>
                                    </p:anim>
                                    <p:anim calcmode="lin" valueType="num">
                                      <p:cBhvr>
                                        <p:cTn id="18" dur="1000" fill="hold"/>
                                        <p:tgtEl>
                                          <p:spTgt spid="41"/>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500"/>
                                        <p:tgtEl>
                                          <p:spTgt spid="32"/>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barn(inVertical)">
                                      <p:cBhvr>
                                        <p:cTn id="27" dur="750"/>
                                        <p:tgtEl>
                                          <p:spTgt spid="50"/>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51"/>
                                        </p:tgtEl>
                                        <p:attrNameLst>
                                          <p:attrName>style.visibility</p:attrName>
                                        </p:attrNameLst>
                                      </p:cBhvr>
                                      <p:to>
                                        <p:strVal val="visible"/>
                                      </p:to>
                                    </p:set>
                                    <p:animEffect transition="in" filter="barn(inVertical)">
                                      <p:cBhvr>
                                        <p:cTn id="30" dur="75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5"/>
          <p:cNvSpPr/>
          <p:nvPr/>
        </p:nvSpPr>
        <p:spPr>
          <a:xfrm flipV="1">
            <a:off x="1" y="0"/>
            <a:ext cx="13285693" cy="9620250"/>
          </a:xfrm>
          <a:custGeom>
            <a:avLst/>
            <a:gdLst>
              <a:gd name="connsiteX0" fmla="*/ 0 w 3983598"/>
              <a:gd name="connsiteY0" fmla="*/ 0 h 6286500"/>
              <a:gd name="connsiteX1" fmla="*/ 3983598 w 3983598"/>
              <a:gd name="connsiteY1" fmla="*/ 0 h 6286500"/>
              <a:gd name="connsiteX2" fmla="*/ 3983598 w 3983598"/>
              <a:gd name="connsiteY2" fmla="*/ 6286500 h 6286500"/>
              <a:gd name="connsiteX3" fmla="*/ 0 w 3983598"/>
              <a:gd name="connsiteY3" fmla="*/ 6286500 h 6286500"/>
              <a:gd name="connsiteX4" fmla="*/ 0 w 3983598"/>
              <a:gd name="connsiteY4" fmla="*/ 0 h 6286500"/>
              <a:gd name="connsiteX0-1" fmla="*/ 0 w 6498198"/>
              <a:gd name="connsiteY0-2" fmla="*/ 8538 h 6295038"/>
              <a:gd name="connsiteX1-3" fmla="*/ 3983598 w 6498198"/>
              <a:gd name="connsiteY1-4" fmla="*/ 8538 h 6295038"/>
              <a:gd name="connsiteX2-5" fmla="*/ 3983598 w 6498198"/>
              <a:gd name="connsiteY2-6" fmla="*/ 6295038 h 6295038"/>
              <a:gd name="connsiteX3-7" fmla="*/ 0 w 6498198"/>
              <a:gd name="connsiteY3-8" fmla="*/ 6295038 h 6295038"/>
              <a:gd name="connsiteX4-9" fmla="*/ 0 w 6498198"/>
              <a:gd name="connsiteY4-10" fmla="*/ 8538 h 6295038"/>
              <a:gd name="connsiteX0-11" fmla="*/ 0 w 5676931"/>
              <a:gd name="connsiteY0-12" fmla="*/ 0 h 6286500"/>
              <a:gd name="connsiteX1-13" fmla="*/ 3983598 w 5676931"/>
              <a:gd name="connsiteY1-14" fmla="*/ 0 h 6286500"/>
              <a:gd name="connsiteX2-15" fmla="*/ 3983598 w 5676931"/>
              <a:gd name="connsiteY2-16" fmla="*/ 6286500 h 6286500"/>
              <a:gd name="connsiteX3-17" fmla="*/ 0 w 5676931"/>
              <a:gd name="connsiteY3-18" fmla="*/ 6286500 h 6286500"/>
              <a:gd name="connsiteX4-19" fmla="*/ 0 w 5676931"/>
              <a:gd name="connsiteY4-20" fmla="*/ 0 h 6286500"/>
              <a:gd name="connsiteX0-21" fmla="*/ 0 w 5676931"/>
              <a:gd name="connsiteY0-22" fmla="*/ 322170 h 6608670"/>
              <a:gd name="connsiteX1-23" fmla="*/ 3983598 w 5676931"/>
              <a:gd name="connsiteY1-24" fmla="*/ 322170 h 6608670"/>
              <a:gd name="connsiteX2-25" fmla="*/ 3983598 w 5676931"/>
              <a:gd name="connsiteY2-26" fmla="*/ 6608670 h 6608670"/>
              <a:gd name="connsiteX3-27" fmla="*/ 0 w 5676931"/>
              <a:gd name="connsiteY3-28" fmla="*/ 6608670 h 6608670"/>
              <a:gd name="connsiteX4-29" fmla="*/ 0 w 5676931"/>
              <a:gd name="connsiteY4-30" fmla="*/ 322170 h 6608670"/>
              <a:gd name="connsiteX0-31" fmla="*/ 0 w 5194331"/>
              <a:gd name="connsiteY0-32" fmla="*/ 322170 h 6608670"/>
              <a:gd name="connsiteX1-33" fmla="*/ 3983598 w 5194331"/>
              <a:gd name="connsiteY1-34" fmla="*/ 322170 h 6608670"/>
              <a:gd name="connsiteX2-35" fmla="*/ 3983598 w 5194331"/>
              <a:gd name="connsiteY2-36" fmla="*/ 6608670 h 6608670"/>
              <a:gd name="connsiteX3-37" fmla="*/ 0 w 5194331"/>
              <a:gd name="connsiteY3-38" fmla="*/ 6608670 h 6608670"/>
              <a:gd name="connsiteX4-39" fmla="*/ 0 w 5194331"/>
              <a:gd name="connsiteY4-40" fmla="*/ 322170 h 6608670"/>
              <a:gd name="connsiteX0-41" fmla="*/ 0 w 5194331"/>
              <a:gd name="connsiteY0-42" fmla="*/ 93260 h 6379760"/>
              <a:gd name="connsiteX1-43" fmla="*/ 3983598 w 5194331"/>
              <a:gd name="connsiteY1-44" fmla="*/ 93260 h 6379760"/>
              <a:gd name="connsiteX2-45" fmla="*/ 3983598 w 5194331"/>
              <a:gd name="connsiteY2-46" fmla="*/ 6379760 h 6379760"/>
              <a:gd name="connsiteX3-47" fmla="*/ 0 w 5194331"/>
              <a:gd name="connsiteY3-48" fmla="*/ 6379760 h 6379760"/>
              <a:gd name="connsiteX4-49" fmla="*/ 0 w 5194331"/>
              <a:gd name="connsiteY4-50" fmla="*/ 93260 h 6379760"/>
              <a:gd name="connsiteX0-51" fmla="*/ 0 w 5055273"/>
              <a:gd name="connsiteY0-52" fmla="*/ 7129 h 6293629"/>
              <a:gd name="connsiteX1-53" fmla="*/ 3793098 w 5055273"/>
              <a:gd name="connsiteY1-54" fmla="*/ 159736 h 6293629"/>
              <a:gd name="connsiteX2-55" fmla="*/ 3983598 w 5055273"/>
              <a:gd name="connsiteY2-56" fmla="*/ 6293629 h 6293629"/>
              <a:gd name="connsiteX3-57" fmla="*/ 0 w 5055273"/>
              <a:gd name="connsiteY3-58" fmla="*/ 6293629 h 6293629"/>
              <a:gd name="connsiteX4-59" fmla="*/ 0 w 5055273"/>
              <a:gd name="connsiteY4-60" fmla="*/ 7129 h 6293629"/>
              <a:gd name="connsiteX0-61" fmla="*/ 0 w 5909537"/>
              <a:gd name="connsiteY0-62" fmla="*/ 7129 h 6293629"/>
              <a:gd name="connsiteX1-63" fmla="*/ 3793098 w 5909537"/>
              <a:gd name="connsiteY1-64" fmla="*/ 159736 h 6293629"/>
              <a:gd name="connsiteX2-65" fmla="*/ 3983598 w 5909537"/>
              <a:gd name="connsiteY2-66" fmla="*/ 6293629 h 6293629"/>
              <a:gd name="connsiteX3-67" fmla="*/ 0 w 5909537"/>
              <a:gd name="connsiteY3-68" fmla="*/ 6293629 h 6293629"/>
              <a:gd name="connsiteX4-69" fmla="*/ 0 w 5909537"/>
              <a:gd name="connsiteY4-70" fmla="*/ 7129 h 6293629"/>
              <a:gd name="connsiteX0-71" fmla="*/ 0 w 5909537"/>
              <a:gd name="connsiteY0-72" fmla="*/ 442559 h 6729059"/>
              <a:gd name="connsiteX1-73" fmla="*/ 3050148 w 5909537"/>
              <a:gd name="connsiteY1-74" fmla="*/ 530809 h 6729059"/>
              <a:gd name="connsiteX2-75" fmla="*/ 3793098 w 5909537"/>
              <a:gd name="connsiteY2-76" fmla="*/ 595166 h 6729059"/>
              <a:gd name="connsiteX3-77" fmla="*/ 3983598 w 5909537"/>
              <a:gd name="connsiteY3-78" fmla="*/ 6729059 h 6729059"/>
              <a:gd name="connsiteX4-79" fmla="*/ 0 w 5909537"/>
              <a:gd name="connsiteY4-80" fmla="*/ 6729059 h 6729059"/>
              <a:gd name="connsiteX5" fmla="*/ 0 w 5909537"/>
              <a:gd name="connsiteY5" fmla="*/ 442559 h 6729059"/>
              <a:gd name="connsiteX0-81" fmla="*/ 0 w 5909537"/>
              <a:gd name="connsiteY0-82" fmla="*/ 745791 h 7032291"/>
              <a:gd name="connsiteX1-83" fmla="*/ 2535798 w 5909537"/>
              <a:gd name="connsiteY1-84" fmla="*/ 71006 h 7032291"/>
              <a:gd name="connsiteX2-85" fmla="*/ 3793098 w 5909537"/>
              <a:gd name="connsiteY2-86" fmla="*/ 898398 h 7032291"/>
              <a:gd name="connsiteX3-87" fmla="*/ 3983598 w 5909537"/>
              <a:gd name="connsiteY3-88" fmla="*/ 7032291 h 7032291"/>
              <a:gd name="connsiteX4-89" fmla="*/ 0 w 5909537"/>
              <a:gd name="connsiteY4-90" fmla="*/ 7032291 h 7032291"/>
              <a:gd name="connsiteX5-91" fmla="*/ 0 w 5909537"/>
              <a:gd name="connsiteY5-92" fmla="*/ 745791 h 7032291"/>
              <a:gd name="connsiteX0-93" fmla="*/ 0 w 5909537"/>
              <a:gd name="connsiteY0-94" fmla="*/ 745791 h 7032291"/>
              <a:gd name="connsiteX1-95" fmla="*/ 2535798 w 5909537"/>
              <a:gd name="connsiteY1-96" fmla="*/ 71006 h 7032291"/>
              <a:gd name="connsiteX2-97" fmla="*/ 3793098 w 5909537"/>
              <a:gd name="connsiteY2-98" fmla="*/ 898398 h 7032291"/>
              <a:gd name="connsiteX3-99" fmla="*/ 3983598 w 5909537"/>
              <a:gd name="connsiteY3-100" fmla="*/ 7032291 h 7032291"/>
              <a:gd name="connsiteX4-101" fmla="*/ 0 w 5909537"/>
              <a:gd name="connsiteY4-102" fmla="*/ 7032291 h 7032291"/>
              <a:gd name="connsiteX5-103" fmla="*/ 0 w 5909537"/>
              <a:gd name="connsiteY5-104" fmla="*/ 745791 h 7032291"/>
              <a:gd name="connsiteX0-105" fmla="*/ 0 w 5909537"/>
              <a:gd name="connsiteY0-106" fmla="*/ 745791 h 7032291"/>
              <a:gd name="connsiteX1-107" fmla="*/ 2535798 w 5909537"/>
              <a:gd name="connsiteY1-108" fmla="*/ 71006 h 7032291"/>
              <a:gd name="connsiteX2-109" fmla="*/ 3793098 w 5909537"/>
              <a:gd name="connsiteY2-110" fmla="*/ 898398 h 7032291"/>
              <a:gd name="connsiteX3-111" fmla="*/ 3983598 w 5909537"/>
              <a:gd name="connsiteY3-112" fmla="*/ 7032291 h 7032291"/>
              <a:gd name="connsiteX4-113" fmla="*/ 0 w 5909537"/>
              <a:gd name="connsiteY4-114" fmla="*/ 7032291 h 7032291"/>
              <a:gd name="connsiteX5-115" fmla="*/ 0 w 5909537"/>
              <a:gd name="connsiteY5-116" fmla="*/ 745791 h 7032291"/>
              <a:gd name="connsiteX0-117" fmla="*/ 0 w 5909537"/>
              <a:gd name="connsiteY0-118" fmla="*/ 1157397 h 7443897"/>
              <a:gd name="connsiteX1-119" fmla="*/ 2535798 w 5909537"/>
              <a:gd name="connsiteY1-120" fmla="*/ 482612 h 7443897"/>
              <a:gd name="connsiteX2-121" fmla="*/ 3793098 w 5909537"/>
              <a:gd name="connsiteY2-122" fmla="*/ 1310004 h 7443897"/>
              <a:gd name="connsiteX3-123" fmla="*/ 3983598 w 5909537"/>
              <a:gd name="connsiteY3-124" fmla="*/ 7443897 h 7443897"/>
              <a:gd name="connsiteX4-125" fmla="*/ 0 w 5909537"/>
              <a:gd name="connsiteY4-126" fmla="*/ 7443897 h 7443897"/>
              <a:gd name="connsiteX5-127" fmla="*/ 0 w 5909537"/>
              <a:gd name="connsiteY5-128" fmla="*/ 1157397 h 7443897"/>
              <a:gd name="connsiteX0-129" fmla="*/ 0 w 5909537"/>
              <a:gd name="connsiteY0-130" fmla="*/ 1157397 h 7443897"/>
              <a:gd name="connsiteX1-131" fmla="*/ 2535798 w 5909537"/>
              <a:gd name="connsiteY1-132" fmla="*/ 482612 h 7443897"/>
              <a:gd name="connsiteX2-133" fmla="*/ 3793098 w 5909537"/>
              <a:gd name="connsiteY2-134" fmla="*/ 1310004 h 7443897"/>
              <a:gd name="connsiteX3-135" fmla="*/ 3983598 w 5909537"/>
              <a:gd name="connsiteY3-136" fmla="*/ 7443897 h 7443897"/>
              <a:gd name="connsiteX4-137" fmla="*/ 0 w 5909537"/>
              <a:gd name="connsiteY4-138" fmla="*/ 7443897 h 7443897"/>
              <a:gd name="connsiteX5-139" fmla="*/ 0 w 5909537"/>
              <a:gd name="connsiteY5-140" fmla="*/ 1157397 h 7443897"/>
              <a:gd name="connsiteX0-141" fmla="*/ 0 w 13636106"/>
              <a:gd name="connsiteY0-142" fmla="*/ 1157397 h 7443897"/>
              <a:gd name="connsiteX1-143" fmla="*/ 2535798 w 13636106"/>
              <a:gd name="connsiteY1-144" fmla="*/ 482612 h 7443897"/>
              <a:gd name="connsiteX2-145" fmla="*/ 12651348 w 13636106"/>
              <a:gd name="connsiteY2-146" fmla="*/ 838312 h 7443897"/>
              <a:gd name="connsiteX3-147" fmla="*/ 3983598 w 13636106"/>
              <a:gd name="connsiteY3-148" fmla="*/ 7443897 h 7443897"/>
              <a:gd name="connsiteX4-149" fmla="*/ 0 w 13636106"/>
              <a:gd name="connsiteY4-150" fmla="*/ 7443897 h 7443897"/>
              <a:gd name="connsiteX5-151" fmla="*/ 0 w 13636106"/>
              <a:gd name="connsiteY5-152" fmla="*/ 1157397 h 7443897"/>
              <a:gd name="connsiteX0-153" fmla="*/ 0 w 13474452"/>
              <a:gd name="connsiteY0-154" fmla="*/ 1157397 h 7443897"/>
              <a:gd name="connsiteX1-155" fmla="*/ 2535798 w 13474452"/>
              <a:gd name="connsiteY1-156" fmla="*/ 482612 h 7443897"/>
              <a:gd name="connsiteX2-157" fmla="*/ 12651348 w 13474452"/>
              <a:gd name="connsiteY2-158" fmla="*/ 838312 h 7443897"/>
              <a:gd name="connsiteX3-159" fmla="*/ 3983598 w 13474452"/>
              <a:gd name="connsiteY3-160" fmla="*/ 7443897 h 7443897"/>
              <a:gd name="connsiteX4-161" fmla="*/ 0 w 13474452"/>
              <a:gd name="connsiteY4-162" fmla="*/ 7443897 h 7443897"/>
              <a:gd name="connsiteX5-163" fmla="*/ 0 w 13474452"/>
              <a:gd name="connsiteY5-164" fmla="*/ 1157397 h 7443897"/>
              <a:gd name="connsiteX0-165" fmla="*/ 0 w 13498871"/>
              <a:gd name="connsiteY0-166" fmla="*/ 1157397 h 7443897"/>
              <a:gd name="connsiteX1-167" fmla="*/ 2535798 w 13498871"/>
              <a:gd name="connsiteY1-168" fmla="*/ 482612 h 7443897"/>
              <a:gd name="connsiteX2-169" fmla="*/ 12651348 w 13498871"/>
              <a:gd name="connsiteY2-170" fmla="*/ 838312 h 7443897"/>
              <a:gd name="connsiteX3-171" fmla="*/ 3983598 w 13498871"/>
              <a:gd name="connsiteY3-172" fmla="*/ 7443897 h 7443897"/>
              <a:gd name="connsiteX4-173" fmla="*/ 0 w 13498871"/>
              <a:gd name="connsiteY4-174" fmla="*/ 7443897 h 7443897"/>
              <a:gd name="connsiteX5-175" fmla="*/ 0 w 13498871"/>
              <a:gd name="connsiteY5-176" fmla="*/ 1157397 h 7443897"/>
              <a:gd name="connsiteX0-177" fmla="*/ 0 w 13285693"/>
              <a:gd name="connsiteY0-178" fmla="*/ 1157397 h 7443897"/>
              <a:gd name="connsiteX1-179" fmla="*/ 2535798 w 13285693"/>
              <a:gd name="connsiteY1-180" fmla="*/ 482612 h 7443897"/>
              <a:gd name="connsiteX2-181" fmla="*/ 12651348 w 13285693"/>
              <a:gd name="connsiteY2-182" fmla="*/ 838312 h 7443897"/>
              <a:gd name="connsiteX3-183" fmla="*/ 3983598 w 13285693"/>
              <a:gd name="connsiteY3-184" fmla="*/ 7443897 h 7443897"/>
              <a:gd name="connsiteX4-185" fmla="*/ 0 w 13285693"/>
              <a:gd name="connsiteY4-186" fmla="*/ 7443897 h 7443897"/>
              <a:gd name="connsiteX5-187" fmla="*/ 0 w 13285693"/>
              <a:gd name="connsiteY5-188" fmla="*/ 1157397 h 744389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13285693" h="7443897">
                <a:moveTo>
                  <a:pt x="0" y="1157397"/>
                </a:moveTo>
                <a:cubicBezTo>
                  <a:pt x="508358" y="124355"/>
                  <a:pt x="2075065" y="-477540"/>
                  <a:pt x="2535798" y="482612"/>
                </a:cubicBezTo>
                <a:cubicBezTo>
                  <a:pt x="3015581" y="1576295"/>
                  <a:pt x="11943323" y="816291"/>
                  <a:pt x="12651348" y="838312"/>
                </a:cubicBezTo>
                <a:cubicBezTo>
                  <a:pt x="16537548" y="3248245"/>
                  <a:pt x="1183248" y="2400319"/>
                  <a:pt x="3983598" y="7443897"/>
                </a:cubicBezTo>
                <a:lnTo>
                  <a:pt x="0" y="7443897"/>
                </a:lnTo>
                <a:lnTo>
                  <a:pt x="0" y="1157397"/>
                </a:lnTo>
                <a:close/>
              </a:path>
            </a:pathLst>
          </a:custGeom>
          <a:gradFill>
            <a:gsLst>
              <a:gs pos="61000">
                <a:srgbClr val="C2A1FF"/>
              </a:gs>
              <a:gs pos="29000">
                <a:srgbClr val="F7B2C3"/>
              </a:gs>
              <a:gs pos="100000">
                <a:srgbClr val="1993E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5" name="文本框 14"/>
          <p:cNvSpPr txBox="1"/>
          <p:nvPr/>
        </p:nvSpPr>
        <p:spPr>
          <a:xfrm>
            <a:off x="4926449" y="811777"/>
            <a:ext cx="2339102" cy="523220"/>
          </a:xfrm>
          <a:prstGeom prst="rect">
            <a:avLst/>
          </a:prstGeom>
          <a:noFill/>
        </p:spPr>
        <p:txBody>
          <a:bodyPr wrap="none" rtlCol="0">
            <a:spAutoFit/>
            <a:scene3d>
              <a:camera prst="orthographicFront"/>
              <a:lightRig rig="threePt" dir="t"/>
            </a:scene3d>
            <a:sp3d contourW="12700"/>
          </a:bodyPr>
          <a:lstStyle/>
          <a:p>
            <a:pPr algn="dist" defTabSz="457200"/>
            <a:r>
              <a:rPr lang="zh-CN" altLang="en-US" sz="2800" b="1" dirty="0">
                <a:gradFill>
                  <a:gsLst>
                    <a:gs pos="0">
                      <a:srgbClr val="F8B2C3"/>
                    </a:gs>
                    <a:gs pos="98000">
                      <a:srgbClr val="52DCDE"/>
                    </a:gs>
                  </a:gsLst>
                  <a:lin ang="5400000" scaled="0"/>
                </a:gradFill>
                <a:latin typeface="方正黑体简体" panose="03000509000000000000" pitchFamily="65" charset="-122"/>
                <a:ea typeface="方正黑体简体" panose="03000509000000000000" pitchFamily="65" charset="-122"/>
              </a:rPr>
              <a:t>添加文字内容</a:t>
            </a:r>
            <a:endParaRPr lang="zh-CN" altLang="en-US" sz="2800" b="1" dirty="0">
              <a:gradFill>
                <a:gsLst>
                  <a:gs pos="0">
                    <a:srgbClr val="F8B2C3"/>
                  </a:gs>
                  <a:gs pos="98000">
                    <a:srgbClr val="52DCDE"/>
                  </a:gs>
                </a:gsLst>
                <a:lin ang="5400000" scaled="0"/>
              </a:gradFill>
              <a:latin typeface="方正黑体简体" panose="03000509000000000000" pitchFamily="65" charset="-122"/>
              <a:ea typeface="方正黑体简体" panose="03000509000000000000" pitchFamily="65" charset="-122"/>
            </a:endParaRPr>
          </a:p>
        </p:txBody>
      </p:sp>
      <p:sp>
        <p:nvSpPr>
          <p:cNvPr id="16" name="文本框 15"/>
          <p:cNvSpPr txBox="1"/>
          <p:nvPr/>
        </p:nvSpPr>
        <p:spPr>
          <a:xfrm>
            <a:off x="4115196" y="1264429"/>
            <a:ext cx="3961607" cy="246221"/>
          </a:xfrm>
          <a:prstGeom prst="rect">
            <a:avLst/>
          </a:prstGeom>
          <a:noFill/>
        </p:spPr>
        <p:txBody>
          <a:bodyPr wrap="square" rtlCol="0">
            <a:spAutoFit/>
            <a:scene3d>
              <a:camera prst="orthographicFront"/>
              <a:lightRig rig="threePt" dir="t"/>
            </a:scene3d>
            <a:sp3d contourW="12700"/>
          </a:bodyPr>
          <a:lstStyle/>
          <a:p>
            <a:pPr algn="ctr"/>
            <a:r>
              <a:rPr lang="en-US" altLang="zh-CN" sz="1000" dirty="0">
                <a:solidFill>
                  <a:schemeClr val="bg1">
                    <a:lumMod val="65000"/>
                  </a:schemeClr>
                </a:solidFill>
                <a:latin typeface="Century Gothic" panose="020B0502020202020204" pitchFamily="34" charset="0"/>
                <a:ea typeface="方正黑体简体" panose="03000509000000000000" pitchFamily="65" charset="-122"/>
              </a:rPr>
              <a:t>print the presentation and make it into a film a wider field</a:t>
            </a:r>
            <a:endParaRPr lang="en-US" altLang="zh-CN" sz="1000" dirty="0">
              <a:solidFill>
                <a:schemeClr val="bg1">
                  <a:lumMod val="65000"/>
                </a:schemeClr>
              </a:solidFill>
              <a:latin typeface="Century Gothic" panose="020B0502020202020204" pitchFamily="34" charset="0"/>
              <a:ea typeface="方正黑体简体" panose="03000509000000000000" pitchFamily="65" charset="-122"/>
            </a:endParaRPr>
          </a:p>
        </p:txBody>
      </p:sp>
      <p:sp>
        <p:nvSpPr>
          <p:cNvPr id="17" name="圆角矩形 16"/>
          <p:cNvSpPr/>
          <p:nvPr/>
        </p:nvSpPr>
        <p:spPr>
          <a:xfrm>
            <a:off x="7541279" y="2288669"/>
            <a:ext cx="3139513" cy="2093880"/>
          </a:xfrm>
          <a:prstGeom prst="roundRect">
            <a:avLst>
              <a:gd name="adj" fmla="val 5567"/>
            </a:avLst>
          </a:prstGeom>
          <a:gradFill>
            <a:gsLst>
              <a:gs pos="75000">
                <a:schemeClr val="accent4">
                  <a:lumMod val="60000"/>
                  <a:lumOff val="40000"/>
                </a:schemeClr>
              </a:gs>
              <a:gs pos="18000">
                <a:srgbClr val="FFBAD3"/>
              </a:gs>
            </a:gsLst>
            <a:lin ang="18600000" scaled="0"/>
          </a:gradFill>
          <a:ln>
            <a:noFill/>
          </a:ln>
          <a:effectLst>
            <a:outerShdw blurRad="50800" dist="38100" algn="l" rotWithShape="0">
              <a:schemeClr val="accent4">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86694" tIns="43347" rIns="86694" bIns="43347" rtlCol="0" anchor="ctr"/>
          <a:lstStyle/>
          <a:p>
            <a:pPr algn="ctr"/>
            <a:endParaRPr lang="zh-CN" altLang="en-US">
              <a:ea typeface="方正黑体简体" panose="03000509000000000000" pitchFamily="65" charset="-122"/>
            </a:endParaRPr>
          </a:p>
        </p:txBody>
      </p:sp>
      <p:pic>
        <p:nvPicPr>
          <p:cNvPr id="18" name="Picture 307" descr="C:\Users\Administrator\Desktop\未标题-1.png"/>
          <p:cNvPicPr>
            <a:picLocks noChangeAspect="1" noChangeArrowheads="1"/>
          </p:cNvPicPr>
          <p:nvPr/>
        </p:nvPicPr>
        <p:blipFill rotWithShape="1">
          <a:blip r:embed="rId1" cstate="print">
            <a:extLst>
              <a:ext uri="{BEBA8EAE-BF5A-486C-A8C5-ECC9F3942E4B}">
                <a14:imgProps xmlns:a14="http://schemas.microsoft.com/office/drawing/2010/main">
                  <a14:imgLayer r:embed="rId2">
                    <a14:imgEffect>
                      <a14:colorTemperature colorTemp="59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rot="10800000">
            <a:off x="8077207" y="2688139"/>
            <a:ext cx="2049860" cy="340255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19" name="Group 1"/>
          <p:cNvGrpSpPr/>
          <p:nvPr/>
        </p:nvGrpSpPr>
        <p:grpSpPr>
          <a:xfrm>
            <a:off x="6578954" y="1610508"/>
            <a:ext cx="1422702" cy="1422702"/>
            <a:chOff x="6826604" y="1562248"/>
            <a:chExt cx="1422702" cy="1422702"/>
          </a:xfrm>
        </p:grpSpPr>
        <p:sp>
          <p:nvSpPr>
            <p:cNvPr id="20" name="Star: 10 Points 272"/>
            <p:cNvSpPr/>
            <p:nvPr/>
          </p:nvSpPr>
          <p:spPr>
            <a:xfrm>
              <a:off x="6826604" y="1562248"/>
              <a:ext cx="1422702" cy="1422702"/>
            </a:xfrm>
            <a:prstGeom prst="star10">
              <a:avLst/>
            </a:prstGeom>
            <a:gradFill>
              <a:gsLst>
                <a:gs pos="0">
                  <a:schemeClr val="accent5"/>
                </a:gs>
                <a:gs pos="100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solidFill>
                <a:effectLst/>
                <a:uLnTx/>
                <a:uFillTx/>
                <a:latin typeface="Calibri" panose="020F0302020204030204"/>
                <a:ea typeface="方正黑体简体" panose="03000509000000000000" pitchFamily="65" charset="-122"/>
                <a:cs typeface="+mn-cs"/>
              </a:endParaRPr>
            </a:p>
          </p:txBody>
        </p:sp>
        <p:sp>
          <p:nvSpPr>
            <p:cNvPr id="21" name="Rectangle 273"/>
            <p:cNvSpPr/>
            <p:nvPr/>
          </p:nvSpPr>
          <p:spPr>
            <a:xfrm rot="20605618">
              <a:off x="6971597" y="1883759"/>
              <a:ext cx="1094616"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900" b="0" i="0" u="none" strike="noStrike" kern="1200" cap="none" spc="0" normalizeH="0" baseline="0" noProof="0" dirty="0">
                  <a:ln>
                    <a:noFill/>
                  </a:ln>
                  <a:solidFill>
                    <a:prstClr val="white"/>
                  </a:solidFill>
                  <a:effectLst/>
                  <a:uLnTx/>
                  <a:uFillTx/>
                  <a:latin typeface="Montserrat Light" panose="00000400000000000000" pitchFamily="50" charset="0"/>
                  <a:ea typeface="方正黑体简体" panose="03000509000000000000" pitchFamily="65" charset="-122"/>
                  <a:cs typeface="Segoe UI" panose="020B0702040204020203" pitchFamily="34" charset="0"/>
                </a:rPr>
                <a:t>Design</a:t>
              </a:r>
              <a:r>
                <a:rPr kumimoji="0" lang="en-US" sz="1800" b="0" i="0" u="none" strike="noStrike" kern="1200" cap="none" spc="0" normalizeH="0" baseline="0" noProof="0" dirty="0">
                  <a:ln>
                    <a:noFill/>
                  </a:ln>
                  <a:solidFill>
                    <a:prstClr val="white"/>
                  </a:solidFill>
                  <a:effectLst/>
                  <a:uLnTx/>
                  <a:uFillTx/>
                  <a:latin typeface="Montserrat Light" panose="00000400000000000000" pitchFamily="50" charset="0"/>
                  <a:ea typeface="方正黑体简体" panose="03000509000000000000" pitchFamily="65" charset="-122"/>
                  <a:cs typeface="Segoe UI" panose="020B0702040204020203" pitchFamily="34" charset="0"/>
                </a:rPr>
                <a:t> </a:t>
              </a:r>
              <a:endParaRPr kumimoji="0" lang="en-US" sz="1800" b="0" i="0" u="none" strike="noStrike" kern="1200" cap="none" spc="0" normalizeH="0" baseline="0" noProof="0" dirty="0">
                <a:ln>
                  <a:noFill/>
                </a:ln>
                <a:solidFill>
                  <a:prstClr val="white"/>
                </a:solidFill>
                <a:effectLst/>
                <a:uLnTx/>
                <a:uFillTx/>
                <a:latin typeface="Montserrat Light" panose="00000400000000000000" pitchFamily="50" charset="0"/>
                <a:ea typeface="方正黑体简体" panose="03000509000000000000" pitchFamily="65" charset="-122"/>
                <a:cs typeface="Segoe UI" panose="020B0702040204020203" pitchFamily="34" charset="0"/>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en-US" sz="1800" b="1" i="0" u="none" strike="noStrike" kern="1200" cap="none" spc="0" normalizeH="0" baseline="0" noProof="0" dirty="0">
                  <a:ln>
                    <a:noFill/>
                  </a:ln>
                  <a:solidFill>
                    <a:prstClr val="white"/>
                  </a:solidFill>
                  <a:effectLst/>
                  <a:uLnTx/>
                  <a:uFillTx/>
                  <a:latin typeface="Montserrat" panose="00000500000000000000" pitchFamily="50" charset="0"/>
                  <a:ea typeface="方正黑体简体" panose="03000509000000000000" pitchFamily="65" charset="-122"/>
                  <a:cs typeface="Segoe UI" panose="020B0702040204020203" pitchFamily="34" charset="0"/>
                </a:rPr>
                <a:t>winner</a:t>
              </a:r>
              <a:endParaRPr kumimoji="0" lang="en-US" sz="1800" b="1" i="0" u="none" strike="noStrike" kern="1200" cap="none" spc="0" normalizeH="0" baseline="0" noProof="0" dirty="0">
                <a:ln>
                  <a:noFill/>
                </a:ln>
                <a:solidFill>
                  <a:prstClr val="white"/>
                </a:solidFill>
                <a:effectLst/>
                <a:uLnTx/>
                <a:uFillTx/>
                <a:latin typeface="Montserrat" panose="00000500000000000000" pitchFamily="50" charset="0"/>
                <a:ea typeface="方正黑体简体" panose="03000509000000000000" pitchFamily="65" charset="-122"/>
                <a:cs typeface="Segoe UI" panose="020B0702040204020203" pitchFamily="34" charset="0"/>
              </a:endParaRPr>
            </a:p>
          </p:txBody>
        </p:sp>
      </p:grpSp>
      <p:grpSp>
        <p:nvGrpSpPr>
          <p:cNvPr id="22" name="组合 21"/>
          <p:cNvGrpSpPr/>
          <p:nvPr/>
        </p:nvGrpSpPr>
        <p:grpSpPr>
          <a:xfrm>
            <a:off x="1737360" y="2110740"/>
            <a:ext cx="3528695" cy="779780"/>
            <a:chOff x="2068" y="3147"/>
            <a:chExt cx="5557" cy="1228"/>
          </a:xfrm>
        </p:grpSpPr>
        <p:grpSp>
          <p:nvGrpSpPr>
            <p:cNvPr id="23" name="组合 22"/>
            <p:cNvGrpSpPr/>
            <p:nvPr/>
          </p:nvGrpSpPr>
          <p:grpSpPr>
            <a:xfrm>
              <a:off x="2068" y="3247"/>
              <a:ext cx="800" cy="800"/>
              <a:chOff x="2522" y="1807"/>
              <a:chExt cx="800" cy="800"/>
            </a:xfrm>
          </p:grpSpPr>
          <p:sp>
            <p:nvSpPr>
              <p:cNvPr id="27" name="PA_库_Square "/>
              <p:cNvSpPr/>
              <p:nvPr>
                <p:custDataLst>
                  <p:tags r:id="rId3"/>
                </p:custDataLst>
              </p:nvPr>
            </p:nvSpPr>
            <p:spPr>
              <a:xfrm>
                <a:off x="2572" y="1857"/>
                <a:ext cx="700" cy="700"/>
              </a:xfrm>
              <a:prstGeom prst="rect">
                <a:avLst/>
              </a:prstGeom>
              <a:solidFill>
                <a:srgbClr val="7611D5"/>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ea typeface="方正黑体简体" panose="03000509000000000000" pitchFamily="65" charset="-122"/>
                </a:endParaRPr>
              </a:p>
            </p:txBody>
          </p:sp>
          <p:sp>
            <p:nvSpPr>
              <p:cNvPr id="28" name="PA_库_Square "/>
              <p:cNvSpPr/>
              <p:nvPr>
                <p:custDataLst>
                  <p:tags r:id="rId4"/>
                </p:custDataLst>
              </p:nvPr>
            </p:nvSpPr>
            <p:spPr>
              <a:xfrm>
                <a:off x="2522" y="1807"/>
                <a:ext cx="800" cy="800"/>
              </a:xfrm>
              <a:prstGeom prst="rect">
                <a:avLst/>
              </a:prstGeom>
              <a:gradFill>
                <a:gsLst>
                  <a:gs pos="0">
                    <a:srgbClr val="52DCDE"/>
                  </a:gs>
                  <a:gs pos="100000">
                    <a:srgbClr val="FF89A1"/>
                  </a:gs>
                </a:gsLst>
                <a:lin ang="5400000" scaled="0"/>
              </a:gradFill>
              <a:ln w="12700">
                <a:solidFill>
                  <a:srgbClr val="C8CBD1"/>
                </a:solidFill>
                <a:miter lim="400000"/>
              </a:ln>
            </p:spPr>
            <p:txBody>
              <a:bodyPr lIns="0" tIns="0" rIns="0" bIns="0" anchor="ctr"/>
              <a:lstStyle/>
              <a:p>
                <a:pPr>
                  <a:defRPr sz="3200" b="0">
                    <a:solidFill>
                      <a:srgbClr val="FFFFFF"/>
                    </a:solidFill>
                    <a:latin typeface="+mn-lt"/>
                    <a:ea typeface="+mn-ea"/>
                    <a:cs typeface="+mn-cs"/>
                    <a:sym typeface="Helvetica Neue Medium"/>
                  </a:defRPr>
                </a:pPr>
                <a:endParaRPr sz="1600">
                  <a:ea typeface="方正黑体简体" panose="03000509000000000000" pitchFamily="65" charset="-122"/>
                </a:endParaRPr>
              </a:p>
            </p:txBody>
          </p:sp>
          <p:sp>
            <p:nvSpPr>
              <p:cNvPr id="29" name="PA_库_形状 "/>
              <p:cNvSpPr/>
              <p:nvPr>
                <p:custDataLst>
                  <p:tags r:id="rId5"/>
                </p:custDataLst>
              </p:nvPr>
            </p:nvSpPr>
            <p:spPr>
              <a:xfrm>
                <a:off x="2722" y="2011"/>
                <a:ext cx="400" cy="391"/>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F6F8FF"/>
              </a:solidFill>
              <a:ln w="12700">
                <a:miter lim="400000"/>
              </a:ln>
            </p:spPr>
            <p:txBody>
              <a:bodyPr lIns="22860" rIns="22860" anchor="ctr"/>
              <a:lstStyle/>
              <a:p>
                <a:pPr defTabSz="219075">
                  <a:defRPr b="0">
                    <a:solidFill>
                      <a:srgbClr val="FFFFFF"/>
                    </a:solidFill>
                    <a:effectLst>
                      <a:outerShdw blurRad="38100" dist="12700" dir="5400000" rotWithShape="0">
                        <a:srgbClr val="000000">
                          <a:alpha val="50000"/>
                        </a:srgbClr>
                      </a:outerShdw>
                    </a:effectLst>
                    <a:latin typeface="Arial" panose="020B0604020202090204"/>
                    <a:ea typeface="Arial" panose="020B0604020202090204"/>
                    <a:cs typeface="Arial" panose="020B0604020202090204"/>
                    <a:sym typeface="Arial" panose="020B0604020202090204"/>
                  </a:defRPr>
                </a:pPr>
                <a:endParaRPr sz="900">
                  <a:ea typeface="方正黑体简体" panose="03000509000000000000" pitchFamily="65" charset="-122"/>
                </a:endParaRPr>
              </a:p>
            </p:txBody>
          </p:sp>
        </p:grpSp>
        <p:grpSp>
          <p:nvGrpSpPr>
            <p:cNvPr id="24" name="组合 23"/>
            <p:cNvGrpSpPr/>
            <p:nvPr/>
          </p:nvGrpSpPr>
          <p:grpSpPr>
            <a:xfrm>
              <a:off x="3239" y="3147"/>
              <a:ext cx="4386" cy="1228"/>
              <a:chOff x="1541719" y="2349127"/>
              <a:chExt cx="2784999" cy="779879"/>
            </a:xfrm>
          </p:grpSpPr>
          <p:sp>
            <p:nvSpPr>
              <p:cNvPr id="25" name="文本框 24"/>
              <p:cNvSpPr txBox="1"/>
              <p:nvPr/>
            </p:nvSpPr>
            <p:spPr>
              <a:xfrm>
                <a:off x="1541719" y="2349127"/>
                <a:ext cx="2133781" cy="369332"/>
              </a:xfrm>
              <a:prstGeom prst="rect">
                <a:avLst/>
              </a:prstGeom>
              <a:noFill/>
            </p:spPr>
            <p:txBody>
              <a:bodyPr wrap="square" rtlCol="0">
                <a:spAutoFit/>
                <a:scene3d>
                  <a:camera prst="orthographicFront"/>
                  <a:lightRig rig="threePt" dir="t"/>
                </a:scene3d>
                <a:sp3d contourW="12700"/>
              </a:bodyPr>
              <a:lstStyle/>
              <a:p>
                <a:pPr defTabSz="457200"/>
                <a:r>
                  <a:rPr lang="zh-CN" altLang="en-US" b="1" dirty="0">
                    <a:solidFill>
                      <a:srgbClr val="000000">
                        <a:lumMod val="75000"/>
                        <a:lumOff val="25000"/>
                      </a:srgbClr>
                    </a:solidFill>
                    <a:latin typeface="方正黑体简体" panose="03000509000000000000" pitchFamily="65" charset="-122"/>
                    <a:ea typeface="方正黑体简体" panose="03000509000000000000" pitchFamily="65" charset="-122"/>
                  </a:rPr>
                  <a:t>标题文字添加</a:t>
                </a:r>
                <a:endParaRPr lang="zh-CN" altLang="en-US" b="1" dirty="0">
                  <a:solidFill>
                    <a:srgbClr val="000000">
                      <a:lumMod val="75000"/>
                      <a:lumOff val="25000"/>
                    </a:srgbClr>
                  </a:solidFill>
                  <a:latin typeface="方正黑体简体" panose="03000509000000000000" pitchFamily="65" charset="-122"/>
                  <a:ea typeface="方正黑体简体" panose="03000509000000000000" pitchFamily="65" charset="-122"/>
                </a:endParaRPr>
              </a:p>
            </p:txBody>
          </p:sp>
          <p:sp>
            <p:nvSpPr>
              <p:cNvPr id="26" name="文本框 25"/>
              <p:cNvSpPr txBox="1"/>
              <p:nvPr/>
            </p:nvSpPr>
            <p:spPr>
              <a:xfrm>
                <a:off x="1541719" y="2687681"/>
                <a:ext cx="2784999" cy="441325"/>
              </a:xfrm>
              <a:prstGeom prst="rect">
                <a:avLst/>
              </a:prstGeom>
              <a:noFill/>
            </p:spPr>
            <p:txBody>
              <a:bodyPr wrap="square" rtlCol="0">
                <a:spAutoFit/>
                <a:scene3d>
                  <a:camera prst="orthographicFront"/>
                  <a:lightRig rig="threePt" dir="t"/>
                </a:scene3d>
                <a:sp3d contourW="12700"/>
              </a:bodyPr>
              <a:lstStyle/>
              <a:p>
                <a:pPr defTabSz="457200">
                  <a:lnSpc>
                    <a:spcPct val="114000"/>
                  </a:lnSpc>
                </a:pPr>
                <a:r>
                  <a:rPr lang="zh-CN" altLang="en-US" sz="1000" kern="0" noProof="0" dirty="0">
                    <a:ln>
                      <a:noFill/>
                    </a:ln>
                    <a:solidFill>
                      <a:schemeClr val="tx1">
                        <a:lumMod val="65000"/>
                        <a:lumOff val="35000"/>
                      </a:scheme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sym typeface="+mn-ea"/>
                  </a:rPr>
                  <a:t>您的内容打在这里，或者通过复制您的文本后，在此框中选择粘贴，并选择只保留文</a:t>
                </a:r>
                <a:endParaRPr lang="en-US" altLang="zh-CN" sz="1000" dirty="0">
                  <a:solidFill>
                    <a:srgbClr val="000000">
                      <a:lumMod val="65000"/>
                      <a:lumOff val="35000"/>
                    </a:srgbClr>
                  </a:solidFill>
                  <a:latin typeface="Century Gothic" panose="020B0502020202020204" pitchFamily="34" charset="0"/>
                  <a:ea typeface="方正黑体简体" panose="03000509000000000000" pitchFamily="65" charset="-122"/>
                </a:endParaRPr>
              </a:p>
            </p:txBody>
          </p:sp>
        </p:grpSp>
      </p:grpSp>
      <p:grpSp>
        <p:nvGrpSpPr>
          <p:cNvPr id="30" name="组合 29"/>
          <p:cNvGrpSpPr/>
          <p:nvPr/>
        </p:nvGrpSpPr>
        <p:grpSpPr>
          <a:xfrm>
            <a:off x="1737360" y="3377565"/>
            <a:ext cx="3528695" cy="779780"/>
            <a:chOff x="2068" y="3147"/>
            <a:chExt cx="5557" cy="1228"/>
          </a:xfrm>
        </p:grpSpPr>
        <p:grpSp>
          <p:nvGrpSpPr>
            <p:cNvPr id="31" name="组合 30"/>
            <p:cNvGrpSpPr/>
            <p:nvPr/>
          </p:nvGrpSpPr>
          <p:grpSpPr>
            <a:xfrm>
              <a:off x="2068" y="3247"/>
              <a:ext cx="800" cy="800"/>
              <a:chOff x="2522" y="1807"/>
              <a:chExt cx="800" cy="800"/>
            </a:xfrm>
          </p:grpSpPr>
          <p:sp>
            <p:nvSpPr>
              <p:cNvPr id="35" name="PA_库_Square "/>
              <p:cNvSpPr/>
              <p:nvPr>
                <p:custDataLst>
                  <p:tags r:id="rId6"/>
                </p:custDataLst>
              </p:nvPr>
            </p:nvSpPr>
            <p:spPr>
              <a:xfrm>
                <a:off x="2572" y="1857"/>
                <a:ext cx="700" cy="700"/>
              </a:xfrm>
              <a:prstGeom prst="rect">
                <a:avLst/>
              </a:prstGeom>
              <a:solidFill>
                <a:srgbClr val="7611D5"/>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ea typeface="方正黑体简体" panose="03000509000000000000" pitchFamily="65" charset="-122"/>
                </a:endParaRPr>
              </a:p>
            </p:txBody>
          </p:sp>
          <p:sp>
            <p:nvSpPr>
              <p:cNvPr id="36" name="PA_库_Square "/>
              <p:cNvSpPr/>
              <p:nvPr>
                <p:custDataLst>
                  <p:tags r:id="rId7"/>
                </p:custDataLst>
              </p:nvPr>
            </p:nvSpPr>
            <p:spPr>
              <a:xfrm>
                <a:off x="2522" y="1807"/>
                <a:ext cx="800" cy="800"/>
              </a:xfrm>
              <a:prstGeom prst="rect">
                <a:avLst/>
              </a:prstGeom>
              <a:gradFill>
                <a:gsLst>
                  <a:gs pos="0">
                    <a:srgbClr val="52DCDE"/>
                  </a:gs>
                  <a:gs pos="100000">
                    <a:srgbClr val="FF89A1"/>
                  </a:gs>
                </a:gsLst>
                <a:lin ang="5400000" scaled="0"/>
              </a:gradFill>
              <a:ln w="12700">
                <a:solidFill>
                  <a:srgbClr val="C8CBD1"/>
                </a:solidFill>
                <a:miter lim="400000"/>
              </a:ln>
            </p:spPr>
            <p:txBody>
              <a:bodyPr lIns="0" tIns="0" rIns="0" bIns="0" anchor="ctr"/>
              <a:lstStyle/>
              <a:p>
                <a:pPr>
                  <a:defRPr sz="3200" b="0">
                    <a:solidFill>
                      <a:srgbClr val="FFFFFF"/>
                    </a:solidFill>
                    <a:latin typeface="+mn-lt"/>
                    <a:ea typeface="+mn-ea"/>
                    <a:cs typeface="+mn-cs"/>
                    <a:sym typeface="Helvetica Neue Medium"/>
                  </a:defRPr>
                </a:pPr>
                <a:endParaRPr sz="1600">
                  <a:ea typeface="方正黑体简体" panose="03000509000000000000" pitchFamily="65" charset="-122"/>
                </a:endParaRPr>
              </a:p>
            </p:txBody>
          </p:sp>
          <p:sp>
            <p:nvSpPr>
              <p:cNvPr id="37" name="PA_库_形状 "/>
              <p:cNvSpPr/>
              <p:nvPr>
                <p:custDataLst>
                  <p:tags r:id="rId8"/>
                </p:custDataLst>
              </p:nvPr>
            </p:nvSpPr>
            <p:spPr>
              <a:xfrm>
                <a:off x="2722" y="2011"/>
                <a:ext cx="400" cy="391"/>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F6F8FF"/>
              </a:solidFill>
              <a:ln w="12700">
                <a:miter lim="400000"/>
              </a:ln>
            </p:spPr>
            <p:txBody>
              <a:bodyPr lIns="22860" rIns="22860" anchor="ctr"/>
              <a:lstStyle/>
              <a:p>
                <a:pPr defTabSz="219075">
                  <a:defRPr b="0">
                    <a:solidFill>
                      <a:srgbClr val="FFFFFF"/>
                    </a:solidFill>
                    <a:effectLst>
                      <a:outerShdw blurRad="38100" dist="12700" dir="5400000" rotWithShape="0">
                        <a:srgbClr val="000000">
                          <a:alpha val="50000"/>
                        </a:srgbClr>
                      </a:outerShdw>
                    </a:effectLst>
                    <a:latin typeface="Arial" panose="020B0604020202090204"/>
                    <a:ea typeface="Arial" panose="020B0604020202090204"/>
                    <a:cs typeface="Arial" panose="020B0604020202090204"/>
                    <a:sym typeface="Arial" panose="020B0604020202090204"/>
                  </a:defRPr>
                </a:pPr>
                <a:endParaRPr sz="900">
                  <a:ea typeface="方正黑体简体" panose="03000509000000000000" pitchFamily="65" charset="-122"/>
                </a:endParaRPr>
              </a:p>
            </p:txBody>
          </p:sp>
        </p:grpSp>
        <p:grpSp>
          <p:nvGrpSpPr>
            <p:cNvPr id="32" name="组合 31"/>
            <p:cNvGrpSpPr/>
            <p:nvPr/>
          </p:nvGrpSpPr>
          <p:grpSpPr>
            <a:xfrm>
              <a:off x="3239" y="3147"/>
              <a:ext cx="4386" cy="1228"/>
              <a:chOff x="1541719" y="2349127"/>
              <a:chExt cx="2784999" cy="779879"/>
            </a:xfrm>
          </p:grpSpPr>
          <p:sp>
            <p:nvSpPr>
              <p:cNvPr id="33" name="文本框 32"/>
              <p:cNvSpPr txBox="1"/>
              <p:nvPr/>
            </p:nvSpPr>
            <p:spPr>
              <a:xfrm>
                <a:off x="1541719" y="2349127"/>
                <a:ext cx="2133781" cy="369332"/>
              </a:xfrm>
              <a:prstGeom prst="rect">
                <a:avLst/>
              </a:prstGeom>
              <a:noFill/>
            </p:spPr>
            <p:txBody>
              <a:bodyPr wrap="square" rtlCol="0">
                <a:spAutoFit/>
                <a:scene3d>
                  <a:camera prst="orthographicFront"/>
                  <a:lightRig rig="threePt" dir="t"/>
                </a:scene3d>
                <a:sp3d contourW="12700"/>
              </a:bodyPr>
              <a:lstStyle/>
              <a:p>
                <a:pPr defTabSz="457200"/>
                <a:r>
                  <a:rPr lang="zh-CN" altLang="en-US" b="1" dirty="0">
                    <a:solidFill>
                      <a:srgbClr val="000000">
                        <a:lumMod val="75000"/>
                        <a:lumOff val="25000"/>
                      </a:srgbClr>
                    </a:solidFill>
                    <a:latin typeface="方正黑体简体" panose="03000509000000000000" pitchFamily="65" charset="-122"/>
                    <a:ea typeface="方正黑体简体" panose="03000509000000000000" pitchFamily="65" charset="-122"/>
                  </a:rPr>
                  <a:t>标题文字添加</a:t>
                </a:r>
                <a:endParaRPr lang="zh-CN" altLang="en-US" b="1" dirty="0">
                  <a:solidFill>
                    <a:srgbClr val="000000">
                      <a:lumMod val="75000"/>
                      <a:lumOff val="25000"/>
                    </a:srgbClr>
                  </a:solidFill>
                  <a:latin typeface="方正黑体简体" panose="03000509000000000000" pitchFamily="65" charset="-122"/>
                  <a:ea typeface="方正黑体简体" panose="03000509000000000000" pitchFamily="65" charset="-122"/>
                </a:endParaRPr>
              </a:p>
            </p:txBody>
          </p:sp>
          <p:sp>
            <p:nvSpPr>
              <p:cNvPr id="34" name="文本框 33"/>
              <p:cNvSpPr txBox="1"/>
              <p:nvPr/>
            </p:nvSpPr>
            <p:spPr>
              <a:xfrm>
                <a:off x="1541719" y="2687681"/>
                <a:ext cx="2784999" cy="441325"/>
              </a:xfrm>
              <a:prstGeom prst="rect">
                <a:avLst/>
              </a:prstGeom>
              <a:noFill/>
            </p:spPr>
            <p:txBody>
              <a:bodyPr wrap="square" rtlCol="0">
                <a:spAutoFit/>
                <a:scene3d>
                  <a:camera prst="orthographicFront"/>
                  <a:lightRig rig="threePt" dir="t"/>
                </a:scene3d>
                <a:sp3d contourW="12700"/>
              </a:bodyPr>
              <a:lstStyle/>
              <a:p>
                <a:pPr defTabSz="457200">
                  <a:lnSpc>
                    <a:spcPct val="114000"/>
                  </a:lnSpc>
                </a:pPr>
                <a:r>
                  <a:rPr lang="zh-CN" altLang="en-US" sz="1000" kern="0" noProof="0" dirty="0">
                    <a:ln>
                      <a:noFill/>
                    </a:ln>
                    <a:solidFill>
                      <a:schemeClr val="tx1">
                        <a:lumMod val="65000"/>
                        <a:lumOff val="35000"/>
                      </a:scheme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sym typeface="+mn-ea"/>
                  </a:rPr>
                  <a:t>您的内容打在这里，或者通过复制您的文本后，在此框中选择粘贴，并选择只保留文</a:t>
                </a:r>
                <a:endParaRPr lang="en-US" altLang="zh-CN" sz="1000" dirty="0">
                  <a:solidFill>
                    <a:srgbClr val="000000">
                      <a:lumMod val="65000"/>
                      <a:lumOff val="35000"/>
                    </a:srgbClr>
                  </a:solidFill>
                  <a:latin typeface="Century Gothic" panose="020B0502020202020204" pitchFamily="34" charset="0"/>
                  <a:ea typeface="方正黑体简体" panose="03000509000000000000" pitchFamily="65" charset="-122"/>
                </a:endParaRPr>
              </a:p>
            </p:txBody>
          </p:sp>
        </p:grpSp>
      </p:grpSp>
      <p:grpSp>
        <p:nvGrpSpPr>
          <p:cNvPr id="38" name="组合 37"/>
          <p:cNvGrpSpPr/>
          <p:nvPr/>
        </p:nvGrpSpPr>
        <p:grpSpPr>
          <a:xfrm>
            <a:off x="1737360" y="4628515"/>
            <a:ext cx="3528695" cy="779780"/>
            <a:chOff x="2068" y="3147"/>
            <a:chExt cx="5557" cy="1228"/>
          </a:xfrm>
        </p:grpSpPr>
        <p:grpSp>
          <p:nvGrpSpPr>
            <p:cNvPr id="39" name="组合 38"/>
            <p:cNvGrpSpPr/>
            <p:nvPr/>
          </p:nvGrpSpPr>
          <p:grpSpPr>
            <a:xfrm>
              <a:off x="2068" y="3247"/>
              <a:ext cx="800" cy="800"/>
              <a:chOff x="2522" y="1807"/>
              <a:chExt cx="800" cy="800"/>
            </a:xfrm>
          </p:grpSpPr>
          <p:sp>
            <p:nvSpPr>
              <p:cNvPr id="43" name="PA_库_Square "/>
              <p:cNvSpPr/>
              <p:nvPr>
                <p:custDataLst>
                  <p:tags r:id="rId9"/>
                </p:custDataLst>
              </p:nvPr>
            </p:nvSpPr>
            <p:spPr>
              <a:xfrm>
                <a:off x="2572" y="1857"/>
                <a:ext cx="700" cy="700"/>
              </a:xfrm>
              <a:prstGeom prst="rect">
                <a:avLst/>
              </a:prstGeom>
              <a:solidFill>
                <a:srgbClr val="7611D5"/>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ea typeface="方正黑体简体" panose="03000509000000000000" pitchFamily="65" charset="-122"/>
                </a:endParaRPr>
              </a:p>
            </p:txBody>
          </p:sp>
          <p:sp>
            <p:nvSpPr>
              <p:cNvPr id="44" name="PA_库_Square "/>
              <p:cNvSpPr/>
              <p:nvPr>
                <p:custDataLst>
                  <p:tags r:id="rId10"/>
                </p:custDataLst>
              </p:nvPr>
            </p:nvSpPr>
            <p:spPr>
              <a:xfrm>
                <a:off x="2522" y="1807"/>
                <a:ext cx="800" cy="800"/>
              </a:xfrm>
              <a:prstGeom prst="rect">
                <a:avLst/>
              </a:prstGeom>
              <a:gradFill>
                <a:gsLst>
                  <a:gs pos="0">
                    <a:srgbClr val="52DCDE"/>
                  </a:gs>
                  <a:gs pos="100000">
                    <a:srgbClr val="FF89A1"/>
                  </a:gs>
                </a:gsLst>
                <a:lin ang="5400000" scaled="0"/>
              </a:gradFill>
              <a:ln w="12700">
                <a:solidFill>
                  <a:srgbClr val="C8CBD1"/>
                </a:solidFill>
                <a:miter lim="400000"/>
              </a:ln>
            </p:spPr>
            <p:txBody>
              <a:bodyPr lIns="0" tIns="0" rIns="0" bIns="0" anchor="ctr"/>
              <a:lstStyle/>
              <a:p>
                <a:pPr>
                  <a:defRPr sz="3200" b="0">
                    <a:solidFill>
                      <a:srgbClr val="FFFFFF"/>
                    </a:solidFill>
                    <a:latin typeface="+mn-lt"/>
                    <a:ea typeface="+mn-ea"/>
                    <a:cs typeface="+mn-cs"/>
                    <a:sym typeface="Helvetica Neue Medium"/>
                  </a:defRPr>
                </a:pPr>
                <a:endParaRPr sz="1600">
                  <a:ea typeface="方正黑体简体" panose="03000509000000000000" pitchFamily="65" charset="-122"/>
                </a:endParaRPr>
              </a:p>
            </p:txBody>
          </p:sp>
          <p:sp>
            <p:nvSpPr>
              <p:cNvPr id="45" name="PA_库_形状 "/>
              <p:cNvSpPr/>
              <p:nvPr>
                <p:custDataLst>
                  <p:tags r:id="rId11"/>
                </p:custDataLst>
              </p:nvPr>
            </p:nvSpPr>
            <p:spPr>
              <a:xfrm>
                <a:off x="2722" y="2011"/>
                <a:ext cx="400" cy="391"/>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F6F8FF"/>
              </a:solidFill>
              <a:ln w="12700">
                <a:miter lim="400000"/>
              </a:ln>
            </p:spPr>
            <p:txBody>
              <a:bodyPr lIns="22860" rIns="22860" anchor="ctr"/>
              <a:lstStyle/>
              <a:p>
                <a:pPr defTabSz="219075">
                  <a:defRPr b="0">
                    <a:solidFill>
                      <a:srgbClr val="FFFFFF"/>
                    </a:solidFill>
                    <a:effectLst>
                      <a:outerShdw blurRad="38100" dist="12700" dir="5400000" rotWithShape="0">
                        <a:srgbClr val="000000">
                          <a:alpha val="50000"/>
                        </a:srgbClr>
                      </a:outerShdw>
                    </a:effectLst>
                    <a:latin typeface="Arial" panose="020B0604020202090204"/>
                    <a:ea typeface="Arial" panose="020B0604020202090204"/>
                    <a:cs typeface="Arial" panose="020B0604020202090204"/>
                    <a:sym typeface="Arial" panose="020B0604020202090204"/>
                  </a:defRPr>
                </a:pPr>
                <a:endParaRPr sz="900">
                  <a:ea typeface="方正黑体简体" panose="03000509000000000000" pitchFamily="65" charset="-122"/>
                </a:endParaRPr>
              </a:p>
            </p:txBody>
          </p:sp>
        </p:grpSp>
        <p:grpSp>
          <p:nvGrpSpPr>
            <p:cNvPr id="40" name="组合 39"/>
            <p:cNvGrpSpPr/>
            <p:nvPr/>
          </p:nvGrpSpPr>
          <p:grpSpPr>
            <a:xfrm>
              <a:off x="3239" y="3147"/>
              <a:ext cx="4386" cy="1228"/>
              <a:chOff x="1541719" y="2349127"/>
              <a:chExt cx="2784999" cy="779879"/>
            </a:xfrm>
          </p:grpSpPr>
          <p:sp>
            <p:nvSpPr>
              <p:cNvPr id="41" name="文本框 40"/>
              <p:cNvSpPr txBox="1"/>
              <p:nvPr/>
            </p:nvSpPr>
            <p:spPr>
              <a:xfrm>
                <a:off x="1541719" y="2349127"/>
                <a:ext cx="2133781" cy="369332"/>
              </a:xfrm>
              <a:prstGeom prst="rect">
                <a:avLst/>
              </a:prstGeom>
              <a:noFill/>
            </p:spPr>
            <p:txBody>
              <a:bodyPr wrap="square" rtlCol="0">
                <a:spAutoFit/>
                <a:scene3d>
                  <a:camera prst="orthographicFront"/>
                  <a:lightRig rig="threePt" dir="t"/>
                </a:scene3d>
                <a:sp3d contourW="12700"/>
              </a:bodyPr>
              <a:lstStyle/>
              <a:p>
                <a:pPr defTabSz="457200"/>
                <a:r>
                  <a:rPr lang="zh-CN" altLang="en-US" b="1" dirty="0">
                    <a:solidFill>
                      <a:srgbClr val="000000">
                        <a:lumMod val="75000"/>
                        <a:lumOff val="25000"/>
                      </a:srgbClr>
                    </a:solidFill>
                    <a:latin typeface="方正黑体简体" panose="03000509000000000000" pitchFamily="65" charset="-122"/>
                    <a:ea typeface="方正黑体简体" panose="03000509000000000000" pitchFamily="65" charset="-122"/>
                  </a:rPr>
                  <a:t>标题文字添加</a:t>
                </a:r>
                <a:endParaRPr lang="zh-CN" altLang="en-US" b="1" dirty="0">
                  <a:solidFill>
                    <a:srgbClr val="000000">
                      <a:lumMod val="75000"/>
                      <a:lumOff val="25000"/>
                    </a:srgbClr>
                  </a:solidFill>
                  <a:latin typeface="方正黑体简体" panose="03000509000000000000" pitchFamily="65" charset="-122"/>
                  <a:ea typeface="方正黑体简体" panose="03000509000000000000" pitchFamily="65" charset="-122"/>
                </a:endParaRPr>
              </a:p>
            </p:txBody>
          </p:sp>
          <p:sp>
            <p:nvSpPr>
              <p:cNvPr id="42" name="文本框 41"/>
              <p:cNvSpPr txBox="1"/>
              <p:nvPr/>
            </p:nvSpPr>
            <p:spPr>
              <a:xfrm>
                <a:off x="1541719" y="2687681"/>
                <a:ext cx="2784999" cy="441325"/>
              </a:xfrm>
              <a:prstGeom prst="rect">
                <a:avLst/>
              </a:prstGeom>
              <a:noFill/>
            </p:spPr>
            <p:txBody>
              <a:bodyPr wrap="square" rtlCol="0">
                <a:spAutoFit/>
                <a:scene3d>
                  <a:camera prst="orthographicFront"/>
                  <a:lightRig rig="threePt" dir="t"/>
                </a:scene3d>
                <a:sp3d contourW="12700"/>
              </a:bodyPr>
              <a:lstStyle/>
              <a:p>
                <a:pPr defTabSz="457200">
                  <a:lnSpc>
                    <a:spcPct val="114000"/>
                  </a:lnSpc>
                </a:pPr>
                <a:r>
                  <a:rPr lang="zh-CN" altLang="en-US" sz="1000" kern="0" noProof="0" dirty="0">
                    <a:ln>
                      <a:noFill/>
                    </a:ln>
                    <a:solidFill>
                      <a:schemeClr val="tx1">
                        <a:lumMod val="65000"/>
                        <a:lumOff val="35000"/>
                      </a:scheme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sym typeface="+mn-ea"/>
                  </a:rPr>
                  <a:t>您的内容打在这里，或者通过复制您的文本后，在此框中选择粘贴，并选择只保留文</a:t>
                </a:r>
                <a:endParaRPr lang="en-US" altLang="zh-CN" sz="1000" dirty="0">
                  <a:solidFill>
                    <a:srgbClr val="000000">
                      <a:lumMod val="65000"/>
                      <a:lumOff val="35000"/>
                    </a:srgbClr>
                  </a:solidFill>
                  <a:latin typeface="Century Gothic" panose="020B0502020202020204" pitchFamily="34" charset="0"/>
                  <a:ea typeface="方正黑体简体" panose="03000509000000000000" pitchFamily="65" charset="-122"/>
                </a:endParaRPr>
              </a:p>
            </p:txBody>
          </p:sp>
        </p:grpSp>
      </p:grpSp>
      <p:pic>
        <p:nvPicPr>
          <p:cNvPr id="46" name="图片 45"/>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rot="10800000" flipH="1" flipV="1">
            <a:off x="8199120" y="-4445"/>
            <a:ext cx="3987800" cy="1406525"/>
          </a:xfrm>
          <a:prstGeom prst="rect">
            <a:avLst/>
          </a:prstGeom>
        </p:spPr>
      </p:pic>
      <p:pic>
        <p:nvPicPr>
          <p:cNvPr id="47" name="图片 4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flipH="1" flipV="1">
            <a:off x="0" y="5586095"/>
            <a:ext cx="3606800" cy="1271905"/>
          </a:xfrm>
          <a:prstGeom prst="rect">
            <a:avLst/>
          </a:prstGeom>
        </p:spPr>
      </p:pic>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750"/>
                                        <p:tgtEl>
                                          <p:spTgt spid="15"/>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barn(inVertical)">
                                      <p:cBhvr>
                                        <p:cTn id="10" dur="750"/>
                                        <p:tgtEl>
                                          <p:spTgt spid="16"/>
                                        </p:tgtEl>
                                      </p:cBhvr>
                                    </p:animEffect>
                                  </p:childTnLst>
                                </p:cTn>
                              </p:par>
                              <p:par>
                                <p:cTn id="11" presetID="53" presetClass="entr" presetSubtype="16" fill="hold" nodeType="withEffect">
                                  <p:stCondLst>
                                    <p:cond delay="50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par>
                          <p:cTn id="16" fill="hold">
                            <p:stCondLst>
                              <p:cond delay="1000"/>
                            </p:stCondLst>
                            <p:childTnLst>
                              <p:par>
                                <p:cTn id="17" presetID="49" presetClass="entr" presetSubtype="0" decel="10000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 calcmode="lin" valueType="num">
                                      <p:cBhvr>
                                        <p:cTn id="21" dur="500" fill="hold"/>
                                        <p:tgtEl>
                                          <p:spTgt spid="17"/>
                                        </p:tgtEl>
                                        <p:attrNameLst>
                                          <p:attrName>style.rotation</p:attrName>
                                        </p:attrNameLst>
                                      </p:cBhvr>
                                      <p:tavLst>
                                        <p:tav tm="0">
                                          <p:val>
                                            <p:fltVal val="360"/>
                                          </p:val>
                                        </p:tav>
                                        <p:tav tm="100000">
                                          <p:val>
                                            <p:fltVal val="0"/>
                                          </p:val>
                                        </p:tav>
                                      </p:tavLst>
                                    </p:anim>
                                    <p:animEffect transition="in" filter="fade">
                                      <p:cBhvr>
                                        <p:cTn id="22" dur="500"/>
                                        <p:tgtEl>
                                          <p:spTgt spid="17"/>
                                        </p:tgtEl>
                                      </p:cBhvr>
                                    </p:animEffect>
                                  </p:childTnLst>
                                </p:cTn>
                              </p:par>
                            </p:childTnLst>
                          </p:cTn>
                        </p:par>
                        <p:par>
                          <p:cTn id="23" fill="hold">
                            <p:stCondLst>
                              <p:cond delay="1500"/>
                            </p:stCondLst>
                            <p:childTnLst>
                              <p:par>
                                <p:cTn id="24" presetID="42" presetClass="entr" presetSubtype="0"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1000"/>
                                        <p:tgtEl>
                                          <p:spTgt spid="18"/>
                                        </p:tgtEl>
                                      </p:cBhvr>
                                    </p:animEffect>
                                    <p:anim calcmode="lin" valueType="num">
                                      <p:cBhvr>
                                        <p:cTn id="27" dur="1000" fill="hold"/>
                                        <p:tgtEl>
                                          <p:spTgt spid="18"/>
                                        </p:tgtEl>
                                        <p:attrNameLst>
                                          <p:attrName>ppt_x</p:attrName>
                                        </p:attrNameLst>
                                      </p:cBhvr>
                                      <p:tavLst>
                                        <p:tav tm="0">
                                          <p:val>
                                            <p:strVal val="#ppt_x"/>
                                          </p:val>
                                        </p:tav>
                                        <p:tav tm="100000">
                                          <p:val>
                                            <p:strVal val="#ppt_x"/>
                                          </p:val>
                                        </p:tav>
                                      </p:tavLst>
                                    </p:anim>
                                    <p:anim calcmode="lin" valueType="num">
                                      <p:cBhvr>
                                        <p:cTn id="2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l="-2000" r="-2000"/>
          </a:stretch>
        </a:blipFill>
        <a:effectLst/>
      </p:bgPr>
    </p:bg>
    <p:spTree>
      <p:nvGrpSpPr>
        <p:cNvPr id="1" name=""/>
        <p:cNvGrpSpPr/>
        <p:nvPr/>
      </p:nvGrpSpPr>
      <p:grpSpPr>
        <a:xfrm>
          <a:off x="0" y="0"/>
          <a:ext cx="0" cy="0"/>
          <a:chOff x="0" y="0"/>
          <a:chExt cx="0" cy="0"/>
        </a:xfrm>
      </p:grpSpPr>
      <p:pic>
        <p:nvPicPr>
          <p:cNvPr id="31" name="PA_库_图片 5"/>
          <p:cNvPicPr>
            <a:picLocks noChangeAspect="1"/>
          </p:cNvPicPr>
          <p:nvPr>
            <p:custDataLst>
              <p:tags r:id="rId2"/>
            </p:custDataLst>
          </p:nvPr>
        </p:nvPicPr>
        <p:blipFill>
          <a:blip r:embed="rId3">
            <a:lum bright="6000"/>
            <a:extLst>
              <a:ext uri="{28A0092B-C50C-407E-A947-70E740481C1C}">
                <a14:useLocalDpi xmlns:a14="http://schemas.microsoft.com/office/drawing/2010/main" val="0"/>
              </a:ext>
            </a:extLst>
          </a:blip>
          <a:stretch>
            <a:fillRect/>
          </a:stretch>
        </p:blipFill>
        <p:spPr>
          <a:xfrm>
            <a:off x="-2865120" y="199390"/>
            <a:ext cx="12405360" cy="6965950"/>
          </a:xfrm>
          <a:prstGeom prst="rect">
            <a:avLst/>
          </a:prstGeom>
        </p:spPr>
      </p:pic>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flipH="1" flipV="1">
            <a:off x="8199120" y="-4445"/>
            <a:ext cx="3987800" cy="1406525"/>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flipV="1">
            <a:off x="0" y="5586095"/>
            <a:ext cx="3606800" cy="1271905"/>
          </a:xfrm>
          <a:prstGeom prst="rect">
            <a:avLst/>
          </a:prstGeom>
        </p:spPr>
      </p:pic>
      <p:sp>
        <p:nvSpPr>
          <p:cNvPr id="8" name="椭圆 6"/>
          <p:cNvSpPr/>
          <p:nvPr/>
        </p:nvSpPr>
        <p:spPr>
          <a:xfrm>
            <a:off x="6788705" y="1290455"/>
            <a:ext cx="4288947" cy="4277090"/>
          </a:xfrm>
          <a:custGeom>
            <a:avLst/>
            <a:gdLst>
              <a:gd name="connsiteX0" fmla="*/ 0 w 4288779"/>
              <a:gd name="connsiteY0" fmla="*/ 2119495 h 4238989"/>
              <a:gd name="connsiteX1" fmla="*/ 2144390 w 4288779"/>
              <a:gd name="connsiteY1" fmla="*/ 0 h 4238989"/>
              <a:gd name="connsiteX2" fmla="*/ 4288780 w 4288779"/>
              <a:gd name="connsiteY2" fmla="*/ 2119495 h 4238989"/>
              <a:gd name="connsiteX3" fmla="*/ 2144390 w 4288779"/>
              <a:gd name="connsiteY3" fmla="*/ 4238990 h 4238989"/>
              <a:gd name="connsiteX4" fmla="*/ 0 w 4288779"/>
              <a:gd name="connsiteY4" fmla="*/ 2119495 h 4238989"/>
              <a:gd name="connsiteX0-1" fmla="*/ 8918 w 4297698"/>
              <a:gd name="connsiteY0-2" fmla="*/ 2119495 h 4238990"/>
              <a:gd name="connsiteX1-3" fmla="*/ 1638958 w 4297698"/>
              <a:gd name="connsiteY1-4" fmla="*/ 0 h 4238990"/>
              <a:gd name="connsiteX2-5" fmla="*/ 4297698 w 4297698"/>
              <a:gd name="connsiteY2-6" fmla="*/ 2119495 h 4238990"/>
              <a:gd name="connsiteX3-7" fmla="*/ 2153308 w 4297698"/>
              <a:gd name="connsiteY3-8" fmla="*/ 4238990 h 4238990"/>
              <a:gd name="connsiteX4-9" fmla="*/ 8918 w 4297698"/>
              <a:gd name="connsiteY4-10" fmla="*/ 2119495 h 4238990"/>
              <a:gd name="connsiteX0-11" fmla="*/ 167 w 4288947"/>
              <a:gd name="connsiteY0-12" fmla="*/ 2119495 h 4277090"/>
              <a:gd name="connsiteX1-13" fmla="*/ 1630207 w 4288947"/>
              <a:gd name="connsiteY1-14" fmla="*/ 0 h 4277090"/>
              <a:gd name="connsiteX2-15" fmla="*/ 4288947 w 4288947"/>
              <a:gd name="connsiteY2-16" fmla="*/ 2119495 h 4277090"/>
              <a:gd name="connsiteX3-17" fmla="*/ 1573057 w 4288947"/>
              <a:gd name="connsiteY3-18" fmla="*/ 4277090 h 4277090"/>
              <a:gd name="connsiteX4-19" fmla="*/ 167 w 4288947"/>
              <a:gd name="connsiteY4-20" fmla="*/ 2119495 h 427709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288947" h="4277090">
                <a:moveTo>
                  <a:pt x="167" y="2119495"/>
                </a:moveTo>
                <a:cubicBezTo>
                  <a:pt x="9692" y="1406647"/>
                  <a:pt x="445893" y="0"/>
                  <a:pt x="1630207" y="0"/>
                </a:cubicBezTo>
                <a:cubicBezTo>
                  <a:pt x="2814521" y="0"/>
                  <a:pt x="4288947" y="948930"/>
                  <a:pt x="4288947" y="2119495"/>
                </a:cubicBezTo>
                <a:cubicBezTo>
                  <a:pt x="4288947" y="3290060"/>
                  <a:pt x="2757371" y="4277090"/>
                  <a:pt x="1573057" y="4277090"/>
                </a:cubicBezTo>
                <a:cubicBezTo>
                  <a:pt x="388743" y="4277090"/>
                  <a:pt x="-9358" y="2832343"/>
                  <a:pt x="167" y="211949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6810592" y="2460957"/>
            <a:ext cx="4114800" cy="1200329"/>
          </a:xfrm>
          <a:prstGeom prst="rect">
            <a:avLst/>
          </a:prstGeom>
          <a:noFill/>
        </p:spPr>
        <p:txBody>
          <a:bodyPr wrap="square" rtlCol="0">
            <a:spAutoFit/>
          </a:bodyPr>
          <a:lstStyle/>
          <a:p>
            <a:pPr algn="ctr"/>
            <a:r>
              <a:rPr lang="zh-CN" altLang="en-US" sz="7200" b="1" dirty="0">
                <a:gradFill flip="none" rotWithShape="1">
                  <a:gsLst>
                    <a:gs pos="0">
                      <a:srgbClr val="803BE0">
                        <a:alpha val="70000"/>
                      </a:srgbClr>
                    </a:gs>
                    <a:gs pos="100000">
                      <a:srgbClr val="2DBCBD">
                        <a:alpha val="70000"/>
                      </a:srgbClr>
                    </a:gs>
                  </a:gsLst>
                  <a:lin ang="13500000" scaled="1"/>
                  <a:tileRect/>
                </a:gradFill>
                <a:latin typeface="汉仪尚巍手书W" panose="00020600040101010101" pitchFamily="18" charset="-122"/>
                <a:ea typeface="汉仪尚巍手书W" panose="00020600040101010101" pitchFamily="18" charset="-122"/>
                <a:sym typeface="庞门正道标题体" panose="02010600030101010101" pitchFamily="2" charset="-122"/>
              </a:rPr>
              <a:t>谢谢聆听</a:t>
            </a:r>
            <a:endParaRPr lang="zh-CN" altLang="en-US" sz="7200" b="1" dirty="0">
              <a:gradFill flip="none" rotWithShape="1">
                <a:gsLst>
                  <a:gs pos="0">
                    <a:srgbClr val="803BE0">
                      <a:alpha val="70000"/>
                    </a:srgbClr>
                  </a:gs>
                  <a:gs pos="100000">
                    <a:srgbClr val="2DBCBD">
                      <a:alpha val="70000"/>
                    </a:srgbClr>
                  </a:gs>
                </a:gsLst>
                <a:lin ang="13500000" scaled="1"/>
                <a:tileRect/>
              </a:gradFill>
              <a:latin typeface="汉仪尚巍手书W" panose="00020600040101010101" pitchFamily="18" charset="-122"/>
              <a:ea typeface="汉仪尚巍手书W" panose="00020600040101010101" pitchFamily="18" charset="-122"/>
              <a:sym typeface="庞门正道标题体" panose="02010600030101010101" pitchFamily="2" charset="-122"/>
            </a:endParaRPr>
          </a:p>
        </p:txBody>
      </p:sp>
      <p:sp>
        <p:nvSpPr>
          <p:cNvPr id="10" name="矩形: 圆角 9"/>
          <p:cNvSpPr/>
          <p:nvPr/>
        </p:nvSpPr>
        <p:spPr>
          <a:xfrm>
            <a:off x="7623165" y="4472305"/>
            <a:ext cx="2381250" cy="296843"/>
          </a:xfrm>
          <a:prstGeom prst="roundRect">
            <a:avLst>
              <a:gd name="adj" fmla="val 50000"/>
            </a:avLst>
          </a:prstGeom>
          <a:gradFill>
            <a:gsLst>
              <a:gs pos="0">
                <a:srgbClr val="803BE0">
                  <a:alpha val="70000"/>
                </a:srgbClr>
              </a:gs>
              <a:gs pos="100000">
                <a:srgbClr val="2DBCBD">
                  <a:alpha val="70000"/>
                </a:srgb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张海山锐谐体" panose="02000000000000000000" pitchFamily="2" charset="-122"/>
                <a:ea typeface="张海山锐谐体" panose="02000000000000000000" pitchFamily="2" charset="-122"/>
              </a:rPr>
              <a:t>汇报人：</a:t>
            </a:r>
            <a:r>
              <a:rPr lang="en-US" altLang="zh-CN" dirty="0">
                <a:latin typeface="张海山锐谐体" panose="02000000000000000000" pitchFamily="2" charset="-122"/>
                <a:ea typeface="张海山锐谐体" panose="02000000000000000000" pitchFamily="2" charset="-122"/>
              </a:rPr>
              <a:t>xxx</a:t>
            </a:r>
            <a:endParaRPr lang="en-US" altLang="zh-CN" dirty="0">
              <a:latin typeface="张海山锐谐体" panose="02000000000000000000" pitchFamily="2" charset="-122"/>
              <a:ea typeface="张海山锐谐体" panose="02000000000000000000" pitchFamily="2" charset="-122"/>
            </a:endParaRPr>
          </a:p>
        </p:txBody>
      </p:sp>
      <p:sp>
        <p:nvSpPr>
          <p:cNvPr id="11" name="矩形 10"/>
          <p:cNvSpPr/>
          <p:nvPr/>
        </p:nvSpPr>
        <p:spPr>
          <a:xfrm>
            <a:off x="5819992" y="3751017"/>
            <a:ext cx="6096000" cy="400110"/>
          </a:xfrm>
          <a:prstGeom prst="rect">
            <a:avLst/>
          </a:prstGeom>
        </p:spPr>
        <p:txBody>
          <a:bodyPr>
            <a:spAutoFit/>
          </a:bodyPr>
          <a:lstStyle/>
          <a:p>
            <a:pPr algn="ctr"/>
            <a:r>
              <a:rPr lang="en-US" altLang="zh-CN" sz="2000" spc="1200" dirty="0">
                <a:solidFill>
                  <a:srgbClr val="434343"/>
                </a:solidFill>
                <a:latin typeface="Century Gothic" panose="020B0502020202020204" pitchFamily="34" charset="0"/>
              </a:rPr>
              <a:t>/Reporting/</a:t>
            </a:r>
            <a:endParaRPr lang="en-US" altLang="zh-CN" sz="2000" spc="1200" dirty="0">
              <a:solidFill>
                <a:srgbClr val="434343"/>
              </a:solidFill>
              <a:latin typeface="Century Gothic" panose="020B0502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5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1500" fill="hold"/>
                                        <p:tgtEl>
                                          <p:spTgt spid="31"/>
                                        </p:tgtEl>
                                        <p:attrNameLst>
                                          <p:attrName>ppt_x</p:attrName>
                                        </p:attrNameLst>
                                      </p:cBhvr>
                                      <p:tavLst>
                                        <p:tav tm="0">
                                          <p:val>
                                            <p:strVal val="#ppt_x"/>
                                          </p:val>
                                        </p:tav>
                                        <p:tav tm="100000">
                                          <p:val>
                                            <p:strVal val="#ppt_x"/>
                                          </p:val>
                                        </p:tav>
                                      </p:tavLst>
                                    </p:anim>
                                    <p:anim calcmode="lin" valueType="num">
                                      <p:cBhvr additive="base">
                                        <p:cTn id="8" dur="1500" fill="hold"/>
                                        <p:tgtEl>
                                          <p:spTgt spid="31"/>
                                        </p:tgtEl>
                                        <p:attrNameLst>
                                          <p:attrName>ppt_y</p:attrName>
                                        </p:attrNameLst>
                                      </p:cBhvr>
                                      <p:tavLst>
                                        <p:tav tm="0">
                                          <p:val>
                                            <p:strVal val="1+#ppt_h/2"/>
                                          </p:val>
                                        </p:tav>
                                        <p:tav tm="100000">
                                          <p:val>
                                            <p:strVal val="#ppt_y"/>
                                          </p:val>
                                        </p:tav>
                                      </p:tavLst>
                                    </p:anim>
                                  </p:childTnLst>
                                </p:cTn>
                              </p:par>
                            </p:childTnLst>
                          </p:cTn>
                        </p:par>
                        <p:par>
                          <p:cTn id="9" fill="hold">
                            <p:stCondLst>
                              <p:cond delay="1750"/>
                            </p:stCondLst>
                            <p:childTnLst>
                              <p:par>
                                <p:cTn id="10" presetID="53" presetClass="entr" presetSubtype="16"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p:stCondLst>
                              <p:cond delay="2250"/>
                            </p:stCondLst>
                            <p:childTnLst>
                              <p:par>
                                <p:cTn id="16" presetID="53" presetClass="entr" presetSubtype="16"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childTnLst>
                          </p:cTn>
                        </p:par>
                        <p:par>
                          <p:cTn id="21" fill="hold">
                            <p:stCondLst>
                              <p:cond delay="2750"/>
                            </p:stCondLst>
                            <p:childTnLst>
                              <p:par>
                                <p:cTn id="22" presetID="53" presetClass="entr" presetSubtype="16"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Effect transition="in" filter="fade">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97398" y="1828800"/>
            <a:ext cx="12289398" cy="6286500"/>
          </a:xfrm>
          <a:prstGeom prst="rect">
            <a:avLst/>
          </a:prstGeom>
          <a:solidFill>
            <a:srgbClr val="F4F5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97398" y="742950"/>
            <a:ext cx="5909537" cy="7372350"/>
          </a:xfrm>
          <a:custGeom>
            <a:avLst/>
            <a:gdLst>
              <a:gd name="connsiteX0" fmla="*/ 0 w 3983598"/>
              <a:gd name="connsiteY0" fmla="*/ 0 h 6286500"/>
              <a:gd name="connsiteX1" fmla="*/ 3983598 w 3983598"/>
              <a:gd name="connsiteY1" fmla="*/ 0 h 6286500"/>
              <a:gd name="connsiteX2" fmla="*/ 3983598 w 3983598"/>
              <a:gd name="connsiteY2" fmla="*/ 6286500 h 6286500"/>
              <a:gd name="connsiteX3" fmla="*/ 0 w 3983598"/>
              <a:gd name="connsiteY3" fmla="*/ 6286500 h 6286500"/>
              <a:gd name="connsiteX4" fmla="*/ 0 w 3983598"/>
              <a:gd name="connsiteY4" fmla="*/ 0 h 6286500"/>
              <a:gd name="connsiteX0-1" fmla="*/ 0 w 6498198"/>
              <a:gd name="connsiteY0-2" fmla="*/ 8538 h 6295038"/>
              <a:gd name="connsiteX1-3" fmla="*/ 3983598 w 6498198"/>
              <a:gd name="connsiteY1-4" fmla="*/ 8538 h 6295038"/>
              <a:gd name="connsiteX2-5" fmla="*/ 3983598 w 6498198"/>
              <a:gd name="connsiteY2-6" fmla="*/ 6295038 h 6295038"/>
              <a:gd name="connsiteX3-7" fmla="*/ 0 w 6498198"/>
              <a:gd name="connsiteY3-8" fmla="*/ 6295038 h 6295038"/>
              <a:gd name="connsiteX4-9" fmla="*/ 0 w 6498198"/>
              <a:gd name="connsiteY4-10" fmla="*/ 8538 h 6295038"/>
              <a:gd name="connsiteX0-11" fmla="*/ 0 w 5676931"/>
              <a:gd name="connsiteY0-12" fmla="*/ 0 h 6286500"/>
              <a:gd name="connsiteX1-13" fmla="*/ 3983598 w 5676931"/>
              <a:gd name="connsiteY1-14" fmla="*/ 0 h 6286500"/>
              <a:gd name="connsiteX2-15" fmla="*/ 3983598 w 5676931"/>
              <a:gd name="connsiteY2-16" fmla="*/ 6286500 h 6286500"/>
              <a:gd name="connsiteX3-17" fmla="*/ 0 w 5676931"/>
              <a:gd name="connsiteY3-18" fmla="*/ 6286500 h 6286500"/>
              <a:gd name="connsiteX4-19" fmla="*/ 0 w 5676931"/>
              <a:gd name="connsiteY4-20" fmla="*/ 0 h 6286500"/>
              <a:gd name="connsiteX0-21" fmla="*/ 0 w 5676931"/>
              <a:gd name="connsiteY0-22" fmla="*/ 322170 h 6608670"/>
              <a:gd name="connsiteX1-23" fmla="*/ 3983598 w 5676931"/>
              <a:gd name="connsiteY1-24" fmla="*/ 322170 h 6608670"/>
              <a:gd name="connsiteX2-25" fmla="*/ 3983598 w 5676931"/>
              <a:gd name="connsiteY2-26" fmla="*/ 6608670 h 6608670"/>
              <a:gd name="connsiteX3-27" fmla="*/ 0 w 5676931"/>
              <a:gd name="connsiteY3-28" fmla="*/ 6608670 h 6608670"/>
              <a:gd name="connsiteX4-29" fmla="*/ 0 w 5676931"/>
              <a:gd name="connsiteY4-30" fmla="*/ 322170 h 6608670"/>
              <a:gd name="connsiteX0-31" fmla="*/ 0 w 5194331"/>
              <a:gd name="connsiteY0-32" fmla="*/ 322170 h 6608670"/>
              <a:gd name="connsiteX1-33" fmla="*/ 3983598 w 5194331"/>
              <a:gd name="connsiteY1-34" fmla="*/ 322170 h 6608670"/>
              <a:gd name="connsiteX2-35" fmla="*/ 3983598 w 5194331"/>
              <a:gd name="connsiteY2-36" fmla="*/ 6608670 h 6608670"/>
              <a:gd name="connsiteX3-37" fmla="*/ 0 w 5194331"/>
              <a:gd name="connsiteY3-38" fmla="*/ 6608670 h 6608670"/>
              <a:gd name="connsiteX4-39" fmla="*/ 0 w 5194331"/>
              <a:gd name="connsiteY4-40" fmla="*/ 322170 h 6608670"/>
              <a:gd name="connsiteX0-41" fmla="*/ 0 w 5194331"/>
              <a:gd name="connsiteY0-42" fmla="*/ 93260 h 6379760"/>
              <a:gd name="connsiteX1-43" fmla="*/ 3983598 w 5194331"/>
              <a:gd name="connsiteY1-44" fmla="*/ 93260 h 6379760"/>
              <a:gd name="connsiteX2-45" fmla="*/ 3983598 w 5194331"/>
              <a:gd name="connsiteY2-46" fmla="*/ 6379760 h 6379760"/>
              <a:gd name="connsiteX3-47" fmla="*/ 0 w 5194331"/>
              <a:gd name="connsiteY3-48" fmla="*/ 6379760 h 6379760"/>
              <a:gd name="connsiteX4-49" fmla="*/ 0 w 5194331"/>
              <a:gd name="connsiteY4-50" fmla="*/ 93260 h 6379760"/>
              <a:gd name="connsiteX0-51" fmla="*/ 0 w 5055273"/>
              <a:gd name="connsiteY0-52" fmla="*/ 7129 h 6293629"/>
              <a:gd name="connsiteX1-53" fmla="*/ 3793098 w 5055273"/>
              <a:gd name="connsiteY1-54" fmla="*/ 159736 h 6293629"/>
              <a:gd name="connsiteX2-55" fmla="*/ 3983598 w 5055273"/>
              <a:gd name="connsiteY2-56" fmla="*/ 6293629 h 6293629"/>
              <a:gd name="connsiteX3-57" fmla="*/ 0 w 5055273"/>
              <a:gd name="connsiteY3-58" fmla="*/ 6293629 h 6293629"/>
              <a:gd name="connsiteX4-59" fmla="*/ 0 w 5055273"/>
              <a:gd name="connsiteY4-60" fmla="*/ 7129 h 6293629"/>
              <a:gd name="connsiteX0-61" fmla="*/ 0 w 5909537"/>
              <a:gd name="connsiteY0-62" fmla="*/ 7129 h 6293629"/>
              <a:gd name="connsiteX1-63" fmla="*/ 3793098 w 5909537"/>
              <a:gd name="connsiteY1-64" fmla="*/ 159736 h 6293629"/>
              <a:gd name="connsiteX2-65" fmla="*/ 3983598 w 5909537"/>
              <a:gd name="connsiteY2-66" fmla="*/ 6293629 h 6293629"/>
              <a:gd name="connsiteX3-67" fmla="*/ 0 w 5909537"/>
              <a:gd name="connsiteY3-68" fmla="*/ 6293629 h 6293629"/>
              <a:gd name="connsiteX4-69" fmla="*/ 0 w 5909537"/>
              <a:gd name="connsiteY4-70" fmla="*/ 7129 h 6293629"/>
              <a:gd name="connsiteX0-71" fmla="*/ 0 w 5909537"/>
              <a:gd name="connsiteY0-72" fmla="*/ 442559 h 6729059"/>
              <a:gd name="connsiteX1-73" fmla="*/ 3050148 w 5909537"/>
              <a:gd name="connsiteY1-74" fmla="*/ 530809 h 6729059"/>
              <a:gd name="connsiteX2-75" fmla="*/ 3793098 w 5909537"/>
              <a:gd name="connsiteY2-76" fmla="*/ 595166 h 6729059"/>
              <a:gd name="connsiteX3-77" fmla="*/ 3983598 w 5909537"/>
              <a:gd name="connsiteY3-78" fmla="*/ 6729059 h 6729059"/>
              <a:gd name="connsiteX4-79" fmla="*/ 0 w 5909537"/>
              <a:gd name="connsiteY4-80" fmla="*/ 6729059 h 6729059"/>
              <a:gd name="connsiteX5" fmla="*/ 0 w 5909537"/>
              <a:gd name="connsiteY5" fmla="*/ 442559 h 6729059"/>
              <a:gd name="connsiteX0-81" fmla="*/ 0 w 5909537"/>
              <a:gd name="connsiteY0-82" fmla="*/ 745791 h 7032291"/>
              <a:gd name="connsiteX1-83" fmla="*/ 2535798 w 5909537"/>
              <a:gd name="connsiteY1-84" fmla="*/ 71006 h 7032291"/>
              <a:gd name="connsiteX2-85" fmla="*/ 3793098 w 5909537"/>
              <a:gd name="connsiteY2-86" fmla="*/ 898398 h 7032291"/>
              <a:gd name="connsiteX3-87" fmla="*/ 3983598 w 5909537"/>
              <a:gd name="connsiteY3-88" fmla="*/ 7032291 h 7032291"/>
              <a:gd name="connsiteX4-89" fmla="*/ 0 w 5909537"/>
              <a:gd name="connsiteY4-90" fmla="*/ 7032291 h 7032291"/>
              <a:gd name="connsiteX5-91" fmla="*/ 0 w 5909537"/>
              <a:gd name="connsiteY5-92" fmla="*/ 745791 h 7032291"/>
              <a:gd name="connsiteX0-93" fmla="*/ 0 w 5909537"/>
              <a:gd name="connsiteY0-94" fmla="*/ 745791 h 7032291"/>
              <a:gd name="connsiteX1-95" fmla="*/ 2535798 w 5909537"/>
              <a:gd name="connsiteY1-96" fmla="*/ 71006 h 7032291"/>
              <a:gd name="connsiteX2-97" fmla="*/ 3793098 w 5909537"/>
              <a:gd name="connsiteY2-98" fmla="*/ 898398 h 7032291"/>
              <a:gd name="connsiteX3-99" fmla="*/ 3983598 w 5909537"/>
              <a:gd name="connsiteY3-100" fmla="*/ 7032291 h 7032291"/>
              <a:gd name="connsiteX4-101" fmla="*/ 0 w 5909537"/>
              <a:gd name="connsiteY4-102" fmla="*/ 7032291 h 7032291"/>
              <a:gd name="connsiteX5-103" fmla="*/ 0 w 5909537"/>
              <a:gd name="connsiteY5-104" fmla="*/ 745791 h 7032291"/>
              <a:gd name="connsiteX0-105" fmla="*/ 0 w 5909537"/>
              <a:gd name="connsiteY0-106" fmla="*/ 745791 h 7032291"/>
              <a:gd name="connsiteX1-107" fmla="*/ 2535798 w 5909537"/>
              <a:gd name="connsiteY1-108" fmla="*/ 71006 h 7032291"/>
              <a:gd name="connsiteX2-109" fmla="*/ 3793098 w 5909537"/>
              <a:gd name="connsiteY2-110" fmla="*/ 898398 h 7032291"/>
              <a:gd name="connsiteX3-111" fmla="*/ 3983598 w 5909537"/>
              <a:gd name="connsiteY3-112" fmla="*/ 7032291 h 7032291"/>
              <a:gd name="connsiteX4-113" fmla="*/ 0 w 5909537"/>
              <a:gd name="connsiteY4-114" fmla="*/ 7032291 h 7032291"/>
              <a:gd name="connsiteX5-115" fmla="*/ 0 w 5909537"/>
              <a:gd name="connsiteY5-116" fmla="*/ 745791 h 7032291"/>
              <a:gd name="connsiteX0-117" fmla="*/ 0 w 5909537"/>
              <a:gd name="connsiteY0-118" fmla="*/ 1157397 h 7443897"/>
              <a:gd name="connsiteX1-119" fmla="*/ 2535798 w 5909537"/>
              <a:gd name="connsiteY1-120" fmla="*/ 482612 h 7443897"/>
              <a:gd name="connsiteX2-121" fmla="*/ 3793098 w 5909537"/>
              <a:gd name="connsiteY2-122" fmla="*/ 1310004 h 7443897"/>
              <a:gd name="connsiteX3-123" fmla="*/ 3983598 w 5909537"/>
              <a:gd name="connsiteY3-124" fmla="*/ 7443897 h 7443897"/>
              <a:gd name="connsiteX4-125" fmla="*/ 0 w 5909537"/>
              <a:gd name="connsiteY4-126" fmla="*/ 7443897 h 7443897"/>
              <a:gd name="connsiteX5-127" fmla="*/ 0 w 5909537"/>
              <a:gd name="connsiteY5-128" fmla="*/ 1157397 h 7443897"/>
              <a:gd name="connsiteX0-129" fmla="*/ 0 w 5909537"/>
              <a:gd name="connsiteY0-130" fmla="*/ 1157397 h 7443897"/>
              <a:gd name="connsiteX1-131" fmla="*/ 2535798 w 5909537"/>
              <a:gd name="connsiteY1-132" fmla="*/ 482612 h 7443897"/>
              <a:gd name="connsiteX2-133" fmla="*/ 3793098 w 5909537"/>
              <a:gd name="connsiteY2-134" fmla="*/ 1310004 h 7443897"/>
              <a:gd name="connsiteX3-135" fmla="*/ 3983598 w 5909537"/>
              <a:gd name="connsiteY3-136" fmla="*/ 7443897 h 7443897"/>
              <a:gd name="connsiteX4-137" fmla="*/ 0 w 5909537"/>
              <a:gd name="connsiteY4-138" fmla="*/ 7443897 h 7443897"/>
              <a:gd name="connsiteX5-139" fmla="*/ 0 w 5909537"/>
              <a:gd name="connsiteY5-140" fmla="*/ 1157397 h 744389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5909537" h="7443897">
                <a:moveTo>
                  <a:pt x="0" y="1157397"/>
                </a:moveTo>
                <a:cubicBezTo>
                  <a:pt x="508358" y="124355"/>
                  <a:pt x="2075065" y="-477540"/>
                  <a:pt x="2535798" y="482612"/>
                </a:cubicBezTo>
                <a:cubicBezTo>
                  <a:pt x="3015581" y="1576295"/>
                  <a:pt x="3085073" y="1287983"/>
                  <a:pt x="3793098" y="1310004"/>
                </a:cubicBezTo>
                <a:cubicBezTo>
                  <a:pt x="8441298" y="2054273"/>
                  <a:pt x="3983598" y="5348397"/>
                  <a:pt x="3983598" y="7443897"/>
                </a:cubicBezTo>
                <a:lnTo>
                  <a:pt x="0" y="7443897"/>
                </a:lnTo>
                <a:lnTo>
                  <a:pt x="0" y="1157397"/>
                </a:lnTo>
                <a:close/>
              </a:path>
            </a:pathLst>
          </a:custGeom>
          <a:gradFill>
            <a:gsLst>
              <a:gs pos="0">
                <a:srgbClr val="CECEFF"/>
              </a:gs>
              <a:gs pos="73000">
                <a:srgbClr val="C2A1FF"/>
              </a:gs>
              <a:gs pos="46000">
                <a:srgbClr val="D0D0FF"/>
              </a:gs>
              <a:gs pos="100000">
                <a:srgbClr val="1993E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rotWithShape="1">
          <a:blip r:embed="rId1"/>
          <a:srcRect t="40823"/>
          <a:stretch>
            <a:fillRect/>
          </a:stretch>
        </p:blipFill>
        <p:spPr>
          <a:xfrm>
            <a:off x="-97398" y="0"/>
            <a:ext cx="12288540" cy="2057400"/>
          </a:xfrm>
          <a:prstGeom prst="rect">
            <a:avLst/>
          </a:prstGeom>
        </p:spPr>
      </p:pic>
      <p:sp>
        <p:nvSpPr>
          <p:cNvPr id="8" name="圆角矩形 3"/>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9" name="文本框 18"/>
          <p:cNvSpPr txBox="1"/>
          <p:nvPr/>
        </p:nvSpPr>
        <p:spPr>
          <a:xfrm>
            <a:off x="1591056" y="3954893"/>
            <a:ext cx="1852950" cy="523220"/>
          </a:xfrm>
          <a:prstGeom prst="rect">
            <a:avLst/>
          </a:prstGeom>
          <a:noFill/>
        </p:spPr>
        <p:txBody>
          <a:bodyPr wrap="square" rtlCol="0">
            <a:spAutoFit/>
          </a:bodyPr>
          <a:lstStyle/>
          <a:p>
            <a:pPr algn="ctr"/>
            <a:r>
              <a:rPr lang="zh-CN" altLang="en-US" sz="2800" dirty="0">
                <a:gradFill>
                  <a:gsLst>
                    <a:gs pos="0">
                      <a:srgbClr val="803BE0"/>
                    </a:gs>
                    <a:gs pos="100000">
                      <a:srgbClr val="2DBCBD"/>
                    </a:gs>
                  </a:gsLst>
                  <a:lin ang="2700000" scaled="1"/>
                </a:gradFill>
                <a:latin typeface="站酷高端黑" panose="02010600030101010101" pitchFamily="2" charset="-122"/>
                <a:ea typeface="站酷高端黑" panose="02010600030101010101" pitchFamily="2" charset="-122"/>
                <a:sym typeface="站酷高端黑" panose="02010600030101010101" pitchFamily="2" charset="-122"/>
              </a:rPr>
              <a:t>工作进度</a:t>
            </a:r>
            <a:endParaRPr lang="zh-CN" altLang="en-US" sz="2800" dirty="0">
              <a:gradFill>
                <a:gsLst>
                  <a:gs pos="0">
                    <a:srgbClr val="803BE0"/>
                  </a:gs>
                  <a:gs pos="100000">
                    <a:srgbClr val="2DBCBD"/>
                  </a:gs>
                </a:gsLst>
                <a:lin ang="2700000" scaled="1"/>
              </a:gradFill>
              <a:latin typeface="站酷高端黑" panose="02010600030101010101" pitchFamily="2" charset="-122"/>
              <a:ea typeface="站酷高端黑" panose="02010600030101010101" pitchFamily="2" charset="-122"/>
              <a:sym typeface="站酷高端黑" panose="02010600030101010101" pitchFamily="2" charset="-122"/>
            </a:endParaRPr>
          </a:p>
        </p:txBody>
      </p:sp>
      <p:sp>
        <p:nvSpPr>
          <p:cNvPr id="20" name="文本框 19"/>
          <p:cNvSpPr txBox="1"/>
          <p:nvPr/>
        </p:nvSpPr>
        <p:spPr>
          <a:xfrm>
            <a:off x="3990849" y="3954893"/>
            <a:ext cx="1852950" cy="523220"/>
          </a:xfrm>
          <a:prstGeom prst="rect">
            <a:avLst/>
          </a:prstGeom>
          <a:noFill/>
        </p:spPr>
        <p:txBody>
          <a:bodyPr wrap="square" rtlCol="0">
            <a:spAutoFit/>
          </a:bodyPr>
          <a:lstStyle/>
          <a:p>
            <a:pPr algn="ctr"/>
            <a:r>
              <a:rPr lang="zh-CN" altLang="en-US" sz="2800" dirty="0">
                <a:gradFill>
                  <a:gsLst>
                    <a:gs pos="0">
                      <a:srgbClr val="803BE0"/>
                    </a:gs>
                    <a:gs pos="100000">
                      <a:srgbClr val="2DBCBD"/>
                    </a:gs>
                  </a:gsLst>
                  <a:lin ang="2700000" scaled="1"/>
                </a:gradFill>
                <a:latin typeface="站酷高端黑" panose="02010600030101010101" pitchFamily="2" charset="-122"/>
                <a:ea typeface="站酷高端黑" panose="02010600030101010101" pitchFamily="2" charset="-122"/>
                <a:sym typeface="站酷高端黑" panose="02010600030101010101" pitchFamily="2" charset="-122"/>
              </a:rPr>
              <a:t>取得成就</a:t>
            </a:r>
            <a:endParaRPr lang="zh-CN" altLang="en-US" sz="2800" dirty="0">
              <a:gradFill>
                <a:gsLst>
                  <a:gs pos="0">
                    <a:srgbClr val="803BE0"/>
                  </a:gs>
                  <a:gs pos="100000">
                    <a:srgbClr val="2DBCBD"/>
                  </a:gs>
                </a:gsLst>
                <a:lin ang="2700000" scaled="1"/>
              </a:gradFill>
              <a:latin typeface="站酷高端黑" panose="02010600030101010101" pitchFamily="2" charset="-122"/>
              <a:ea typeface="站酷高端黑" panose="02010600030101010101" pitchFamily="2" charset="-122"/>
              <a:sym typeface="站酷高端黑" panose="02010600030101010101" pitchFamily="2" charset="-122"/>
            </a:endParaRPr>
          </a:p>
        </p:txBody>
      </p:sp>
      <p:sp>
        <p:nvSpPr>
          <p:cNvPr id="33" name="文本框 32"/>
          <p:cNvSpPr txBox="1"/>
          <p:nvPr/>
        </p:nvSpPr>
        <p:spPr>
          <a:xfrm>
            <a:off x="6390642" y="3954893"/>
            <a:ext cx="1852950" cy="523220"/>
          </a:xfrm>
          <a:prstGeom prst="rect">
            <a:avLst/>
          </a:prstGeom>
          <a:noFill/>
        </p:spPr>
        <p:txBody>
          <a:bodyPr wrap="square" rtlCol="0">
            <a:spAutoFit/>
          </a:bodyPr>
          <a:lstStyle/>
          <a:p>
            <a:pPr algn="ctr"/>
            <a:r>
              <a:rPr lang="zh-CN" altLang="en-US" sz="2800" dirty="0">
                <a:gradFill>
                  <a:gsLst>
                    <a:gs pos="0">
                      <a:srgbClr val="803BE0"/>
                    </a:gs>
                    <a:gs pos="100000">
                      <a:srgbClr val="2DBCBD"/>
                    </a:gs>
                  </a:gsLst>
                  <a:lin ang="2700000" scaled="1"/>
                </a:gradFill>
                <a:latin typeface="站酷高端黑" panose="02010600030101010101" pitchFamily="2" charset="-122"/>
                <a:ea typeface="站酷高端黑" panose="02010600030101010101" pitchFamily="2" charset="-122"/>
                <a:sym typeface="站酷高端黑" panose="02010600030101010101" pitchFamily="2" charset="-122"/>
              </a:rPr>
              <a:t>存在不足</a:t>
            </a:r>
            <a:endParaRPr lang="zh-CN" altLang="en-US" sz="2800" dirty="0">
              <a:gradFill>
                <a:gsLst>
                  <a:gs pos="0">
                    <a:srgbClr val="803BE0"/>
                  </a:gs>
                  <a:gs pos="100000">
                    <a:srgbClr val="2DBCBD"/>
                  </a:gs>
                </a:gsLst>
                <a:lin ang="2700000" scaled="1"/>
              </a:gradFill>
              <a:latin typeface="站酷高端黑" panose="02010600030101010101" pitchFamily="2" charset="-122"/>
              <a:ea typeface="站酷高端黑" panose="02010600030101010101" pitchFamily="2" charset="-122"/>
              <a:sym typeface="站酷高端黑" panose="02010600030101010101" pitchFamily="2" charset="-122"/>
            </a:endParaRPr>
          </a:p>
        </p:txBody>
      </p:sp>
      <p:sp>
        <p:nvSpPr>
          <p:cNvPr id="34" name="文本框 33"/>
          <p:cNvSpPr txBox="1"/>
          <p:nvPr/>
        </p:nvSpPr>
        <p:spPr>
          <a:xfrm>
            <a:off x="8790434" y="3954893"/>
            <a:ext cx="1852950" cy="523220"/>
          </a:xfrm>
          <a:prstGeom prst="rect">
            <a:avLst/>
          </a:prstGeom>
          <a:noFill/>
        </p:spPr>
        <p:txBody>
          <a:bodyPr wrap="square" rtlCol="0">
            <a:spAutoFit/>
          </a:bodyPr>
          <a:lstStyle/>
          <a:p>
            <a:pPr algn="ctr"/>
            <a:r>
              <a:rPr lang="zh-CN" altLang="en-US" sz="2800" dirty="0">
                <a:gradFill>
                  <a:gsLst>
                    <a:gs pos="0">
                      <a:srgbClr val="803BE0"/>
                    </a:gs>
                    <a:gs pos="100000">
                      <a:srgbClr val="2DBCBD"/>
                    </a:gs>
                  </a:gsLst>
                  <a:lin ang="2700000" scaled="1"/>
                </a:gradFill>
                <a:latin typeface="站酷高端黑" panose="02010600030101010101" pitchFamily="2" charset="-122"/>
                <a:ea typeface="站酷高端黑" panose="02010600030101010101" pitchFamily="2" charset="-122"/>
                <a:sym typeface="站酷高端黑" panose="02010600030101010101" pitchFamily="2" charset="-122"/>
              </a:rPr>
              <a:t>工作计划</a:t>
            </a:r>
            <a:endParaRPr lang="zh-CN" altLang="en-US" sz="2800" dirty="0">
              <a:gradFill>
                <a:gsLst>
                  <a:gs pos="0">
                    <a:srgbClr val="803BE0"/>
                  </a:gs>
                  <a:gs pos="100000">
                    <a:srgbClr val="2DBCBD"/>
                  </a:gs>
                </a:gsLst>
                <a:lin ang="2700000" scaled="1"/>
              </a:gradFill>
              <a:latin typeface="站酷高端黑" panose="02010600030101010101" pitchFamily="2" charset="-122"/>
              <a:ea typeface="站酷高端黑" panose="02010600030101010101" pitchFamily="2" charset="-122"/>
              <a:sym typeface="站酷高端黑" panose="02010600030101010101" pitchFamily="2" charset="-122"/>
            </a:endParaRPr>
          </a:p>
        </p:txBody>
      </p:sp>
      <p:sp>
        <p:nvSpPr>
          <p:cNvPr id="35" name="文本框 34"/>
          <p:cNvSpPr txBox="1"/>
          <p:nvPr/>
        </p:nvSpPr>
        <p:spPr>
          <a:xfrm>
            <a:off x="296639" y="4539668"/>
            <a:ext cx="4384675" cy="793487"/>
          </a:xfrm>
          <a:prstGeom prst="rect">
            <a:avLst/>
          </a:prstGeom>
          <a:noFill/>
        </p:spPr>
        <p:txBody>
          <a:bodyPr wrap="square" rtlCol="0">
            <a:spAutoFit/>
          </a:bodyPr>
          <a:lstStyle/>
          <a:p>
            <a:pPr algn="ctr">
              <a:lnSpc>
                <a:spcPct val="150000"/>
              </a:lnSpc>
            </a:pPr>
            <a:r>
              <a:rPr lang="zh-CN" altLang="en-US" sz="1600" dirty="0">
                <a:solidFill>
                  <a:schemeClr val="tx1">
                    <a:lumMod val="65000"/>
                    <a:lumOff val="35000"/>
                  </a:schemeClr>
                </a:solidFill>
                <a:latin typeface="+mn-ea"/>
                <a:sym typeface="+mn-ea"/>
              </a:rPr>
              <a:t>此部分文字作为文</a:t>
            </a:r>
            <a:endParaRPr lang="en-US" altLang="zh-CN" sz="1600" dirty="0">
              <a:solidFill>
                <a:schemeClr val="tx1">
                  <a:lumMod val="65000"/>
                  <a:lumOff val="35000"/>
                </a:schemeClr>
              </a:solidFill>
              <a:latin typeface="+mn-ea"/>
              <a:sym typeface="+mn-ea"/>
            </a:endParaRPr>
          </a:p>
          <a:p>
            <a:pPr algn="ctr">
              <a:lnSpc>
                <a:spcPct val="150000"/>
              </a:lnSpc>
            </a:pPr>
            <a:r>
              <a:rPr lang="zh-CN" altLang="en-US" sz="1600" dirty="0">
                <a:solidFill>
                  <a:schemeClr val="tx1">
                    <a:lumMod val="65000"/>
                    <a:lumOff val="35000"/>
                  </a:schemeClr>
                </a:solidFill>
                <a:latin typeface="+mn-ea"/>
                <a:sym typeface="+mn-ea"/>
              </a:rPr>
              <a:t>字排版占位显示</a:t>
            </a:r>
            <a:endParaRPr lang="zh-CN" altLang="en-US" sz="1600" b="1" dirty="0">
              <a:solidFill>
                <a:schemeClr val="tx1">
                  <a:lumMod val="65000"/>
                  <a:lumOff val="35000"/>
                </a:schemeClr>
              </a:solidFill>
              <a:latin typeface="+mn-ea"/>
              <a:sym typeface="+mn-ea"/>
            </a:endParaRPr>
          </a:p>
        </p:txBody>
      </p:sp>
      <p:sp>
        <p:nvSpPr>
          <p:cNvPr id="36" name="文本框 35"/>
          <p:cNvSpPr txBox="1"/>
          <p:nvPr/>
        </p:nvSpPr>
        <p:spPr>
          <a:xfrm>
            <a:off x="2696432" y="4539668"/>
            <a:ext cx="4384675" cy="793487"/>
          </a:xfrm>
          <a:prstGeom prst="rect">
            <a:avLst/>
          </a:prstGeom>
          <a:noFill/>
        </p:spPr>
        <p:txBody>
          <a:bodyPr wrap="square" rtlCol="0">
            <a:spAutoFit/>
          </a:bodyPr>
          <a:lstStyle/>
          <a:p>
            <a:pPr algn="ctr">
              <a:lnSpc>
                <a:spcPct val="150000"/>
              </a:lnSpc>
            </a:pPr>
            <a:r>
              <a:rPr lang="zh-CN" altLang="en-US" sz="1600" dirty="0">
                <a:solidFill>
                  <a:schemeClr val="tx1">
                    <a:lumMod val="65000"/>
                    <a:lumOff val="35000"/>
                  </a:schemeClr>
                </a:solidFill>
                <a:latin typeface="+mn-ea"/>
                <a:sym typeface="+mn-ea"/>
              </a:rPr>
              <a:t>此部分文字作为文</a:t>
            </a:r>
            <a:endParaRPr lang="en-US" altLang="zh-CN" sz="1600" dirty="0">
              <a:solidFill>
                <a:schemeClr val="tx1">
                  <a:lumMod val="65000"/>
                  <a:lumOff val="35000"/>
                </a:schemeClr>
              </a:solidFill>
              <a:latin typeface="+mn-ea"/>
              <a:sym typeface="+mn-ea"/>
            </a:endParaRPr>
          </a:p>
          <a:p>
            <a:pPr algn="ctr">
              <a:lnSpc>
                <a:spcPct val="150000"/>
              </a:lnSpc>
            </a:pPr>
            <a:r>
              <a:rPr lang="zh-CN" altLang="en-US" sz="1600" dirty="0">
                <a:solidFill>
                  <a:schemeClr val="tx1">
                    <a:lumMod val="65000"/>
                    <a:lumOff val="35000"/>
                  </a:schemeClr>
                </a:solidFill>
                <a:latin typeface="+mn-ea"/>
                <a:sym typeface="+mn-ea"/>
              </a:rPr>
              <a:t>字排版占位显示</a:t>
            </a:r>
            <a:endParaRPr lang="zh-CN" altLang="en-US" sz="1600" b="1" dirty="0">
              <a:solidFill>
                <a:schemeClr val="tx1">
                  <a:lumMod val="65000"/>
                  <a:lumOff val="35000"/>
                </a:schemeClr>
              </a:solidFill>
              <a:latin typeface="+mn-ea"/>
              <a:sym typeface="+mn-ea"/>
            </a:endParaRPr>
          </a:p>
        </p:txBody>
      </p:sp>
      <p:sp>
        <p:nvSpPr>
          <p:cNvPr id="37" name="文本框 36"/>
          <p:cNvSpPr txBox="1"/>
          <p:nvPr/>
        </p:nvSpPr>
        <p:spPr>
          <a:xfrm>
            <a:off x="5096225" y="4539668"/>
            <a:ext cx="4384675" cy="793487"/>
          </a:xfrm>
          <a:prstGeom prst="rect">
            <a:avLst/>
          </a:prstGeom>
          <a:noFill/>
        </p:spPr>
        <p:txBody>
          <a:bodyPr wrap="square" rtlCol="0">
            <a:spAutoFit/>
          </a:bodyPr>
          <a:lstStyle/>
          <a:p>
            <a:pPr algn="ctr">
              <a:lnSpc>
                <a:spcPct val="150000"/>
              </a:lnSpc>
            </a:pPr>
            <a:r>
              <a:rPr lang="zh-CN" altLang="en-US" sz="1600" dirty="0">
                <a:solidFill>
                  <a:schemeClr val="tx1">
                    <a:lumMod val="65000"/>
                    <a:lumOff val="35000"/>
                  </a:schemeClr>
                </a:solidFill>
                <a:latin typeface="+mn-ea"/>
                <a:sym typeface="+mn-ea"/>
              </a:rPr>
              <a:t>此部分文字作为文</a:t>
            </a:r>
            <a:endParaRPr lang="en-US" altLang="zh-CN" sz="1600" dirty="0">
              <a:solidFill>
                <a:schemeClr val="tx1">
                  <a:lumMod val="65000"/>
                  <a:lumOff val="35000"/>
                </a:schemeClr>
              </a:solidFill>
              <a:latin typeface="+mn-ea"/>
              <a:sym typeface="+mn-ea"/>
            </a:endParaRPr>
          </a:p>
          <a:p>
            <a:pPr algn="ctr">
              <a:lnSpc>
                <a:spcPct val="150000"/>
              </a:lnSpc>
            </a:pPr>
            <a:r>
              <a:rPr lang="zh-CN" altLang="en-US" sz="1600" dirty="0">
                <a:solidFill>
                  <a:schemeClr val="tx1">
                    <a:lumMod val="65000"/>
                    <a:lumOff val="35000"/>
                  </a:schemeClr>
                </a:solidFill>
                <a:latin typeface="+mn-ea"/>
                <a:sym typeface="+mn-ea"/>
              </a:rPr>
              <a:t>字排版占位显示</a:t>
            </a:r>
            <a:endParaRPr lang="zh-CN" altLang="en-US" sz="1600" b="1" dirty="0">
              <a:solidFill>
                <a:schemeClr val="tx1">
                  <a:lumMod val="65000"/>
                  <a:lumOff val="35000"/>
                </a:schemeClr>
              </a:solidFill>
              <a:latin typeface="+mn-ea"/>
              <a:sym typeface="+mn-ea"/>
            </a:endParaRPr>
          </a:p>
        </p:txBody>
      </p:sp>
      <p:sp>
        <p:nvSpPr>
          <p:cNvPr id="38" name="文本框 37"/>
          <p:cNvSpPr txBox="1"/>
          <p:nvPr/>
        </p:nvSpPr>
        <p:spPr>
          <a:xfrm>
            <a:off x="7496017" y="4539668"/>
            <a:ext cx="4384675" cy="793487"/>
          </a:xfrm>
          <a:prstGeom prst="rect">
            <a:avLst/>
          </a:prstGeom>
          <a:noFill/>
        </p:spPr>
        <p:txBody>
          <a:bodyPr wrap="square" rtlCol="0">
            <a:spAutoFit/>
          </a:bodyPr>
          <a:lstStyle/>
          <a:p>
            <a:pPr algn="ctr">
              <a:lnSpc>
                <a:spcPct val="150000"/>
              </a:lnSpc>
            </a:pPr>
            <a:r>
              <a:rPr lang="zh-CN" altLang="en-US" sz="1600" dirty="0">
                <a:solidFill>
                  <a:schemeClr val="tx1">
                    <a:lumMod val="65000"/>
                    <a:lumOff val="35000"/>
                  </a:schemeClr>
                </a:solidFill>
                <a:latin typeface="+mn-ea"/>
                <a:sym typeface="+mn-ea"/>
              </a:rPr>
              <a:t>此部分文字作为文</a:t>
            </a:r>
            <a:endParaRPr lang="en-US" altLang="zh-CN" sz="1600" dirty="0">
              <a:solidFill>
                <a:schemeClr val="tx1">
                  <a:lumMod val="65000"/>
                  <a:lumOff val="35000"/>
                </a:schemeClr>
              </a:solidFill>
              <a:latin typeface="+mn-ea"/>
              <a:sym typeface="+mn-ea"/>
            </a:endParaRPr>
          </a:p>
          <a:p>
            <a:pPr algn="ctr">
              <a:lnSpc>
                <a:spcPct val="150000"/>
              </a:lnSpc>
            </a:pPr>
            <a:r>
              <a:rPr lang="zh-CN" altLang="en-US" sz="1600" dirty="0">
                <a:solidFill>
                  <a:schemeClr val="tx1">
                    <a:lumMod val="65000"/>
                    <a:lumOff val="35000"/>
                  </a:schemeClr>
                </a:solidFill>
                <a:latin typeface="+mn-ea"/>
                <a:sym typeface="+mn-ea"/>
              </a:rPr>
              <a:t>字排版占位显示</a:t>
            </a:r>
            <a:endParaRPr lang="zh-CN" altLang="en-US" sz="1600" b="1" dirty="0">
              <a:solidFill>
                <a:schemeClr val="tx1">
                  <a:lumMod val="65000"/>
                  <a:lumOff val="35000"/>
                </a:schemeClr>
              </a:solidFill>
              <a:latin typeface="+mn-ea"/>
              <a:sym typeface="+mn-ea"/>
            </a:endParaRPr>
          </a:p>
        </p:txBody>
      </p:sp>
      <p:sp>
        <p:nvSpPr>
          <p:cNvPr id="39" name="文本框 38"/>
          <p:cNvSpPr txBox="1"/>
          <p:nvPr/>
        </p:nvSpPr>
        <p:spPr>
          <a:xfrm>
            <a:off x="4305300" y="712308"/>
            <a:ext cx="3581400" cy="707886"/>
          </a:xfrm>
          <a:prstGeom prst="rect">
            <a:avLst/>
          </a:prstGeom>
          <a:noFill/>
        </p:spPr>
        <p:txBody>
          <a:bodyPr wrap="square" rtlCol="0">
            <a:spAutoFit/>
          </a:bodyPr>
          <a:lstStyle/>
          <a:p>
            <a:pPr algn="ctr"/>
            <a:r>
              <a:rPr lang="en-US" altLang="zh-CN" sz="4000" dirty="0">
                <a:gradFill>
                  <a:gsLst>
                    <a:gs pos="0">
                      <a:srgbClr val="803BE0"/>
                    </a:gs>
                    <a:gs pos="100000">
                      <a:srgbClr val="2DBCBD"/>
                    </a:gs>
                  </a:gsLst>
                  <a:lin ang="2700000" scaled="1"/>
                </a:gradFill>
                <a:latin typeface="Century Gothic" panose="020B0502020202020204" pitchFamily="34" charset="0"/>
                <a:ea typeface="思源黑体 Light" panose="020B0300000000000000" pitchFamily="34" charset="-122"/>
                <a:sym typeface="思源黑体 Light" panose="020B0300000000000000" pitchFamily="34" charset="-122"/>
              </a:rPr>
              <a:t>CONTENTS</a:t>
            </a:r>
            <a:endParaRPr lang="zh-CN" altLang="en-US" sz="4000" dirty="0">
              <a:gradFill>
                <a:gsLst>
                  <a:gs pos="0">
                    <a:srgbClr val="803BE0"/>
                  </a:gs>
                  <a:gs pos="100000">
                    <a:srgbClr val="2DBCBD"/>
                  </a:gs>
                </a:gsLst>
                <a:lin ang="2700000" scaled="1"/>
              </a:gradFill>
              <a:latin typeface="Century Gothic" panose="020B0502020202020204" pitchFamily="34" charset="0"/>
              <a:ea typeface="思源黑体 Light" panose="020B0300000000000000" pitchFamily="34" charset="-122"/>
              <a:sym typeface="思源黑体 Light" panose="020B0300000000000000" pitchFamily="34" charset="-122"/>
            </a:endParaRPr>
          </a:p>
        </p:txBody>
      </p:sp>
      <p:sp>
        <p:nvSpPr>
          <p:cNvPr id="42" name="椭圆 6"/>
          <p:cNvSpPr/>
          <p:nvPr/>
        </p:nvSpPr>
        <p:spPr>
          <a:xfrm>
            <a:off x="1525000" y="2103658"/>
            <a:ext cx="1787483" cy="1782542"/>
          </a:xfrm>
          <a:custGeom>
            <a:avLst/>
            <a:gdLst>
              <a:gd name="connsiteX0" fmla="*/ 0 w 4288779"/>
              <a:gd name="connsiteY0" fmla="*/ 2119495 h 4238989"/>
              <a:gd name="connsiteX1" fmla="*/ 2144390 w 4288779"/>
              <a:gd name="connsiteY1" fmla="*/ 0 h 4238989"/>
              <a:gd name="connsiteX2" fmla="*/ 4288780 w 4288779"/>
              <a:gd name="connsiteY2" fmla="*/ 2119495 h 4238989"/>
              <a:gd name="connsiteX3" fmla="*/ 2144390 w 4288779"/>
              <a:gd name="connsiteY3" fmla="*/ 4238990 h 4238989"/>
              <a:gd name="connsiteX4" fmla="*/ 0 w 4288779"/>
              <a:gd name="connsiteY4" fmla="*/ 2119495 h 4238989"/>
              <a:gd name="connsiteX0-1" fmla="*/ 8918 w 4297698"/>
              <a:gd name="connsiteY0-2" fmla="*/ 2119495 h 4238990"/>
              <a:gd name="connsiteX1-3" fmla="*/ 1638958 w 4297698"/>
              <a:gd name="connsiteY1-4" fmla="*/ 0 h 4238990"/>
              <a:gd name="connsiteX2-5" fmla="*/ 4297698 w 4297698"/>
              <a:gd name="connsiteY2-6" fmla="*/ 2119495 h 4238990"/>
              <a:gd name="connsiteX3-7" fmla="*/ 2153308 w 4297698"/>
              <a:gd name="connsiteY3-8" fmla="*/ 4238990 h 4238990"/>
              <a:gd name="connsiteX4-9" fmla="*/ 8918 w 4297698"/>
              <a:gd name="connsiteY4-10" fmla="*/ 2119495 h 4238990"/>
              <a:gd name="connsiteX0-11" fmla="*/ 167 w 4288947"/>
              <a:gd name="connsiteY0-12" fmla="*/ 2119495 h 4277090"/>
              <a:gd name="connsiteX1-13" fmla="*/ 1630207 w 4288947"/>
              <a:gd name="connsiteY1-14" fmla="*/ 0 h 4277090"/>
              <a:gd name="connsiteX2-15" fmla="*/ 4288947 w 4288947"/>
              <a:gd name="connsiteY2-16" fmla="*/ 2119495 h 4277090"/>
              <a:gd name="connsiteX3-17" fmla="*/ 1573057 w 4288947"/>
              <a:gd name="connsiteY3-18" fmla="*/ 4277090 h 4277090"/>
              <a:gd name="connsiteX4-19" fmla="*/ 167 w 4288947"/>
              <a:gd name="connsiteY4-20" fmla="*/ 2119495 h 427709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288947" h="4277090">
                <a:moveTo>
                  <a:pt x="167" y="2119495"/>
                </a:moveTo>
                <a:cubicBezTo>
                  <a:pt x="9692" y="1406647"/>
                  <a:pt x="445893" y="0"/>
                  <a:pt x="1630207" y="0"/>
                </a:cubicBezTo>
                <a:cubicBezTo>
                  <a:pt x="2814521" y="0"/>
                  <a:pt x="4288947" y="948930"/>
                  <a:pt x="4288947" y="2119495"/>
                </a:cubicBezTo>
                <a:cubicBezTo>
                  <a:pt x="4288947" y="3290060"/>
                  <a:pt x="2757371" y="4277090"/>
                  <a:pt x="1573057" y="4277090"/>
                </a:cubicBezTo>
                <a:cubicBezTo>
                  <a:pt x="388743" y="4277090"/>
                  <a:pt x="-9358" y="2832343"/>
                  <a:pt x="167" y="2119495"/>
                </a:cubicBezTo>
                <a:close/>
              </a:path>
            </a:pathLst>
          </a:custGeom>
          <a:gradFill>
            <a:gsLst>
              <a:gs pos="100000">
                <a:srgbClr val="803BE0">
                  <a:alpha val="70000"/>
                </a:srgbClr>
              </a:gs>
              <a:gs pos="0">
                <a:srgbClr val="2DBCBD">
                  <a:alpha val="70000"/>
                </a:srgb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latin typeface="思源黑体 HW Regular" panose="020B0500000000000000" pitchFamily="34" charset="-122"/>
                <a:ea typeface="思源黑体 HW Regular" panose="020B0500000000000000" pitchFamily="34" charset="-122"/>
              </a:rPr>
              <a:t>1</a:t>
            </a:r>
            <a:endParaRPr lang="zh-CN" altLang="en-US" sz="4800" dirty="0">
              <a:latin typeface="思源黑体 HW Regular" panose="020B0500000000000000" pitchFamily="34" charset="-122"/>
              <a:ea typeface="思源黑体 HW Regular" panose="020B0500000000000000" pitchFamily="34" charset="-122"/>
            </a:endParaRPr>
          </a:p>
        </p:txBody>
      </p:sp>
      <p:sp>
        <p:nvSpPr>
          <p:cNvPr id="45" name="椭圆 6"/>
          <p:cNvSpPr/>
          <p:nvPr/>
        </p:nvSpPr>
        <p:spPr>
          <a:xfrm>
            <a:off x="4061946" y="2110796"/>
            <a:ext cx="1787483" cy="1782542"/>
          </a:xfrm>
          <a:custGeom>
            <a:avLst/>
            <a:gdLst>
              <a:gd name="connsiteX0" fmla="*/ 0 w 4288779"/>
              <a:gd name="connsiteY0" fmla="*/ 2119495 h 4238989"/>
              <a:gd name="connsiteX1" fmla="*/ 2144390 w 4288779"/>
              <a:gd name="connsiteY1" fmla="*/ 0 h 4238989"/>
              <a:gd name="connsiteX2" fmla="*/ 4288780 w 4288779"/>
              <a:gd name="connsiteY2" fmla="*/ 2119495 h 4238989"/>
              <a:gd name="connsiteX3" fmla="*/ 2144390 w 4288779"/>
              <a:gd name="connsiteY3" fmla="*/ 4238990 h 4238989"/>
              <a:gd name="connsiteX4" fmla="*/ 0 w 4288779"/>
              <a:gd name="connsiteY4" fmla="*/ 2119495 h 4238989"/>
              <a:gd name="connsiteX0-1" fmla="*/ 8918 w 4297698"/>
              <a:gd name="connsiteY0-2" fmla="*/ 2119495 h 4238990"/>
              <a:gd name="connsiteX1-3" fmla="*/ 1638958 w 4297698"/>
              <a:gd name="connsiteY1-4" fmla="*/ 0 h 4238990"/>
              <a:gd name="connsiteX2-5" fmla="*/ 4297698 w 4297698"/>
              <a:gd name="connsiteY2-6" fmla="*/ 2119495 h 4238990"/>
              <a:gd name="connsiteX3-7" fmla="*/ 2153308 w 4297698"/>
              <a:gd name="connsiteY3-8" fmla="*/ 4238990 h 4238990"/>
              <a:gd name="connsiteX4-9" fmla="*/ 8918 w 4297698"/>
              <a:gd name="connsiteY4-10" fmla="*/ 2119495 h 4238990"/>
              <a:gd name="connsiteX0-11" fmla="*/ 167 w 4288947"/>
              <a:gd name="connsiteY0-12" fmla="*/ 2119495 h 4277090"/>
              <a:gd name="connsiteX1-13" fmla="*/ 1630207 w 4288947"/>
              <a:gd name="connsiteY1-14" fmla="*/ 0 h 4277090"/>
              <a:gd name="connsiteX2-15" fmla="*/ 4288947 w 4288947"/>
              <a:gd name="connsiteY2-16" fmla="*/ 2119495 h 4277090"/>
              <a:gd name="connsiteX3-17" fmla="*/ 1573057 w 4288947"/>
              <a:gd name="connsiteY3-18" fmla="*/ 4277090 h 4277090"/>
              <a:gd name="connsiteX4-19" fmla="*/ 167 w 4288947"/>
              <a:gd name="connsiteY4-20" fmla="*/ 2119495 h 427709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288947" h="4277090">
                <a:moveTo>
                  <a:pt x="167" y="2119495"/>
                </a:moveTo>
                <a:cubicBezTo>
                  <a:pt x="9692" y="1406647"/>
                  <a:pt x="445893" y="0"/>
                  <a:pt x="1630207" y="0"/>
                </a:cubicBezTo>
                <a:cubicBezTo>
                  <a:pt x="2814521" y="0"/>
                  <a:pt x="4288947" y="948930"/>
                  <a:pt x="4288947" y="2119495"/>
                </a:cubicBezTo>
                <a:cubicBezTo>
                  <a:pt x="4288947" y="3290060"/>
                  <a:pt x="2757371" y="4277090"/>
                  <a:pt x="1573057" y="4277090"/>
                </a:cubicBezTo>
                <a:cubicBezTo>
                  <a:pt x="388743" y="4277090"/>
                  <a:pt x="-9358" y="2832343"/>
                  <a:pt x="167" y="2119495"/>
                </a:cubicBezTo>
                <a:close/>
              </a:path>
            </a:pathLst>
          </a:custGeom>
          <a:gradFill>
            <a:gsLst>
              <a:gs pos="0">
                <a:srgbClr val="803BE0">
                  <a:alpha val="70000"/>
                </a:srgbClr>
              </a:gs>
              <a:gs pos="100000">
                <a:srgbClr val="2DBCBD">
                  <a:alpha val="70000"/>
                </a:srgb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latin typeface="思源黑体 HW Regular" panose="020B0500000000000000" pitchFamily="34" charset="-122"/>
                <a:ea typeface="思源黑体 HW Regular" panose="020B0500000000000000" pitchFamily="34" charset="-122"/>
              </a:rPr>
              <a:t>2</a:t>
            </a:r>
            <a:endParaRPr lang="zh-CN" altLang="en-US" sz="4800" dirty="0">
              <a:latin typeface="思源黑体 HW Regular" panose="020B0500000000000000" pitchFamily="34" charset="-122"/>
              <a:ea typeface="思源黑体 HW Regular" panose="020B0500000000000000" pitchFamily="34" charset="-122"/>
            </a:endParaRPr>
          </a:p>
        </p:txBody>
      </p:sp>
      <p:sp>
        <p:nvSpPr>
          <p:cNvPr id="46" name="椭圆 6"/>
          <p:cNvSpPr/>
          <p:nvPr/>
        </p:nvSpPr>
        <p:spPr>
          <a:xfrm>
            <a:off x="6506873" y="2099910"/>
            <a:ext cx="1787483" cy="1782542"/>
          </a:xfrm>
          <a:custGeom>
            <a:avLst/>
            <a:gdLst>
              <a:gd name="connsiteX0" fmla="*/ 0 w 4288779"/>
              <a:gd name="connsiteY0" fmla="*/ 2119495 h 4238989"/>
              <a:gd name="connsiteX1" fmla="*/ 2144390 w 4288779"/>
              <a:gd name="connsiteY1" fmla="*/ 0 h 4238989"/>
              <a:gd name="connsiteX2" fmla="*/ 4288780 w 4288779"/>
              <a:gd name="connsiteY2" fmla="*/ 2119495 h 4238989"/>
              <a:gd name="connsiteX3" fmla="*/ 2144390 w 4288779"/>
              <a:gd name="connsiteY3" fmla="*/ 4238990 h 4238989"/>
              <a:gd name="connsiteX4" fmla="*/ 0 w 4288779"/>
              <a:gd name="connsiteY4" fmla="*/ 2119495 h 4238989"/>
              <a:gd name="connsiteX0-1" fmla="*/ 8918 w 4297698"/>
              <a:gd name="connsiteY0-2" fmla="*/ 2119495 h 4238990"/>
              <a:gd name="connsiteX1-3" fmla="*/ 1638958 w 4297698"/>
              <a:gd name="connsiteY1-4" fmla="*/ 0 h 4238990"/>
              <a:gd name="connsiteX2-5" fmla="*/ 4297698 w 4297698"/>
              <a:gd name="connsiteY2-6" fmla="*/ 2119495 h 4238990"/>
              <a:gd name="connsiteX3-7" fmla="*/ 2153308 w 4297698"/>
              <a:gd name="connsiteY3-8" fmla="*/ 4238990 h 4238990"/>
              <a:gd name="connsiteX4-9" fmla="*/ 8918 w 4297698"/>
              <a:gd name="connsiteY4-10" fmla="*/ 2119495 h 4238990"/>
              <a:gd name="connsiteX0-11" fmla="*/ 167 w 4288947"/>
              <a:gd name="connsiteY0-12" fmla="*/ 2119495 h 4277090"/>
              <a:gd name="connsiteX1-13" fmla="*/ 1630207 w 4288947"/>
              <a:gd name="connsiteY1-14" fmla="*/ 0 h 4277090"/>
              <a:gd name="connsiteX2-15" fmla="*/ 4288947 w 4288947"/>
              <a:gd name="connsiteY2-16" fmla="*/ 2119495 h 4277090"/>
              <a:gd name="connsiteX3-17" fmla="*/ 1573057 w 4288947"/>
              <a:gd name="connsiteY3-18" fmla="*/ 4277090 h 4277090"/>
              <a:gd name="connsiteX4-19" fmla="*/ 167 w 4288947"/>
              <a:gd name="connsiteY4-20" fmla="*/ 2119495 h 427709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288947" h="4277090">
                <a:moveTo>
                  <a:pt x="167" y="2119495"/>
                </a:moveTo>
                <a:cubicBezTo>
                  <a:pt x="9692" y="1406647"/>
                  <a:pt x="445893" y="0"/>
                  <a:pt x="1630207" y="0"/>
                </a:cubicBezTo>
                <a:cubicBezTo>
                  <a:pt x="2814521" y="0"/>
                  <a:pt x="4288947" y="948930"/>
                  <a:pt x="4288947" y="2119495"/>
                </a:cubicBezTo>
                <a:cubicBezTo>
                  <a:pt x="4288947" y="3290060"/>
                  <a:pt x="2757371" y="4277090"/>
                  <a:pt x="1573057" y="4277090"/>
                </a:cubicBezTo>
                <a:cubicBezTo>
                  <a:pt x="388743" y="4277090"/>
                  <a:pt x="-9358" y="2832343"/>
                  <a:pt x="167" y="2119495"/>
                </a:cubicBezTo>
                <a:close/>
              </a:path>
            </a:pathLst>
          </a:custGeom>
          <a:gradFill>
            <a:gsLst>
              <a:gs pos="0">
                <a:srgbClr val="803BE0">
                  <a:alpha val="70000"/>
                </a:srgbClr>
              </a:gs>
              <a:gs pos="100000">
                <a:srgbClr val="2DBCBD">
                  <a:alpha val="70000"/>
                </a:srgb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latin typeface="思源黑体 HW Regular" panose="020B0500000000000000" pitchFamily="34" charset="-122"/>
                <a:ea typeface="思源黑体 HW Regular" panose="020B0500000000000000" pitchFamily="34" charset="-122"/>
              </a:rPr>
              <a:t>3</a:t>
            </a:r>
            <a:endParaRPr lang="zh-CN" altLang="en-US" sz="4800" dirty="0">
              <a:latin typeface="思源黑体 HW Regular" panose="020B0500000000000000" pitchFamily="34" charset="-122"/>
              <a:ea typeface="思源黑体 HW Regular" panose="020B0500000000000000" pitchFamily="34" charset="-122"/>
            </a:endParaRPr>
          </a:p>
        </p:txBody>
      </p:sp>
      <p:sp>
        <p:nvSpPr>
          <p:cNvPr id="47" name="椭圆 6"/>
          <p:cNvSpPr/>
          <p:nvPr/>
        </p:nvSpPr>
        <p:spPr>
          <a:xfrm>
            <a:off x="8894796" y="2120525"/>
            <a:ext cx="1787483" cy="1782542"/>
          </a:xfrm>
          <a:custGeom>
            <a:avLst/>
            <a:gdLst>
              <a:gd name="connsiteX0" fmla="*/ 0 w 4288779"/>
              <a:gd name="connsiteY0" fmla="*/ 2119495 h 4238989"/>
              <a:gd name="connsiteX1" fmla="*/ 2144390 w 4288779"/>
              <a:gd name="connsiteY1" fmla="*/ 0 h 4238989"/>
              <a:gd name="connsiteX2" fmla="*/ 4288780 w 4288779"/>
              <a:gd name="connsiteY2" fmla="*/ 2119495 h 4238989"/>
              <a:gd name="connsiteX3" fmla="*/ 2144390 w 4288779"/>
              <a:gd name="connsiteY3" fmla="*/ 4238990 h 4238989"/>
              <a:gd name="connsiteX4" fmla="*/ 0 w 4288779"/>
              <a:gd name="connsiteY4" fmla="*/ 2119495 h 4238989"/>
              <a:gd name="connsiteX0-1" fmla="*/ 8918 w 4297698"/>
              <a:gd name="connsiteY0-2" fmla="*/ 2119495 h 4238990"/>
              <a:gd name="connsiteX1-3" fmla="*/ 1638958 w 4297698"/>
              <a:gd name="connsiteY1-4" fmla="*/ 0 h 4238990"/>
              <a:gd name="connsiteX2-5" fmla="*/ 4297698 w 4297698"/>
              <a:gd name="connsiteY2-6" fmla="*/ 2119495 h 4238990"/>
              <a:gd name="connsiteX3-7" fmla="*/ 2153308 w 4297698"/>
              <a:gd name="connsiteY3-8" fmla="*/ 4238990 h 4238990"/>
              <a:gd name="connsiteX4-9" fmla="*/ 8918 w 4297698"/>
              <a:gd name="connsiteY4-10" fmla="*/ 2119495 h 4238990"/>
              <a:gd name="connsiteX0-11" fmla="*/ 167 w 4288947"/>
              <a:gd name="connsiteY0-12" fmla="*/ 2119495 h 4277090"/>
              <a:gd name="connsiteX1-13" fmla="*/ 1630207 w 4288947"/>
              <a:gd name="connsiteY1-14" fmla="*/ 0 h 4277090"/>
              <a:gd name="connsiteX2-15" fmla="*/ 4288947 w 4288947"/>
              <a:gd name="connsiteY2-16" fmla="*/ 2119495 h 4277090"/>
              <a:gd name="connsiteX3-17" fmla="*/ 1573057 w 4288947"/>
              <a:gd name="connsiteY3-18" fmla="*/ 4277090 h 4277090"/>
              <a:gd name="connsiteX4-19" fmla="*/ 167 w 4288947"/>
              <a:gd name="connsiteY4-20" fmla="*/ 2119495 h 427709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288947" h="4277090">
                <a:moveTo>
                  <a:pt x="167" y="2119495"/>
                </a:moveTo>
                <a:cubicBezTo>
                  <a:pt x="9692" y="1406647"/>
                  <a:pt x="445893" y="0"/>
                  <a:pt x="1630207" y="0"/>
                </a:cubicBezTo>
                <a:cubicBezTo>
                  <a:pt x="2814521" y="0"/>
                  <a:pt x="4288947" y="948930"/>
                  <a:pt x="4288947" y="2119495"/>
                </a:cubicBezTo>
                <a:cubicBezTo>
                  <a:pt x="4288947" y="3290060"/>
                  <a:pt x="2757371" y="4277090"/>
                  <a:pt x="1573057" y="4277090"/>
                </a:cubicBezTo>
                <a:cubicBezTo>
                  <a:pt x="388743" y="4277090"/>
                  <a:pt x="-9358" y="2832343"/>
                  <a:pt x="167" y="2119495"/>
                </a:cubicBezTo>
                <a:close/>
              </a:path>
            </a:pathLst>
          </a:custGeom>
          <a:gradFill>
            <a:gsLst>
              <a:gs pos="0">
                <a:srgbClr val="803BE0">
                  <a:alpha val="70000"/>
                </a:srgbClr>
              </a:gs>
              <a:gs pos="100000">
                <a:srgbClr val="2DBCBD">
                  <a:alpha val="70000"/>
                </a:srgb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latin typeface="思源黑体 HW Regular" panose="020B0500000000000000" pitchFamily="34" charset="-122"/>
                <a:ea typeface="思源黑体 HW Regular" panose="020B0500000000000000" pitchFamily="34" charset="-122"/>
              </a:rPr>
              <a:t>4</a:t>
            </a:r>
            <a:endParaRPr lang="zh-CN" altLang="en-US" sz="4800" dirty="0">
              <a:latin typeface="思源黑体 HW Regular" panose="020B0500000000000000" pitchFamily="34" charset="-122"/>
              <a:ea typeface="思源黑体 HW Regular" panose="020B0500000000000000" pitchFamily="34" charset="-122"/>
            </a:endParaRPr>
          </a:p>
        </p:txBody>
      </p:sp>
      <p:pic>
        <p:nvPicPr>
          <p:cNvPr id="48" name="图片 4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flipH="1" flipV="1">
            <a:off x="8199120" y="-4445"/>
            <a:ext cx="3987800" cy="1406525"/>
          </a:xfrm>
          <a:prstGeom prst="rect">
            <a:avLst/>
          </a:prstGeom>
        </p:spPr>
      </p:pic>
      <p:pic>
        <p:nvPicPr>
          <p:cNvPr id="49" name="图片 4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0" y="5586095"/>
            <a:ext cx="3606800" cy="1271905"/>
          </a:xfrm>
          <a:prstGeom prst="rect">
            <a:avLst/>
          </a:prstGeom>
        </p:spPr>
      </p:pic>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ppt_x"/>
                                          </p:val>
                                        </p:tav>
                                        <p:tav tm="100000">
                                          <p:val>
                                            <p:strVal val="#ppt_x"/>
                                          </p:val>
                                        </p:tav>
                                      </p:tavLst>
                                    </p:anim>
                                    <p:anim calcmode="lin" valueType="num">
                                      <p:cBhvr additive="base">
                                        <p:cTn id="12" dur="500" fill="hold"/>
                                        <p:tgtEl>
                                          <p:spTgt spid="4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ppt_x"/>
                                          </p:val>
                                        </p:tav>
                                        <p:tav tm="100000">
                                          <p:val>
                                            <p:strVal val="#ppt_x"/>
                                          </p:val>
                                        </p:tav>
                                      </p:tavLst>
                                    </p:anim>
                                    <p:anim calcmode="lin" valueType="num">
                                      <p:cBhvr additive="base">
                                        <p:cTn id="16"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ppt_x"/>
                                          </p:val>
                                        </p:tav>
                                        <p:tav tm="100000">
                                          <p:val>
                                            <p:strVal val="#ppt_x"/>
                                          </p:val>
                                        </p:tav>
                                      </p:tavLst>
                                    </p:anim>
                                    <p:anim calcmode="lin" valueType="num">
                                      <p:cBhvr additive="base">
                                        <p:cTn id="22" dur="500" fill="hold"/>
                                        <p:tgtEl>
                                          <p:spTgt spid="20"/>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additive="base">
                                        <p:cTn id="25" dur="500" fill="hold"/>
                                        <p:tgtEl>
                                          <p:spTgt spid="45"/>
                                        </p:tgtEl>
                                        <p:attrNameLst>
                                          <p:attrName>ppt_x</p:attrName>
                                        </p:attrNameLst>
                                      </p:cBhvr>
                                      <p:tavLst>
                                        <p:tav tm="0">
                                          <p:val>
                                            <p:strVal val="#ppt_x"/>
                                          </p:val>
                                        </p:tav>
                                        <p:tav tm="100000">
                                          <p:val>
                                            <p:strVal val="#ppt_x"/>
                                          </p:val>
                                        </p:tav>
                                      </p:tavLst>
                                    </p:anim>
                                    <p:anim calcmode="lin" valueType="num">
                                      <p:cBhvr additive="base">
                                        <p:cTn id="26" dur="500" fill="hold"/>
                                        <p:tgtEl>
                                          <p:spTgt spid="45"/>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additive="base">
                                        <p:cTn id="29" dur="500" fill="hold"/>
                                        <p:tgtEl>
                                          <p:spTgt spid="36"/>
                                        </p:tgtEl>
                                        <p:attrNameLst>
                                          <p:attrName>ppt_x</p:attrName>
                                        </p:attrNameLst>
                                      </p:cBhvr>
                                      <p:tavLst>
                                        <p:tav tm="0">
                                          <p:val>
                                            <p:strVal val="#ppt_x"/>
                                          </p:val>
                                        </p:tav>
                                        <p:tav tm="100000">
                                          <p:val>
                                            <p:strVal val="#ppt_x"/>
                                          </p:val>
                                        </p:tav>
                                      </p:tavLst>
                                    </p:anim>
                                    <p:anim calcmode="lin" valueType="num">
                                      <p:cBhvr additive="base">
                                        <p:cTn id="30"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500" fill="hold"/>
                                        <p:tgtEl>
                                          <p:spTgt spid="33"/>
                                        </p:tgtEl>
                                        <p:attrNameLst>
                                          <p:attrName>ppt_x</p:attrName>
                                        </p:attrNameLst>
                                      </p:cBhvr>
                                      <p:tavLst>
                                        <p:tav tm="0">
                                          <p:val>
                                            <p:strVal val="#ppt_x"/>
                                          </p:val>
                                        </p:tav>
                                        <p:tav tm="100000">
                                          <p:val>
                                            <p:strVal val="#ppt_x"/>
                                          </p:val>
                                        </p:tav>
                                      </p:tavLst>
                                    </p:anim>
                                    <p:anim calcmode="lin" valueType="num">
                                      <p:cBhvr additive="base">
                                        <p:cTn id="36" dur="500" fill="hold"/>
                                        <p:tgtEl>
                                          <p:spTgt spid="33"/>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ppt_x"/>
                                          </p:val>
                                        </p:tav>
                                        <p:tav tm="100000">
                                          <p:val>
                                            <p:strVal val="#ppt_x"/>
                                          </p:val>
                                        </p:tav>
                                      </p:tavLst>
                                    </p:anim>
                                    <p:anim calcmode="lin" valueType="num">
                                      <p:cBhvr additive="base">
                                        <p:cTn id="40" dur="500" fill="hold"/>
                                        <p:tgtEl>
                                          <p:spTgt spid="4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fill="hold"/>
                                        <p:tgtEl>
                                          <p:spTgt spid="37"/>
                                        </p:tgtEl>
                                        <p:attrNameLst>
                                          <p:attrName>ppt_x</p:attrName>
                                        </p:attrNameLst>
                                      </p:cBhvr>
                                      <p:tavLst>
                                        <p:tav tm="0">
                                          <p:val>
                                            <p:strVal val="#ppt_x"/>
                                          </p:val>
                                        </p:tav>
                                        <p:tav tm="100000">
                                          <p:val>
                                            <p:strVal val="#ppt_x"/>
                                          </p:val>
                                        </p:tav>
                                      </p:tavLst>
                                    </p:anim>
                                    <p:anim calcmode="lin" valueType="num">
                                      <p:cBhvr additive="base">
                                        <p:cTn id="44"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500" fill="hold"/>
                                        <p:tgtEl>
                                          <p:spTgt spid="34"/>
                                        </p:tgtEl>
                                        <p:attrNameLst>
                                          <p:attrName>ppt_x</p:attrName>
                                        </p:attrNameLst>
                                      </p:cBhvr>
                                      <p:tavLst>
                                        <p:tav tm="0">
                                          <p:val>
                                            <p:strVal val="#ppt_x"/>
                                          </p:val>
                                        </p:tav>
                                        <p:tav tm="100000">
                                          <p:val>
                                            <p:strVal val="#ppt_x"/>
                                          </p:val>
                                        </p:tav>
                                      </p:tavLst>
                                    </p:anim>
                                    <p:anim calcmode="lin" valueType="num">
                                      <p:cBhvr additive="base">
                                        <p:cTn id="50" dur="500" fill="hold"/>
                                        <p:tgtEl>
                                          <p:spTgt spid="34"/>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7"/>
                                        </p:tgtEl>
                                        <p:attrNameLst>
                                          <p:attrName>style.visibility</p:attrName>
                                        </p:attrNameLst>
                                      </p:cBhvr>
                                      <p:to>
                                        <p:strVal val="visible"/>
                                      </p:to>
                                    </p:set>
                                    <p:anim calcmode="lin" valueType="num">
                                      <p:cBhvr additive="base">
                                        <p:cTn id="53" dur="500" fill="hold"/>
                                        <p:tgtEl>
                                          <p:spTgt spid="47"/>
                                        </p:tgtEl>
                                        <p:attrNameLst>
                                          <p:attrName>ppt_x</p:attrName>
                                        </p:attrNameLst>
                                      </p:cBhvr>
                                      <p:tavLst>
                                        <p:tav tm="0">
                                          <p:val>
                                            <p:strVal val="#ppt_x"/>
                                          </p:val>
                                        </p:tav>
                                        <p:tav tm="100000">
                                          <p:val>
                                            <p:strVal val="#ppt_x"/>
                                          </p:val>
                                        </p:tav>
                                      </p:tavLst>
                                    </p:anim>
                                    <p:anim calcmode="lin" valueType="num">
                                      <p:cBhvr additive="base">
                                        <p:cTn id="54" dur="500" fill="hold"/>
                                        <p:tgtEl>
                                          <p:spTgt spid="47"/>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38"/>
                                        </p:tgtEl>
                                        <p:attrNameLst>
                                          <p:attrName>style.visibility</p:attrName>
                                        </p:attrNameLst>
                                      </p:cBhvr>
                                      <p:to>
                                        <p:strVal val="visible"/>
                                      </p:to>
                                    </p:set>
                                    <p:anim calcmode="lin" valueType="num">
                                      <p:cBhvr additive="base">
                                        <p:cTn id="57" dur="500" fill="hold"/>
                                        <p:tgtEl>
                                          <p:spTgt spid="38"/>
                                        </p:tgtEl>
                                        <p:attrNameLst>
                                          <p:attrName>ppt_x</p:attrName>
                                        </p:attrNameLst>
                                      </p:cBhvr>
                                      <p:tavLst>
                                        <p:tav tm="0">
                                          <p:val>
                                            <p:strVal val="#ppt_x"/>
                                          </p:val>
                                        </p:tav>
                                        <p:tav tm="100000">
                                          <p:val>
                                            <p:strVal val="#ppt_x"/>
                                          </p:val>
                                        </p:tav>
                                      </p:tavLst>
                                    </p:anim>
                                    <p:anim calcmode="lin" valueType="num">
                                      <p:cBhvr additive="base">
                                        <p:cTn id="58"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33" grpId="0"/>
      <p:bldP spid="34" grpId="0"/>
      <p:bldP spid="35" grpId="0"/>
      <p:bldP spid="36" grpId="0"/>
      <p:bldP spid="37" grpId="0"/>
      <p:bldP spid="38" grpId="0"/>
      <p:bldP spid="42" grpId="0" animBg="1"/>
      <p:bldP spid="45" grpId="0" animBg="1"/>
      <p:bldP spid="46" grpId="0" animBg="1"/>
      <p:bldP spid="4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97398" y="1828800"/>
            <a:ext cx="12289398" cy="6286500"/>
          </a:xfrm>
          <a:prstGeom prst="rect">
            <a:avLst/>
          </a:prstGeom>
          <a:solidFill>
            <a:srgbClr val="F4F5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97398" y="742950"/>
            <a:ext cx="5909537" cy="7372350"/>
          </a:xfrm>
          <a:custGeom>
            <a:avLst/>
            <a:gdLst>
              <a:gd name="connsiteX0" fmla="*/ 0 w 3983598"/>
              <a:gd name="connsiteY0" fmla="*/ 0 h 6286500"/>
              <a:gd name="connsiteX1" fmla="*/ 3983598 w 3983598"/>
              <a:gd name="connsiteY1" fmla="*/ 0 h 6286500"/>
              <a:gd name="connsiteX2" fmla="*/ 3983598 w 3983598"/>
              <a:gd name="connsiteY2" fmla="*/ 6286500 h 6286500"/>
              <a:gd name="connsiteX3" fmla="*/ 0 w 3983598"/>
              <a:gd name="connsiteY3" fmla="*/ 6286500 h 6286500"/>
              <a:gd name="connsiteX4" fmla="*/ 0 w 3983598"/>
              <a:gd name="connsiteY4" fmla="*/ 0 h 6286500"/>
              <a:gd name="connsiteX0-1" fmla="*/ 0 w 6498198"/>
              <a:gd name="connsiteY0-2" fmla="*/ 8538 h 6295038"/>
              <a:gd name="connsiteX1-3" fmla="*/ 3983598 w 6498198"/>
              <a:gd name="connsiteY1-4" fmla="*/ 8538 h 6295038"/>
              <a:gd name="connsiteX2-5" fmla="*/ 3983598 w 6498198"/>
              <a:gd name="connsiteY2-6" fmla="*/ 6295038 h 6295038"/>
              <a:gd name="connsiteX3-7" fmla="*/ 0 w 6498198"/>
              <a:gd name="connsiteY3-8" fmla="*/ 6295038 h 6295038"/>
              <a:gd name="connsiteX4-9" fmla="*/ 0 w 6498198"/>
              <a:gd name="connsiteY4-10" fmla="*/ 8538 h 6295038"/>
              <a:gd name="connsiteX0-11" fmla="*/ 0 w 5676931"/>
              <a:gd name="connsiteY0-12" fmla="*/ 0 h 6286500"/>
              <a:gd name="connsiteX1-13" fmla="*/ 3983598 w 5676931"/>
              <a:gd name="connsiteY1-14" fmla="*/ 0 h 6286500"/>
              <a:gd name="connsiteX2-15" fmla="*/ 3983598 w 5676931"/>
              <a:gd name="connsiteY2-16" fmla="*/ 6286500 h 6286500"/>
              <a:gd name="connsiteX3-17" fmla="*/ 0 w 5676931"/>
              <a:gd name="connsiteY3-18" fmla="*/ 6286500 h 6286500"/>
              <a:gd name="connsiteX4-19" fmla="*/ 0 w 5676931"/>
              <a:gd name="connsiteY4-20" fmla="*/ 0 h 6286500"/>
              <a:gd name="connsiteX0-21" fmla="*/ 0 w 5676931"/>
              <a:gd name="connsiteY0-22" fmla="*/ 322170 h 6608670"/>
              <a:gd name="connsiteX1-23" fmla="*/ 3983598 w 5676931"/>
              <a:gd name="connsiteY1-24" fmla="*/ 322170 h 6608670"/>
              <a:gd name="connsiteX2-25" fmla="*/ 3983598 w 5676931"/>
              <a:gd name="connsiteY2-26" fmla="*/ 6608670 h 6608670"/>
              <a:gd name="connsiteX3-27" fmla="*/ 0 w 5676931"/>
              <a:gd name="connsiteY3-28" fmla="*/ 6608670 h 6608670"/>
              <a:gd name="connsiteX4-29" fmla="*/ 0 w 5676931"/>
              <a:gd name="connsiteY4-30" fmla="*/ 322170 h 6608670"/>
              <a:gd name="connsiteX0-31" fmla="*/ 0 w 5194331"/>
              <a:gd name="connsiteY0-32" fmla="*/ 322170 h 6608670"/>
              <a:gd name="connsiteX1-33" fmla="*/ 3983598 w 5194331"/>
              <a:gd name="connsiteY1-34" fmla="*/ 322170 h 6608670"/>
              <a:gd name="connsiteX2-35" fmla="*/ 3983598 w 5194331"/>
              <a:gd name="connsiteY2-36" fmla="*/ 6608670 h 6608670"/>
              <a:gd name="connsiteX3-37" fmla="*/ 0 w 5194331"/>
              <a:gd name="connsiteY3-38" fmla="*/ 6608670 h 6608670"/>
              <a:gd name="connsiteX4-39" fmla="*/ 0 w 5194331"/>
              <a:gd name="connsiteY4-40" fmla="*/ 322170 h 6608670"/>
              <a:gd name="connsiteX0-41" fmla="*/ 0 w 5194331"/>
              <a:gd name="connsiteY0-42" fmla="*/ 93260 h 6379760"/>
              <a:gd name="connsiteX1-43" fmla="*/ 3983598 w 5194331"/>
              <a:gd name="connsiteY1-44" fmla="*/ 93260 h 6379760"/>
              <a:gd name="connsiteX2-45" fmla="*/ 3983598 w 5194331"/>
              <a:gd name="connsiteY2-46" fmla="*/ 6379760 h 6379760"/>
              <a:gd name="connsiteX3-47" fmla="*/ 0 w 5194331"/>
              <a:gd name="connsiteY3-48" fmla="*/ 6379760 h 6379760"/>
              <a:gd name="connsiteX4-49" fmla="*/ 0 w 5194331"/>
              <a:gd name="connsiteY4-50" fmla="*/ 93260 h 6379760"/>
              <a:gd name="connsiteX0-51" fmla="*/ 0 w 5055273"/>
              <a:gd name="connsiteY0-52" fmla="*/ 7129 h 6293629"/>
              <a:gd name="connsiteX1-53" fmla="*/ 3793098 w 5055273"/>
              <a:gd name="connsiteY1-54" fmla="*/ 159736 h 6293629"/>
              <a:gd name="connsiteX2-55" fmla="*/ 3983598 w 5055273"/>
              <a:gd name="connsiteY2-56" fmla="*/ 6293629 h 6293629"/>
              <a:gd name="connsiteX3-57" fmla="*/ 0 w 5055273"/>
              <a:gd name="connsiteY3-58" fmla="*/ 6293629 h 6293629"/>
              <a:gd name="connsiteX4-59" fmla="*/ 0 w 5055273"/>
              <a:gd name="connsiteY4-60" fmla="*/ 7129 h 6293629"/>
              <a:gd name="connsiteX0-61" fmla="*/ 0 w 5909537"/>
              <a:gd name="connsiteY0-62" fmla="*/ 7129 h 6293629"/>
              <a:gd name="connsiteX1-63" fmla="*/ 3793098 w 5909537"/>
              <a:gd name="connsiteY1-64" fmla="*/ 159736 h 6293629"/>
              <a:gd name="connsiteX2-65" fmla="*/ 3983598 w 5909537"/>
              <a:gd name="connsiteY2-66" fmla="*/ 6293629 h 6293629"/>
              <a:gd name="connsiteX3-67" fmla="*/ 0 w 5909537"/>
              <a:gd name="connsiteY3-68" fmla="*/ 6293629 h 6293629"/>
              <a:gd name="connsiteX4-69" fmla="*/ 0 w 5909537"/>
              <a:gd name="connsiteY4-70" fmla="*/ 7129 h 6293629"/>
              <a:gd name="connsiteX0-71" fmla="*/ 0 w 5909537"/>
              <a:gd name="connsiteY0-72" fmla="*/ 442559 h 6729059"/>
              <a:gd name="connsiteX1-73" fmla="*/ 3050148 w 5909537"/>
              <a:gd name="connsiteY1-74" fmla="*/ 530809 h 6729059"/>
              <a:gd name="connsiteX2-75" fmla="*/ 3793098 w 5909537"/>
              <a:gd name="connsiteY2-76" fmla="*/ 595166 h 6729059"/>
              <a:gd name="connsiteX3-77" fmla="*/ 3983598 w 5909537"/>
              <a:gd name="connsiteY3-78" fmla="*/ 6729059 h 6729059"/>
              <a:gd name="connsiteX4-79" fmla="*/ 0 w 5909537"/>
              <a:gd name="connsiteY4-80" fmla="*/ 6729059 h 6729059"/>
              <a:gd name="connsiteX5" fmla="*/ 0 w 5909537"/>
              <a:gd name="connsiteY5" fmla="*/ 442559 h 6729059"/>
              <a:gd name="connsiteX0-81" fmla="*/ 0 w 5909537"/>
              <a:gd name="connsiteY0-82" fmla="*/ 745791 h 7032291"/>
              <a:gd name="connsiteX1-83" fmla="*/ 2535798 w 5909537"/>
              <a:gd name="connsiteY1-84" fmla="*/ 71006 h 7032291"/>
              <a:gd name="connsiteX2-85" fmla="*/ 3793098 w 5909537"/>
              <a:gd name="connsiteY2-86" fmla="*/ 898398 h 7032291"/>
              <a:gd name="connsiteX3-87" fmla="*/ 3983598 w 5909537"/>
              <a:gd name="connsiteY3-88" fmla="*/ 7032291 h 7032291"/>
              <a:gd name="connsiteX4-89" fmla="*/ 0 w 5909537"/>
              <a:gd name="connsiteY4-90" fmla="*/ 7032291 h 7032291"/>
              <a:gd name="connsiteX5-91" fmla="*/ 0 w 5909537"/>
              <a:gd name="connsiteY5-92" fmla="*/ 745791 h 7032291"/>
              <a:gd name="connsiteX0-93" fmla="*/ 0 w 5909537"/>
              <a:gd name="connsiteY0-94" fmla="*/ 745791 h 7032291"/>
              <a:gd name="connsiteX1-95" fmla="*/ 2535798 w 5909537"/>
              <a:gd name="connsiteY1-96" fmla="*/ 71006 h 7032291"/>
              <a:gd name="connsiteX2-97" fmla="*/ 3793098 w 5909537"/>
              <a:gd name="connsiteY2-98" fmla="*/ 898398 h 7032291"/>
              <a:gd name="connsiteX3-99" fmla="*/ 3983598 w 5909537"/>
              <a:gd name="connsiteY3-100" fmla="*/ 7032291 h 7032291"/>
              <a:gd name="connsiteX4-101" fmla="*/ 0 w 5909537"/>
              <a:gd name="connsiteY4-102" fmla="*/ 7032291 h 7032291"/>
              <a:gd name="connsiteX5-103" fmla="*/ 0 w 5909537"/>
              <a:gd name="connsiteY5-104" fmla="*/ 745791 h 7032291"/>
              <a:gd name="connsiteX0-105" fmla="*/ 0 w 5909537"/>
              <a:gd name="connsiteY0-106" fmla="*/ 745791 h 7032291"/>
              <a:gd name="connsiteX1-107" fmla="*/ 2535798 w 5909537"/>
              <a:gd name="connsiteY1-108" fmla="*/ 71006 h 7032291"/>
              <a:gd name="connsiteX2-109" fmla="*/ 3793098 w 5909537"/>
              <a:gd name="connsiteY2-110" fmla="*/ 898398 h 7032291"/>
              <a:gd name="connsiteX3-111" fmla="*/ 3983598 w 5909537"/>
              <a:gd name="connsiteY3-112" fmla="*/ 7032291 h 7032291"/>
              <a:gd name="connsiteX4-113" fmla="*/ 0 w 5909537"/>
              <a:gd name="connsiteY4-114" fmla="*/ 7032291 h 7032291"/>
              <a:gd name="connsiteX5-115" fmla="*/ 0 w 5909537"/>
              <a:gd name="connsiteY5-116" fmla="*/ 745791 h 7032291"/>
              <a:gd name="connsiteX0-117" fmla="*/ 0 w 5909537"/>
              <a:gd name="connsiteY0-118" fmla="*/ 1157397 h 7443897"/>
              <a:gd name="connsiteX1-119" fmla="*/ 2535798 w 5909537"/>
              <a:gd name="connsiteY1-120" fmla="*/ 482612 h 7443897"/>
              <a:gd name="connsiteX2-121" fmla="*/ 3793098 w 5909537"/>
              <a:gd name="connsiteY2-122" fmla="*/ 1310004 h 7443897"/>
              <a:gd name="connsiteX3-123" fmla="*/ 3983598 w 5909537"/>
              <a:gd name="connsiteY3-124" fmla="*/ 7443897 h 7443897"/>
              <a:gd name="connsiteX4-125" fmla="*/ 0 w 5909537"/>
              <a:gd name="connsiteY4-126" fmla="*/ 7443897 h 7443897"/>
              <a:gd name="connsiteX5-127" fmla="*/ 0 w 5909537"/>
              <a:gd name="connsiteY5-128" fmla="*/ 1157397 h 7443897"/>
              <a:gd name="connsiteX0-129" fmla="*/ 0 w 5909537"/>
              <a:gd name="connsiteY0-130" fmla="*/ 1157397 h 7443897"/>
              <a:gd name="connsiteX1-131" fmla="*/ 2535798 w 5909537"/>
              <a:gd name="connsiteY1-132" fmla="*/ 482612 h 7443897"/>
              <a:gd name="connsiteX2-133" fmla="*/ 3793098 w 5909537"/>
              <a:gd name="connsiteY2-134" fmla="*/ 1310004 h 7443897"/>
              <a:gd name="connsiteX3-135" fmla="*/ 3983598 w 5909537"/>
              <a:gd name="connsiteY3-136" fmla="*/ 7443897 h 7443897"/>
              <a:gd name="connsiteX4-137" fmla="*/ 0 w 5909537"/>
              <a:gd name="connsiteY4-138" fmla="*/ 7443897 h 7443897"/>
              <a:gd name="connsiteX5-139" fmla="*/ 0 w 5909537"/>
              <a:gd name="connsiteY5-140" fmla="*/ 1157397 h 744389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5909537" h="7443897">
                <a:moveTo>
                  <a:pt x="0" y="1157397"/>
                </a:moveTo>
                <a:cubicBezTo>
                  <a:pt x="508358" y="124355"/>
                  <a:pt x="2075065" y="-477540"/>
                  <a:pt x="2535798" y="482612"/>
                </a:cubicBezTo>
                <a:cubicBezTo>
                  <a:pt x="3015581" y="1576295"/>
                  <a:pt x="3085073" y="1287983"/>
                  <a:pt x="3793098" y="1310004"/>
                </a:cubicBezTo>
                <a:cubicBezTo>
                  <a:pt x="8441298" y="2054273"/>
                  <a:pt x="3983598" y="5348397"/>
                  <a:pt x="3983598" y="7443897"/>
                </a:cubicBezTo>
                <a:lnTo>
                  <a:pt x="0" y="7443897"/>
                </a:lnTo>
                <a:lnTo>
                  <a:pt x="0" y="1157397"/>
                </a:lnTo>
                <a:close/>
              </a:path>
            </a:pathLst>
          </a:custGeom>
          <a:gradFill>
            <a:gsLst>
              <a:gs pos="0">
                <a:srgbClr val="CECEFF"/>
              </a:gs>
              <a:gs pos="73000">
                <a:srgbClr val="C2A1FF"/>
              </a:gs>
              <a:gs pos="46000">
                <a:srgbClr val="D0D0FF"/>
              </a:gs>
              <a:gs pos="100000">
                <a:srgbClr val="1993E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rotWithShape="1">
          <a:blip r:embed="rId1"/>
          <a:srcRect t="40823"/>
          <a:stretch>
            <a:fillRect/>
          </a:stretch>
        </p:blipFill>
        <p:spPr>
          <a:xfrm>
            <a:off x="-97398" y="0"/>
            <a:ext cx="12288540" cy="2057400"/>
          </a:xfrm>
          <a:prstGeom prst="rect">
            <a:avLst/>
          </a:prstGeom>
        </p:spPr>
      </p:pic>
      <p:sp>
        <p:nvSpPr>
          <p:cNvPr id="8" name="圆角矩形 3"/>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9" name="文本框 18"/>
          <p:cNvSpPr txBox="1"/>
          <p:nvPr/>
        </p:nvSpPr>
        <p:spPr>
          <a:xfrm>
            <a:off x="4926449" y="811777"/>
            <a:ext cx="2339102" cy="523220"/>
          </a:xfrm>
          <a:prstGeom prst="rect">
            <a:avLst/>
          </a:prstGeom>
          <a:noFill/>
        </p:spPr>
        <p:txBody>
          <a:bodyPr wrap="none" rtlCol="0">
            <a:spAutoFit/>
            <a:scene3d>
              <a:camera prst="orthographicFront"/>
              <a:lightRig rig="threePt" dir="t"/>
            </a:scene3d>
            <a:sp3d contourW="12700"/>
          </a:bodyPr>
          <a:lstStyle/>
          <a:p>
            <a:pPr algn="dist" defTabSz="457200"/>
            <a:r>
              <a:rPr lang="zh-CN" altLang="en-US" sz="2800" b="1" dirty="0">
                <a:gradFill>
                  <a:gsLst>
                    <a:gs pos="0">
                      <a:srgbClr val="F8B2C3"/>
                    </a:gs>
                    <a:gs pos="98000">
                      <a:srgbClr val="52DCDE"/>
                    </a:gs>
                  </a:gsLst>
                  <a:lin ang="5400000" scaled="0"/>
                </a:gradFill>
                <a:latin typeface="方正黑体简体" panose="03000509000000000000" pitchFamily="65" charset="-122"/>
                <a:ea typeface="方正黑体简体" panose="03000509000000000000" pitchFamily="65" charset="-122"/>
              </a:rPr>
              <a:t>工作完成情况</a:t>
            </a:r>
            <a:endParaRPr lang="zh-CN" altLang="en-US" sz="2800" b="1" dirty="0">
              <a:gradFill>
                <a:gsLst>
                  <a:gs pos="0">
                    <a:srgbClr val="F8B2C3"/>
                  </a:gs>
                  <a:gs pos="98000">
                    <a:srgbClr val="52DCDE"/>
                  </a:gs>
                </a:gsLst>
                <a:lin ang="5400000" scaled="0"/>
              </a:gradFill>
              <a:latin typeface="方正黑体简体" panose="03000509000000000000" pitchFamily="65" charset="-122"/>
              <a:ea typeface="方正黑体简体" panose="03000509000000000000" pitchFamily="65" charset="-122"/>
            </a:endParaRPr>
          </a:p>
        </p:txBody>
      </p:sp>
      <p:sp>
        <p:nvSpPr>
          <p:cNvPr id="20" name="文本框 19"/>
          <p:cNvSpPr txBox="1"/>
          <p:nvPr/>
        </p:nvSpPr>
        <p:spPr>
          <a:xfrm>
            <a:off x="4115196" y="1264429"/>
            <a:ext cx="3961607" cy="246221"/>
          </a:xfrm>
          <a:prstGeom prst="rect">
            <a:avLst/>
          </a:prstGeom>
          <a:noFill/>
        </p:spPr>
        <p:txBody>
          <a:bodyPr wrap="square" rtlCol="0">
            <a:spAutoFit/>
            <a:scene3d>
              <a:camera prst="orthographicFront"/>
              <a:lightRig rig="threePt" dir="t"/>
            </a:scene3d>
            <a:sp3d contourW="12700"/>
          </a:bodyPr>
          <a:lstStyle/>
          <a:p>
            <a:pPr algn="ctr"/>
            <a:r>
              <a:rPr lang="en-US" altLang="zh-CN" sz="1000" dirty="0">
                <a:solidFill>
                  <a:schemeClr val="bg1">
                    <a:lumMod val="65000"/>
                  </a:schemeClr>
                </a:solidFill>
                <a:latin typeface="Century Gothic" panose="020B0502020202020204" pitchFamily="34" charset="0"/>
                <a:ea typeface="方正黑体简体" panose="03000509000000000000" pitchFamily="65" charset="-122"/>
              </a:rPr>
              <a:t>print the presentation and make it into a film a wider field</a:t>
            </a:r>
            <a:endParaRPr lang="en-US" altLang="zh-CN" sz="1000" dirty="0">
              <a:solidFill>
                <a:schemeClr val="bg1">
                  <a:lumMod val="65000"/>
                </a:schemeClr>
              </a:solidFill>
              <a:latin typeface="Century Gothic" panose="020B0502020202020204" pitchFamily="34" charset="0"/>
              <a:ea typeface="方正黑体简体" panose="03000509000000000000" pitchFamily="65" charset="-122"/>
            </a:endParaRPr>
          </a:p>
        </p:txBody>
      </p:sp>
      <p:pic>
        <p:nvPicPr>
          <p:cNvPr id="33" name="图片 32"/>
          <p:cNvPicPr>
            <a:picLocks noChangeAspect="1"/>
          </p:cNvPicPr>
          <p:nvPr/>
        </p:nvPicPr>
        <p:blipFill rotWithShape="1">
          <a:blip r:embed="rId2" cstate="print">
            <a:clrChange>
              <a:clrFrom>
                <a:srgbClr val="E8E8E8"/>
              </a:clrFrom>
              <a:clrTo>
                <a:srgbClr val="E8E8E8">
                  <a:alpha val="0"/>
                </a:srgbClr>
              </a:clrTo>
            </a:clrChange>
            <a:extLst>
              <a:ext uri="{28A0092B-C50C-407E-A947-70E740481C1C}">
                <a14:useLocalDpi xmlns:a14="http://schemas.microsoft.com/office/drawing/2010/main" val="0"/>
              </a:ext>
            </a:extLst>
          </a:blip>
          <a:srcRect l="36893" t="14035"/>
          <a:stretch>
            <a:fillRect/>
          </a:stretch>
        </p:blipFill>
        <p:spPr>
          <a:xfrm>
            <a:off x="5723493" y="836387"/>
            <a:ext cx="6121140" cy="5895474"/>
          </a:xfrm>
          <a:prstGeom prst="rect">
            <a:avLst/>
          </a:prstGeom>
        </p:spPr>
      </p:pic>
      <p:sp>
        <p:nvSpPr>
          <p:cNvPr id="34" name="任意多边形 24"/>
          <p:cNvSpPr/>
          <p:nvPr/>
        </p:nvSpPr>
        <p:spPr>
          <a:xfrm flipH="1">
            <a:off x="1064078" y="3059937"/>
            <a:ext cx="1671237" cy="45719"/>
          </a:xfrm>
          <a:custGeom>
            <a:avLst/>
            <a:gdLst>
              <a:gd name="connsiteX0" fmla="*/ 24902 w 1352052"/>
              <a:gd name="connsiteY0" fmla="*/ 0 h 102944"/>
              <a:gd name="connsiteX1" fmla="*/ 1352052 w 1352052"/>
              <a:gd name="connsiteY1" fmla="*/ 0 h 102944"/>
              <a:gd name="connsiteX2" fmla="*/ 1327150 w 1352052"/>
              <a:gd name="connsiteY2" fmla="*/ 102944 h 102944"/>
              <a:gd name="connsiteX3" fmla="*/ 0 w 1352052"/>
              <a:gd name="connsiteY3" fmla="*/ 102944 h 102944"/>
            </a:gdLst>
            <a:ahLst/>
            <a:cxnLst>
              <a:cxn ang="0">
                <a:pos x="connsiteX0" y="connsiteY0"/>
              </a:cxn>
              <a:cxn ang="0">
                <a:pos x="connsiteX1" y="connsiteY1"/>
              </a:cxn>
              <a:cxn ang="0">
                <a:pos x="connsiteX2" y="connsiteY2"/>
              </a:cxn>
              <a:cxn ang="0">
                <a:pos x="connsiteX3" y="connsiteY3"/>
              </a:cxn>
            </a:cxnLst>
            <a:rect l="l" t="t" r="r" b="b"/>
            <a:pathLst>
              <a:path w="1352052" h="102944">
                <a:moveTo>
                  <a:pt x="24902" y="0"/>
                </a:moveTo>
                <a:lnTo>
                  <a:pt x="1352052" y="0"/>
                </a:lnTo>
                <a:lnTo>
                  <a:pt x="1327150" y="102944"/>
                </a:lnTo>
                <a:lnTo>
                  <a:pt x="0" y="102944"/>
                </a:lnTo>
                <a:close/>
              </a:path>
            </a:pathLst>
          </a:custGeom>
          <a:solidFill>
            <a:srgbClr val="F8B2C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a typeface="方正黑体简体" panose="03000509000000000000" pitchFamily="65" charset="-122"/>
            </a:endParaRPr>
          </a:p>
        </p:txBody>
      </p:sp>
      <p:sp>
        <p:nvSpPr>
          <p:cNvPr id="35" name="任意多边形 29"/>
          <p:cNvSpPr/>
          <p:nvPr/>
        </p:nvSpPr>
        <p:spPr>
          <a:xfrm>
            <a:off x="3603042" y="4851849"/>
            <a:ext cx="1671237" cy="45719"/>
          </a:xfrm>
          <a:custGeom>
            <a:avLst/>
            <a:gdLst>
              <a:gd name="connsiteX0" fmla="*/ 24902 w 1352052"/>
              <a:gd name="connsiteY0" fmla="*/ 0 h 102944"/>
              <a:gd name="connsiteX1" fmla="*/ 1352052 w 1352052"/>
              <a:gd name="connsiteY1" fmla="*/ 0 h 102944"/>
              <a:gd name="connsiteX2" fmla="*/ 1327150 w 1352052"/>
              <a:gd name="connsiteY2" fmla="*/ 102944 h 102944"/>
              <a:gd name="connsiteX3" fmla="*/ 0 w 1352052"/>
              <a:gd name="connsiteY3" fmla="*/ 102944 h 102944"/>
            </a:gdLst>
            <a:ahLst/>
            <a:cxnLst>
              <a:cxn ang="0">
                <a:pos x="connsiteX0" y="connsiteY0"/>
              </a:cxn>
              <a:cxn ang="0">
                <a:pos x="connsiteX1" y="connsiteY1"/>
              </a:cxn>
              <a:cxn ang="0">
                <a:pos x="connsiteX2" y="connsiteY2"/>
              </a:cxn>
              <a:cxn ang="0">
                <a:pos x="connsiteX3" y="connsiteY3"/>
              </a:cxn>
            </a:cxnLst>
            <a:rect l="l" t="t" r="r" b="b"/>
            <a:pathLst>
              <a:path w="1352052" h="102944">
                <a:moveTo>
                  <a:pt x="24902" y="0"/>
                </a:moveTo>
                <a:lnTo>
                  <a:pt x="1352052" y="0"/>
                </a:lnTo>
                <a:lnTo>
                  <a:pt x="1327150" y="102944"/>
                </a:lnTo>
                <a:lnTo>
                  <a:pt x="0" y="102944"/>
                </a:lnTo>
                <a:close/>
              </a:path>
            </a:pathLst>
          </a:custGeom>
          <a:solidFill>
            <a:srgbClr val="62D8D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a typeface="方正黑体简体" panose="03000509000000000000" pitchFamily="65" charset="-122"/>
            </a:endParaRPr>
          </a:p>
        </p:txBody>
      </p:sp>
      <p:grpSp>
        <p:nvGrpSpPr>
          <p:cNvPr id="36" name="组合 35"/>
          <p:cNvGrpSpPr/>
          <p:nvPr/>
        </p:nvGrpSpPr>
        <p:grpSpPr>
          <a:xfrm flipH="1">
            <a:off x="1064514" y="2169798"/>
            <a:ext cx="3172347" cy="705338"/>
            <a:chOff x="2217484" y="1796341"/>
            <a:chExt cx="3172347" cy="705338"/>
          </a:xfrm>
        </p:grpSpPr>
        <p:sp>
          <p:nvSpPr>
            <p:cNvPr id="37" name="Rectangle 35"/>
            <p:cNvSpPr/>
            <p:nvPr/>
          </p:nvSpPr>
          <p:spPr>
            <a:xfrm>
              <a:off x="2217484" y="2164151"/>
              <a:ext cx="3172347" cy="337528"/>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p>
              <a:pPr marL="0" marR="0" lvl="0" indent="0" algn="r" defTabSz="914400" eaLnBrk="1" fontAlgn="auto" latinLnBrk="0" hangingPunct="1">
                <a:lnSpc>
                  <a:spcPct val="114000"/>
                </a:lnSpc>
                <a:spcBef>
                  <a:spcPts val="0"/>
                </a:spcBef>
                <a:spcAft>
                  <a:spcPts val="0"/>
                </a:spcAft>
                <a:buClrTx/>
                <a:buSzTx/>
                <a:buFont typeface="Arial" panose="020B0604020202090204" pitchFamily="34" charset="0"/>
                <a:buNone/>
                <a:defRPr/>
              </a:pPr>
              <a:r>
                <a:rPr kumimoji="0" lang="zh-CN" altLang="en-US" sz="1000" b="0" i="0" u="none" strike="noStrike" kern="0" cap="none" spc="0" normalizeH="0" baseline="0" noProof="0" dirty="0">
                  <a:ln>
                    <a:noFill/>
                  </a:ln>
                  <a:solidFill>
                    <a:schemeClr val="tx1">
                      <a:lumMod val="65000"/>
                      <a:lumOff val="35000"/>
                    </a:scheme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rPr>
                <a:t>您的内容打在这里，或者通过复制您的文本后，在此框中选择粘贴，并选择只保留文字</a:t>
              </a:r>
              <a:endParaRPr kumimoji="0" lang="zh-CN" altLang="en-US" sz="1000" b="0" i="0" u="none" strike="noStrike" kern="0" cap="none" spc="0" normalizeH="0" baseline="0" noProof="0" dirty="0">
                <a:ln>
                  <a:noFill/>
                </a:ln>
                <a:solidFill>
                  <a:schemeClr val="tx1">
                    <a:lumMod val="65000"/>
                    <a:lumOff val="35000"/>
                  </a:scheme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endParaRPr>
            </a:p>
          </p:txBody>
        </p:sp>
        <p:sp>
          <p:nvSpPr>
            <p:cNvPr id="38" name="TextBox 36"/>
            <p:cNvSpPr txBox="1"/>
            <p:nvPr/>
          </p:nvSpPr>
          <p:spPr>
            <a:xfrm>
              <a:off x="2826577" y="1796341"/>
              <a:ext cx="877163"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i="0" u="none" strike="noStrike" kern="0" cap="none" spc="0" normalizeH="0" baseline="0" noProof="0" dirty="0">
                  <a:ln>
                    <a:noFill/>
                  </a:ln>
                  <a:solidFill>
                    <a:schemeClr val="bg2">
                      <a:lumMod val="25000"/>
                    </a:schemeClr>
                  </a:solidFill>
                  <a:effectLst/>
                  <a:uLnTx/>
                  <a:uFillTx/>
                  <a:latin typeface="方正黑体简体" panose="03000509000000000000" pitchFamily="65" charset="-122"/>
                  <a:ea typeface="方正黑体简体" panose="03000509000000000000" pitchFamily="65" charset="-122"/>
                </a:rPr>
                <a:t>项目一</a:t>
              </a:r>
              <a:endParaRPr kumimoji="0" lang="zh-CN" altLang="en-US" sz="1800" i="0" u="none" strike="noStrike" kern="0" cap="none" spc="0" normalizeH="0" baseline="0" noProof="0" dirty="0">
                <a:ln>
                  <a:noFill/>
                </a:ln>
                <a:solidFill>
                  <a:schemeClr val="bg2">
                    <a:lumMod val="25000"/>
                  </a:schemeClr>
                </a:solidFill>
                <a:effectLst/>
                <a:uLnTx/>
                <a:uFillTx/>
                <a:latin typeface="方正黑体简体" panose="03000509000000000000" pitchFamily="65" charset="-122"/>
                <a:ea typeface="方正黑体简体" panose="03000509000000000000" pitchFamily="65" charset="-122"/>
              </a:endParaRPr>
            </a:p>
          </p:txBody>
        </p:sp>
      </p:grpSp>
      <p:grpSp>
        <p:nvGrpSpPr>
          <p:cNvPr id="39" name="组合 38"/>
          <p:cNvGrpSpPr/>
          <p:nvPr/>
        </p:nvGrpSpPr>
        <p:grpSpPr>
          <a:xfrm flipH="1">
            <a:off x="1736979" y="3964943"/>
            <a:ext cx="3172347" cy="705338"/>
            <a:chOff x="2217484" y="1796341"/>
            <a:chExt cx="3172347" cy="705338"/>
          </a:xfrm>
        </p:grpSpPr>
        <p:sp>
          <p:nvSpPr>
            <p:cNvPr id="40" name="Rectangle 35"/>
            <p:cNvSpPr/>
            <p:nvPr/>
          </p:nvSpPr>
          <p:spPr>
            <a:xfrm>
              <a:off x="2217484" y="2164151"/>
              <a:ext cx="3172347" cy="337528"/>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p>
              <a:pPr marL="0" marR="0" lvl="0" indent="0" algn="r" defTabSz="914400" eaLnBrk="1" fontAlgn="auto" latinLnBrk="0" hangingPunct="1">
                <a:lnSpc>
                  <a:spcPct val="114000"/>
                </a:lnSpc>
                <a:spcBef>
                  <a:spcPts val="0"/>
                </a:spcBef>
                <a:spcAft>
                  <a:spcPts val="0"/>
                </a:spcAft>
                <a:buClrTx/>
                <a:buSzTx/>
                <a:buFont typeface="Arial" panose="020B0604020202090204" pitchFamily="34" charset="0"/>
                <a:buNone/>
                <a:defRPr/>
              </a:pPr>
              <a:r>
                <a:rPr kumimoji="0" lang="zh-CN" altLang="en-US" sz="1000" b="0" i="0" u="none" strike="noStrike" kern="0" cap="none" spc="0" normalizeH="0" baseline="0" noProof="0" dirty="0">
                  <a:ln>
                    <a:noFill/>
                  </a:ln>
                  <a:solidFill>
                    <a:schemeClr val="tx1">
                      <a:lumMod val="65000"/>
                      <a:lumOff val="35000"/>
                    </a:scheme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rPr>
                <a:t>您的内容打在这里，或者通过复制您的文本后，在此框中选择粘贴，并选择只保留文</a:t>
              </a:r>
              <a:r>
                <a:rPr kumimoji="0" lang="zh-CN" altLang="en-US" sz="1000" b="0" i="0" u="none" strike="noStrike" kern="0" cap="none" spc="0" normalizeH="0" baseline="0" noProof="0" dirty="0">
                  <a:ln>
                    <a:noFill/>
                  </a:ln>
                  <a:solidFill>
                    <a:schemeClr val="tx1">
                      <a:lumMod val="50000"/>
                      <a:lumOff val="50000"/>
                    </a:scheme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rPr>
                <a:t>字</a:t>
              </a:r>
              <a:endParaRPr kumimoji="0" lang="zh-CN" altLang="en-US" sz="1000" b="0" i="0" u="none" strike="noStrike" kern="0" cap="none" spc="0" normalizeH="0" baseline="0" noProof="0" dirty="0">
                <a:ln>
                  <a:noFill/>
                </a:ln>
                <a:solidFill>
                  <a:schemeClr val="tx1">
                    <a:lumMod val="50000"/>
                    <a:lumOff val="50000"/>
                  </a:scheme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endParaRPr>
            </a:p>
          </p:txBody>
        </p:sp>
        <p:sp>
          <p:nvSpPr>
            <p:cNvPr id="41" name="TextBox 36"/>
            <p:cNvSpPr txBox="1"/>
            <p:nvPr/>
          </p:nvSpPr>
          <p:spPr>
            <a:xfrm>
              <a:off x="2826577" y="1796341"/>
              <a:ext cx="877163" cy="369332"/>
            </a:xfrm>
            <a:prstGeom prst="rect">
              <a:avLst/>
            </a:prstGeom>
            <a:noFill/>
          </p:spPr>
          <p:txBody>
            <a:bodyPr wrap="none" rtlCol="0">
              <a:spAutoFit/>
            </a:bodyPr>
            <a:lstStyle/>
            <a:p>
              <a:pPr lvl="0">
                <a:defRPr/>
              </a:pPr>
              <a:r>
                <a:rPr lang="zh-CN" altLang="en-US" kern="0" dirty="0">
                  <a:solidFill>
                    <a:schemeClr val="bg2">
                      <a:lumMod val="25000"/>
                    </a:schemeClr>
                  </a:solidFill>
                  <a:latin typeface="方正黑体简体" panose="03000509000000000000" pitchFamily="65" charset="-122"/>
                  <a:ea typeface="方正黑体简体" panose="03000509000000000000" pitchFamily="65" charset="-122"/>
                </a:rPr>
                <a:t>项目二</a:t>
              </a:r>
              <a:endParaRPr lang="zh-CN" altLang="en-US" kern="0" dirty="0">
                <a:solidFill>
                  <a:schemeClr val="bg2">
                    <a:lumMod val="25000"/>
                  </a:schemeClr>
                </a:solidFill>
                <a:latin typeface="方正黑体简体" panose="03000509000000000000" pitchFamily="65" charset="-122"/>
                <a:ea typeface="方正黑体简体" panose="03000509000000000000" pitchFamily="65" charset="-122"/>
              </a:endParaRPr>
            </a:p>
          </p:txBody>
        </p:sp>
      </p:grpSp>
      <p:pic>
        <p:nvPicPr>
          <p:cNvPr id="42" name="图片 4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flipH="1" flipV="1">
            <a:off x="8199120" y="-4445"/>
            <a:ext cx="3987800" cy="1406525"/>
          </a:xfrm>
          <a:prstGeom prst="rect">
            <a:avLst/>
          </a:prstGeom>
        </p:spPr>
      </p:pic>
      <p:pic>
        <p:nvPicPr>
          <p:cNvPr id="43" name="图片 4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flipV="1">
            <a:off x="0" y="5586095"/>
            <a:ext cx="3606800" cy="1271905"/>
          </a:xfrm>
          <a:prstGeom prst="rect">
            <a:avLst/>
          </a:prstGeom>
        </p:spPr>
      </p:pic>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Vertical)">
                                      <p:cBhvr>
                                        <p:cTn id="7" dur="750"/>
                                        <p:tgtEl>
                                          <p:spTgt spid="19"/>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barn(inVertical)">
                                      <p:cBhvr>
                                        <p:cTn id="10" dur="750"/>
                                        <p:tgtEl>
                                          <p:spTgt spid="20"/>
                                        </p:tgtEl>
                                      </p:cBhvr>
                                    </p:animEffect>
                                  </p:childTnLst>
                                </p:cTn>
                              </p:par>
                              <p:par>
                                <p:cTn id="11" presetID="17" presetClass="entr" presetSubtype="10" fill="hold" grpId="0" nodeType="withEffect">
                                  <p:stCondLst>
                                    <p:cond delay="3500"/>
                                  </p:stCondLst>
                                  <p:childTnLst>
                                    <p:set>
                                      <p:cBhvr>
                                        <p:cTn id="12" dur="1" fill="hold">
                                          <p:stCondLst>
                                            <p:cond delay="0"/>
                                          </p:stCondLst>
                                        </p:cTn>
                                        <p:tgtEl>
                                          <p:spTgt spid="34"/>
                                        </p:tgtEl>
                                        <p:attrNameLst>
                                          <p:attrName>style.visibility</p:attrName>
                                        </p:attrNameLst>
                                      </p:cBhvr>
                                      <p:to>
                                        <p:strVal val="visible"/>
                                      </p:to>
                                    </p:set>
                                    <p:anim calcmode="lin" valueType="num">
                                      <p:cBhvr>
                                        <p:cTn id="13" dur="750" fill="hold"/>
                                        <p:tgtEl>
                                          <p:spTgt spid="34"/>
                                        </p:tgtEl>
                                        <p:attrNameLst>
                                          <p:attrName>ppt_w</p:attrName>
                                        </p:attrNameLst>
                                      </p:cBhvr>
                                      <p:tavLst>
                                        <p:tav tm="0">
                                          <p:val>
                                            <p:fltVal val="0"/>
                                          </p:val>
                                        </p:tav>
                                        <p:tav tm="100000">
                                          <p:val>
                                            <p:strVal val="#ppt_w"/>
                                          </p:val>
                                        </p:tav>
                                      </p:tavLst>
                                    </p:anim>
                                    <p:anim calcmode="lin" valueType="num">
                                      <p:cBhvr>
                                        <p:cTn id="14" dur="750" fill="hold"/>
                                        <p:tgtEl>
                                          <p:spTgt spid="34"/>
                                        </p:tgtEl>
                                        <p:attrNameLst>
                                          <p:attrName>ppt_h</p:attrName>
                                        </p:attrNameLst>
                                      </p:cBhvr>
                                      <p:tavLst>
                                        <p:tav tm="0">
                                          <p:val>
                                            <p:strVal val="#ppt_h"/>
                                          </p:val>
                                        </p:tav>
                                        <p:tav tm="100000">
                                          <p:val>
                                            <p:strVal val="#ppt_h"/>
                                          </p:val>
                                        </p:tav>
                                      </p:tavLst>
                                    </p:anim>
                                  </p:childTnLst>
                                </p:cTn>
                              </p:par>
                              <p:par>
                                <p:cTn id="15" presetID="17" presetClass="entr" presetSubtype="10" fill="hold" grpId="0" nodeType="withEffect">
                                  <p:stCondLst>
                                    <p:cond delay="3500"/>
                                  </p:stCondLst>
                                  <p:childTnLst>
                                    <p:set>
                                      <p:cBhvr>
                                        <p:cTn id="16" dur="1" fill="hold">
                                          <p:stCondLst>
                                            <p:cond delay="0"/>
                                          </p:stCondLst>
                                        </p:cTn>
                                        <p:tgtEl>
                                          <p:spTgt spid="35"/>
                                        </p:tgtEl>
                                        <p:attrNameLst>
                                          <p:attrName>style.visibility</p:attrName>
                                        </p:attrNameLst>
                                      </p:cBhvr>
                                      <p:to>
                                        <p:strVal val="visible"/>
                                      </p:to>
                                    </p:set>
                                    <p:anim calcmode="lin" valueType="num">
                                      <p:cBhvr>
                                        <p:cTn id="17" dur="750" fill="hold"/>
                                        <p:tgtEl>
                                          <p:spTgt spid="35"/>
                                        </p:tgtEl>
                                        <p:attrNameLst>
                                          <p:attrName>ppt_w</p:attrName>
                                        </p:attrNameLst>
                                      </p:cBhvr>
                                      <p:tavLst>
                                        <p:tav tm="0">
                                          <p:val>
                                            <p:fltVal val="0"/>
                                          </p:val>
                                        </p:tav>
                                        <p:tav tm="100000">
                                          <p:val>
                                            <p:strVal val="#ppt_w"/>
                                          </p:val>
                                        </p:tav>
                                      </p:tavLst>
                                    </p:anim>
                                    <p:anim calcmode="lin" valueType="num">
                                      <p:cBhvr>
                                        <p:cTn id="18" dur="750" fill="hold"/>
                                        <p:tgtEl>
                                          <p:spTgt spid="35"/>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22" presetClass="entr" presetSubtype="8" fill="hold" nodeType="after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ipe(left)">
                                      <p:cBhvr>
                                        <p:cTn id="22" dur="1000"/>
                                        <p:tgtEl>
                                          <p:spTgt spid="36"/>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1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34" grpId="0" bldLvl="0" animBg="1"/>
      <p:bldP spid="35"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5"/>
          <p:cNvSpPr/>
          <p:nvPr/>
        </p:nvSpPr>
        <p:spPr>
          <a:xfrm flipV="1">
            <a:off x="1" y="0"/>
            <a:ext cx="13285693" cy="9620250"/>
          </a:xfrm>
          <a:custGeom>
            <a:avLst/>
            <a:gdLst>
              <a:gd name="connsiteX0" fmla="*/ 0 w 3983598"/>
              <a:gd name="connsiteY0" fmla="*/ 0 h 6286500"/>
              <a:gd name="connsiteX1" fmla="*/ 3983598 w 3983598"/>
              <a:gd name="connsiteY1" fmla="*/ 0 h 6286500"/>
              <a:gd name="connsiteX2" fmla="*/ 3983598 w 3983598"/>
              <a:gd name="connsiteY2" fmla="*/ 6286500 h 6286500"/>
              <a:gd name="connsiteX3" fmla="*/ 0 w 3983598"/>
              <a:gd name="connsiteY3" fmla="*/ 6286500 h 6286500"/>
              <a:gd name="connsiteX4" fmla="*/ 0 w 3983598"/>
              <a:gd name="connsiteY4" fmla="*/ 0 h 6286500"/>
              <a:gd name="connsiteX0-1" fmla="*/ 0 w 6498198"/>
              <a:gd name="connsiteY0-2" fmla="*/ 8538 h 6295038"/>
              <a:gd name="connsiteX1-3" fmla="*/ 3983598 w 6498198"/>
              <a:gd name="connsiteY1-4" fmla="*/ 8538 h 6295038"/>
              <a:gd name="connsiteX2-5" fmla="*/ 3983598 w 6498198"/>
              <a:gd name="connsiteY2-6" fmla="*/ 6295038 h 6295038"/>
              <a:gd name="connsiteX3-7" fmla="*/ 0 w 6498198"/>
              <a:gd name="connsiteY3-8" fmla="*/ 6295038 h 6295038"/>
              <a:gd name="connsiteX4-9" fmla="*/ 0 w 6498198"/>
              <a:gd name="connsiteY4-10" fmla="*/ 8538 h 6295038"/>
              <a:gd name="connsiteX0-11" fmla="*/ 0 w 5676931"/>
              <a:gd name="connsiteY0-12" fmla="*/ 0 h 6286500"/>
              <a:gd name="connsiteX1-13" fmla="*/ 3983598 w 5676931"/>
              <a:gd name="connsiteY1-14" fmla="*/ 0 h 6286500"/>
              <a:gd name="connsiteX2-15" fmla="*/ 3983598 w 5676931"/>
              <a:gd name="connsiteY2-16" fmla="*/ 6286500 h 6286500"/>
              <a:gd name="connsiteX3-17" fmla="*/ 0 w 5676931"/>
              <a:gd name="connsiteY3-18" fmla="*/ 6286500 h 6286500"/>
              <a:gd name="connsiteX4-19" fmla="*/ 0 w 5676931"/>
              <a:gd name="connsiteY4-20" fmla="*/ 0 h 6286500"/>
              <a:gd name="connsiteX0-21" fmla="*/ 0 w 5676931"/>
              <a:gd name="connsiteY0-22" fmla="*/ 322170 h 6608670"/>
              <a:gd name="connsiteX1-23" fmla="*/ 3983598 w 5676931"/>
              <a:gd name="connsiteY1-24" fmla="*/ 322170 h 6608670"/>
              <a:gd name="connsiteX2-25" fmla="*/ 3983598 w 5676931"/>
              <a:gd name="connsiteY2-26" fmla="*/ 6608670 h 6608670"/>
              <a:gd name="connsiteX3-27" fmla="*/ 0 w 5676931"/>
              <a:gd name="connsiteY3-28" fmla="*/ 6608670 h 6608670"/>
              <a:gd name="connsiteX4-29" fmla="*/ 0 w 5676931"/>
              <a:gd name="connsiteY4-30" fmla="*/ 322170 h 6608670"/>
              <a:gd name="connsiteX0-31" fmla="*/ 0 w 5194331"/>
              <a:gd name="connsiteY0-32" fmla="*/ 322170 h 6608670"/>
              <a:gd name="connsiteX1-33" fmla="*/ 3983598 w 5194331"/>
              <a:gd name="connsiteY1-34" fmla="*/ 322170 h 6608670"/>
              <a:gd name="connsiteX2-35" fmla="*/ 3983598 w 5194331"/>
              <a:gd name="connsiteY2-36" fmla="*/ 6608670 h 6608670"/>
              <a:gd name="connsiteX3-37" fmla="*/ 0 w 5194331"/>
              <a:gd name="connsiteY3-38" fmla="*/ 6608670 h 6608670"/>
              <a:gd name="connsiteX4-39" fmla="*/ 0 w 5194331"/>
              <a:gd name="connsiteY4-40" fmla="*/ 322170 h 6608670"/>
              <a:gd name="connsiteX0-41" fmla="*/ 0 w 5194331"/>
              <a:gd name="connsiteY0-42" fmla="*/ 93260 h 6379760"/>
              <a:gd name="connsiteX1-43" fmla="*/ 3983598 w 5194331"/>
              <a:gd name="connsiteY1-44" fmla="*/ 93260 h 6379760"/>
              <a:gd name="connsiteX2-45" fmla="*/ 3983598 w 5194331"/>
              <a:gd name="connsiteY2-46" fmla="*/ 6379760 h 6379760"/>
              <a:gd name="connsiteX3-47" fmla="*/ 0 w 5194331"/>
              <a:gd name="connsiteY3-48" fmla="*/ 6379760 h 6379760"/>
              <a:gd name="connsiteX4-49" fmla="*/ 0 w 5194331"/>
              <a:gd name="connsiteY4-50" fmla="*/ 93260 h 6379760"/>
              <a:gd name="connsiteX0-51" fmla="*/ 0 w 5055273"/>
              <a:gd name="connsiteY0-52" fmla="*/ 7129 h 6293629"/>
              <a:gd name="connsiteX1-53" fmla="*/ 3793098 w 5055273"/>
              <a:gd name="connsiteY1-54" fmla="*/ 159736 h 6293629"/>
              <a:gd name="connsiteX2-55" fmla="*/ 3983598 w 5055273"/>
              <a:gd name="connsiteY2-56" fmla="*/ 6293629 h 6293629"/>
              <a:gd name="connsiteX3-57" fmla="*/ 0 w 5055273"/>
              <a:gd name="connsiteY3-58" fmla="*/ 6293629 h 6293629"/>
              <a:gd name="connsiteX4-59" fmla="*/ 0 w 5055273"/>
              <a:gd name="connsiteY4-60" fmla="*/ 7129 h 6293629"/>
              <a:gd name="connsiteX0-61" fmla="*/ 0 w 5909537"/>
              <a:gd name="connsiteY0-62" fmla="*/ 7129 h 6293629"/>
              <a:gd name="connsiteX1-63" fmla="*/ 3793098 w 5909537"/>
              <a:gd name="connsiteY1-64" fmla="*/ 159736 h 6293629"/>
              <a:gd name="connsiteX2-65" fmla="*/ 3983598 w 5909537"/>
              <a:gd name="connsiteY2-66" fmla="*/ 6293629 h 6293629"/>
              <a:gd name="connsiteX3-67" fmla="*/ 0 w 5909537"/>
              <a:gd name="connsiteY3-68" fmla="*/ 6293629 h 6293629"/>
              <a:gd name="connsiteX4-69" fmla="*/ 0 w 5909537"/>
              <a:gd name="connsiteY4-70" fmla="*/ 7129 h 6293629"/>
              <a:gd name="connsiteX0-71" fmla="*/ 0 w 5909537"/>
              <a:gd name="connsiteY0-72" fmla="*/ 442559 h 6729059"/>
              <a:gd name="connsiteX1-73" fmla="*/ 3050148 w 5909537"/>
              <a:gd name="connsiteY1-74" fmla="*/ 530809 h 6729059"/>
              <a:gd name="connsiteX2-75" fmla="*/ 3793098 w 5909537"/>
              <a:gd name="connsiteY2-76" fmla="*/ 595166 h 6729059"/>
              <a:gd name="connsiteX3-77" fmla="*/ 3983598 w 5909537"/>
              <a:gd name="connsiteY3-78" fmla="*/ 6729059 h 6729059"/>
              <a:gd name="connsiteX4-79" fmla="*/ 0 w 5909537"/>
              <a:gd name="connsiteY4-80" fmla="*/ 6729059 h 6729059"/>
              <a:gd name="connsiteX5" fmla="*/ 0 w 5909537"/>
              <a:gd name="connsiteY5" fmla="*/ 442559 h 6729059"/>
              <a:gd name="connsiteX0-81" fmla="*/ 0 w 5909537"/>
              <a:gd name="connsiteY0-82" fmla="*/ 745791 h 7032291"/>
              <a:gd name="connsiteX1-83" fmla="*/ 2535798 w 5909537"/>
              <a:gd name="connsiteY1-84" fmla="*/ 71006 h 7032291"/>
              <a:gd name="connsiteX2-85" fmla="*/ 3793098 w 5909537"/>
              <a:gd name="connsiteY2-86" fmla="*/ 898398 h 7032291"/>
              <a:gd name="connsiteX3-87" fmla="*/ 3983598 w 5909537"/>
              <a:gd name="connsiteY3-88" fmla="*/ 7032291 h 7032291"/>
              <a:gd name="connsiteX4-89" fmla="*/ 0 w 5909537"/>
              <a:gd name="connsiteY4-90" fmla="*/ 7032291 h 7032291"/>
              <a:gd name="connsiteX5-91" fmla="*/ 0 w 5909537"/>
              <a:gd name="connsiteY5-92" fmla="*/ 745791 h 7032291"/>
              <a:gd name="connsiteX0-93" fmla="*/ 0 w 5909537"/>
              <a:gd name="connsiteY0-94" fmla="*/ 745791 h 7032291"/>
              <a:gd name="connsiteX1-95" fmla="*/ 2535798 w 5909537"/>
              <a:gd name="connsiteY1-96" fmla="*/ 71006 h 7032291"/>
              <a:gd name="connsiteX2-97" fmla="*/ 3793098 w 5909537"/>
              <a:gd name="connsiteY2-98" fmla="*/ 898398 h 7032291"/>
              <a:gd name="connsiteX3-99" fmla="*/ 3983598 w 5909537"/>
              <a:gd name="connsiteY3-100" fmla="*/ 7032291 h 7032291"/>
              <a:gd name="connsiteX4-101" fmla="*/ 0 w 5909537"/>
              <a:gd name="connsiteY4-102" fmla="*/ 7032291 h 7032291"/>
              <a:gd name="connsiteX5-103" fmla="*/ 0 w 5909537"/>
              <a:gd name="connsiteY5-104" fmla="*/ 745791 h 7032291"/>
              <a:gd name="connsiteX0-105" fmla="*/ 0 w 5909537"/>
              <a:gd name="connsiteY0-106" fmla="*/ 745791 h 7032291"/>
              <a:gd name="connsiteX1-107" fmla="*/ 2535798 w 5909537"/>
              <a:gd name="connsiteY1-108" fmla="*/ 71006 h 7032291"/>
              <a:gd name="connsiteX2-109" fmla="*/ 3793098 w 5909537"/>
              <a:gd name="connsiteY2-110" fmla="*/ 898398 h 7032291"/>
              <a:gd name="connsiteX3-111" fmla="*/ 3983598 w 5909537"/>
              <a:gd name="connsiteY3-112" fmla="*/ 7032291 h 7032291"/>
              <a:gd name="connsiteX4-113" fmla="*/ 0 w 5909537"/>
              <a:gd name="connsiteY4-114" fmla="*/ 7032291 h 7032291"/>
              <a:gd name="connsiteX5-115" fmla="*/ 0 w 5909537"/>
              <a:gd name="connsiteY5-116" fmla="*/ 745791 h 7032291"/>
              <a:gd name="connsiteX0-117" fmla="*/ 0 w 5909537"/>
              <a:gd name="connsiteY0-118" fmla="*/ 1157397 h 7443897"/>
              <a:gd name="connsiteX1-119" fmla="*/ 2535798 w 5909537"/>
              <a:gd name="connsiteY1-120" fmla="*/ 482612 h 7443897"/>
              <a:gd name="connsiteX2-121" fmla="*/ 3793098 w 5909537"/>
              <a:gd name="connsiteY2-122" fmla="*/ 1310004 h 7443897"/>
              <a:gd name="connsiteX3-123" fmla="*/ 3983598 w 5909537"/>
              <a:gd name="connsiteY3-124" fmla="*/ 7443897 h 7443897"/>
              <a:gd name="connsiteX4-125" fmla="*/ 0 w 5909537"/>
              <a:gd name="connsiteY4-126" fmla="*/ 7443897 h 7443897"/>
              <a:gd name="connsiteX5-127" fmla="*/ 0 w 5909537"/>
              <a:gd name="connsiteY5-128" fmla="*/ 1157397 h 7443897"/>
              <a:gd name="connsiteX0-129" fmla="*/ 0 w 5909537"/>
              <a:gd name="connsiteY0-130" fmla="*/ 1157397 h 7443897"/>
              <a:gd name="connsiteX1-131" fmla="*/ 2535798 w 5909537"/>
              <a:gd name="connsiteY1-132" fmla="*/ 482612 h 7443897"/>
              <a:gd name="connsiteX2-133" fmla="*/ 3793098 w 5909537"/>
              <a:gd name="connsiteY2-134" fmla="*/ 1310004 h 7443897"/>
              <a:gd name="connsiteX3-135" fmla="*/ 3983598 w 5909537"/>
              <a:gd name="connsiteY3-136" fmla="*/ 7443897 h 7443897"/>
              <a:gd name="connsiteX4-137" fmla="*/ 0 w 5909537"/>
              <a:gd name="connsiteY4-138" fmla="*/ 7443897 h 7443897"/>
              <a:gd name="connsiteX5-139" fmla="*/ 0 w 5909537"/>
              <a:gd name="connsiteY5-140" fmla="*/ 1157397 h 7443897"/>
              <a:gd name="connsiteX0-141" fmla="*/ 0 w 13636106"/>
              <a:gd name="connsiteY0-142" fmla="*/ 1157397 h 7443897"/>
              <a:gd name="connsiteX1-143" fmla="*/ 2535798 w 13636106"/>
              <a:gd name="connsiteY1-144" fmla="*/ 482612 h 7443897"/>
              <a:gd name="connsiteX2-145" fmla="*/ 12651348 w 13636106"/>
              <a:gd name="connsiteY2-146" fmla="*/ 838312 h 7443897"/>
              <a:gd name="connsiteX3-147" fmla="*/ 3983598 w 13636106"/>
              <a:gd name="connsiteY3-148" fmla="*/ 7443897 h 7443897"/>
              <a:gd name="connsiteX4-149" fmla="*/ 0 w 13636106"/>
              <a:gd name="connsiteY4-150" fmla="*/ 7443897 h 7443897"/>
              <a:gd name="connsiteX5-151" fmla="*/ 0 w 13636106"/>
              <a:gd name="connsiteY5-152" fmla="*/ 1157397 h 7443897"/>
              <a:gd name="connsiteX0-153" fmla="*/ 0 w 13474452"/>
              <a:gd name="connsiteY0-154" fmla="*/ 1157397 h 7443897"/>
              <a:gd name="connsiteX1-155" fmla="*/ 2535798 w 13474452"/>
              <a:gd name="connsiteY1-156" fmla="*/ 482612 h 7443897"/>
              <a:gd name="connsiteX2-157" fmla="*/ 12651348 w 13474452"/>
              <a:gd name="connsiteY2-158" fmla="*/ 838312 h 7443897"/>
              <a:gd name="connsiteX3-159" fmla="*/ 3983598 w 13474452"/>
              <a:gd name="connsiteY3-160" fmla="*/ 7443897 h 7443897"/>
              <a:gd name="connsiteX4-161" fmla="*/ 0 w 13474452"/>
              <a:gd name="connsiteY4-162" fmla="*/ 7443897 h 7443897"/>
              <a:gd name="connsiteX5-163" fmla="*/ 0 w 13474452"/>
              <a:gd name="connsiteY5-164" fmla="*/ 1157397 h 7443897"/>
              <a:gd name="connsiteX0-165" fmla="*/ 0 w 13498871"/>
              <a:gd name="connsiteY0-166" fmla="*/ 1157397 h 7443897"/>
              <a:gd name="connsiteX1-167" fmla="*/ 2535798 w 13498871"/>
              <a:gd name="connsiteY1-168" fmla="*/ 482612 h 7443897"/>
              <a:gd name="connsiteX2-169" fmla="*/ 12651348 w 13498871"/>
              <a:gd name="connsiteY2-170" fmla="*/ 838312 h 7443897"/>
              <a:gd name="connsiteX3-171" fmla="*/ 3983598 w 13498871"/>
              <a:gd name="connsiteY3-172" fmla="*/ 7443897 h 7443897"/>
              <a:gd name="connsiteX4-173" fmla="*/ 0 w 13498871"/>
              <a:gd name="connsiteY4-174" fmla="*/ 7443897 h 7443897"/>
              <a:gd name="connsiteX5-175" fmla="*/ 0 w 13498871"/>
              <a:gd name="connsiteY5-176" fmla="*/ 1157397 h 7443897"/>
              <a:gd name="connsiteX0-177" fmla="*/ 0 w 13285693"/>
              <a:gd name="connsiteY0-178" fmla="*/ 1157397 h 7443897"/>
              <a:gd name="connsiteX1-179" fmla="*/ 2535798 w 13285693"/>
              <a:gd name="connsiteY1-180" fmla="*/ 482612 h 7443897"/>
              <a:gd name="connsiteX2-181" fmla="*/ 12651348 w 13285693"/>
              <a:gd name="connsiteY2-182" fmla="*/ 838312 h 7443897"/>
              <a:gd name="connsiteX3-183" fmla="*/ 3983598 w 13285693"/>
              <a:gd name="connsiteY3-184" fmla="*/ 7443897 h 7443897"/>
              <a:gd name="connsiteX4-185" fmla="*/ 0 w 13285693"/>
              <a:gd name="connsiteY4-186" fmla="*/ 7443897 h 7443897"/>
              <a:gd name="connsiteX5-187" fmla="*/ 0 w 13285693"/>
              <a:gd name="connsiteY5-188" fmla="*/ 1157397 h 744389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13285693" h="7443897">
                <a:moveTo>
                  <a:pt x="0" y="1157397"/>
                </a:moveTo>
                <a:cubicBezTo>
                  <a:pt x="508358" y="124355"/>
                  <a:pt x="2075065" y="-477540"/>
                  <a:pt x="2535798" y="482612"/>
                </a:cubicBezTo>
                <a:cubicBezTo>
                  <a:pt x="3015581" y="1576295"/>
                  <a:pt x="11943323" y="816291"/>
                  <a:pt x="12651348" y="838312"/>
                </a:cubicBezTo>
                <a:cubicBezTo>
                  <a:pt x="16537548" y="3248245"/>
                  <a:pt x="1183248" y="2400319"/>
                  <a:pt x="3983598" y="7443897"/>
                </a:cubicBezTo>
                <a:lnTo>
                  <a:pt x="0" y="7443897"/>
                </a:lnTo>
                <a:lnTo>
                  <a:pt x="0" y="1157397"/>
                </a:lnTo>
                <a:close/>
              </a:path>
            </a:pathLst>
          </a:custGeom>
          <a:gradFill>
            <a:gsLst>
              <a:gs pos="61000">
                <a:srgbClr val="C2A1FF"/>
              </a:gs>
              <a:gs pos="29000">
                <a:srgbClr val="F7B2C3"/>
              </a:gs>
              <a:gs pos="100000">
                <a:srgbClr val="1993E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23" name="文本框 22"/>
          <p:cNvSpPr txBox="1"/>
          <p:nvPr/>
        </p:nvSpPr>
        <p:spPr>
          <a:xfrm>
            <a:off x="4926449" y="811777"/>
            <a:ext cx="2339102" cy="523220"/>
          </a:xfrm>
          <a:prstGeom prst="rect">
            <a:avLst/>
          </a:prstGeom>
          <a:noFill/>
        </p:spPr>
        <p:txBody>
          <a:bodyPr wrap="none" rtlCol="0">
            <a:spAutoFit/>
            <a:scene3d>
              <a:camera prst="orthographicFront"/>
              <a:lightRig rig="threePt" dir="t"/>
            </a:scene3d>
            <a:sp3d contourW="12700"/>
          </a:bodyPr>
          <a:lstStyle/>
          <a:p>
            <a:pPr algn="dist" defTabSz="457200"/>
            <a:r>
              <a:rPr lang="zh-CN" altLang="en-US" sz="2800" b="1" dirty="0">
                <a:gradFill>
                  <a:gsLst>
                    <a:gs pos="0">
                      <a:srgbClr val="F8B2C3"/>
                    </a:gs>
                    <a:gs pos="98000">
                      <a:srgbClr val="52DCDE"/>
                    </a:gs>
                  </a:gsLst>
                  <a:lin ang="5400000" scaled="0"/>
                </a:gradFill>
                <a:latin typeface="方正黑体简体" panose="03000509000000000000" pitchFamily="65" charset="-122"/>
                <a:ea typeface="方正黑体简体" panose="03000509000000000000" pitchFamily="65" charset="-122"/>
              </a:rPr>
              <a:t>工作完成情况</a:t>
            </a:r>
            <a:endParaRPr lang="zh-CN" altLang="en-US" sz="2800" b="1" dirty="0">
              <a:gradFill>
                <a:gsLst>
                  <a:gs pos="0">
                    <a:srgbClr val="F8B2C3"/>
                  </a:gs>
                  <a:gs pos="98000">
                    <a:srgbClr val="52DCDE"/>
                  </a:gs>
                </a:gsLst>
                <a:lin ang="5400000" scaled="0"/>
              </a:gradFill>
              <a:latin typeface="方正黑体简体" panose="03000509000000000000" pitchFamily="65" charset="-122"/>
              <a:ea typeface="方正黑体简体" panose="03000509000000000000" pitchFamily="65" charset="-122"/>
            </a:endParaRPr>
          </a:p>
        </p:txBody>
      </p:sp>
      <p:sp>
        <p:nvSpPr>
          <p:cNvPr id="24" name="文本框 23"/>
          <p:cNvSpPr txBox="1"/>
          <p:nvPr/>
        </p:nvSpPr>
        <p:spPr>
          <a:xfrm>
            <a:off x="4115196" y="1264429"/>
            <a:ext cx="3961607" cy="246221"/>
          </a:xfrm>
          <a:prstGeom prst="rect">
            <a:avLst/>
          </a:prstGeom>
          <a:noFill/>
        </p:spPr>
        <p:txBody>
          <a:bodyPr wrap="square" rtlCol="0">
            <a:spAutoFit/>
            <a:scene3d>
              <a:camera prst="orthographicFront"/>
              <a:lightRig rig="threePt" dir="t"/>
            </a:scene3d>
            <a:sp3d contourW="12700"/>
          </a:bodyPr>
          <a:lstStyle/>
          <a:p>
            <a:pPr algn="ctr"/>
            <a:r>
              <a:rPr lang="en-US" altLang="zh-CN" sz="1000" dirty="0">
                <a:solidFill>
                  <a:schemeClr val="bg1">
                    <a:lumMod val="65000"/>
                  </a:schemeClr>
                </a:solidFill>
                <a:latin typeface="Century Gothic" panose="020B0502020202020204" pitchFamily="34" charset="0"/>
                <a:ea typeface="方正黑体简体" panose="03000509000000000000" pitchFamily="65" charset="-122"/>
              </a:rPr>
              <a:t>print the presentation and make it into a film a wider field</a:t>
            </a:r>
            <a:endParaRPr lang="en-US" altLang="zh-CN" sz="1000" dirty="0">
              <a:solidFill>
                <a:schemeClr val="bg1">
                  <a:lumMod val="65000"/>
                </a:schemeClr>
              </a:solidFill>
              <a:latin typeface="Century Gothic" panose="020B0502020202020204" pitchFamily="34" charset="0"/>
              <a:ea typeface="方正黑体简体" panose="03000509000000000000" pitchFamily="65" charset="-122"/>
            </a:endParaRPr>
          </a:p>
        </p:txBody>
      </p:sp>
      <p:pic>
        <p:nvPicPr>
          <p:cNvPr id="25" name="图片 24"/>
          <p:cNvPicPr>
            <a:picLocks noChangeAspect="1"/>
          </p:cNvPicPr>
          <p:nvPr/>
        </p:nvPicPr>
        <p:blipFill rotWithShape="1">
          <a:blip r:embed="rId2" cstate="print">
            <a:extLst>
              <a:ext uri="{28A0092B-C50C-407E-A947-70E740481C1C}">
                <a14:useLocalDpi xmlns:a14="http://schemas.microsoft.com/office/drawing/2010/main" val="0"/>
              </a:ext>
            </a:extLst>
          </a:blip>
          <a:srcRect l="18658" t="8647" r="4756" b="8698"/>
          <a:stretch>
            <a:fillRect/>
          </a:stretch>
        </p:blipFill>
        <p:spPr>
          <a:xfrm flipH="1">
            <a:off x="1216025" y="1732280"/>
            <a:ext cx="4050030" cy="4371340"/>
          </a:xfrm>
          <a:prstGeom prst="rect">
            <a:avLst/>
          </a:prstGeom>
        </p:spPr>
      </p:pic>
      <p:graphicFrame>
        <p:nvGraphicFramePr>
          <p:cNvPr id="26" name="图表 25"/>
          <p:cNvGraphicFramePr/>
          <p:nvPr/>
        </p:nvGraphicFramePr>
        <p:xfrm>
          <a:off x="6491032" y="1887059"/>
          <a:ext cx="4423846" cy="4060718"/>
        </p:xfrm>
        <a:graphic>
          <a:graphicData uri="http://schemas.openxmlformats.org/drawingml/2006/chart">
            <c:chart xmlns:c="http://schemas.openxmlformats.org/drawingml/2006/chart" xmlns:r="http://schemas.openxmlformats.org/officeDocument/2006/relationships" r:id="rId1"/>
          </a:graphicData>
        </a:graphic>
      </p:graphicFrame>
      <p:pic>
        <p:nvPicPr>
          <p:cNvPr id="27" name="图片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flipH="1" flipV="1">
            <a:off x="8199120" y="-4445"/>
            <a:ext cx="3987800" cy="1406525"/>
          </a:xfrm>
          <a:prstGeom prst="rect">
            <a:avLst/>
          </a:prstGeom>
        </p:spPr>
      </p:pic>
      <p:pic>
        <p:nvPicPr>
          <p:cNvPr id="28" name="图片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flipV="1">
            <a:off x="0" y="5586095"/>
            <a:ext cx="3606800" cy="1271905"/>
          </a:xfrm>
          <a:prstGeom prst="rect">
            <a:avLst/>
          </a:prstGeom>
        </p:spPr>
      </p:pic>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inVertical)">
                                      <p:cBhvr>
                                        <p:cTn id="7" dur="750"/>
                                        <p:tgtEl>
                                          <p:spTgt spid="2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barn(inVertical)">
                                      <p:cBhvr>
                                        <p:cTn id="10" dur="750"/>
                                        <p:tgtEl>
                                          <p:spTgt spid="24"/>
                                        </p:tgtEl>
                                      </p:cBhvr>
                                    </p:animEffect>
                                  </p:childTnLst>
                                </p:cTn>
                              </p:par>
                              <p:par>
                                <p:cTn id="11" presetID="42" presetClass="entr" presetSubtype="0" fill="hold"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1000"/>
                                        <p:tgtEl>
                                          <p:spTgt spid="25"/>
                                        </p:tgtEl>
                                      </p:cBhvr>
                                    </p:animEffect>
                                    <p:anim calcmode="lin" valueType="num">
                                      <p:cBhvr>
                                        <p:cTn id="14" dur="1000" fill="hold"/>
                                        <p:tgtEl>
                                          <p:spTgt spid="25"/>
                                        </p:tgtEl>
                                        <p:attrNameLst>
                                          <p:attrName>ppt_x</p:attrName>
                                        </p:attrNameLst>
                                      </p:cBhvr>
                                      <p:tavLst>
                                        <p:tav tm="0">
                                          <p:val>
                                            <p:strVal val="#ppt_x"/>
                                          </p:val>
                                        </p:tav>
                                        <p:tav tm="100000">
                                          <p:val>
                                            <p:strVal val="#ppt_x"/>
                                          </p:val>
                                        </p:tav>
                                      </p:tavLst>
                                    </p:anim>
                                    <p:anim calcmode="lin" valueType="num">
                                      <p:cBhvr>
                                        <p:cTn id="15"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Graphic spid="26"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0" y="0"/>
            <a:ext cx="12192000" cy="6862684"/>
          </a:xfrm>
          <a:prstGeom prst="rect">
            <a:avLst/>
          </a:prstGeom>
        </p:spPr>
      </p:pic>
      <p:sp>
        <p:nvSpPr>
          <p:cNvPr id="3" name="圆角矩形 3"/>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11" name="组合 10"/>
          <p:cNvGrpSpPr/>
          <p:nvPr/>
        </p:nvGrpSpPr>
        <p:grpSpPr>
          <a:xfrm>
            <a:off x="2503170" y="677545"/>
            <a:ext cx="7272020" cy="845185"/>
            <a:chOff x="3923" y="1499"/>
            <a:chExt cx="11452" cy="1331"/>
          </a:xfrm>
        </p:grpSpPr>
        <p:sp>
          <p:nvSpPr>
            <p:cNvPr id="12" name="Rectangle 15"/>
            <p:cNvSpPr/>
            <p:nvPr/>
          </p:nvSpPr>
          <p:spPr>
            <a:xfrm>
              <a:off x="3923" y="2105"/>
              <a:ext cx="11452" cy="72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id-ID" sz="1000" b="1"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rPr>
                <a:t>Ut wisi enim ad minim veniam</a:t>
              </a:r>
              <a:r>
                <a:rPr kumimoji="0" lang="id-ID" sz="10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rPr>
                <a:t>, quis nostrud exerci tation ullamcorper suscipit lobortis nisl ut aliquip ex ea commodo consequat. Lorem ipsum dolor sit amet, consectetuer adipiscing</a:t>
              </a:r>
              <a:endParaRPr kumimoji="0" lang="en-US" sz="10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endParaRPr>
            </a:p>
          </p:txBody>
        </p:sp>
        <p:sp>
          <p:nvSpPr>
            <p:cNvPr id="13" name="Rectangle 16"/>
            <p:cNvSpPr/>
            <p:nvPr/>
          </p:nvSpPr>
          <p:spPr>
            <a:xfrm>
              <a:off x="5376" y="1499"/>
              <a:ext cx="8409" cy="822"/>
            </a:xfrm>
            <a:prstGeom prst="rect">
              <a:avLst/>
            </a:prstGeom>
          </p:spPr>
          <p:txBody>
            <a:bodyPr wrap="square">
              <a:spAutoFit/>
            </a:bodyPr>
            <a:lstStyle/>
            <a:p>
              <a:pPr lvl="0" algn="ctr"/>
              <a:r>
                <a:rPr lang="zh-CN" altLang="en-US" sz="2800" dirty="0">
                  <a:gradFill>
                    <a:gsLst>
                      <a:gs pos="0">
                        <a:srgbClr val="7247BB"/>
                      </a:gs>
                      <a:gs pos="100000">
                        <a:srgbClr val="C56A9B"/>
                      </a:gs>
                    </a:gsLst>
                    <a:lin ang="0" scaled="0"/>
                  </a:gradFill>
                  <a:latin typeface="Montserrat Light" panose="00000400000000000000" pitchFamily="50" charset="0"/>
                  <a:ea typeface="方正黑体简体" panose="03000509000000000000" pitchFamily="65" charset="-122"/>
                  <a:cs typeface="Segoe UI" panose="020B0702040204020203" pitchFamily="34" charset="0"/>
                </a:rPr>
                <a:t>整体工作进度</a:t>
              </a:r>
              <a:endParaRPr lang="zh-CN" altLang="en-US" sz="2800" dirty="0">
                <a:gradFill>
                  <a:gsLst>
                    <a:gs pos="0">
                      <a:srgbClr val="7247BB"/>
                    </a:gs>
                    <a:gs pos="100000">
                      <a:srgbClr val="C56A9B"/>
                    </a:gs>
                  </a:gsLst>
                  <a:lin ang="0" scaled="0"/>
                </a:gradFill>
                <a:latin typeface="Montserrat Light" panose="00000400000000000000" pitchFamily="50" charset="0"/>
                <a:ea typeface="方正黑体简体" panose="03000509000000000000" pitchFamily="65" charset="-122"/>
                <a:cs typeface="Segoe UI" panose="020B0702040204020203" pitchFamily="34" charset="0"/>
              </a:endParaRPr>
            </a:p>
          </p:txBody>
        </p:sp>
      </p:grpSp>
      <p:pic>
        <p:nvPicPr>
          <p:cNvPr id="17" name="图片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62430" y="1522773"/>
            <a:ext cx="5456121" cy="4344584"/>
          </a:xfrm>
          <a:prstGeom prst="rect">
            <a:avLst/>
          </a:prstGeom>
          <a:effectLst>
            <a:outerShdw blurRad="381000" dist="254000" dir="12000000" sx="90000" sy="-19000" rotWithShape="0">
              <a:prstClr val="black">
                <a:alpha val="15000"/>
              </a:prstClr>
            </a:outerShdw>
          </a:effectLst>
        </p:spPr>
      </p:pic>
      <p:sp>
        <p:nvSpPr>
          <p:cNvPr id="21" name="文本框 20"/>
          <p:cNvSpPr txBox="1"/>
          <p:nvPr/>
        </p:nvSpPr>
        <p:spPr>
          <a:xfrm>
            <a:off x="1854075" y="4410155"/>
            <a:ext cx="1023037" cy="246221"/>
          </a:xfrm>
          <a:prstGeom prst="rect">
            <a:avLst/>
          </a:prstGeom>
          <a:noFill/>
        </p:spPr>
        <p:txBody>
          <a:bodyPr wrap="none" rtlCol="0">
            <a:spAutoFit/>
          </a:bodyPr>
          <a:lstStyle/>
          <a:p>
            <a:pPr algn="ctr"/>
            <a:r>
              <a:rPr lang="en-US" altLang="zh-CN" sz="1000" b="1" dirty="0">
                <a:latin typeface="方正黑体简体" panose="03000509000000000000" pitchFamily="65" charset="-122"/>
                <a:ea typeface="方正黑体简体" panose="03000509000000000000" pitchFamily="65" charset="-122"/>
              </a:rPr>
              <a:t>+</a:t>
            </a:r>
            <a:r>
              <a:rPr lang="en-US" altLang="zh-CN" sz="1000" dirty="0">
                <a:latin typeface="方正黑体简体" panose="03000509000000000000" pitchFamily="65" charset="-122"/>
                <a:ea typeface="方正黑体简体" panose="03000509000000000000" pitchFamily="65" charset="-122"/>
              </a:rPr>
              <a:t>10.500 Hours</a:t>
            </a:r>
            <a:endParaRPr lang="zh-CN" altLang="en-US" sz="1000" dirty="0">
              <a:latin typeface="方正黑体简体" panose="03000509000000000000" pitchFamily="65" charset="-122"/>
              <a:ea typeface="方正黑体简体" panose="03000509000000000000" pitchFamily="65" charset="-122"/>
            </a:endParaRPr>
          </a:p>
        </p:txBody>
      </p:sp>
      <p:sp>
        <p:nvSpPr>
          <p:cNvPr id="22" name="文本框 21"/>
          <p:cNvSpPr txBox="1"/>
          <p:nvPr/>
        </p:nvSpPr>
        <p:spPr>
          <a:xfrm>
            <a:off x="1605915" y="4718050"/>
            <a:ext cx="1401445" cy="606425"/>
          </a:xfrm>
          <a:prstGeom prst="rect">
            <a:avLst/>
          </a:prstGeom>
          <a:noFill/>
        </p:spPr>
        <p:txBody>
          <a:bodyPr wrap="square" rtlCol="0">
            <a:spAutoFit/>
          </a:bodyPr>
          <a:lstStyle/>
          <a:p>
            <a:pPr lvl="0" algn="ctr">
              <a:lnSpc>
                <a:spcPct val="140000"/>
              </a:lnSpc>
            </a:pPr>
            <a:r>
              <a:rPr lang="zh-CN" altLang="en-US" sz="800" dirty="0">
                <a:solidFill>
                  <a:schemeClr val="tx1">
                    <a:lumMod val="75000"/>
                    <a:lumOff val="25000"/>
                  </a:schemeClr>
                </a:solidFill>
                <a:latin typeface="方正黑体简体" panose="03000509000000000000" pitchFamily="65" charset="-122"/>
                <a:ea typeface="方正黑体简体" panose="03000509000000000000" pitchFamily="65" charset="-122"/>
                <a:sym typeface="+mn-ea"/>
              </a:rPr>
              <a:t>单击添加详细文字说明，或复制文本黏贴自此右键只保留文字</a:t>
            </a:r>
            <a:endParaRPr lang="zh-CN" altLang="en-US" sz="800" dirty="0">
              <a:latin typeface="微软雅黑" panose="020B0503020204020204" charset="-122"/>
              <a:ea typeface="方正黑体简体" panose="03000509000000000000" pitchFamily="65" charset="-122"/>
            </a:endParaRPr>
          </a:p>
        </p:txBody>
      </p:sp>
      <p:sp>
        <p:nvSpPr>
          <p:cNvPr id="23" name="文本框 22"/>
          <p:cNvSpPr txBox="1"/>
          <p:nvPr/>
        </p:nvSpPr>
        <p:spPr>
          <a:xfrm>
            <a:off x="3272542" y="4410155"/>
            <a:ext cx="1037465" cy="246221"/>
          </a:xfrm>
          <a:prstGeom prst="rect">
            <a:avLst/>
          </a:prstGeom>
          <a:noFill/>
        </p:spPr>
        <p:txBody>
          <a:bodyPr wrap="none" rtlCol="0">
            <a:spAutoFit/>
          </a:bodyPr>
          <a:lstStyle/>
          <a:p>
            <a:pPr algn="ctr"/>
            <a:r>
              <a:rPr lang="en-US" altLang="zh-CN" sz="1000" b="1" dirty="0">
                <a:latin typeface="方正黑体简体" panose="03000509000000000000" pitchFamily="65" charset="-122"/>
                <a:ea typeface="方正黑体简体" panose="03000509000000000000" pitchFamily="65" charset="-122"/>
              </a:rPr>
              <a:t>+</a:t>
            </a:r>
            <a:r>
              <a:rPr lang="en-US" altLang="zh-CN" sz="1000" dirty="0">
                <a:latin typeface="方正黑体简体" panose="03000509000000000000" pitchFamily="65" charset="-122"/>
                <a:ea typeface="方正黑体简体" panose="03000509000000000000" pitchFamily="65" charset="-122"/>
              </a:rPr>
              <a:t>1440 Projects</a:t>
            </a:r>
            <a:endParaRPr lang="zh-CN" altLang="en-US" sz="1000" dirty="0">
              <a:latin typeface="方正黑体简体" panose="03000509000000000000" pitchFamily="65" charset="-122"/>
              <a:ea typeface="方正黑体简体" panose="03000509000000000000" pitchFamily="65" charset="-122"/>
            </a:endParaRPr>
          </a:p>
        </p:txBody>
      </p:sp>
      <p:sp>
        <p:nvSpPr>
          <p:cNvPr id="24" name="文本框 23"/>
          <p:cNvSpPr txBox="1"/>
          <p:nvPr/>
        </p:nvSpPr>
        <p:spPr>
          <a:xfrm>
            <a:off x="3007360" y="4718050"/>
            <a:ext cx="1568450" cy="606425"/>
          </a:xfrm>
          <a:prstGeom prst="rect">
            <a:avLst/>
          </a:prstGeom>
          <a:noFill/>
        </p:spPr>
        <p:txBody>
          <a:bodyPr wrap="square" rtlCol="0">
            <a:spAutoFit/>
          </a:bodyPr>
          <a:lstStyle/>
          <a:p>
            <a:pPr lvl="0" algn="ctr">
              <a:lnSpc>
                <a:spcPct val="140000"/>
              </a:lnSpc>
            </a:pPr>
            <a:r>
              <a:rPr lang="zh-CN" altLang="en-US" sz="800" dirty="0">
                <a:solidFill>
                  <a:schemeClr val="tx1">
                    <a:lumMod val="75000"/>
                    <a:lumOff val="25000"/>
                  </a:schemeClr>
                </a:solidFill>
                <a:latin typeface="方正黑体简体" panose="03000509000000000000" pitchFamily="65" charset="-122"/>
                <a:ea typeface="方正黑体简体" panose="03000509000000000000" pitchFamily="65" charset="-122"/>
                <a:sym typeface="+mn-ea"/>
              </a:rPr>
              <a:t>单击添加详细文字说明，或复制文本黏贴自此右键只保留文字</a:t>
            </a:r>
            <a:r>
              <a:rPr lang="en-US" altLang="zh-CN" sz="800" dirty="0">
                <a:latin typeface="微软雅黑" panose="020B0503020204020204" charset="-122"/>
                <a:ea typeface="方正黑体简体" panose="03000509000000000000" pitchFamily="65" charset="-122"/>
              </a:rPr>
              <a:t>t</a:t>
            </a:r>
            <a:endParaRPr lang="zh-CN" altLang="en-US" sz="800" dirty="0">
              <a:latin typeface="微软雅黑" panose="020B0503020204020204" charset="-122"/>
              <a:ea typeface="方正黑体简体" panose="03000509000000000000" pitchFamily="65" charset="-122"/>
            </a:endParaRPr>
          </a:p>
        </p:txBody>
      </p:sp>
      <p:grpSp>
        <p:nvGrpSpPr>
          <p:cNvPr id="25" name="组合 24"/>
          <p:cNvGrpSpPr/>
          <p:nvPr/>
        </p:nvGrpSpPr>
        <p:grpSpPr>
          <a:xfrm>
            <a:off x="2177540" y="3953139"/>
            <a:ext cx="376106" cy="376106"/>
            <a:chOff x="1830875" y="4224099"/>
            <a:chExt cx="376106" cy="376106"/>
          </a:xfrm>
        </p:grpSpPr>
        <p:sp>
          <p:nvSpPr>
            <p:cNvPr id="26" name="圆角矩形 17"/>
            <p:cNvSpPr/>
            <p:nvPr/>
          </p:nvSpPr>
          <p:spPr>
            <a:xfrm rot="2700000">
              <a:off x="1830875" y="4224099"/>
              <a:ext cx="376106" cy="376106"/>
            </a:xfrm>
            <a:prstGeom prst="roundRect">
              <a:avLst>
                <a:gd name="adj" fmla="val 25832"/>
              </a:avLst>
            </a:prstGeom>
            <a:gradFill flip="none" rotWithShape="0">
              <a:gsLst>
                <a:gs pos="56000">
                  <a:schemeClr val="bg1"/>
                </a:gs>
                <a:gs pos="99000">
                  <a:schemeClr val="bg1">
                    <a:lumMod val="75000"/>
                  </a:schemeClr>
                </a:gs>
              </a:gsLst>
              <a:lin ang="13500000" scaled="1"/>
              <a:tileRect/>
            </a:gradFill>
            <a:ln>
              <a:gradFill flip="none" rotWithShape="1">
                <a:gsLst>
                  <a:gs pos="1000">
                    <a:schemeClr val="bg1">
                      <a:lumMod val="85000"/>
                    </a:schemeClr>
                  </a:gs>
                  <a:gs pos="59000">
                    <a:schemeClr val="bg1"/>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a typeface="方正黑体简体" panose="03000509000000000000" pitchFamily="65" charset="-122"/>
              </a:endParaRPr>
            </a:p>
          </p:txBody>
        </p:sp>
        <p:sp>
          <p:nvSpPr>
            <p:cNvPr id="27" name="PA_任意多边形 29"/>
            <p:cNvSpPr>
              <a:spLocks noChangeAspect="1"/>
            </p:cNvSpPr>
            <p:nvPr>
              <p:custDataLst>
                <p:tags r:id="rId3"/>
              </p:custDataLst>
            </p:nvPr>
          </p:nvSpPr>
          <p:spPr>
            <a:xfrm>
              <a:off x="1928928" y="4322154"/>
              <a:ext cx="180000" cy="179997"/>
            </a:xfrm>
            <a:custGeom>
              <a:avLst/>
              <a:gdLst/>
              <a:ahLst/>
              <a:cxnLst/>
              <a:rect l="l" t="t" r="r" b="b"/>
              <a:pathLst>
                <a:path w="257180" h="257175">
                  <a:moveTo>
                    <a:pt x="248007" y="0"/>
                  </a:moveTo>
                  <a:cubicBezTo>
                    <a:pt x="249920" y="0"/>
                    <a:pt x="251643" y="527"/>
                    <a:pt x="253173" y="1579"/>
                  </a:cubicBezTo>
                  <a:cubicBezTo>
                    <a:pt x="256331" y="3875"/>
                    <a:pt x="257622" y="6937"/>
                    <a:pt x="257048" y="10764"/>
                  </a:cubicBezTo>
                  <a:lnTo>
                    <a:pt x="220309" y="231200"/>
                  </a:lnTo>
                  <a:cubicBezTo>
                    <a:pt x="219831" y="233974"/>
                    <a:pt x="218300" y="236127"/>
                    <a:pt x="215717" y="237658"/>
                  </a:cubicBezTo>
                  <a:cubicBezTo>
                    <a:pt x="214377" y="238423"/>
                    <a:pt x="212894" y="238806"/>
                    <a:pt x="211268" y="238806"/>
                  </a:cubicBezTo>
                  <a:cubicBezTo>
                    <a:pt x="210215" y="238806"/>
                    <a:pt x="209067" y="238567"/>
                    <a:pt x="207823" y="238088"/>
                  </a:cubicBezTo>
                  <a:lnTo>
                    <a:pt x="142812" y="211538"/>
                  </a:lnTo>
                  <a:lnTo>
                    <a:pt x="108082" y="253875"/>
                  </a:lnTo>
                  <a:cubicBezTo>
                    <a:pt x="106360" y="256075"/>
                    <a:pt x="104016" y="257175"/>
                    <a:pt x="101050" y="257175"/>
                  </a:cubicBezTo>
                  <a:cubicBezTo>
                    <a:pt x="99806" y="257175"/>
                    <a:pt x="98754" y="256984"/>
                    <a:pt x="97892" y="256601"/>
                  </a:cubicBezTo>
                  <a:cubicBezTo>
                    <a:pt x="96075" y="255932"/>
                    <a:pt x="94616" y="254807"/>
                    <a:pt x="93515" y="253229"/>
                  </a:cubicBezTo>
                  <a:cubicBezTo>
                    <a:pt x="92415" y="251650"/>
                    <a:pt x="91865" y="249904"/>
                    <a:pt x="91865" y="247991"/>
                  </a:cubicBezTo>
                  <a:lnTo>
                    <a:pt x="91865" y="197905"/>
                  </a:lnTo>
                  <a:lnTo>
                    <a:pt x="215860" y="45925"/>
                  </a:lnTo>
                  <a:lnTo>
                    <a:pt x="62445" y="178674"/>
                  </a:lnTo>
                  <a:lnTo>
                    <a:pt x="5757" y="155425"/>
                  </a:lnTo>
                  <a:cubicBezTo>
                    <a:pt x="2217" y="154085"/>
                    <a:pt x="304" y="151454"/>
                    <a:pt x="17" y="147532"/>
                  </a:cubicBezTo>
                  <a:cubicBezTo>
                    <a:pt x="-175" y="143705"/>
                    <a:pt x="1356" y="140882"/>
                    <a:pt x="4609" y="139064"/>
                  </a:cubicBezTo>
                  <a:lnTo>
                    <a:pt x="243415" y="1292"/>
                  </a:lnTo>
                  <a:cubicBezTo>
                    <a:pt x="244850" y="431"/>
                    <a:pt x="246380" y="0"/>
                    <a:pt x="248007" y="0"/>
                  </a:cubicBezTo>
                  <a:close/>
                </a:path>
              </a:pathLst>
            </a:custGeom>
            <a:solidFill>
              <a:schemeClr val="bg2">
                <a:lumMod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sz="2000" dirty="0">
                <a:latin typeface="FontAwesome" pitchFamily="2" charset="0"/>
                <a:ea typeface="方正黑体简体" panose="03000509000000000000" pitchFamily="65" charset="-122"/>
              </a:endParaRPr>
            </a:p>
          </p:txBody>
        </p:sp>
      </p:grpSp>
      <p:grpSp>
        <p:nvGrpSpPr>
          <p:cNvPr id="28" name="组合 27"/>
          <p:cNvGrpSpPr/>
          <p:nvPr/>
        </p:nvGrpSpPr>
        <p:grpSpPr>
          <a:xfrm>
            <a:off x="3603221" y="3953140"/>
            <a:ext cx="376106" cy="376106"/>
            <a:chOff x="3256556" y="4224100"/>
            <a:chExt cx="376106" cy="376106"/>
          </a:xfrm>
        </p:grpSpPr>
        <p:sp>
          <p:nvSpPr>
            <p:cNvPr id="29" name="圆角矩形 20"/>
            <p:cNvSpPr/>
            <p:nvPr/>
          </p:nvSpPr>
          <p:spPr>
            <a:xfrm rot="2700000">
              <a:off x="3256556" y="4224100"/>
              <a:ext cx="376106" cy="376106"/>
            </a:xfrm>
            <a:prstGeom prst="roundRect">
              <a:avLst>
                <a:gd name="adj" fmla="val 25832"/>
              </a:avLst>
            </a:prstGeom>
            <a:gradFill flip="none" rotWithShape="0">
              <a:gsLst>
                <a:gs pos="56000">
                  <a:schemeClr val="bg1"/>
                </a:gs>
                <a:gs pos="99000">
                  <a:schemeClr val="bg1">
                    <a:lumMod val="75000"/>
                  </a:schemeClr>
                </a:gs>
              </a:gsLst>
              <a:lin ang="13500000" scaled="1"/>
              <a:tileRect/>
            </a:gradFill>
            <a:ln>
              <a:gradFill flip="none" rotWithShape="1">
                <a:gsLst>
                  <a:gs pos="1000">
                    <a:schemeClr val="bg1">
                      <a:lumMod val="85000"/>
                    </a:schemeClr>
                  </a:gs>
                  <a:gs pos="59000">
                    <a:schemeClr val="bg1"/>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a typeface="方正黑体简体" panose="03000509000000000000" pitchFamily="65" charset="-122"/>
              </a:endParaRPr>
            </a:p>
          </p:txBody>
        </p:sp>
        <p:sp>
          <p:nvSpPr>
            <p:cNvPr id="30" name="PA_任意多边形 28"/>
            <p:cNvSpPr>
              <a:spLocks noChangeAspect="1" noChangeArrowheads="1"/>
            </p:cNvSpPr>
            <p:nvPr>
              <p:custDataLst>
                <p:tags r:id="rId4"/>
              </p:custDataLst>
            </p:nvPr>
          </p:nvSpPr>
          <p:spPr bwMode="auto">
            <a:xfrm>
              <a:off x="3336839" y="4322152"/>
              <a:ext cx="215541" cy="180000"/>
            </a:xfrm>
            <a:custGeom>
              <a:avLst/>
              <a:gdLst>
                <a:gd name="T0" fmla="*/ 124 w 498"/>
                <a:gd name="T1" fmla="*/ 81 h 418"/>
                <a:gd name="T2" fmla="*/ 124 w 498"/>
                <a:gd name="T3" fmla="*/ 81 h 418"/>
                <a:gd name="T4" fmla="*/ 36 w 498"/>
                <a:gd name="T5" fmla="*/ 258 h 418"/>
                <a:gd name="T6" fmla="*/ 346 w 498"/>
                <a:gd name="T7" fmla="*/ 116 h 418"/>
                <a:gd name="T8" fmla="*/ 9 w 498"/>
                <a:gd name="T9" fmla="*/ 382 h 418"/>
                <a:gd name="T10" fmla="*/ 44 w 498"/>
                <a:gd name="T11" fmla="*/ 400 h 418"/>
                <a:gd name="T12" fmla="*/ 97 w 498"/>
                <a:gd name="T13" fmla="*/ 311 h 418"/>
                <a:gd name="T14" fmla="*/ 293 w 498"/>
                <a:gd name="T15" fmla="*/ 311 h 418"/>
                <a:gd name="T16" fmla="*/ 469 w 498"/>
                <a:gd name="T17" fmla="*/ 72 h 418"/>
                <a:gd name="T18" fmla="*/ 124 w 498"/>
                <a:gd name="T19" fmla="*/ 81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8" h="418">
                  <a:moveTo>
                    <a:pt x="124" y="81"/>
                  </a:moveTo>
                  <a:lnTo>
                    <a:pt x="124" y="81"/>
                  </a:lnTo>
                  <a:cubicBezTo>
                    <a:pt x="27" y="134"/>
                    <a:pt x="36" y="222"/>
                    <a:pt x="36" y="258"/>
                  </a:cubicBezTo>
                  <a:cubicBezTo>
                    <a:pt x="159" y="107"/>
                    <a:pt x="346" y="116"/>
                    <a:pt x="346" y="116"/>
                  </a:cubicBezTo>
                  <a:cubicBezTo>
                    <a:pt x="346" y="116"/>
                    <a:pt x="80" y="204"/>
                    <a:pt x="9" y="382"/>
                  </a:cubicBezTo>
                  <a:cubicBezTo>
                    <a:pt x="0" y="400"/>
                    <a:pt x="36" y="417"/>
                    <a:pt x="44" y="400"/>
                  </a:cubicBezTo>
                  <a:cubicBezTo>
                    <a:pt x="62" y="355"/>
                    <a:pt x="97" y="311"/>
                    <a:pt x="97" y="311"/>
                  </a:cubicBezTo>
                  <a:cubicBezTo>
                    <a:pt x="151" y="329"/>
                    <a:pt x="230" y="355"/>
                    <a:pt x="293" y="311"/>
                  </a:cubicBezTo>
                  <a:cubicBezTo>
                    <a:pt x="363" y="258"/>
                    <a:pt x="363" y="134"/>
                    <a:pt x="469" y="72"/>
                  </a:cubicBezTo>
                  <a:cubicBezTo>
                    <a:pt x="497" y="63"/>
                    <a:pt x="249" y="0"/>
                    <a:pt x="124" y="81"/>
                  </a:cubicBezTo>
                </a:path>
              </a:pathLst>
            </a:custGeom>
            <a:solidFill>
              <a:schemeClr val="bg2">
                <a:lumMod val="25000"/>
              </a:schemeClr>
            </a:solidFill>
            <a:ln>
              <a:noFill/>
            </a:ln>
            <a:effectLst/>
          </p:spPr>
          <p:txBody>
            <a:bodyPr wrap="none" lIns="45712" tIns="22856" rIns="45712" bIns="22856" anchor="ctr"/>
            <a:lstStyle/>
            <a:p>
              <a:pPr defTabSz="608965">
                <a:defRPr/>
              </a:pPr>
              <a:endParaRPr lang="en-US" dirty="0">
                <a:ea typeface="方正黑体简体" panose="03000509000000000000" pitchFamily="65" charset="-122"/>
              </a:endParaRPr>
            </a:p>
          </p:txBody>
        </p:sp>
      </p:grpSp>
      <p:grpSp>
        <p:nvGrpSpPr>
          <p:cNvPr id="31" name="组合 30"/>
          <p:cNvGrpSpPr/>
          <p:nvPr/>
        </p:nvGrpSpPr>
        <p:grpSpPr>
          <a:xfrm>
            <a:off x="1671320" y="2341880"/>
            <a:ext cx="3729990" cy="1151890"/>
            <a:chOff x="2056" y="4640"/>
            <a:chExt cx="5874" cy="1814"/>
          </a:xfrm>
        </p:grpSpPr>
        <p:sp>
          <p:nvSpPr>
            <p:cNvPr id="32" name="文本框 31"/>
            <p:cNvSpPr txBox="1"/>
            <p:nvPr/>
          </p:nvSpPr>
          <p:spPr>
            <a:xfrm>
              <a:off x="2056" y="4640"/>
              <a:ext cx="3580" cy="628"/>
            </a:xfrm>
            <a:prstGeom prst="rect">
              <a:avLst/>
            </a:prstGeom>
            <a:noFill/>
          </p:spPr>
          <p:txBody>
            <a:bodyPr wrap="square" rtlCol="0">
              <a:spAutoFit/>
            </a:bodyPr>
            <a:lstStyle/>
            <a:p>
              <a:r>
                <a:rPr lang="zh-CN" altLang="en-US" sz="2000" dirty="0">
                  <a:solidFill>
                    <a:schemeClr val="tx1">
                      <a:lumMod val="75000"/>
                      <a:lumOff val="25000"/>
                    </a:schemeClr>
                  </a:solidFill>
                  <a:latin typeface="Times New Roman" panose="02020703060505090304" pitchFamily="18" charset="0"/>
                  <a:ea typeface="方正黑体简体" panose="03000509000000000000" pitchFamily="65" charset="-122"/>
                  <a:cs typeface="Times New Roman" panose="02020703060505090304" pitchFamily="18" charset="0"/>
                </a:rPr>
                <a:t>详细完成情况</a:t>
              </a:r>
              <a:endParaRPr lang="zh-CN" altLang="en-US" sz="2000" dirty="0">
                <a:solidFill>
                  <a:schemeClr val="tx1">
                    <a:lumMod val="75000"/>
                    <a:lumOff val="25000"/>
                  </a:schemeClr>
                </a:solidFill>
                <a:latin typeface="Times New Roman" panose="02020703060505090304" pitchFamily="18" charset="0"/>
                <a:ea typeface="方正黑体简体" panose="03000509000000000000" pitchFamily="65" charset="-122"/>
                <a:cs typeface="Times New Roman" panose="02020703060505090304" pitchFamily="18" charset="0"/>
              </a:endParaRPr>
            </a:p>
          </p:txBody>
        </p:sp>
        <p:sp>
          <p:nvSpPr>
            <p:cNvPr id="33" name="PA-文本框 113"/>
            <p:cNvSpPr txBox="1"/>
            <p:nvPr>
              <p:custDataLst>
                <p:tags r:id="rId5"/>
              </p:custDataLst>
            </p:nvPr>
          </p:nvSpPr>
          <p:spPr>
            <a:xfrm>
              <a:off x="2075" y="5220"/>
              <a:ext cx="5855" cy="1234"/>
            </a:xfrm>
            <a:prstGeom prst="rect">
              <a:avLst/>
            </a:prstGeom>
            <a:noFill/>
          </p:spPr>
          <p:txBody>
            <a:bodyPr wrap="square" rtlCol="0">
              <a:spAutoFit/>
            </a:bodyPr>
            <a:lstStyle/>
            <a:p>
              <a:pPr algn="l">
                <a:lnSpc>
                  <a:spcPct val="150000"/>
                </a:lnSpc>
              </a:pPr>
              <a:r>
                <a:rPr lang="zh-CN" altLang="en-US" sz="1000" dirty="0">
                  <a:solidFill>
                    <a:schemeClr val="tx1">
                      <a:lumMod val="75000"/>
                      <a:lumOff val="25000"/>
                    </a:schemeClr>
                  </a:solidFill>
                  <a:latin typeface="方正黑体简体" panose="03000509000000000000" pitchFamily="65" charset="-122"/>
                  <a:ea typeface="方正黑体简体" panose="03000509000000000000" pitchFamily="65" charset="-122"/>
                </a:rPr>
                <a:t>单击添加详细文字说明，或复制文本黏贴自此右键只保留文字。</a:t>
              </a:r>
              <a:r>
                <a:rPr lang="zh-CN" altLang="en-US" sz="1000" dirty="0">
                  <a:solidFill>
                    <a:schemeClr val="tx1">
                      <a:lumMod val="75000"/>
                      <a:lumOff val="25000"/>
                    </a:schemeClr>
                  </a:solidFill>
                  <a:latin typeface="方正黑体简体" panose="03000509000000000000" pitchFamily="65" charset="-122"/>
                  <a:ea typeface="方正黑体简体" panose="03000509000000000000" pitchFamily="65" charset="-122"/>
                  <a:sym typeface="+mn-ea"/>
                </a:rPr>
                <a:t>单击添加详细文字说明，或复制文本黏贴自此右键只保留文字。</a:t>
              </a:r>
              <a:endParaRPr lang="zh-CN" altLang="en-US" sz="1000" dirty="0">
                <a:solidFill>
                  <a:schemeClr val="tx1">
                    <a:lumMod val="75000"/>
                    <a:lumOff val="25000"/>
                  </a:schemeClr>
                </a:solidFill>
                <a:latin typeface="方正黑体简体" panose="03000509000000000000" pitchFamily="65" charset="-122"/>
                <a:ea typeface="方正黑体简体" panose="03000509000000000000" pitchFamily="65" charset="-122"/>
              </a:endParaRPr>
            </a:p>
            <a:p>
              <a:pPr algn="l">
                <a:lnSpc>
                  <a:spcPct val="150000"/>
                </a:lnSpc>
              </a:pPr>
              <a:endParaRPr lang="zh-CN" altLang="en-US" sz="1000" dirty="0">
                <a:solidFill>
                  <a:schemeClr val="tx1">
                    <a:lumMod val="75000"/>
                    <a:lumOff val="25000"/>
                  </a:schemeClr>
                </a:solidFill>
                <a:latin typeface="方正黑体简体" panose="03000509000000000000" pitchFamily="65" charset="-122"/>
                <a:ea typeface="方正黑体简体" panose="03000509000000000000" pitchFamily="65" charset="-122"/>
              </a:endParaRPr>
            </a:p>
          </p:txBody>
        </p:sp>
      </p:grpSp>
      <p:pic>
        <p:nvPicPr>
          <p:cNvPr id="34" name="图片 3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0800000" flipH="1" flipV="1">
            <a:off x="8199120" y="-4445"/>
            <a:ext cx="3987800" cy="1406525"/>
          </a:xfrm>
          <a:prstGeom prst="rect">
            <a:avLst/>
          </a:prstGeom>
        </p:spPr>
      </p:pic>
      <p:pic>
        <p:nvPicPr>
          <p:cNvPr id="35" name="图片 3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flipV="1">
            <a:off x="0" y="5586095"/>
            <a:ext cx="3606800" cy="1271905"/>
          </a:xfrm>
          <a:prstGeom prst="rect">
            <a:avLst/>
          </a:prstGeom>
        </p:spPr>
      </p:pic>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50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750"/>
                                        <p:tgtEl>
                                          <p:spTgt spid="25"/>
                                        </p:tgtEl>
                                      </p:cBhvr>
                                    </p:animEffect>
                                  </p:childTnLst>
                                </p:cTn>
                              </p:par>
                              <p:par>
                                <p:cTn id="13" presetID="64" presetClass="path" presetSubtype="0" decel="100000" fill="hold" nodeType="withEffect">
                                  <p:stCondLst>
                                    <p:cond delay="500"/>
                                  </p:stCondLst>
                                  <p:childTnLst>
                                    <p:animMotion origin="layout" path="M 1.04167E-6 4.44444E-6 L 1.04167E-6 -0.08658 " pathEditMode="relative" rAng="0" ptsTypes="AA">
                                      <p:cBhvr>
                                        <p:cTn id="14" dur="1250" spd="-100000" fill="hold"/>
                                        <p:tgtEl>
                                          <p:spTgt spid="25"/>
                                        </p:tgtEl>
                                        <p:attrNameLst>
                                          <p:attrName>ppt_x</p:attrName>
                                          <p:attrName>ppt_y</p:attrName>
                                        </p:attrNameLst>
                                      </p:cBhvr>
                                      <p:rCtr x="0" y="-4329"/>
                                    </p:animMotion>
                                  </p:childTnLst>
                                </p:cTn>
                              </p:par>
                              <p:par>
                                <p:cTn id="15" presetID="10" presetClass="entr" presetSubtype="0" fill="hold" grpId="0" nodeType="withEffect">
                                  <p:stCondLst>
                                    <p:cond delay="75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750"/>
                                        <p:tgtEl>
                                          <p:spTgt spid="21"/>
                                        </p:tgtEl>
                                      </p:cBhvr>
                                    </p:animEffect>
                                  </p:childTnLst>
                                </p:cTn>
                              </p:par>
                              <p:par>
                                <p:cTn id="18" presetID="64" presetClass="path" presetSubtype="0" decel="100000" fill="hold" grpId="1" nodeType="withEffect">
                                  <p:stCondLst>
                                    <p:cond delay="750"/>
                                  </p:stCondLst>
                                  <p:childTnLst>
                                    <p:animMotion origin="layout" path="M 5E-6 -2.96296E-6 L 5E-6 -0.08657 " pathEditMode="relative" rAng="0" ptsTypes="AA">
                                      <p:cBhvr>
                                        <p:cTn id="19" dur="1250" spd="-100000" fill="hold"/>
                                        <p:tgtEl>
                                          <p:spTgt spid="21"/>
                                        </p:tgtEl>
                                        <p:attrNameLst>
                                          <p:attrName>ppt_x</p:attrName>
                                          <p:attrName>ppt_y</p:attrName>
                                        </p:attrNameLst>
                                      </p:cBhvr>
                                      <p:rCtr x="0" y="-4329"/>
                                    </p:animMotion>
                                  </p:childTnLst>
                                </p:cTn>
                              </p:par>
                              <p:par>
                                <p:cTn id="20" presetID="10" presetClass="entr" presetSubtype="0" fill="hold" grpId="0" nodeType="withEffect">
                                  <p:stCondLst>
                                    <p:cond delay="100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750"/>
                                        <p:tgtEl>
                                          <p:spTgt spid="22"/>
                                        </p:tgtEl>
                                      </p:cBhvr>
                                    </p:animEffect>
                                  </p:childTnLst>
                                </p:cTn>
                              </p:par>
                              <p:par>
                                <p:cTn id="23" presetID="64" presetClass="path" presetSubtype="0" decel="100000" fill="hold" grpId="1" nodeType="withEffect">
                                  <p:stCondLst>
                                    <p:cond delay="1000"/>
                                  </p:stCondLst>
                                  <p:childTnLst>
                                    <p:animMotion origin="layout" path="M 1.04167E-6 4.44444E-6 L 1.04167E-6 -0.08658 " pathEditMode="relative" rAng="0" ptsTypes="AA">
                                      <p:cBhvr>
                                        <p:cTn id="24" dur="1250" spd="-100000" fill="hold"/>
                                        <p:tgtEl>
                                          <p:spTgt spid="22"/>
                                        </p:tgtEl>
                                        <p:attrNameLst>
                                          <p:attrName>ppt_x</p:attrName>
                                          <p:attrName>ppt_y</p:attrName>
                                        </p:attrNameLst>
                                      </p:cBhvr>
                                      <p:rCtr x="0" y="-4329"/>
                                    </p:animMotion>
                                  </p:childTnLst>
                                </p:cTn>
                              </p:par>
                              <p:par>
                                <p:cTn id="25" presetID="10" presetClass="entr" presetSubtype="0" fill="hold" nodeType="withEffect">
                                  <p:stCondLst>
                                    <p:cond delay="125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750"/>
                                        <p:tgtEl>
                                          <p:spTgt spid="28"/>
                                        </p:tgtEl>
                                      </p:cBhvr>
                                    </p:animEffect>
                                  </p:childTnLst>
                                </p:cTn>
                              </p:par>
                              <p:par>
                                <p:cTn id="28" presetID="64" presetClass="path" presetSubtype="0" decel="100000" fill="hold" nodeType="withEffect">
                                  <p:stCondLst>
                                    <p:cond delay="1250"/>
                                  </p:stCondLst>
                                  <p:childTnLst>
                                    <p:animMotion origin="layout" path="M 1.04167E-6 4.44444E-6 L 1.04167E-6 -0.08658 " pathEditMode="relative" rAng="0" ptsTypes="AA">
                                      <p:cBhvr>
                                        <p:cTn id="29" dur="1250" spd="-100000" fill="hold"/>
                                        <p:tgtEl>
                                          <p:spTgt spid="28"/>
                                        </p:tgtEl>
                                        <p:attrNameLst>
                                          <p:attrName>ppt_x</p:attrName>
                                          <p:attrName>ppt_y</p:attrName>
                                        </p:attrNameLst>
                                      </p:cBhvr>
                                      <p:rCtr x="0" y="-4329"/>
                                    </p:animMotion>
                                  </p:childTnLst>
                                </p:cTn>
                              </p:par>
                              <p:par>
                                <p:cTn id="30" presetID="10" presetClass="entr" presetSubtype="0" fill="hold" grpId="0" nodeType="withEffect">
                                  <p:stCondLst>
                                    <p:cond delay="150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750"/>
                                        <p:tgtEl>
                                          <p:spTgt spid="23"/>
                                        </p:tgtEl>
                                      </p:cBhvr>
                                    </p:animEffect>
                                  </p:childTnLst>
                                </p:cTn>
                              </p:par>
                              <p:par>
                                <p:cTn id="33" presetID="64" presetClass="path" presetSubtype="0" decel="100000" fill="hold" grpId="1" nodeType="withEffect">
                                  <p:stCondLst>
                                    <p:cond delay="1500"/>
                                  </p:stCondLst>
                                  <p:childTnLst>
                                    <p:animMotion origin="layout" path="M -2.08333E-6 -2.96296E-6 L -2.08333E-6 -0.08657 " pathEditMode="relative" rAng="0" ptsTypes="AA">
                                      <p:cBhvr>
                                        <p:cTn id="34" dur="1250" spd="-100000" fill="hold"/>
                                        <p:tgtEl>
                                          <p:spTgt spid="23"/>
                                        </p:tgtEl>
                                        <p:attrNameLst>
                                          <p:attrName>ppt_x</p:attrName>
                                          <p:attrName>ppt_y</p:attrName>
                                        </p:attrNameLst>
                                      </p:cBhvr>
                                      <p:rCtr x="0" y="-4329"/>
                                    </p:animMotion>
                                  </p:childTnLst>
                                </p:cTn>
                              </p:par>
                              <p:par>
                                <p:cTn id="35" presetID="10" presetClass="entr" presetSubtype="0" fill="hold" grpId="0" nodeType="withEffect">
                                  <p:stCondLst>
                                    <p:cond delay="175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750"/>
                                        <p:tgtEl>
                                          <p:spTgt spid="24"/>
                                        </p:tgtEl>
                                      </p:cBhvr>
                                    </p:animEffect>
                                  </p:childTnLst>
                                </p:cTn>
                              </p:par>
                              <p:par>
                                <p:cTn id="38" presetID="64" presetClass="path" presetSubtype="0" decel="100000" fill="hold" grpId="1" nodeType="withEffect">
                                  <p:stCondLst>
                                    <p:cond delay="1750"/>
                                  </p:stCondLst>
                                  <p:childTnLst>
                                    <p:animMotion origin="layout" path="M 1.04167E-6 4.44444E-6 L 1.04167E-6 -0.08658 " pathEditMode="relative" rAng="0" ptsTypes="AA">
                                      <p:cBhvr>
                                        <p:cTn id="39" dur="1250" spd="-100000" fill="hold"/>
                                        <p:tgtEl>
                                          <p:spTgt spid="24"/>
                                        </p:tgtEl>
                                        <p:attrNameLst>
                                          <p:attrName>ppt_x</p:attrName>
                                          <p:attrName>ppt_y</p:attrName>
                                        </p:attrNameLst>
                                      </p:cBhvr>
                                      <p:rCtr x="0" y="-432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2" grpId="0"/>
      <p:bldP spid="22" grpId="1"/>
      <p:bldP spid="23" grpId="0"/>
      <p:bldP spid="23" grpId="1"/>
      <p:bldP spid="24" grpId="0"/>
      <p:bldP spid="24"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97398" y="1828800"/>
            <a:ext cx="12289398" cy="6286500"/>
          </a:xfrm>
          <a:prstGeom prst="rect">
            <a:avLst/>
          </a:prstGeom>
          <a:solidFill>
            <a:srgbClr val="F4F5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97398" y="742950"/>
            <a:ext cx="5909537" cy="7372350"/>
          </a:xfrm>
          <a:custGeom>
            <a:avLst/>
            <a:gdLst>
              <a:gd name="connsiteX0" fmla="*/ 0 w 3983598"/>
              <a:gd name="connsiteY0" fmla="*/ 0 h 6286500"/>
              <a:gd name="connsiteX1" fmla="*/ 3983598 w 3983598"/>
              <a:gd name="connsiteY1" fmla="*/ 0 h 6286500"/>
              <a:gd name="connsiteX2" fmla="*/ 3983598 w 3983598"/>
              <a:gd name="connsiteY2" fmla="*/ 6286500 h 6286500"/>
              <a:gd name="connsiteX3" fmla="*/ 0 w 3983598"/>
              <a:gd name="connsiteY3" fmla="*/ 6286500 h 6286500"/>
              <a:gd name="connsiteX4" fmla="*/ 0 w 3983598"/>
              <a:gd name="connsiteY4" fmla="*/ 0 h 6286500"/>
              <a:gd name="connsiteX0-1" fmla="*/ 0 w 6498198"/>
              <a:gd name="connsiteY0-2" fmla="*/ 8538 h 6295038"/>
              <a:gd name="connsiteX1-3" fmla="*/ 3983598 w 6498198"/>
              <a:gd name="connsiteY1-4" fmla="*/ 8538 h 6295038"/>
              <a:gd name="connsiteX2-5" fmla="*/ 3983598 w 6498198"/>
              <a:gd name="connsiteY2-6" fmla="*/ 6295038 h 6295038"/>
              <a:gd name="connsiteX3-7" fmla="*/ 0 w 6498198"/>
              <a:gd name="connsiteY3-8" fmla="*/ 6295038 h 6295038"/>
              <a:gd name="connsiteX4-9" fmla="*/ 0 w 6498198"/>
              <a:gd name="connsiteY4-10" fmla="*/ 8538 h 6295038"/>
              <a:gd name="connsiteX0-11" fmla="*/ 0 w 5676931"/>
              <a:gd name="connsiteY0-12" fmla="*/ 0 h 6286500"/>
              <a:gd name="connsiteX1-13" fmla="*/ 3983598 w 5676931"/>
              <a:gd name="connsiteY1-14" fmla="*/ 0 h 6286500"/>
              <a:gd name="connsiteX2-15" fmla="*/ 3983598 w 5676931"/>
              <a:gd name="connsiteY2-16" fmla="*/ 6286500 h 6286500"/>
              <a:gd name="connsiteX3-17" fmla="*/ 0 w 5676931"/>
              <a:gd name="connsiteY3-18" fmla="*/ 6286500 h 6286500"/>
              <a:gd name="connsiteX4-19" fmla="*/ 0 w 5676931"/>
              <a:gd name="connsiteY4-20" fmla="*/ 0 h 6286500"/>
              <a:gd name="connsiteX0-21" fmla="*/ 0 w 5676931"/>
              <a:gd name="connsiteY0-22" fmla="*/ 322170 h 6608670"/>
              <a:gd name="connsiteX1-23" fmla="*/ 3983598 w 5676931"/>
              <a:gd name="connsiteY1-24" fmla="*/ 322170 h 6608670"/>
              <a:gd name="connsiteX2-25" fmla="*/ 3983598 w 5676931"/>
              <a:gd name="connsiteY2-26" fmla="*/ 6608670 h 6608670"/>
              <a:gd name="connsiteX3-27" fmla="*/ 0 w 5676931"/>
              <a:gd name="connsiteY3-28" fmla="*/ 6608670 h 6608670"/>
              <a:gd name="connsiteX4-29" fmla="*/ 0 w 5676931"/>
              <a:gd name="connsiteY4-30" fmla="*/ 322170 h 6608670"/>
              <a:gd name="connsiteX0-31" fmla="*/ 0 w 5194331"/>
              <a:gd name="connsiteY0-32" fmla="*/ 322170 h 6608670"/>
              <a:gd name="connsiteX1-33" fmla="*/ 3983598 w 5194331"/>
              <a:gd name="connsiteY1-34" fmla="*/ 322170 h 6608670"/>
              <a:gd name="connsiteX2-35" fmla="*/ 3983598 w 5194331"/>
              <a:gd name="connsiteY2-36" fmla="*/ 6608670 h 6608670"/>
              <a:gd name="connsiteX3-37" fmla="*/ 0 w 5194331"/>
              <a:gd name="connsiteY3-38" fmla="*/ 6608670 h 6608670"/>
              <a:gd name="connsiteX4-39" fmla="*/ 0 w 5194331"/>
              <a:gd name="connsiteY4-40" fmla="*/ 322170 h 6608670"/>
              <a:gd name="connsiteX0-41" fmla="*/ 0 w 5194331"/>
              <a:gd name="connsiteY0-42" fmla="*/ 93260 h 6379760"/>
              <a:gd name="connsiteX1-43" fmla="*/ 3983598 w 5194331"/>
              <a:gd name="connsiteY1-44" fmla="*/ 93260 h 6379760"/>
              <a:gd name="connsiteX2-45" fmla="*/ 3983598 w 5194331"/>
              <a:gd name="connsiteY2-46" fmla="*/ 6379760 h 6379760"/>
              <a:gd name="connsiteX3-47" fmla="*/ 0 w 5194331"/>
              <a:gd name="connsiteY3-48" fmla="*/ 6379760 h 6379760"/>
              <a:gd name="connsiteX4-49" fmla="*/ 0 w 5194331"/>
              <a:gd name="connsiteY4-50" fmla="*/ 93260 h 6379760"/>
              <a:gd name="connsiteX0-51" fmla="*/ 0 w 5055273"/>
              <a:gd name="connsiteY0-52" fmla="*/ 7129 h 6293629"/>
              <a:gd name="connsiteX1-53" fmla="*/ 3793098 w 5055273"/>
              <a:gd name="connsiteY1-54" fmla="*/ 159736 h 6293629"/>
              <a:gd name="connsiteX2-55" fmla="*/ 3983598 w 5055273"/>
              <a:gd name="connsiteY2-56" fmla="*/ 6293629 h 6293629"/>
              <a:gd name="connsiteX3-57" fmla="*/ 0 w 5055273"/>
              <a:gd name="connsiteY3-58" fmla="*/ 6293629 h 6293629"/>
              <a:gd name="connsiteX4-59" fmla="*/ 0 w 5055273"/>
              <a:gd name="connsiteY4-60" fmla="*/ 7129 h 6293629"/>
              <a:gd name="connsiteX0-61" fmla="*/ 0 w 5909537"/>
              <a:gd name="connsiteY0-62" fmla="*/ 7129 h 6293629"/>
              <a:gd name="connsiteX1-63" fmla="*/ 3793098 w 5909537"/>
              <a:gd name="connsiteY1-64" fmla="*/ 159736 h 6293629"/>
              <a:gd name="connsiteX2-65" fmla="*/ 3983598 w 5909537"/>
              <a:gd name="connsiteY2-66" fmla="*/ 6293629 h 6293629"/>
              <a:gd name="connsiteX3-67" fmla="*/ 0 w 5909537"/>
              <a:gd name="connsiteY3-68" fmla="*/ 6293629 h 6293629"/>
              <a:gd name="connsiteX4-69" fmla="*/ 0 w 5909537"/>
              <a:gd name="connsiteY4-70" fmla="*/ 7129 h 6293629"/>
              <a:gd name="connsiteX0-71" fmla="*/ 0 w 5909537"/>
              <a:gd name="connsiteY0-72" fmla="*/ 442559 h 6729059"/>
              <a:gd name="connsiteX1-73" fmla="*/ 3050148 w 5909537"/>
              <a:gd name="connsiteY1-74" fmla="*/ 530809 h 6729059"/>
              <a:gd name="connsiteX2-75" fmla="*/ 3793098 w 5909537"/>
              <a:gd name="connsiteY2-76" fmla="*/ 595166 h 6729059"/>
              <a:gd name="connsiteX3-77" fmla="*/ 3983598 w 5909537"/>
              <a:gd name="connsiteY3-78" fmla="*/ 6729059 h 6729059"/>
              <a:gd name="connsiteX4-79" fmla="*/ 0 w 5909537"/>
              <a:gd name="connsiteY4-80" fmla="*/ 6729059 h 6729059"/>
              <a:gd name="connsiteX5" fmla="*/ 0 w 5909537"/>
              <a:gd name="connsiteY5" fmla="*/ 442559 h 6729059"/>
              <a:gd name="connsiteX0-81" fmla="*/ 0 w 5909537"/>
              <a:gd name="connsiteY0-82" fmla="*/ 745791 h 7032291"/>
              <a:gd name="connsiteX1-83" fmla="*/ 2535798 w 5909537"/>
              <a:gd name="connsiteY1-84" fmla="*/ 71006 h 7032291"/>
              <a:gd name="connsiteX2-85" fmla="*/ 3793098 w 5909537"/>
              <a:gd name="connsiteY2-86" fmla="*/ 898398 h 7032291"/>
              <a:gd name="connsiteX3-87" fmla="*/ 3983598 w 5909537"/>
              <a:gd name="connsiteY3-88" fmla="*/ 7032291 h 7032291"/>
              <a:gd name="connsiteX4-89" fmla="*/ 0 w 5909537"/>
              <a:gd name="connsiteY4-90" fmla="*/ 7032291 h 7032291"/>
              <a:gd name="connsiteX5-91" fmla="*/ 0 w 5909537"/>
              <a:gd name="connsiteY5-92" fmla="*/ 745791 h 7032291"/>
              <a:gd name="connsiteX0-93" fmla="*/ 0 w 5909537"/>
              <a:gd name="connsiteY0-94" fmla="*/ 745791 h 7032291"/>
              <a:gd name="connsiteX1-95" fmla="*/ 2535798 w 5909537"/>
              <a:gd name="connsiteY1-96" fmla="*/ 71006 h 7032291"/>
              <a:gd name="connsiteX2-97" fmla="*/ 3793098 w 5909537"/>
              <a:gd name="connsiteY2-98" fmla="*/ 898398 h 7032291"/>
              <a:gd name="connsiteX3-99" fmla="*/ 3983598 w 5909537"/>
              <a:gd name="connsiteY3-100" fmla="*/ 7032291 h 7032291"/>
              <a:gd name="connsiteX4-101" fmla="*/ 0 w 5909537"/>
              <a:gd name="connsiteY4-102" fmla="*/ 7032291 h 7032291"/>
              <a:gd name="connsiteX5-103" fmla="*/ 0 w 5909537"/>
              <a:gd name="connsiteY5-104" fmla="*/ 745791 h 7032291"/>
              <a:gd name="connsiteX0-105" fmla="*/ 0 w 5909537"/>
              <a:gd name="connsiteY0-106" fmla="*/ 745791 h 7032291"/>
              <a:gd name="connsiteX1-107" fmla="*/ 2535798 w 5909537"/>
              <a:gd name="connsiteY1-108" fmla="*/ 71006 h 7032291"/>
              <a:gd name="connsiteX2-109" fmla="*/ 3793098 w 5909537"/>
              <a:gd name="connsiteY2-110" fmla="*/ 898398 h 7032291"/>
              <a:gd name="connsiteX3-111" fmla="*/ 3983598 w 5909537"/>
              <a:gd name="connsiteY3-112" fmla="*/ 7032291 h 7032291"/>
              <a:gd name="connsiteX4-113" fmla="*/ 0 w 5909537"/>
              <a:gd name="connsiteY4-114" fmla="*/ 7032291 h 7032291"/>
              <a:gd name="connsiteX5-115" fmla="*/ 0 w 5909537"/>
              <a:gd name="connsiteY5-116" fmla="*/ 745791 h 7032291"/>
              <a:gd name="connsiteX0-117" fmla="*/ 0 w 5909537"/>
              <a:gd name="connsiteY0-118" fmla="*/ 1157397 h 7443897"/>
              <a:gd name="connsiteX1-119" fmla="*/ 2535798 w 5909537"/>
              <a:gd name="connsiteY1-120" fmla="*/ 482612 h 7443897"/>
              <a:gd name="connsiteX2-121" fmla="*/ 3793098 w 5909537"/>
              <a:gd name="connsiteY2-122" fmla="*/ 1310004 h 7443897"/>
              <a:gd name="connsiteX3-123" fmla="*/ 3983598 w 5909537"/>
              <a:gd name="connsiteY3-124" fmla="*/ 7443897 h 7443897"/>
              <a:gd name="connsiteX4-125" fmla="*/ 0 w 5909537"/>
              <a:gd name="connsiteY4-126" fmla="*/ 7443897 h 7443897"/>
              <a:gd name="connsiteX5-127" fmla="*/ 0 w 5909537"/>
              <a:gd name="connsiteY5-128" fmla="*/ 1157397 h 7443897"/>
              <a:gd name="connsiteX0-129" fmla="*/ 0 w 5909537"/>
              <a:gd name="connsiteY0-130" fmla="*/ 1157397 h 7443897"/>
              <a:gd name="connsiteX1-131" fmla="*/ 2535798 w 5909537"/>
              <a:gd name="connsiteY1-132" fmla="*/ 482612 h 7443897"/>
              <a:gd name="connsiteX2-133" fmla="*/ 3793098 w 5909537"/>
              <a:gd name="connsiteY2-134" fmla="*/ 1310004 h 7443897"/>
              <a:gd name="connsiteX3-135" fmla="*/ 3983598 w 5909537"/>
              <a:gd name="connsiteY3-136" fmla="*/ 7443897 h 7443897"/>
              <a:gd name="connsiteX4-137" fmla="*/ 0 w 5909537"/>
              <a:gd name="connsiteY4-138" fmla="*/ 7443897 h 7443897"/>
              <a:gd name="connsiteX5-139" fmla="*/ 0 w 5909537"/>
              <a:gd name="connsiteY5-140" fmla="*/ 1157397 h 744389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5909537" h="7443897">
                <a:moveTo>
                  <a:pt x="0" y="1157397"/>
                </a:moveTo>
                <a:cubicBezTo>
                  <a:pt x="508358" y="124355"/>
                  <a:pt x="2075065" y="-477540"/>
                  <a:pt x="2535798" y="482612"/>
                </a:cubicBezTo>
                <a:cubicBezTo>
                  <a:pt x="3015581" y="1576295"/>
                  <a:pt x="3085073" y="1287983"/>
                  <a:pt x="3793098" y="1310004"/>
                </a:cubicBezTo>
                <a:cubicBezTo>
                  <a:pt x="8441298" y="2054273"/>
                  <a:pt x="3983598" y="5348397"/>
                  <a:pt x="3983598" y="7443897"/>
                </a:cubicBezTo>
                <a:lnTo>
                  <a:pt x="0" y="7443897"/>
                </a:lnTo>
                <a:lnTo>
                  <a:pt x="0" y="1157397"/>
                </a:lnTo>
                <a:close/>
              </a:path>
            </a:pathLst>
          </a:custGeom>
          <a:gradFill>
            <a:gsLst>
              <a:gs pos="0">
                <a:srgbClr val="CECEFF"/>
              </a:gs>
              <a:gs pos="73000">
                <a:srgbClr val="C2A1FF"/>
              </a:gs>
              <a:gs pos="46000">
                <a:srgbClr val="D0D0FF"/>
              </a:gs>
              <a:gs pos="100000">
                <a:srgbClr val="1993E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rotWithShape="1">
          <a:blip r:embed="rId1"/>
          <a:srcRect t="40823"/>
          <a:stretch>
            <a:fillRect/>
          </a:stretch>
        </p:blipFill>
        <p:spPr>
          <a:xfrm>
            <a:off x="-97398" y="0"/>
            <a:ext cx="12288540" cy="2057400"/>
          </a:xfrm>
          <a:prstGeom prst="rect">
            <a:avLst/>
          </a:prstGeom>
        </p:spPr>
      </p:pic>
      <p:sp>
        <p:nvSpPr>
          <p:cNvPr id="8" name="圆角矩形 3"/>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1223" name="组合 1222"/>
          <p:cNvGrpSpPr/>
          <p:nvPr/>
        </p:nvGrpSpPr>
        <p:grpSpPr>
          <a:xfrm>
            <a:off x="2503170" y="677545"/>
            <a:ext cx="7272020" cy="845185"/>
            <a:chOff x="3923" y="1499"/>
            <a:chExt cx="11452" cy="1331"/>
          </a:xfrm>
        </p:grpSpPr>
        <p:sp>
          <p:nvSpPr>
            <p:cNvPr id="1224" name="Rectangle 15"/>
            <p:cNvSpPr/>
            <p:nvPr/>
          </p:nvSpPr>
          <p:spPr>
            <a:xfrm>
              <a:off x="3923" y="2105"/>
              <a:ext cx="11452" cy="72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id-ID" sz="1000" b="1"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rPr>
                <a:t>Ut wisi enim ad minim veniam</a:t>
              </a:r>
              <a:r>
                <a:rPr kumimoji="0" lang="id-ID" sz="10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rPr>
                <a:t>, quis nostrud exerci tation ullamcorper suscipit lobortis nisl ut aliquip ex ea commodo consequat. Lorem ipsum dolor sit amet, consectetuer adipiscing</a:t>
              </a:r>
              <a:endParaRPr kumimoji="0" lang="en-US" sz="10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endParaRPr>
            </a:p>
          </p:txBody>
        </p:sp>
        <p:sp>
          <p:nvSpPr>
            <p:cNvPr id="1225" name="Rectangle 16"/>
            <p:cNvSpPr/>
            <p:nvPr/>
          </p:nvSpPr>
          <p:spPr>
            <a:xfrm>
              <a:off x="5376" y="1499"/>
              <a:ext cx="8409" cy="822"/>
            </a:xfrm>
            <a:prstGeom prst="rect">
              <a:avLst/>
            </a:prstGeom>
          </p:spPr>
          <p:txBody>
            <a:bodyPr wrap="square">
              <a:spAutoFit/>
            </a:bodyPr>
            <a:lstStyle/>
            <a:p>
              <a:pPr lvl="0" algn="ctr"/>
              <a:r>
                <a:rPr lang="zh-CN" altLang="en-US" sz="2800" dirty="0">
                  <a:gradFill>
                    <a:gsLst>
                      <a:gs pos="0">
                        <a:srgbClr val="7247BB"/>
                      </a:gs>
                      <a:gs pos="100000">
                        <a:srgbClr val="C56A9B"/>
                      </a:gs>
                    </a:gsLst>
                    <a:lin ang="0" scaled="0"/>
                  </a:gradFill>
                  <a:latin typeface="Montserrat Light" panose="00000400000000000000" pitchFamily="50" charset="0"/>
                  <a:ea typeface="方正黑体简体" panose="03000509000000000000" pitchFamily="65" charset="-122"/>
                  <a:cs typeface="Segoe UI" panose="020B0702040204020203" pitchFamily="34" charset="0"/>
                </a:rPr>
                <a:t>工作概述</a:t>
              </a:r>
              <a:endParaRPr lang="zh-CN" altLang="en-US" sz="2800" dirty="0">
                <a:gradFill>
                  <a:gsLst>
                    <a:gs pos="0">
                      <a:srgbClr val="7247BB"/>
                    </a:gs>
                    <a:gs pos="100000">
                      <a:srgbClr val="C56A9B"/>
                    </a:gs>
                  </a:gsLst>
                  <a:lin ang="0" scaled="0"/>
                </a:gradFill>
                <a:latin typeface="Montserrat Light" panose="00000400000000000000" pitchFamily="50" charset="0"/>
                <a:ea typeface="方正黑体简体" panose="03000509000000000000" pitchFamily="65" charset="-122"/>
                <a:cs typeface="Segoe UI" panose="020B0702040204020203" pitchFamily="34" charset="0"/>
              </a:endParaRPr>
            </a:p>
          </p:txBody>
        </p:sp>
      </p:grpSp>
      <p:pic>
        <p:nvPicPr>
          <p:cNvPr id="1226" name="图片 1225"/>
          <p:cNvPicPr>
            <a:picLocks noChangeAspect="1"/>
          </p:cNvPicPr>
          <p:nvPr/>
        </p:nvPicPr>
        <p:blipFill>
          <a:blip r:embed="rId2">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tretch>
            <a:fillRect/>
          </a:stretch>
        </p:blipFill>
        <p:spPr>
          <a:xfrm>
            <a:off x="534035" y="1598930"/>
            <a:ext cx="5050155" cy="5050155"/>
          </a:xfrm>
          <a:prstGeom prst="rect">
            <a:avLst/>
          </a:prstGeom>
        </p:spPr>
      </p:pic>
      <p:grpSp>
        <p:nvGrpSpPr>
          <p:cNvPr id="1227" name="组合 1226"/>
          <p:cNvGrpSpPr/>
          <p:nvPr/>
        </p:nvGrpSpPr>
        <p:grpSpPr>
          <a:xfrm>
            <a:off x="6544385" y="1946913"/>
            <a:ext cx="4072540" cy="757923"/>
            <a:chOff x="1317291" y="1796341"/>
            <a:chExt cx="4072540" cy="757923"/>
          </a:xfrm>
        </p:grpSpPr>
        <p:sp>
          <p:nvSpPr>
            <p:cNvPr id="1228" name="Oval 32"/>
            <p:cNvSpPr/>
            <p:nvPr/>
          </p:nvSpPr>
          <p:spPr>
            <a:xfrm>
              <a:off x="1317291" y="1798561"/>
              <a:ext cx="755703" cy="755703"/>
            </a:xfrm>
            <a:prstGeom prst="ellipse">
              <a:avLst/>
            </a:prstGeom>
            <a:gradFill>
              <a:gsLst>
                <a:gs pos="0">
                  <a:srgbClr val="7247BB"/>
                </a:gs>
                <a:gs pos="100000">
                  <a:srgbClr val="C56A9B"/>
                </a:gs>
              </a:gsLst>
              <a:lin ang="5400000" scaled="0"/>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prstClr val="white"/>
                </a:solidFill>
                <a:effectLst/>
                <a:uLnTx/>
                <a:uFillTx/>
                <a:latin typeface="Calibri" panose="020F0302020204030204"/>
                <a:ea typeface="方正黑体简体" panose="03000509000000000000" pitchFamily="65" charset="-122"/>
                <a:cs typeface="+mn-cs"/>
              </a:endParaRPr>
            </a:p>
          </p:txBody>
        </p:sp>
        <p:sp>
          <p:nvSpPr>
            <p:cNvPr id="1229" name="Freeform 33"/>
            <p:cNvSpPr>
              <a:spLocks noEditPoints="1"/>
            </p:cNvSpPr>
            <p:nvPr/>
          </p:nvSpPr>
          <p:spPr bwMode="auto">
            <a:xfrm>
              <a:off x="1527072" y="2034829"/>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302020204030204"/>
                <a:ea typeface="方正黑体简体" panose="03000509000000000000" pitchFamily="65" charset="-122"/>
                <a:cs typeface="+mn-cs"/>
              </a:endParaRPr>
            </a:p>
          </p:txBody>
        </p:sp>
        <p:sp>
          <p:nvSpPr>
            <p:cNvPr id="1230" name="Rectangle 35"/>
            <p:cNvSpPr/>
            <p:nvPr/>
          </p:nvSpPr>
          <p:spPr>
            <a:xfrm>
              <a:off x="2217484" y="2164151"/>
              <a:ext cx="3172347" cy="337528"/>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p>
              <a:pPr marL="0" marR="0" lvl="0" indent="0" defTabSz="914400" eaLnBrk="1" fontAlgn="auto" latinLnBrk="0" hangingPunct="1">
                <a:lnSpc>
                  <a:spcPct val="114000"/>
                </a:lnSpc>
                <a:spcBef>
                  <a:spcPts val="0"/>
                </a:spcBef>
                <a:spcAft>
                  <a:spcPts val="0"/>
                </a:spcAft>
                <a:buClrTx/>
                <a:buSzTx/>
                <a:buFont typeface="Arial" panose="020B0604020202090204" pitchFamily="34" charset="0"/>
                <a:buNone/>
                <a:defRPr/>
              </a:pPr>
              <a:r>
                <a:rPr kumimoji="0" lang="zh-CN" altLang="en-US" sz="1000" b="0" i="0" u="none" strike="noStrike" kern="0" cap="none" spc="0" normalizeH="0" baseline="0" noProof="0" dirty="0">
                  <a:ln>
                    <a:noFill/>
                  </a:ln>
                  <a:solidFill>
                    <a:prstClr val="white">
                      <a:lumMod val="85000"/>
                    </a:prst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rPr>
                <a:t>您的内容打在这里，或者通过复制您的文本后，在此框中选择粘贴，并选择只保留文字</a:t>
              </a:r>
              <a:endParaRPr kumimoji="0" lang="zh-CN" altLang="en-US" sz="1000" b="0" i="0" u="none" strike="noStrike" kern="0" cap="none" spc="0" normalizeH="0" baseline="0" noProof="0" dirty="0">
                <a:ln>
                  <a:noFill/>
                </a:ln>
                <a:solidFill>
                  <a:prstClr val="white">
                    <a:lumMod val="85000"/>
                  </a:prst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endParaRPr>
            </a:p>
          </p:txBody>
        </p:sp>
        <p:sp>
          <p:nvSpPr>
            <p:cNvPr id="1231" name="TextBox 36"/>
            <p:cNvSpPr txBox="1"/>
            <p:nvPr/>
          </p:nvSpPr>
          <p:spPr>
            <a:xfrm>
              <a:off x="2134080" y="1796341"/>
              <a:ext cx="1107996"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i="0" u="none" strike="noStrike" kern="0" cap="none" spc="0" normalizeH="0" baseline="0" noProof="0" dirty="0">
                  <a:ln>
                    <a:noFill/>
                  </a:ln>
                  <a:solidFill>
                    <a:schemeClr val="bg2">
                      <a:lumMod val="25000"/>
                    </a:schemeClr>
                  </a:solidFill>
                  <a:effectLst/>
                  <a:uLnTx/>
                  <a:uFillTx/>
                  <a:latin typeface="方正黑体简体" panose="03000509000000000000" pitchFamily="65" charset="-122"/>
                  <a:ea typeface="方正黑体简体" panose="03000509000000000000" pitchFamily="65" charset="-122"/>
                </a:rPr>
                <a:t>完成项目</a:t>
              </a:r>
              <a:endParaRPr kumimoji="0" lang="zh-CN" altLang="en-US" sz="1800" i="0" u="none" strike="noStrike" kern="0" cap="none" spc="0" normalizeH="0" baseline="0" noProof="0" dirty="0">
                <a:ln>
                  <a:noFill/>
                </a:ln>
                <a:solidFill>
                  <a:schemeClr val="bg2">
                    <a:lumMod val="25000"/>
                  </a:schemeClr>
                </a:solidFill>
                <a:effectLst/>
                <a:uLnTx/>
                <a:uFillTx/>
                <a:latin typeface="方正黑体简体" panose="03000509000000000000" pitchFamily="65" charset="-122"/>
                <a:ea typeface="方正黑体简体" panose="03000509000000000000" pitchFamily="65" charset="-122"/>
              </a:endParaRPr>
            </a:p>
          </p:txBody>
        </p:sp>
      </p:grpSp>
      <p:grpSp>
        <p:nvGrpSpPr>
          <p:cNvPr id="1232" name="组合 1231"/>
          <p:cNvGrpSpPr/>
          <p:nvPr/>
        </p:nvGrpSpPr>
        <p:grpSpPr>
          <a:xfrm>
            <a:off x="6544385" y="4975077"/>
            <a:ext cx="4072540" cy="757924"/>
            <a:chOff x="1317291" y="4844190"/>
            <a:chExt cx="4072540" cy="757924"/>
          </a:xfrm>
        </p:grpSpPr>
        <p:sp>
          <p:nvSpPr>
            <p:cNvPr id="1233" name="Oval 38"/>
            <p:cNvSpPr/>
            <p:nvPr/>
          </p:nvSpPr>
          <p:spPr>
            <a:xfrm>
              <a:off x="1317291" y="4846411"/>
              <a:ext cx="755703" cy="755703"/>
            </a:xfrm>
            <a:prstGeom prst="ellipse">
              <a:avLst/>
            </a:prstGeom>
            <a:gradFill>
              <a:gsLst>
                <a:gs pos="0">
                  <a:srgbClr val="7247BB"/>
                </a:gs>
                <a:gs pos="100000">
                  <a:srgbClr val="C56A9B"/>
                </a:gs>
              </a:gsLst>
              <a:lin ang="5400000" scaled="0"/>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prstClr val="white"/>
                </a:solidFill>
                <a:effectLst/>
                <a:uLnTx/>
                <a:uFillTx/>
                <a:latin typeface="Calibri" panose="020F0302020204030204"/>
                <a:ea typeface="方正黑体简体" panose="03000509000000000000" pitchFamily="65" charset="-122"/>
                <a:cs typeface="+mn-cs"/>
              </a:endParaRPr>
            </a:p>
          </p:txBody>
        </p:sp>
        <p:sp>
          <p:nvSpPr>
            <p:cNvPr id="1234" name="Freeform 39"/>
            <p:cNvSpPr>
              <a:spLocks noEditPoints="1"/>
            </p:cNvSpPr>
            <p:nvPr/>
          </p:nvSpPr>
          <p:spPr bwMode="auto">
            <a:xfrm>
              <a:off x="1499542" y="5067781"/>
              <a:ext cx="391200" cy="312961"/>
            </a:xfrm>
            <a:custGeom>
              <a:avLst/>
              <a:gdLst>
                <a:gd name="T0" fmla="*/ 0 w 205"/>
                <a:gd name="T1" fmla="*/ 24 h 164"/>
                <a:gd name="T2" fmla="*/ 22 w 205"/>
                <a:gd name="T3" fmla="*/ 24 h 164"/>
                <a:gd name="T4" fmla="*/ 28 w 205"/>
                <a:gd name="T5" fmla="*/ 0 h 164"/>
                <a:gd name="T6" fmla="*/ 52 w 205"/>
                <a:gd name="T7" fmla="*/ 0 h 164"/>
                <a:gd name="T8" fmla="*/ 61 w 205"/>
                <a:gd name="T9" fmla="*/ 24 h 164"/>
                <a:gd name="T10" fmla="*/ 143 w 205"/>
                <a:gd name="T11" fmla="*/ 24 h 164"/>
                <a:gd name="T12" fmla="*/ 151 w 205"/>
                <a:gd name="T13" fmla="*/ 0 h 164"/>
                <a:gd name="T14" fmla="*/ 175 w 205"/>
                <a:gd name="T15" fmla="*/ 0 h 164"/>
                <a:gd name="T16" fmla="*/ 184 w 205"/>
                <a:gd name="T17" fmla="*/ 24 h 164"/>
                <a:gd name="T18" fmla="*/ 203 w 205"/>
                <a:gd name="T19" fmla="*/ 24 h 164"/>
                <a:gd name="T20" fmla="*/ 203 w 205"/>
                <a:gd name="T21" fmla="*/ 54 h 164"/>
                <a:gd name="T22" fmla="*/ 0 w 205"/>
                <a:gd name="T23" fmla="*/ 54 h 164"/>
                <a:gd name="T24" fmla="*/ 0 w 205"/>
                <a:gd name="T25" fmla="*/ 24 h 164"/>
                <a:gd name="T26" fmla="*/ 0 w 205"/>
                <a:gd name="T27" fmla="*/ 24 h 164"/>
                <a:gd name="T28" fmla="*/ 80 w 205"/>
                <a:gd name="T29" fmla="*/ 74 h 164"/>
                <a:gd name="T30" fmla="*/ 123 w 205"/>
                <a:gd name="T31" fmla="*/ 74 h 164"/>
                <a:gd name="T32" fmla="*/ 110 w 205"/>
                <a:gd name="T33" fmla="*/ 108 h 164"/>
                <a:gd name="T34" fmla="*/ 132 w 205"/>
                <a:gd name="T35" fmla="*/ 108 h 164"/>
                <a:gd name="T36" fmla="*/ 91 w 205"/>
                <a:gd name="T37" fmla="*/ 149 h 164"/>
                <a:gd name="T38" fmla="*/ 97 w 205"/>
                <a:gd name="T39" fmla="*/ 128 h 164"/>
                <a:gd name="T40" fmla="*/ 76 w 205"/>
                <a:gd name="T41" fmla="*/ 115 h 164"/>
                <a:gd name="T42" fmla="*/ 80 w 205"/>
                <a:gd name="T43" fmla="*/ 74 h 164"/>
                <a:gd name="T44" fmla="*/ 80 w 205"/>
                <a:gd name="T45" fmla="*/ 74 h 164"/>
                <a:gd name="T46" fmla="*/ 0 w 205"/>
                <a:gd name="T47" fmla="*/ 138 h 164"/>
                <a:gd name="T48" fmla="*/ 0 w 205"/>
                <a:gd name="T49" fmla="*/ 164 h 164"/>
                <a:gd name="T50" fmla="*/ 205 w 205"/>
                <a:gd name="T51" fmla="*/ 164 h 164"/>
                <a:gd name="T52" fmla="*/ 205 w 205"/>
                <a:gd name="T53" fmla="*/ 138 h 164"/>
                <a:gd name="T54" fmla="*/ 188 w 205"/>
                <a:gd name="T55" fmla="*/ 138 h 164"/>
                <a:gd name="T56" fmla="*/ 188 w 205"/>
                <a:gd name="T57" fmla="*/ 63 h 164"/>
                <a:gd name="T58" fmla="*/ 15 w 205"/>
                <a:gd name="T59" fmla="*/ 63 h 164"/>
                <a:gd name="T60" fmla="*/ 15 w 205"/>
                <a:gd name="T61" fmla="*/ 138 h 164"/>
                <a:gd name="T62" fmla="*/ 0 w 205"/>
                <a:gd name="T63" fmla="*/ 138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64">
                  <a:moveTo>
                    <a:pt x="0" y="24"/>
                  </a:moveTo>
                  <a:lnTo>
                    <a:pt x="22" y="24"/>
                  </a:lnTo>
                  <a:lnTo>
                    <a:pt x="28" y="0"/>
                  </a:lnTo>
                  <a:lnTo>
                    <a:pt x="52" y="0"/>
                  </a:lnTo>
                  <a:lnTo>
                    <a:pt x="61" y="24"/>
                  </a:lnTo>
                  <a:lnTo>
                    <a:pt x="143" y="24"/>
                  </a:lnTo>
                  <a:lnTo>
                    <a:pt x="151" y="0"/>
                  </a:lnTo>
                  <a:lnTo>
                    <a:pt x="175" y="0"/>
                  </a:lnTo>
                  <a:lnTo>
                    <a:pt x="184" y="24"/>
                  </a:lnTo>
                  <a:lnTo>
                    <a:pt x="203" y="24"/>
                  </a:lnTo>
                  <a:lnTo>
                    <a:pt x="203" y="54"/>
                  </a:lnTo>
                  <a:lnTo>
                    <a:pt x="0" y="54"/>
                  </a:lnTo>
                  <a:lnTo>
                    <a:pt x="0" y="24"/>
                  </a:lnTo>
                  <a:lnTo>
                    <a:pt x="0" y="24"/>
                  </a:lnTo>
                  <a:close/>
                  <a:moveTo>
                    <a:pt x="80" y="74"/>
                  </a:moveTo>
                  <a:lnTo>
                    <a:pt x="123" y="74"/>
                  </a:lnTo>
                  <a:lnTo>
                    <a:pt x="110" y="108"/>
                  </a:lnTo>
                  <a:lnTo>
                    <a:pt x="132" y="108"/>
                  </a:lnTo>
                  <a:lnTo>
                    <a:pt x="91" y="149"/>
                  </a:lnTo>
                  <a:lnTo>
                    <a:pt x="97" y="128"/>
                  </a:lnTo>
                  <a:lnTo>
                    <a:pt x="76" y="115"/>
                  </a:lnTo>
                  <a:lnTo>
                    <a:pt x="80" y="74"/>
                  </a:lnTo>
                  <a:lnTo>
                    <a:pt x="80" y="74"/>
                  </a:lnTo>
                  <a:close/>
                  <a:moveTo>
                    <a:pt x="0" y="138"/>
                  </a:moveTo>
                  <a:lnTo>
                    <a:pt x="0" y="164"/>
                  </a:lnTo>
                  <a:lnTo>
                    <a:pt x="205" y="164"/>
                  </a:lnTo>
                  <a:lnTo>
                    <a:pt x="205" y="138"/>
                  </a:lnTo>
                  <a:lnTo>
                    <a:pt x="188" y="138"/>
                  </a:lnTo>
                  <a:lnTo>
                    <a:pt x="188" y="63"/>
                  </a:lnTo>
                  <a:lnTo>
                    <a:pt x="15" y="63"/>
                  </a:lnTo>
                  <a:lnTo>
                    <a:pt x="15" y="138"/>
                  </a:lnTo>
                  <a:lnTo>
                    <a:pt x="0" y="138"/>
                  </a:ln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302020204030204"/>
                <a:ea typeface="方正黑体简体" panose="03000509000000000000" pitchFamily="65" charset="-122"/>
                <a:cs typeface="+mn-cs"/>
              </a:endParaRPr>
            </a:p>
          </p:txBody>
        </p:sp>
        <p:sp>
          <p:nvSpPr>
            <p:cNvPr id="1235" name="Rectangle 41"/>
            <p:cNvSpPr/>
            <p:nvPr/>
          </p:nvSpPr>
          <p:spPr>
            <a:xfrm>
              <a:off x="2217484" y="5212000"/>
              <a:ext cx="3172347" cy="337528"/>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p>
              <a:pPr marL="0" marR="0" lvl="0" indent="0" defTabSz="914400" eaLnBrk="1" fontAlgn="auto" latinLnBrk="0" hangingPunct="1">
                <a:lnSpc>
                  <a:spcPct val="114000"/>
                </a:lnSpc>
                <a:spcBef>
                  <a:spcPts val="0"/>
                </a:spcBef>
                <a:spcAft>
                  <a:spcPts val="0"/>
                </a:spcAft>
                <a:buClrTx/>
                <a:buSzTx/>
                <a:buFont typeface="Arial" panose="020B0604020202090204" pitchFamily="34" charset="0"/>
                <a:buNone/>
                <a:defRPr/>
              </a:pPr>
              <a:r>
                <a:rPr kumimoji="0" lang="zh-CN" altLang="en-US" sz="1000" b="0" i="0" u="none" strike="noStrike" kern="0" cap="none" spc="0" normalizeH="0" baseline="0" noProof="0" dirty="0">
                  <a:ln>
                    <a:noFill/>
                  </a:ln>
                  <a:solidFill>
                    <a:prstClr val="white">
                      <a:lumMod val="85000"/>
                    </a:prst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rPr>
                <a:t>您的内容打在这里，或者通过复制您的文本后，在此框中选择粘贴，并选择只保留文字</a:t>
              </a:r>
              <a:endParaRPr kumimoji="0" lang="zh-CN" altLang="en-US" sz="1000" b="0" i="0" u="none" strike="noStrike" kern="0" cap="none" spc="0" normalizeH="0" baseline="0" noProof="0" dirty="0">
                <a:ln>
                  <a:noFill/>
                </a:ln>
                <a:solidFill>
                  <a:prstClr val="white">
                    <a:lumMod val="85000"/>
                  </a:prst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endParaRPr>
            </a:p>
          </p:txBody>
        </p:sp>
        <p:sp>
          <p:nvSpPr>
            <p:cNvPr id="1236" name="TextBox 42"/>
            <p:cNvSpPr txBox="1"/>
            <p:nvPr/>
          </p:nvSpPr>
          <p:spPr>
            <a:xfrm>
              <a:off x="2134080" y="4844190"/>
              <a:ext cx="1107996" cy="369332"/>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defRPr kumimoji="0" i="0" u="none" strike="noStrike" kern="0" cap="none" spc="0" normalizeH="0" baseline="0">
                  <a:ln>
                    <a:noFill/>
                  </a:ln>
                  <a:solidFill>
                    <a:schemeClr val="bg2">
                      <a:lumMod val="25000"/>
                    </a:schemeClr>
                  </a:solidFill>
                  <a:effectLst/>
                  <a:uLnTx/>
                  <a:uFillTx/>
                  <a:latin typeface="思源黑体 CN Regular" panose="020B0500000000000000" pitchFamily="34" charset="-122"/>
                  <a:ea typeface="思源黑体 CN Regular" panose="020B0500000000000000" pitchFamily="34" charset="-122"/>
                </a:defRPr>
              </a:lvl1pPr>
            </a:lstStyle>
            <a:p>
              <a:pPr lvl="0">
                <a:defRPr/>
              </a:pPr>
              <a:r>
                <a:rPr lang="zh-CN" altLang="en-US" dirty="0">
                  <a:latin typeface="方正黑体简体" panose="03000509000000000000" pitchFamily="65" charset="-122"/>
                  <a:ea typeface="方正黑体简体" panose="03000509000000000000" pitchFamily="65" charset="-122"/>
                </a:rPr>
                <a:t>完成项目</a:t>
              </a:r>
              <a:endParaRPr lang="zh-CN" altLang="en-US" dirty="0">
                <a:latin typeface="方正黑体简体" panose="03000509000000000000" pitchFamily="65" charset="-122"/>
                <a:ea typeface="方正黑体简体" panose="03000509000000000000" pitchFamily="65" charset="-122"/>
              </a:endParaRPr>
            </a:p>
          </p:txBody>
        </p:sp>
      </p:grpSp>
      <p:grpSp>
        <p:nvGrpSpPr>
          <p:cNvPr id="1237" name="组合 1236"/>
          <p:cNvGrpSpPr/>
          <p:nvPr/>
        </p:nvGrpSpPr>
        <p:grpSpPr>
          <a:xfrm>
            <a:off x="6544385" y="2942338"/>
            <a:ext cx="4072540" cy="758763"/>
            <a:chOff x="1317291" y="2811451"/>
            <a:chExt cx="4072540" cy="758763"/>
          </a:xfrm>
        </p:grpSpPr>
        <p:sp>
          <p:nvSpPr>
            <p:cNvPr id="1238" name="Oval 44"/>
            <p:cNvSpPr/>
            <p:nvPr/>
          </p:nvSpPr>
          <p:spPr>
            <a:xfrm>
              <a:off x="1317291" y="2814511"/>
              <a:ext cx="755703" cy="755703"/>
            </a:xfrm>
            <a:prstGeom prst="ellipse">
              <a:avLst/>
            </a:prstGeom>
            <a:gradFill>
              <a:gsLst>
                <a:gs pos="0">
                  <a:srgbClr val="C56A9B"/>
                </a:gs>
                <a:gs pos="100000">
                  <a:srgbClr val="7247BB"/>
                </a:gs>
              </a:gsLst>
              <a:lin ang="5400000" scaled="0"/>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prstClr val="white"/>
                </a:solidFill>
                <a:effectLst/>
                <a:uLnTx/>
                <a:uFillTx/>
                <a:latin typeface="Calibri" panose="020F0302020204030204"/>
                <a:ea typeface="方正黑体简体" panose="03000509000000000000" pitchFamily="65" charset="-122"/>
                <a:cs typeface="+mn-cs"/>
              </a:endParaRPr>
            </a:p>
          </p:txBody>
        </p:sp>
        <p:sp>
          <p:nvSpPr>
            <p:cNvPr id="1239" name="Freeform 45"/>
            <p:cNvSpPr>
              <a:spLocks noEditPoints="1"/>
            </p:cNvSpPr>
            <p:nvPr/>
          </p:nvSpPr>
          <p:spPr bwMode="auto">
            <a:xfrm>
              <a:off x="1502150" y="3001855"/>
              <a:ext cx="374026" cy="374026"/>
            </a:xfrm>
            <a:custGeom>
              <a:avLst/>
              <a:gdLst>
                <a:gd name="T0" fmla="*/ 46 w 91"/>
                <a:gd name="T1" fmla="*/ 0 h 91"/>
                <a:gd name="T2" fmla="*/ 78 w 91"/>
                <a:gd name="T3" fmla="*/ 14 h 91"/>
                <a:gd name="T4" fmla="*/ 91 w 91"/>
                <a:gd name="T5" fmla="*/ 46 h 91"/>
                <a:gd name="T6" fmla="*/ 78 w 91"/>
                <a:gd name="T7" fmla="*/ 78 h 91"/>
                <a:gd name="T8" fmla="*/ 46 w 91"/>
                <a:gd name="T9" fmla="*/ 91 h 91"/>
                <a:gd name="T10" fmla="*/ 13 w 91"/>
                <a:gd name="T11" fmla="*/ 78 h 91"/>
                <a:gd name="T12" fmla="*/ 0 w 91"/>
                <a:gd name="T13" fmla="*/ 46 h 91"/>
                <a:gd name="T14" fmla="*/ 13 w 91"/>
                <a:gd name="T15" fmla="*/ 14 h 91"/>
                <a:gd name="T16" fmla="*/ 46 w 91"/>
                <a:gd name="T17" fmla="*/ 0 h 91"/>
                <a:gd name="T18" fmla="*/ 63 w 91"/>
                <a:gd name="T19" fmla="*/ 51 h 91"/>
                <a:gd name="T20" fmla="*/ 64 w 91"/>
                <a:gd name="T21" fmla="*/ 41 h 91"/>
                <a:gd name="T22" fmla="*/ 52 w 91"/>
                <a:gd name="T23" fmla="*/ 34 h 91"/>
                <a:gd name="T24" fmla="*/ 41 w 91"/>
                <a:gd name="T25" fmla="*/ 27 h 91"/>
                <a:gd name="T26" fmla="*/ 32 w 91"/>
                <a:gd name="T27" fmla="*/ 32 h 91"/>
                <a:gd name="T28" fmla="*/ 32 w 91"/>
                <a:gd name="T29" fmla="*/ 46 h 91"/>
                <a:gd name="T30" fmla="*/ 32 w 91"/>
                <a:gd name="T31" fmla="*/ 59 h 91"/>
                <a:gd name="T32" fmla="*/ 40 w 91"/>
                <a:gd name="T33" fmla="*/ 65 h 91"/>
                <a:gd name="T34" fmla="*/ 52 w 91"/>
                <a:gd name="T35" fmla="*/ 58 h 91"/>
                <a:gd name="T36" fmla="*/ 63 w 91"/>
                <a:gd name="T37" fmla="*/ 51 h 91"/>
                <a:gd name="T38" fmla="*/ 66 w 91"/>
                <a:gd name="T39" fmla="*/ 25 h 91"/>
                <a:gd name="T40" fmla="*/ 46 w 91"/>
                <a:gd name="T41" fmla="*/ 16 h 91"/>
                <a:gd name="T42" fmla="*/ 25 w 91"/>
                <a:gd name="T43" fmla="*/ 25 h 91"/>
                <a:gd name="T44" fmla="*/ 16 w 91"/>
                <a:gd name="T45" fmla="*/ 46 h 91"/>
                <a:gd name="T46" fmla="*/ 25 w 91"/>
                <a:gd name="T47" fmla="*/ 67 h 91"/>
                <a:gd name="T48" fmla="*/ 46 w 91"/>
                <a:gd name="T49" fmla="*/ 75 h 91"/>
                <a:gd name="T50" fmla="*/ 66 w 91"/>
                <a:gd name="T51" fmla="*/ 67 h 91"/>
                <a:gd name="T52" fmla="*/ 75 w 91"/>
                <a:gd name="T53" fmla="*/ 46 h 91"/>
                <a:gd name="T54" fmla="*/ 66 w 91"/>
                <a:gd name="T55" fmla="*/ 2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1" h="91">
                  <a:moveTo>
                    <a:pt x="46" y="0"/>
                  </a:moveTo>
                  <a:cubicBezTo>
                    <a:pt x="58" y="0"/>
                    <a:pt x="70" y="5"/>
                    <a:pt x="78" y="14"/>
                  </a:cubicBezTo>
                  <a:cubicBezTo>
                    <a:pt x="86" y="22"/>
                    <a:pt x="91" y="33"/>
                    <a:pt x="91" y="46"/>
                  </a:cubicBezTo>
                  <a:cubicBezTo>
                    <a:pt x="91" y="58"/>
                    <a:pt x="86" y="70"/>
                    <a:pt x="78" y="78"/>
                  </a:cubicBezTo>
                  <a:cubicBezTo>
                    <a:pt x="70" y="86"/>
                    <a:pt x="58" y="91"/>
                    <a:pt x="46" y="91"/>
                  </a:cubicBezTo>
                  <a:cubicBezTo>
                    <a:pt x="33" y="91"/>
                    <a:pt x="22" y="86"/>
                    <a:pt x="13" y="78"/>
                  </a:cubicBezTo>
                  <a:cubicBezTo>
                    <a:pt x="5" y="70"/>
                    <a:pt x="0" y="58"/>
                    <a:pt x="0" y="46"/>
                  </a:cubicBezTo>
                  <a:cubicBezTo>
                    <a:pt x="0" y="33"/>
                    <a:pt x="5" y="22"/>
                    <a:pt x="13" y="14"/>
                  </a:cubicBezTo>
                  <a:cubicBezTo>
                    <a:pt x="22" y="5"/>
                    <a:pt x="33" y="0"/>
                    <a:pt x="46" y="0"/>
                  </a:cubicBezTo>
                  <a:close/>
                  <a:moveTo>
                    <a:pt x="63" y="51"/>
                  </a:moveTo>
                  <a:cubicBezTo>
                    <a:pt x="68" y="48"/>
                    <a:pt x="69" y="44"/>
                    <a:pt x="64" y="41"/>
                  </a:cubicBezTo>
                  <a:cubicBezTo>
                    <a:pt x="60" y="39"/>
                    <a:pt x="56" y="36"/>
                    <a:pt x="52" y="34"/>
                  </a:cubicBezTo>
                  <a:cubicBezTo>
                    <a:pt x="48" y="32"/>
                    <a:pt x="44" y="30"/>
                    <a:pt x="41" y="27"/>
                  </a:cubicBezTo>
                  <a:cubicBezTo>
                    <a:pt x="36" y="25"/>
                    <a:pt x="32" y="26"/>
                    <a:pt x="32" y="32"/>
                  </a:cubicBezTo>
                  <a:cubicBezTo>
                    <a:pt x="32" y="36"/>
                    <a:pt x="32" y="41"/>
                    <a:pt x="32" y="46"/>
                  </a:cubicBezTo>
                  <a:cubicBezTo>
                    <a:pt x="32" y="50"/>
                    <a:pt x="32" y="55"/>
                    <a:pt x="32" y="59"/>
                  </a:cubicBezTo>
                  <a:cubicBezTo>
                    <a:pt x="32" y="64"/>
                    <a:pt x="35" y="67"/>
                    <a:pt x="40" y="65"/>
                  </a:cubicBezTo>
                  <a:cubicBezTo>
                    <a:pt x="44" y="62"/>
                    <a:pt x="48" y="60"/>
                    <a:pt x="52" y="58"/>
                  </a:cubicBezTo>
                  <a:cubicBezTo>
                    <a:pt x="56" y="55"/>
                    <a:pt x="60" y="53"/>
                    <a:pt x="63" y="51"/>
                  </a:cubicBezTo>
                  <a:close/>
                  <a:moveTo>
                    <a:pt x="66" y="25"/>
                  </a:moveTo>
                  <a:cubicBezTo>
                    <a:pt x="61" y="20"/>
                    <a:pt x="54" y="16"/>
                    <a:pt x="46" y="16"/>
                  </a:cubicBezTo>
                  <a:cubicBezTo>
                    <a:pt x="38" y="16"/>
                    <a:pt x="30" y="20"/>
                    <a:pt x="25" y="25"/>
                  </a:cubicBezTo>
                  <a:cubicBezTo>
                    <a:pt x="20" y="30"/>
                    <a:pt x="16" y="38"/>
                    <a:pt x="16" y="46"/>
                  </a:cubicBezTo>
                  <a:cubicBezTo>
                    <a:pt x="16" y="54"/>
                    <a:pt x="20" y="61"/>
                    <a:pt x="25" y="67"/>
                  </a:cubicBezTo>
                  <a:cubicBezTo>
                    <a:pt x="30" y="72"/>
                    <a:pt x="38" y="75"/>
                    <a:pt x="46" y="75"/>
                  </a:cubicBezTo>
                  <a:cubicBezTo>
                    <a:pt x="54" y="75"/>
                    <a:pt x="61" y="72"/>
                    <a:pt x="66" y="67"/>
                  </a:cubicBezTo>
                  <a:cubicBezTo>
                    <a:pt x="72" y="61"/>
                    <a:pt x="75" y="54"/>
                    <a:pt x="75" y="46"/>
                  </a:cubicBezTo>
                  <a:cubicBezTo>
                    <a:pt x="75" y="38"/>
                    <a:pt x="72" y="30"/>
                    <a:pt x="66" y="25"/>
                  </a:cubicBez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302020204030204"/>
                <a:ea typeface="方正黑体简体" panose="03000509000000000000" pitchFamily="65" charset="-122"/>
                <a:cs typeface="+mn-cs"/>
              </a:endParaRPr>
            </a:p>
          </p:txBody>
        </p:sp>
        <p:sp>
          <p:nvSpPr>
            <p:cNvPr id="1240" name="Rectangle 47"/>
            <p:cNvSpPr/>
            <p:nvPr/>
          </p:nvSpPr>
          <p:spPr>
            <a:xfrm>
              <a:off x="2217484" y="3179261"/>
              <a:ext cx="3172347" cy="337528"/>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p>
              <a:pPr marL="0" marR="0" lvl="0" indent="0" defTabSz="914400" eaLnBrk="1" fontAlgn="auto" latinLnBrk="0" hangingPunct="1">
                <a:lnSpc>
                  <a:spcPct val="114000"/>
                </a:lnSpc>
                <a:spcBef>
                  <a:spcPts val="0"/>
                </a:spcBef>
                <a:spcAft>
                  <a:spcPts val="0"/>
                </a:spcAft>
                <a:buClrTx/>
                <a:buSzTx/>
                <a:buFont typeface="Arial" panose="020B0604020202090204" pitchFamily="34" charset="0"/>
                <a:buNone/>
                <a:defRPr/>
              </a:pPr>
              <a:r>
                <a:rPr kumimoji="0" lang="zh-CN" altLang="en-US" sz="1000" b="0" i="0" u="none" strike="noStrike" kern="0" cap="none" spc="0" normalizeH="0" baseline="0" noProof="0" dirty="0">
                  <a:ln>
                    <a:noFill/>
                  </a:ln>
                  <a:solidFill>
                    <a:prstClr val="white">
                      <a:lumMod val="85000"/>
                    </a:prst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rPr>
                <a:t>您的内容打在这里，或者通过复制您的文本后，在此框中选择粘贴，并选择只保留文字</a:t>
              </a:r>
              <a:endParaRPr kumimoji="0" lang="zh-CN" altLang="en-US" sz="1000" b="0" i="0" u="none" strike="noStrike" kern="0" cap="none" spc="0" normalizeH="0" baseline="0" noProof="0" dirty="0">
                <a:ln>
                  <a:noFill/>
                </a:ln>
                <a:solidFill>
                  <a:prstClr val="white">
                    <a:lumMod val="85000"/>
                  </a:prst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endParaRPr>
            </a:p>
          </p:txBody>
        </p:sp>
        <p:sp>
          <p:nvSpPr>
            <p:cNvPr id="1241" name="TextBox 48"/>
            <p:cNvSpPr txBox="1"/>
            <p:nvPr/>
          </p:nvSpPr>
          <p:spPr>
            <a:xfrm>
              <a:off x="2134080" y="2811451"/>
              <a:ext cx="1107996" cy="369332"/>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defRPr kumimoji="0" i="0" u="none" strike="noStrike" kern="0" cap="none" spc="0" normalizeH="0" baseline="0">
                  <a:ln>
                    <a:noFill/>
                  </a:ln>
                  <a:solidFill>
                    <a:schemeClr val="bg2">
                      <a:lumMod val="25000"/>
                    </a:schemeClr>
                  </a:solidFill>
                  <a:effectLst/>
                  <a:uLnTx/>
                  <a:uFillTx/>
                  <a:latin typeface="思源黑体 CN Regular" panose="020B0500000000000000" pitchFamily="34" charset="-122"/>
                  <a:ea typeface="思源黑体 CN Regular" panose="020B0500000000000000" pitchFamily="34" charset="-122"/>
                </a:defRPr>
              </a:lvl1pPr>
            </a:lstStyle>
            <a:p>
              <a:pPr lvl="0">
                <a:defRPr/>
              </a:pPr>
              <a:r>
                <a:rPr lang="zh-CN" altLang="en-US" dirty="0">
                  <a:latin typeface="方正黑体简体" panose="03000509000000000000" pitchFamily="65" charset="-122"/>
                  <a:ea typeface="方正黑体简体" panose="03000509000000000000" pitchFamily="65" charset="-122"/>
                </a:rPr>
                <a:t>完成项目</a:t>
              </a:r>
              <a:endParaRPr lang="zh-CN" altLang="en-US" dirty="0">
                <a:latin typeface="方正黑体简体" panose="03000509000000000000" pitchFamily="65" charset="-122"/>
                <a:ea typeface="方正黑体简体" panose="03000509000000000000" pitchFamily="65" charset="-122"/>
              </a:endParaRPr>
            </a:p>
          </p:txBody>
        </p:sp>
      </p:grpSp>
      <p:grpSp>
        <p:nvGrpSpPr>
          <p:cNvPr id="1242" name="组合 1241"/>
          <p:cNvGrpSpPr/>
          <p:nvPr/>
        </p:nvGrpSpPr>
        <p:grpSpPr>
          <a:xfrm>
            <a:off x="6544385" y="3959128"/>
            <a:ext cx="4072540" cy="757923"/>
            <a:chOff x="1317291" y="3828241"/>
            <a:chExt cx="4072540" cy="757923"/>
          </a:xfrm>
        </p:grpSpPr>
        <p:sp>
          <p:nvSpPr>
            <p:cNvPr id="1243" name="Oval 50"/>
            <p:cNvSpPr/>
            <p:nvPr/>
          </p:nvSpPr>
          <p:spPr>
            <a:xfrm>
              <a:off x="1317291" y="3830461"/>
              <a:ext cx="755703" cy="755703"/>
            </a:xfrm>
            <a:prstGeom prst="ellipse">
              <a:avLst/>
            </a:prstGeom>
            <a:gradFill>
              <a:gsLst>
                <a:gs pos="0">
                  <a:srgbClr val="7247BB"/>
                </a:gs>
                <a:gs pos="100000">
                  <a:srgbClr val="BC5486"/>
                </a:gs>
              </a:gsLst>
              <a:lin ang="5400000" scaled="0"/>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prstClr val="white"/>
                </a:solidFill>
                <a:effectLst/>
                <a:uLnTx/>
                <a:uFillTx/>
                <a:latin typeface="Calibri" panose="020F0302020204030204"/>
                <a:ea typeface="方正黑体简体" panose="03000509000000000000" pitchFamily="65" charset="-122"/>
                <a:cs typeface="+mn-cs"/>
              </a:endParaRPr>
            </a:p>
          </p:txBody>
        </p:sp>
        <p:sp>
          <p:nvSpPr>
            <p:cNvPr id="1244" name="Freeform 51"/>
            <p:cNvSpPr>
              <a:spLocks noEditPoints="1"/>
            </p:cNvSpPr>
            <p:nvPr/>
          </p:nvSpPr>
          <p:spPr bwMode="auto">
            <a:xfrm>
              <a:off x="1488092" y="4053362"/>
              <a:ext cx="402650" cy="366393"/>
            </a:xfrm>
            <a:custGeom>
              <a:avLst/>
              <a:gdLst>
                <a:gd name="T0" fmla="*/ 78 w 98"/>
                <a:gd name="T1" fmla="*/ 37 h 89"/>
                <a:gd name="T2" fmla="*/ 70 w 98"/>
                <a:gd name="T3" fmla="*/ 21 h 89"/>
                <a:gd name="T4" fmla="*/ 49 w 98"/>
                <a:gd name="T5" fmla="*/ 13 h 89"/>
                <a:gd name="T6" fmla="*/ 28 w 98"/>
                <a:gd name="T7" fmla="*/ 21 h 89"/>
                <a:gd name="T8" fmla="*/ 20 w 98"/>
                <a:gd name="T9" fmla="*/ 37 h 89"/>
                <a:gd name="T10" fmla="*/ 29 w 98"/>
                <a:gd name="T11" fmla="*/ 45 h 89"/>
                <a:gd name="T12" fmla="*/ 37 w 98"/>
                <a:gd name="T13" fmla="*/ 68 h 89"/>
                <a:gd name="T14" fmla="*/ 29 w 98"/>
                <a:gd name="T15" fmla="*/ 85 h 89"/>
                <a:gd name="T16" fmla="*/ 18 w 98"/>
                <a:gd name="T17" fmla="*/ 89 h 89"/>
                <a:gd name="T18" fmla="*/ 17 w 98"/>
                <a:gd name="T19" fmla="*/ 88 h 89"/>
                <a:gd name="T20" fmla="*/ 1 w 98"/>
                <a:gd name="T21" fmla="*/ 42 h 89"/>
                <a:gd name="T22" fmla="*/ 1 w 98"/>
                <a:gd name="T23" fmla="*/ 41 h 89"/>
                <a:gd name="T24" fmla="*/ 7 w 98"/>
                <a:gd name="T25" fmla="*/ 38 h 89"/>
                <a:gd name="T26" fmla="*/ 19 w 98"/>
                <a:gd name="T27" fmla="*/ 12 h 89"/>
                <a:gd name="T28" fmla="*/ 49 w 98"/>
                <a:gd name="T29" fmla="*/ 0 h 89"/>
                <a:gd name="T30" fmla="*/ 79 w 98"/>
                <a:gd name="T31" fmla="*/ 12 h 89"/>
                <a:gd name="T32" fmla="*/ 92 w 98"/>
                <a:gd name="T33" fmla="*/ 39 h 89"/>
                <a:gd name="T34" fmla="*/ 97 w 98"/>
                <a:gd name="T35" fmla="*/ 41 h 89"/>
                <a:gd name="T36" fmla="*/ 97 w 98"/>
                <a:gd name="T37" fmla="*/ 42 h 89"/>
                <a:gd name="T38" fmla="*/ 81 w 98"/>
                <a:gd name="T39" fmla="*/ 88 h 89"/>
                <a:gd name="T40" fmla="*/ 80 w 98"/>
                <a:gd name="T41" fmla="*/ 89 h 89"/>
                <a:gd name="T42" fmla="*/ 69 w 98"/>
                <a:gd name="T43" fmla="*/ 85 h 89"/>
                <a:gd name="T44" fmla="*/ 61 w 98"/>
                <a:gd name="T45" fmla="*/ 68 h 89"/>
                <a:gd name="T46" fmla="*/ 69 w 98"/>
                <a:gd name="T47" fmla="*/ 45 h 89"/>
                <a:gd name="T48" fmla="*/ 78 w 98"/>
                <a:gd name="T49" fmla="*/ 37 h 89"/>
                <a:gd name="T50" fmla="*/ 9 w 98"/>
                <a:gd name="T51" fmla="*/ 49 h 89"/>
                <a:gd name="T52" fmla="*/ 19 w 98"/>
                <a:gd name="T53" fmla="*/ 77 h 89"/>
                <a:gd name="T54" fmla="*/ 23 w 98"/>
                <a:gd name="T55" fmla="*/ 75 h 89"/>
                <a:gd name="T56" fmla="*/ 13 w 98"/>
                <a:gd name="T57" fmla="*/ 48 h 89"/>
                <a:gd name="T58" fmla="*/ 9 w 98"/>
                <a:gd name="T59" fmla="*/ 49 h 89"/>
                <a:gd name="T60" fmla="*/ 89 w 98"/>
                <a:gd name="T61" fmla="*/ 49 h 89"/>
                <a:gd name="T62" fmla="*/ 85 w 98"/>
                <a:gd name="T63" fmla="*/ 48 h 89"/>
                <a:gd name="T64" fmla="*/ 75 w 98"/>
                <a:gd name="T65" fmla="*/ 75 h 89"/>
                <a:gd name="T66" fmla="*/ 79 w 98"/>
                <a:gd name="T67" fmla="*/ 77 h 89"/>
                <a:gd name="T68" fmla="*/ 89 w 98"/>
                <a:gd name="T69" fmla="*/ 4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89">
                  <a:moveTo>
                    <a:pt x="78" y="37"/>
                  </a:moveTo>
                  <a:cubicBezTo>
                    <a:pt x="77" y="31"/>
                    <a:pt x="74" y="26"/>
                    <a:pt x="70" y="21"/>
                  </a:cubicBezTo>
                  <a:cubicBezTo>
                    <a:pt x="65" y="16"/>
                    <a:pt x="57" y="13"/>
                    <a:pt x="49" y="13"/>
                  </a:cubicBezTo>
                  <a:cubicBezTo>
                    <a:pt x="41" y="13"/>
                    <a:pt x="34" y="16"/>
                    <a:pt x="28" y="21"/>
                  </a:cubicBezTo>
                  <a:cubicBezTo>
                    <a:pt x="24" y="26"/>
                    <a:pt x="21" y="31"/>
                    <a:pt x="20" y="37"/>
                  </a:cubicBezTo>
                  <a:cubicBezTo>
                    <a:pt x="24" y="38"/>
                    <a:pt x="27" y="40"/>
                    <a:pt x="29" y="45"/>
                  </a:cubicBezTo>
                  <a:cubicBezTo>
                    <a:pt x="37" y="68"/>
                    <a:pt x="37" y="68"/>
                    <a:pt x="37" y="68"/>
                  </a:cubicBezTo>
                  <a:cubicBezTo>
                    <a:pt x="39" y="75"/>
                    <a:pt x="36" y="82"/>
                    <a:pt x="29" y="85"/>
                  </a:cubicBezTo>
                  <a:cubicBezTo>
                    <a:pt x="18" y="89"/>
                    <a:pt x="18" y="89"/>
                    <a:pt x="18" y="89"/>
                  </a:cubicBezTo>
                  <a:cubicBezTo>
                    <a:pt x="17" y="88"/>
                    <a:pt x="17" y="88"/>
                    <a:pt x="17" y="88"/>
                  </a:cubicBezTo>
                  <a:cubicBezTo>
                    <a:pt x="4" y="75"/>
                    <a:pt x="0" y="59"/>
                    <a:pt x="1" y="42"/>
                  </a:cubicBezTo>
                  <a:cubicBezTo>
                    <a:pt x="1" y="41"/>
                    <a:pt x="1" y="41"/>
                    <a:pt x="1" y="41"/>
                  </a:cubicBezTo>
                  <a:cubicBezTo>
                    <a:pt x="3" y="40"/>
                    <a:pt x="5" y="39"/>
                    <a:pt x="7" y="38"/>
                  </a:cubicBezTo>
                  <a:cubicBezTo>
                    <a:pt x="8" y="28"/>
                    <a:pt x="12" y="19"/>
                    <a:pt x="19" y="12"/>
                  </a:cubicBezTo>
                  <a:cubicBezTo>
                    <a:pt x="27" y="4"/>
                    <a:pt x="38" y="0"/>
                    <a:pt x="49" y="0"/>
                  </a:cubicBezTo>
                  <a:cubicBezTo>
                    <a:pt x="61" y="0"/>
                    <a:pt x="71" y="4"/>
                    <a:pt x="79" y="12"/>
                  </a:cubicBezTo>
                  <a:cubicBezTo>
                    <a:pt x="86" y="19"/>
                    <a:pt x="91" y="29"/>
                    <a:pt x="92" y="39"/>
                  </a:cubicBezTo>
                  <a:cubicBezTo>
                    <a:pt x="94" y="39"/>
                    <a:pt x="95" y="40"/>
                    <a:pt x="97" y="41"/>
                  </a:cubicBezTo>
                  <a:cubicBezTo>
                    <a:pt x="97" y="42"/>
                    <a:pt x="97" y="42"/>
                    <a:pt x="97" y="42"/>
                  </a:cubicBezTo>
                  <a:cubicBezTo>
                    <a:pt x="98" y="59"/>
                    <a:pt x="94" y="75"/>
                    <a:pt x="81" y="88"/>
                  </a:cubicBezTo>
                  <a:cubicBezTo>
                    <a:pt x="80" y="89"/>
                    <a:pt x="80" y="89"/>
                    <a:pt x="80" y="89"/>
                  </a:cubicBezTo>
                  <a:cubicBezTo>
                    <a:pt x="69" y="85"/>
                    <a:pt x="69" y="85"/>
                    <a:pt x="69" y="85"/>
                  </a:cubicBezTo>
                  <a:cubicBezTo>
                    <a:pt x="62" y="82"/>
                    <a:pt x="58" y="75"/>
                    <a:pt x="61" y="68"/>
                  </a:cubicBezTo>
                  <a:cubicBezTo>
                    <a:pt x="69" y="45"/>
                    <a:pt x="69" y="45"/>
                    <a:pt x="69" y="45"/>
                  </a:cubicBezTo>
                  <a:cubicBezTo>
                    <a:pt x="71" y="40"/>
                    <a:pt x="74" y="38"/>
                    <a:pt x="78" y="37"/>
                  </a:cubicBezTo>
                  <a:close/>
                  <a:moveTo>
                    <a:pt x="9" y="49"/>
                  </a:moveTo>
                  <a:cubicBezTo>
                    <a:pt x="9" y="60"/>
                    <a:pt x="12" y="70"/>
                    <a:pt x="19" y="77"/>
                  </a:cubicBezTo>
                  <a:cubicBezTo>
                    <a:pt x="20" y="76"/>
                    <a:pt x="21" y="76"/>
                    <a:pt x="23" y="75"/>
                  </a:cubicBezTo>
                  <a:cubicBezTo>
                    <a:pt x="20" y="66"/>
                    <a:pt x="16" y="57"/>
                    <a:pt x="13" y="48"/>
                  </a:cubicBezTo>
                  <a:cubicBezTo>
                    <a:pt x="12" y="49"/>
                    <a:pt x="10" y="49"/>
                    <a:pt x="9" y="49"/>
                  </a:cubicBezTo>
                  <a:close/>
                  <a:moveTo>
                    <a:pt x="89" y="49"/>
                  </a:moveTo>
                  <a:cubicBezTo>
                    <a:pt x="88" y="49"/>
                    <a:pt x="86" y="49"/>
                    <a:pt x="85" y="48"/>
                  </a:cubicBezTo>
                  <a:cubicBezTo>
                    <a:pt x="81" y="57"/>
                    <a:pt x="78" y="66"/>
                    <a:pt x="75" y="75"/>
                  </a:cubicBezTo>
                  <a:cubicBezTo>
                    <a:pt x="77" y="76"/>
                    <a:pt x="78" y="76"/>
                    <a:pt x="79" y="77"/>
                  </a:cubicBezTo>
                  <a:cubicBezTo>
                    <a:pt x="86" y="70"/>
                    <a:pt x="89" y="60"/>
                    <a:pt x="89" y="49"/>
                  </a:cubicBezTo>
                  <a:close/>
                </a:path>
              </a:pathLst>
            </a:custGeom>
            <a:solidFill>
              <a:sysClr val="window" lastClr="FFFFFF"/>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302020204030204"/>
                <a:ea typeface="方正黑体简体" panose="03000509000000000000" pitchFamily="65" charset="-122"/>
                <a:cs typeface="+mn-cs"/>
              </a:endParaRPr>
            </a:p>
          </p:txBody>
        </p:sp>
        <p:sp>
          <p:nvSpPr>
            <p:cNvPr id="1245" name="Rectangle 53"/>
            <p:cNvSpPr/>
            <p:nvPr/>
          </p:nvSpPr>
          <p:spPr>
            <a:xfrm>
              <a:off x="2217484" y="4196051"/>
              <a:ext cx="3172347" cy="337528"/>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p>
              <a:pPr marL="0" marR="0" lvl="0" indent="0" defTabSz="914400" eaLnBrk="1" fontAlgn="auto" latinLnBrk="0" hangingPunct="1">
                <a:lnSpc>
                  <a:spcPct val="114000"/>
                </a:lnSpc>
                <a:spcBef>
                  <a:spcPts val="0"/>
                </a:spcBef>
                <a:spcAft>
                  <a:spcPts val="0"/>
                </a:spcAft>
                <a:buClrTx/>
                <a:buSzTx/>
                <a:buFont typeface="Arial" panose="020B0604020202090204" pitchFamily="34" charset="0"/>
                <a:buNone/>
                <a:defRPr/>
              </a:pPr>
              <a:r>
                <a:rPr kumimoji="0" lang="zh-CN" altLang="en-US" sz="1000" b="0" i="0" u="none" strike="noStrike" kern="0" cap="none" spc="0" normalizeH="0" baseline="0" noProof="0" dirty="0">
                  <a:ln>
                    <a:noFill/>
                  </a:ln>
                  <a:solidFill>
                    <a:prstClr val="white">
                      <a:lumMod val="85000"/>
                    </a:prst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rPr>
                <a:t>您的内容打在这里，或者通过复制您的文本后，在此框中选择粘贴，并选择只保留文字</a:t>
              </a:r>
              <a:endParaRPr kumimoji="0" lang="zh-CN" altLang="en-US" sz="1000" b="0" i="0" u="none" strike="noStrike" kern="0" cap="none" spc="0" normalizeH="0" baseline="0" noProof="0" dirty="0">
                <a:ln>
                  <a:noFill/>
                </a:ln>
                <a:solidFill>
                  <a:prstClr val="white">
                    <a:lumMod val="85000"/>
                  </a:prstClr>
                </a:solidFill>
                <a:effectLst/>
                <a:uLnTx/>
                <a:uFillTx/>
                <a:latin typeface="方正黑体简体" panose="03000509000000000000" pitchFamily="65" charset="-122"/>
                <a:ea typeface="方正黑体简体" panose="03000509000000000000" pitchFamily="65" charset="-122"/>
                <a:cs typeface="Tahoma" panose="020B0604030504040204" pitchFamily="34" charset="0"/>
              </a:endParaRPr>
            </a:p>
          </p:txBody>
        </p:sp>
        <p:sp>
          <p:nvSpPr>
            <p:cNvPr id="1246" name="TextBox 54"/>
            <p:cNvSpPr txBox="1"/>
            <p:nvPr/>
          </p:nvSpPr>
          <p:spPr>
            <a:xfrm>
              <a:off x="2134080" y="3828241"/>
              <a:ext cx="1107996" cy="369332"/>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defRPr kumimoji="0" i="0" u="none" strike="noStrike" kern="0" cap="none" spc="0" normalizeH="0" baseline="0">
                  <a:ln>
                    <a:noFill/>
                  </a:ln>
                  <a:solidFill>
                    <a:schemeClr val="bg2">
                      <a:lumMod val="25000"/>
                    </a:schemeClr>
                  </a:solidFill>
                  <a:effectLst/>
                  <a:uLnTx/>
                  <a:uFillTx/>
                  <a:latin typeface="思源黑体 CN Regular" panose="020B0500000000000000" pitchFamily="34" charset="-122"/>
                  <a:ea typeface="思源黑体 CN Regular" panose="020B0500000000000000" pitchFamily="34" charset="-122"/>
                </a:defRPr>
              </a:lvl1pPr>
            </a:lstStyle>
            <a:p>
              <a:pPr lvl="0">
                <a:defRPr/>
              </a:pPr>
              <a:r>
                <a:rPr lang="zh-CN" altLang="en-US" dirty="0">
                  <a:latin typeface="方正黑体简体" panose="03000509000000000000" pitchFamily="65" charset="-122"/>
                  <a:ea typeface="方正黑体简体" panose="03000509000000000000" pitchFamily="65" charset="-122"/>
                </a:rPr>
                <a:t>完成项目</a:t>
              </a:r>
              <a:endParaRPr lang="zh-CN" altLang="en-US" dirty="0">
                <a:latin typeface="方正黑体简体" panose="03000509000000000000" pitchFamily="65" charset="-122"/>
                <a:ea typeface="方正黑体简体" panose="03000509000000000000" pitchFamily="65" charset="-122"/>
              </a:endParaRPr>
            </a:p>
          </p:txBody>
        </p:sp>
      </p:grpSp>
      <p:pic>
        <p:nvPicPr>
          <p:cNvPr id="1247" name="图片 124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flipH="1" flipV="1">
            <a:off x="8199120" y="-4445"/>
            <a:ext cx="3987800" cy="1406525"/>
          </a:xfrm>
          <a:prstGeom prst="rect">
            <a:avLst/>
          </a:prstGeom>
        </p:spPr>
      </p:pic>
      <p:pic>
        <p:nvPicPr>
          <p:cNvPr id="1248" name="图片 124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flipV="1">
            <a:off x="0" y="5586095"/>
            <a:ext cx="3606800" cy="1271905"/>
          </a:xfrm>
          <a:prstGeom prst="rect">
            <a:avLst/>
          </a:prstGeom>
        </p:spPr>
      </p:pic>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226"/>
                                        </p:tgtEl>
                                        <p:attrNameLst>
                                          <p:attrName>style.visibility</p:attrName>
                                        </p:attrNameLst>
                                      </p:cBhvr>
                                      <p:to>
                                        <p:strVal val="visible"/>
                                      </p:to>
                                    </p:set>
                                    <p:anim calcmode="lin" valueType="num">
                                      <p:cBhvr>
                                        <p:cTn id="7" dur="1000" fill="hold"/>
                                        <p:tgtEl>
                                          <p:spTgt spid="1226"/>
                                        </p:tgtEl>
                                        <p:attrNameLst>
                                          <p:attrName>ppt_w</p:attrName>
                                        </p:attrNameLst>
                                      </p:cBhvr>
                                      <p:tavLst>
                                        <p:tav tm="0">
                                          <p:val>
                                            <p:strVal val="#ppt_w*0.70"/>
                                          </p:val>
                                        </p:tav>
                                        <p:tav tm="100000">
                                          <p:val>
                                            <p:strVal val="#ppt_w"/>
                                          </p:val>
                                        </p:tav>
                                      </p:tavLst>
                                    </p:anim>
                                    <p:anim calcmode="lin" valueType="num">
                                      <p:cBhvr>
                                        <p:cTn id="8" dur="1000" fill="hold"/>
                                        <p:tgtEl>
                                          <p:spTgt spid="1226"/>
                                        </p:tgtEl>
                                        <p:attrNameLst>
                                          <p:attrName>ppt_h</p:attrName>
                                        </p:attrNameLst>
                                      </p:cBhvr>
                                      <p:tavLst>
                                        <p:tav tm="0">
                                          <p:val>
                                            <p:strVal val="#ppt_h"/>
                                          </p:val>
                                        </p:tav>
                                        <p:tav tm="100000">
                                          <p:val>
                                            <p:strVal val="#ppt_h"/>
                                          </p:val>
                                        </p:tav>
                                      </p:tavLst>
                                    </p:anim>
                                    <p:animEffect transition="in" filter="fade">
                                      <p:cBhvr>
                                        <p:cTn id="9" dur="1000"/>
                                        <p:tgtEl>
                                          <p:spTgt spid="1226"/>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227"/>
                                        </p:tgtEl>
                                        <p:attrNameLst>
                                          <p:attrName>style.visibility</p:attrName>
                                        </p:attrNameLst>
                                      </p:cBhvr>
                                      <p:to>
                                        <p:strVal val="visible"/>
                                      </p:to>
                                    </p:set>
                                    <p:animEffect transition="in" filter="wipe(left)">
                                      <p:cBhvr>
                                        <p:cTn id="13" dur="1000"/>
                                        <p:tgtEl>
                                          <p:spTgt spid="1227"/>
                                        </p:tgtEl>
                                      </p:cBhvr>
                                    </p:animEffect>
                                  </p:childTnLst>
                                </p:cTn>
                              </p:par>
                            </p:childTnLst>
                          </p:cTn>
                        </p:par>
                        <p:par>
                          <p:cTn id="14" fill="hold">
                            <p:stCondLst>
                              <p:cond delay="2000"/>
                            </p:stCondLst>
                            <p:childTnLst>
                              <p:par>
                                <p:cTn id="15" presetID="22" presetClass="entr" presetSubtype="8" fill="hold" nodeType="afterEffect">
                                  <p:stCondLst>
                                    <p:cond delay="0"/>
                                  </p:stCondLst>
                                  <p:childTnLst>
                                    <p:set>
                                      <p:cBhvr>
                                        <p:cTn id="16" dur="1" fill="hold">
                                          <p:stCondLst>
                                            <p:cond delay="0"/>
                                          </p:stCondLst>
                                        </p:cTn>
                                        <p:tgtEl>
                                          <p:spTgt spid="1237"/>
                                        </p:tgtEl>
                                        <p:attrNameLst>
                                          <p:attrName>style.visibility</p:attrName>
                                        </p:attrNameLst>
                                      </p:cBhvr>
                                      <p:to>
                                        <p:strVal val="visible"/>
                                      </p:to>
                                    </p:set>
                                    <p:animEffect transition="in" filter="wipe(left)">
                                      <p:cBhvr>
                                        <p:cTn id="17" dur="1000"/>
                                        <p:tgtEl>
                                          <p:spTgt spid="1237"/>
                                        </p:tgtEl>
                                      </p:cBhvr>
                                    </p:animEffect>
                                  </p:childTnLst>
                                </p:cTn>
                              </p:par>
                            </p:childTnLst>
                          </p:cTn>
                        </p:par>
                        <p:par>
                          <p:cTn id="18" fill="hold">
                            <p:stCondLst>
                              <p:cond delay="3000"/>
                            </p:stCondLst>
                            <p:childTnLst>
                              <p:par>
                                <p:cTn id="19" presetID="22" presetClass="entr" presetSubtype="8" fill="hold" nodeType="afterEffect">
                                  <p:stCondLst>
                                    <p:cond delay="0"/>
                                  </p:stCondLst>
                                  <p:childTnLst>
                                    <p:set>
                                      <p:cBhvr>
                                        <p:cTn id="20" dur="1" fill="hold">
                                          <p:stCondLst>
                                            <p:cond delay="0"/>
                                          </p:stCondLst>
                                        </p:cTn>
                                        <p:tgtEl>
                                          <p:spTgt spid="1242"/>
                                        </p:tgtEl>
                                        <p:attrNameLst>
                                          <p:attrName>style.visibility</p:attrName>
                                        </p:attrNameLst>
                                      </p:cBhvr>
                                      <p:to>
                                        <p:strVal val="visible"/>
                                      </p:to>
                                    </p:set>
                                    <p:animEffect transition="in" filter="wipe(left)">
                                      <p:cBhvr>
                                        <p:cTn id="21" dur="1000"/>
                                        <p:tgtEl>
                                          <p:spTgt spid="1242"/>
                                        </p:tgtEl>
                                      </p:cBhvr>
                                    </p:animEffect>
                                  </p:childTnLst>
                                </p:cTn>
                              </p:par>
                            </p:childTnLst>
                          </p:cTn>
                        </p:par>
                        <p:par>
                          <p:cTn id="22" fill="hold">
                            <p:stCondLst>
                              <p:cond delay="4000"/>
                            </p:stCondLst>
                            <p:childTnLst>
                              <p:par>
                                <p:cTn id="23" presetID="22" presetClass="entr" presetSubtype="8" fill="hold" nodeType="afterEffect">
                                  <p:stCondLst>
                                    <p:cond delay="0"/>
                                  </p:stCondLst>
                                  <p:childTnLst>
                                    <p:set>
                                      <p:cBhvr>
                                        <p:cTn id="24" dur="1" fill="hold">
                                          <p:stCondLst>
                                            <p:cond delay="0"/>
                                          </p:stCondLst>
                                        </p:cTn>
                                        <p:tgtEl>
                                          <p:spTgt spid="1232"/>
                                        </p:tgtEl>
                                        <p:attrNameLst>
                                          <p:attrName>style.visibility</p:attrName>
                                        </p:attrNameLst>
                                      </p:cBhvr>
                                      <p:to>
                                        <p:strVal val="visible"/>
                                      </p:to>
                                    </p:set>
                                    <p:animEffect transition="in" filter="wipe(left)">
                                      <p:cBhvr>
                                        <p:cTn id="25" dur="1000"/>
                                        <p:tgtEl>
                                          <p:spTgt spid="12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l="-1000" r="-1000"/>
          </a:stretch>
        </a:blipFill>
        <a:effectLst/>
      </p:bgPr>
    </p:bg>
    <p:spTree>
      <p:nvGrpSpPr>
        <p:cNvPr id="1" name=""/>
        <p:cNvGrpSpPr/>
        <p:nvPr/>
      </p:nvGrpSpPr>
      <p:grpSpPr>
        <a:xfrm>
          <a:off x="0" y="0"/>
          <a:ext cx="0" cy="0"/>
          <a:chOff x="0" y="0"/>
          <a:chExt cx="0" cy="0"/>
        </a:xfrm>
      </p:grpSpPr>
      <p:sp>
        <p:nvSpPr>
          <p:cNvPr id="9" name="椭圆 6"/>
          <p:cNvSpPr/>
          <p:nvPr/>
        </p:nvSpPr>
        <p:spPr>
          <a:xfrm>
            <a:off x="4132590" y="1281585"/>
            <a:ext cx="4288947" cy="4277090"/>
          </a:xfrm>
          <a:custGeom>
            <a:avLst/>
            <a:gdLst>
              <a:gd name="connsiteX0" fmla="*/ 0 w 4288779"/>
              <a:gd name="connsiteY0" fmla="*/ 2119495 h 4238989"/>
              <a:gd name="connsiteX1" fmla="*/ 2144390 w 4288779"/>
              <a:gd name="connsiteY1" fmla="*/ 0 h 4238989"/>
              <a:gd name="connsiteX2" fmla="*/ 4288780 w 4288779"/>
              <a:gd name="connsiteY2" fmla="*/ 2119495 h 4238989"/>
              <a:gd name="connsiteX3" fmla="*/ 2144390 w 4288779"/>
              <a:gd name="connsiteY3" fmla="*/ 4238990 h 4238989"/>
              <a:gd name="connsiteX4" fmla="*/ 0 w 4288779"/>
              <a:gd name="connsiteY4" fmla="*/ 2119495 h 4238989"/>
              <a:gd name="connsiteX0-1" fmla="*/ 8918 w 4297698"/>
              <a:gd name="connsiteY0-2" fmla="*/ 2119495 h 4238990"/>
              <a:gd name="connsiteX1-3" fmla="*/ 1638958 w 4297698"/>
              <a:gd name="connsiteY1-4" fmla="*/ 0 h 4238990"/>
              <a:gd name="connsiteX2-5" fmla="*/ 4297698 w 4297698"/>
              <a:gd name="connsiteY2-6" fmla="*/ 2119495 h 4238990"/>
              <a:gd name="connsiteX3-7" fmla="*/ 2153308 w 4297698"/>
              <a:gd name="connsiteY3-8" fmla="*/ 4238990 h 4238990"/>
              <a:gd name="connsiteX4-9" fmla="*/ 8918 w 4297698"/>
              <a:gd name="connsiteY4-10" fmla="*/ 2119495 h 4238990"/>
              <a:gd name="connsiteX0-11" fmla="*/ 167 w 4288947"/>
              <a:gd name="connsiteY0-12" fmla="*/ 2119495 h 4277090"/>
              <a:gd name="connsiteX1-13" fmla="*/ 1630207 w 4288947"/>
              <a:gd name="connsiteY1-14" fmla="*/ 0 h 4277090"/>
              <a:gd name="connsiteX2-15" fmla="*/ 4288947 w 4288947"/>
              <a:gd name="connsiteY2-16" fmla="*/ 2119495 h 4277090"/>
              <a:gd name="connsiteX3-17" fmla="*/ 1573057 w 4288947"/>
              <a:gd name="connsiteY3-18" fmla="*/ 4277090 h 4277090"/>
              <a:gd name="connsiteX4-19" fmla="*/ 167 w 4288947"/>
              <a:gd name="connsiteY4-20" fmla="*/ 2119495 h 427709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288947" h="4277090">
                <a:moveTo>
                  <a:pt x="167" y="2119495"/>
                </a:moveTo>
                <a:cubicBezTo>
                  <a:pt x="9692" y="1406647"/>
                  <a:pt x="445893" y="0"/>
                  <a:pt x="1630207" y="0"/>
                </a:cubicBezTo>
                <a:cubicBezTo>
                  <a:pt x="2814521" y="0"/>
                  <a:pt x="4288947" y="948930"/>
                  <a:pt x="4288947" y="2119495"/>
                </a:cubicBezTo>
                <a:cubicBezTo>
                  <a:pt x="4288947" y="3290060"/>
                  <a:pt x="2757371" y="4277090"/>
                  <a:pt x="1573057" y="4277090"/>
                </a:cubicBezTo>
                <a:cubicBezTo>
                  <a:pt x="388743" y="4277090"/>
                  <a:pt x="-9358" y="2832343"/>
                  <a:pt x="167" y="2119495"/>
                </a:cubicBezTo>
                <a:close/>
              </a:path>
            </a:pathLst>
          </a:custGeom>
          <a:solidFill>
            <a:srgbClr val="25E0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writting-laptop_14481"/>
          <p:cNvSpPr>
            <a:spLocks noChangeAspect="1"/>
          </p:cNvSpPr>
          <p:nvPr/>
        </p:nvSpPr>
        <p:spPr bwMode="auto">
          <a:xfrm>
            <a:off x="5586999" y="2309813"/>
            <a:ext cx="1018003" cy="806077"/>
          </a:xfrm>
          <a:custGeom>
            <a:avLst/>
            <a:gdLst>
              <a:gd name="connsiteX0" fmla="*/ 66529 w 609120"/>
              <a:gd name="connsiteY0" fmla="*/ 352898 h 482315"/>
              <a:gd name="connsiteX1" fmla="*/ 542591 w 609120"/>
              <a:gd name="connsiteY1" fmla="*/ 352898 h 482315"/>
              <a:gd name="connsiteX2" fmla="*/ 609120 w 609120"/>
              <a:gd name="connsiteY2" fmla="*/ 452184 h 482315"/>
              <a:gd name="connsiteX3" fmla="*/ 609120 w 609120"/>
              <a:gd name="connsiteY3" fmla="*/ 482315 h 482315"/>
              <a:gd name="connsiteX4" fmla="*/ 0 w 609120"/>
              <a:gd name="connsiteY4" fmla="*/ 482315 h 482315"/>
              <a:gd name="connsiteX5" fmla="*/ 0 w 609120"/>
              <a:gd name="connsiteY5" fmla="*/ 452184 h 482315"/>
              <a:gd name="connsiteX6" fmla="*/ 278451 w 609120"/>
              <a:gd name="connsiteY6" fmla="*/ 214237 h 482315"/>
              <a:gd name="connsiteX7" fmla="*/ 447314 w 609120"/>
              <a:gd name="connsiteY7" fmla="*/ 214237 h 482315"/>
              <a:gd name="connsiteX8" fmla="*/ 447314 w 609120"/>
              <a:gd name="connsiteY8" fmla="*/ 232866 h 482315"/>
              <a:gd name="connsiteX9" fmla="*/ 278451 w 609120"/>
              <a:gd name="connsiteY9" fmla="*/ 232866 h 482315"/>
              <a:gd name="connsiteX10" fmla="*/ 156937 w 609120"/>
              <a:gd name="connsiteY10" fmla="*/ 214237 h 482315"/>
              <a:gd name="connsiteX11" fmla="*/ 235970 w 609120"/>
              <a:gd name="connsiteY11" fmla="*/ 214237 h 482315"/>
              <a:gd name="connsiteX12" fmla="*/ 235970 w 609120"/>
              <a:gd name="connsiteY12" fmla="*/ 232866 h 482315"/>
              <a:gd name="connsiteX13" fmla="*/ 156937 w 609120"/>
              <a:gd name="connsiteY13" fmla="*/ 232866 h 482315"/>
              <a:gd name="connsiteX14" fmla="*/ 278451 w 609120"/>
              <a:gd name="connsiteY14" fmla="*/ 157149 h 482315"/>
              <a:gd name="connsiteX15" fmla="*/ 447314 w 609120"/>
              <a:gd name="connsiteY15" fmla="*/ 157149 h 482315"/>
              <a:gd name="connsiteX16" fmla="*/ 447314 w 609120"/>
              <a:gd name="connsiteY16" fmla="*/ 175778 h 482315"/>
              <a:gd name="connsiteX17" fmla="*/ 278451 w 609120"/>
              <a:gd name="connsiteY17" fmla="*/ 175778 h 482315"/>
              <a:gd name="connsiteX18" fmla="*/ 156937 w 609120"/>
              <a:gd name="connsiteY18" fmla="*/ 157149 h 482315"/>
              <a:gd name="connsiteX19" fmla="*/ 235970 w 609120"/>
              <a:gd name="connsiteY19" fmla="*/ 157149 h 482315"/>
              <a:gd name="connsiteX20" fmla="*/ 235970 w 609120"/>
              <a:gd name="connsiteY20" fmla="*/ 175778 h 482315"/>
              <a:gd name="connsiteX21" fmla="*/ 156937 w 609120"/>
              <a:gd name="connsiteY21" fmla="*/ 175778 h 482315"/>
              <a:gd name="connsiteX22" fmla="*/ 278451 w 609120"/>
              <a:gd name="connsiteY22" fmla="*/ 99991 h 482315"/>
              <a:gd name="connsiteX23" fmla="*/ 447314 w 609120"/>
              <a:gd name="connsiteY23" fmla="*/ 99991 h 482315"/>
              <a:gd name="connsiteX24" fmla="*/ 447314 w 609120"/>
              <a:gd name="connsiteY24" fmla="*/ 118691 h 482315"/>
              <a:gd name="connsiteX25" fmla="*/ 278451 w 609120"/>
              <a:gd name="connsiteY25" fmla="*/ 118691 h 482315"/>
              <a:gd name="connsiteX26" fmla="*/ 156937 w 609120"/>
              <a:gd name="connsiteY26" fmla="*/ 99991 h 482315"/>
              <a:gd name="connsiteX27" fmla="*/ 235970 w 609120"/>
              <a:gd name="connsiteY27" fmla="*/ 99991 h 482315"/>
              <a:gd name="connsiteX28" fmla="*/ 235970 w 609120"/>
              <a:gd name="connsiteY28" fmla="*/ 118691 h 482315"/>
              <a:gd name="connsiteX29" fmla="*/ 156937 w 609120"/>
              <a:gd name="connsiteY29" fmla="*/ 118691 h 482315"/>
              <a:gd name="connsiteX30" fmla="*/ 116312 w 609120"/>
              <a:gd name="connsiteY30" fmla="*/ 41471 h 482315"/>
              <a:gd name="connsiteX31" fmla="*/ 116312 w 609120"/>
              <a:gd name="connsiteY31" fmla="*/ 288120 h 482315"/>
              <a:gd name="connsiteX32" fmla="*/ 493160 w 609120"/>
              <a:gd name="connsiteY32" fmla="*/ 288120 h 482315"/>
              <a:gd name="connsiteX33" fmla="*/ 493160 w 609120"/>
              <a:gd name="connsiteY33" fmla="*/ 41471 h 482315"/>
              <a:gd name="connsiteX34" fmla="*/ 66684 w 609120"/>
              <a:gd name="connsiteY34" fmla="*/ 0 h 482315"/>
              <a:gd name="connsiteX35" fmla="*/ 542788 w 609120"/>
              <a:gd name="connsiteY35" fmla="*/ 0 h 482315"/>
              <a:gd name="connsiteX36" fmla="*/ 542788 w 609120"/>
              <a:gd name="connsiteY36" fmla="*/ 329682 h 482315"/>
              <a:gd name="connsiteX37" fmla="*/ 66684 w 609120"/>
              <a:gd name="connsiteY37" fmla="*/ 329682 h 482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09120" h="482315">
                <a:moveTo>
                  <a:pt x="66529" y="352898"/>
                </a:moveTo>
                <a:lnTo>
                  <a:pt x="542591" y="352898"/>
                </a:lnTo>
                <a:lnTo>
                  <a:pt x="609120" y="452184"/>
                </a:lnTo>
                <a:lnTo>
                  <a:pt x="609120" y="482315"/>
                </a:lnTo>
                <a:lnTo>
                  <a:pt x="0" y="482315"/>
                </a:lnTo>
                <a:lnTo>
                  <a:pt x="0" y="452184"/>
                </a:lnTo>
                <a:close/>
                <a:moveTo>
                  <a:pt x="278451" y="214237"/>
                </a:moveTo>
                <a:lnTo>
                  <a:pt x="447314" y="214237"/>
                </a:lnTo>
                <a:lnTo>
                  <a:pt x="447314" y="232866"/>
                </a:lnTo>
                <a:lnTo>
                  <a:pt x="278451" y="232866"/>
                </a:lnTo>
                <a:close/>
                <a:moveTo>
                  <a:pt x="156937" y="214237"/>
                </a:moveTo>
                <a:lnTo>
                  <a:pt x="235970" y="214237"/>
                </a:lnTo>
                <a:lnTo>
                  <a:pt x="235970" y="232866"/>
                </a:lnTo>
                <a:lnTo>
                  <a:pt x="156937" y="232866"/>
                </a:lnTo>
                <a:close/>
                <a:moveTo>
                  <a:pt x="278451" y="157149"/>
                </a:moveTo>
                <a:lnTo>
                  <a:pt x="447314" y="157149"/>
                </a:lnTo>
                <a:lnTo>
                  <a:pt x="447314" y="175778"/>
                </a:lnTo>
                <a:lnTo>
                  <a:pt x="278451" y="175778"/>
                </a:lnTo>
                <a:close/>
                <a:moveTo>
                  <a:pt x="156937" y="157149"/>
                </a:moveTo>
                <a:lnTo>
                  <a:pt x="235970" y="157149"/>
                </a:lnTo>
                <a:lnTo>
                  <a:pt x="235970" y="175778"/>
                </a:lnTo>
                <a:lnTo>
                  <a:pt x="156937" y="175778"/>
                </a:lnTo>
                <a:close/>
                <a:moveTo>
                  <a:pt x="278451" y="99991"/>
                </a:moveTo>
                <a:lnTo>
                  <a:pt x="447314" y="99991"/>
                </a:lnTo>
                <a:lnTo>
                  <a:pt x="447314" y="118691"/>
                </a:lnTo>
                <a:lnTo>
                  <a:pt x="278451" y="118691"/>
                </a:lnTo>
                <a:close/>
                <a:moveTo>
                  <a:pt x="156937" y="99991"/>
                </a:moveTo>
                <a:lnTo>
                  <a:pt x="235970" y="99991"/>
                </a:lnTo>
                <a:lnTo>
                  <a:pt x="235970" y="118691"/>
                </a:lnTo>
                <a:lnTo>
                  <a:pt x="156937" y="118691"/>
                </a:lnTo>
                <a:close/>
                <a:moveTo>
                  <a:pt x="116312" y="41471"/>
                </a:moveTo>
                <a:lnTo>
                  <a:pt x="116312" y="288120"/>
                </a:lnTo>
                <a:lnTo>
                  <a:pt x="493160" y="288120"/>
                </a:lnTo>
                <a:lnTo>
                  <a:pt x="493160" y="41471"/>
                </a:lnTo>
                <a:close/>
                <a:moveTo>
                  <a:pt x="66684" y="0"/>
                </a:moveTo>
                <a:lnTo>
                  <a:pt x="542788" y="0"/>
                </a:lnTo>
                <a:lnTo>
                  <a:pt x="542788" y="329682"/>
                </a:lnTo>
                <a:lnTo>
                  <a:pt x="66684" y="329682"/>
                </a:lnTo>
                <a:close/>
              </a:path>
            </a:pathLst>
          </a:custGeom>
          <a:solidFill>
            <a:schemeClr val="bg1"/>
          </a:solidFill>
          <a:ln>
            <a:noFill/>
          </a:ln>
        </p:spPr>
      </p:sp>
      <p:sp>
        <p:nvSpPr>
          <p:cNvPr id="7" name="文本框 6"/>
          <p:cNvSpPr txBox="1"/>
          <p:nvPr/>
        </p:nvSpPr>
        <p:spPr>
          <a:xfrm>
            <a:off x="891146" y="-304800"/>
            <a:ext cx="2121390" cy="9248686"/>
          </a:xfrm>
          <a:prstGeom prst="rect">
            <a:avLst/>
          </a:prstGeom>
          <a:noFill/>
        </p:spPr>
        <p:txBody>
          <a:bodyPr wrap="square" rtlCol="0">
            <a:spAutoFit/>
          </a:bodyPr>
          <a:lstStyle/>
          <a:p>
            <a:pPr algn="ctr"/>
            <a:r>
              <a:rPr lang="en-US" altLang="zh-CN" sz="59500" dirty="0">
                <a:solidFill>
                  <a:schemeClr val="bg1">
                    <a:alpha val="40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2</a:t>
            </a:r>
            <a:endParaRPr lang="zh-CN" altLang="en-US" sz="59500" dirty="0">
              <a:solidFill>
                <a:schemeClr val="bg1">
                  <a:alpha val="40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8" name="文本框 7"/>
          <p:cNvSpPr txBox="1"/>
          <p:nvPr/>
        </p:nvSpPr>
        <p:spPr>
          <a:xfrm>
            <a:off x="4913435" y="3515380"/>
            <a:ext cx="2365131" cy="707886"/>
          </a:xfrm>
          <a:prstGeom prst="rect">
            <a:avLst/>
          </a:prstGeom>
          <a:noFill/>
        </p:spPr>
        <p:txBody>
          <a:bodyPr wrap="square" rtlCol="0">
            <a:spAutoFit/>
          </a:bodyPr>
          <a:lstStyle/>
          <a:p>
            <a:pPr algn="ctr"/>
            <a:r>
              <a:rPr lang="zh-CN" altLang="en-US" sz="4000" b="1" dirty="0">
                <a:solidFill>
                  <a:schemeClr val="bg1"/>
                </a:solidFill>
                <a:latin typeface="站酷高端黑" panose="02010600030101010101" pitchFamily="2" charset="-122"/>
                <a:ea typeface="站酷高端黑" panose="02010600030101010101" pitchFamily="2" charset="-122"/>
                <a:sym typeface="站酷高端黑" panose="02010600030101010101" pitchFamily="2" charset="-122"/>
              </a:rPr>
              <a:t>取得成就</a:t>
            </a:r>
            <a:endParaRPr lang="zh-CN" altLang="en-US" sz="4000" b="1" dirty="0">
              <a:solidFill>
                <a:schemeClr val="bg1"/>
              </a:solidFill>
              <a:latin typeface="站酷高端黑" panose="02010600030101010101" pitchFamily="2" charset="-122"/>
              <a:ea typeface="站酷高端黑" panose="02010600030101010101" pitchFamily="2" charset="-122"/>
              <a:sym typeface="站酷高端黑" panose="02010600030101010101" pitchFamily="2" charset="-122"/>
            </a:endParaRPr>
          </a:p>
        </p:txBody>
      </p:sp>
      <p:sp>
        <p:nvSpPr>
          <p:cNvPr id="10" name="îşḷîḓê"/>
          <p:cNvSpPr txBox="1"/>
          <p:nvPr/>
        </p:nvSpPr>
        <p:spPr>
          <a:xfrm>
            <a:off x="3903661" y="4189202"/>
            <a:ext cx="4384679" cy="430455"/>
          </a:xfrm>
          <a:prstGeom prst="rect">
            <a:avLst/>
          </a:prstGeom>
          <a:noFill/>
          <a:ln>
            <a:noFill/>
          </a:ln>
        </p:spPr>
        <p:txBody>
          <a:bodyPr wrap="square" lIns="91440" tIns="45720" rIns="91440" bIns="45720" anchor="ctr" anchorCtr="0">
            <a:normAutofit/>
          </a:bodyPr>
          <a:lstStyle/>
          <a:p>
            <a:pPr marL="0" marR="0" lvl="0" indent="0" algn="ctr" defTabSz="913765" rtl="0" eaLnBrk="1" fontAlgn="auto" latinLnBrk="0" hangingPunct="1">
              <a:lnSpc>
                <a:spcPct val="100000"/>
              </a:lnSpc>
              <a:spcBef>
                <a:spcPts val="0"/>
              </a:spcBef>
              <a:spcAft>
                <a:spcPts val="0"/>
              </a:spcAft>
              <a:buClrTx/>
              <a:buSzPct val="25000"/>
              <a:buFontTx/>
              <a:buNone/>
              <a:defRPr/>
            </a:pPr>
            <a:r>
              <a:rPr kumimoji="0" lang="de-DE" sz="2000" i="0" u="none" strike="noStrike" kern="1200" cap="none" spc="600" normalizeH="0" noProof="0" dirty="0">
                <a:ln>
                  <a:noFill/>
                </a:ln>
                <a:solidFill>
                  <a:schemeClr val="bg1"/>
                </a:solidFill>
                <a:effectLst/>
                <a:uLnTx/>
                <a:uFillTx/>
                <a:latin typeface="Century Gothic" panose="020B0502020202020204" pitchFamily="34" charset="0"/>
              </a:rPr>
              <a:t>TEXT HERE</a:t>
            </a:r>
            <a:endParaRPr kumimoji="0" lang="de-DE" sz="2000" i="0" u="none" strike="noStrike" kern="1200" cap="none" spc="600" normalizeH="0" noProof="0" dirty="0">
              <a:ln>
                <a:noFill/>
              </a:ln>
              <a:solidFill>
                <a:schemeClr val="bg1"/>
              </a:solidFill>
              <a:effectLst/>
              <a:uLnTx/>
              <a:uFillTx/>
              <a:latin typeface="Century Gothic" panose="020B0502020202020204" pitchFamily="34" charset="0"/>
            </a:endParaRPr>
          </a:p>
        </p:txBody>
      </p:sp>
      <p:pic>
        <p:nvPicPr>
          <p:cNvPr id="11" name="图片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flipH="1" flipV="1">
            <a:off x="8199120" y="-4445"/>
            <a:ext cx="3987800" cy="1406525"/>
          </a:xfrm>
          <a:prstGeom prst="rect">
            <a:avLst/>
          </a:prstGeom>
        </p:spPr>
      </p:pic>
      <p:pic>
        <p:nvPicPr>
          <p:cNvPr id="12" name="图片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0" y="5586095"/>
            <a:ext cx="3606800" cy="127190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1000"/>
    </mc:Choice>
    <mc:Fallback>
      <p:transition spd="slow" advTm="1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50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97398" y="1828800"/>
            <a:ext cx="12289398" cy="6286500"/>
          </a:xfrm>
          <a:prstGeom prst="rect">
            <a:avLst/>
          </a:prstGeom>
          <a:solidFill>
            <a:srgbClr val="F4F5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97398" y="742950"/>
            <a:ext cx="5909537" cy="7372350"/>
          </a:xfrm>
          <a:custGeom>
            <a:avLst/>
            <a:gdLst>
              <a:gd name="connsiteX0" fmla="*/ 0 w 3983598"/>
              <a:gd name="connsiteY0" fmla="*/ 0 h 6286500"/>
              <a:gd name="connsiteX1" fmla="*/ 3983598 w 3983598"/>
              <a:gd name="connsiteY1" fmla="*/ 0 h 6286500"/>
              <a:gd name="connsiteX2" fmla="*/ 3983598 w 3983598"/>
              <a:gd name="connsiteY2" fmla="*/ 6286500 h 6286500"/>
              <a:gd name="connsiteX3" fmla="*/ 0 w 3983598"/>
              <a:gd name="connsiteY3" fmla="*/ 6286500 h 6286500"/>
              <a:gd name="connsiteX4" fmla="*/ 0 w 3983598"/>
              <a:gd name="connsiteY4" fmla="*/ 0 h 6286500"/>
              <a:gd name="connsiteX0-1" fmla="*/ 0 w 6498198"/>
              <a:gd name="connsiteY0-2" fmla="*/ 8538 h 6295038"/>
              <a:gd name="connsiteX1-3" fmla="*/ 3983598 w 6498198"/>
              <a:gd name="connsiteY1-4" fmla="*/ 8538 h 6295038"/>
              <a:gd name="connsiteX2-5" fmla="*/ 3983598 w 6498198"/>
              <a:gd name="connsiteY2-6" fmla="*/ 6295038 h 6295038"/>
              <a:gd name="connsiteX3-7" fmla="*/ 0 w 6498198"/>
              <a:gd name="connsiteY3-8" fmla="*/ 6295038 h 6295038"/>
              <a:gd name="connsiteX4-9" fmla="*/ 0 w 6498198"/>
              <a:gd name="connsiteY4-10" fmla="*/ 8538 h 6295038"/>
              <a:gd name="connsiteX0-11" fmla="*/ 0 w 5676931"/>
              <a:gd name="connsiteY0-12" fmla="*/ 0 h 6286500"/>
              <a:gd name="connsiteX1-13" fmla="*/ 3983598 w 5676931"/>
              <a:gd name="connsiteY1-14" fmla="*/ 0 h 6286500"/>
              <a:gd name="connsiteX2-15" fmla="*/ 3983598 w 5676931"/>
              <a:gd name="connsiteY2-16" fmla="*/ 6286500 h 6286500"/>
              <a:gd name="connsiteX3-17" fmla="*/ 0 w 5676931"/>
              <a:gd name="connsiteY3-18" fmla="*/ 6286500 h 6286500"/>
              <a:gd name="connsiteX4-19" fmla="*/ 0 w 5676931"/>
              <a:gd name="connsiteY4-20" fmla="*/ 0 h 6286500"/>
              <a:gd name="connsiteX0-21" fmla="*/ 0 w 5676931"/>
              <a:gd name="connsiteY0-22" fmla="*/ 322170 h 6608670"/>
              <a:gd name="connsiteX1-23" fmla="*/ 3983598 w 5676931"/>
              <a:gd name="connsiteY1-24" fmla="*/ 322170 h 6608670"/>
              <a:gd name="connsiteX2-25" fmla="*/ 3983598 w 5676931"/>
              <a:gd name="connsiteY2-26" fmla="*/ 6608670 h 6608670"/>
              <a:gd name="connsiteX3-27" fmla="*/ 0 w 5676931"/>
              <a:gd name="connsiteY3-28" fmla="*/ 6608670 h 6608670"/>
              <a:gd name="connsiteX4-29" fmla="*/ 0 w 5676931"/>
              <a:gd name="connsiteY4-30" fmla="*/ 322170 h 6608670"/>
              <a:gd name="connsiteX0-31" fmla="*/ 0 w 5194331"/>
              <a:gd name="connsiteY0-32" fmla="*/ 322170 h 6608670"/>
              <a:gd name="connsiteX1-33" fmla="*/ 3983598 w 5194331"/>
              <a:gd name="connsiteY1-34" fmla="*/ 322170 h 6608670"/>
              <a:gd name="connsiteX2-35" fmla="*/ 3983598 w 5194331"/>
              <a:gd name="connsiteY2-36" fmla="*/ 6608670 h 6608670"/>
              <a:gd name="connsiteX3-37" fmla="*/ 0 w 5194331"/>
              <a:gd name="connsiteY3-38" fmla="*/ 6608670 h 6608670"/>
              <a:gd name="connsiteX4-39" fmla="*/ 0 w 5194331"/>
              <a:gd name="connsiteY4-40" fmla="*/ 322170 h 6608670"/>
              <a:gd name="connsiteX0-41" fmla="*/ 0 w 5194331"/>
              <a:gd name="connsiteY0-42" fmla="*/ 93260 h 6379760"/>
              <a:gd name="connsiteX1-43" fmla="*/ 3983598 w 5194331"/>
              <a:gd name="connsiteY1-44" fmla="*/ 93260 h 6379760"/>
              <a:gd name="connsiteX2-45" fmla="*/ 3983598 w 5194331"/>
              <a:gd name="connsiteY2-46" fmla="*/ 6379760 h 6379760"/>
              <a:gd name="connsiteX3-47" fmla="*/ 0 w 5194331"/>
              <a:gd name="connsiteY3-48" fmla="*/ 6379760 h 6379760"/>
              <a:gd name="connsiteX4-49" fmla="*/ 0 w 5194331"/>
              <a:gd name="connsiteY4-50" fmla="*/ 93260 h 6379760"/>
              <a:gd name="connsiteX0-51" fmla="*/ 0 w 5055273"/>
              <a:gd name="connsiteY0-52" fmla="*/ 7129 h 6293629"/>
              <a:gd name="connsiteX1-53" fmla="*/ 3793098 w 5055273"/>
              <a:gd name="connsiteY1-54" fmla="*/ 159736 h 6293629"/>
              <a:gd name="connsiteX2-55" fmla="*/ 3983598 w 5055273"/>
              <a:gd name="connsiteY2-56" fmla="*/ 6293629 h 6293629"/>
              <a:gd name="connsiteX3-57" fmla="*/ 0 w 5055273"/>
              <a:gd name="connsiteY3-58" fmla="*/ 6293629 h 6293629"/>
              <a:gd name="connsiteX4-59" fmla="*/ 0 w 5055273"/>
              <a:gd name="connsiteY4-60" fmla="*/ 7129 h 6293629"/>
              <a:gd name="connsiteX0-61" fmla="*/ 0 w 5909537"/>
              <a:gd name="connsiteY0-62" fmla="*/ 7129 h 6293629"/>
              <a:gd name="connsiteX1-63" fmla="*/ 3793098 w 5909537"/>
              <a:gd name="connsiteY1-64" fmla="*/ 159736 h 6293629"/>
              <a:gd name="connsiteX2-65" fmla="*/ 3983598 w 5909537"/>
              <a:gd name="connsiteY2-66" fmla="*/ 6293629 h 6293629"/>
              <a:gd name="connsiteX3-67" fmla="*/ 0 w 5909537"/>
              <a:gd name="connsiteY3-68" fmla="*/ 6293629 h 6293629"/>
              <a:gd name="connsiteX4-69" fmla="*/ 0 w 5909537"/>
              <a:gd name="connsiteY4-70" fmla="*/ 7129 h 6293629"/>
              <a:gd name="connsiteX0-71" fmla="*/ 0 w 5909537"/>
              <a:gd name="connsiteY0-72" fmla="*/ 442559 h 6729059"/>
              <a:gd name="connsiteX1-73" fmla="*/ 3050148 w 5909537"/>
              <a:gd name="connsiteY1-74" fmla="*/ 530809 h 6729059"/>
              <a:gd name="connsiteX2-75" fmla="*/ 3793098 w 5909537"/>
              <a:gd name="connsiteY2-76" fmla="*/ 595166 h 6729059"/>
              <a:gd name="connsiteX3-77" fmla="*/ 3983598 w 5909537"/>
              <a:gd name="connsiteY3-78" fmla="*/ 6729059 h 6729059"/>
              <a:gd name="connsiteX4-79" fmla="*/ 0 w 5909537"/>
              <a:gd name="connsiteY4-80" fmla="*/ 6729059 h 6729059"/>
              <a:gd name="connsiteX5" fmla="*/ 0 w 5909537"/>
              <a:gd name="connsiteY5" fmla="*/ 442559 h 6729059"/>
              <a:gd name="connsiteX0-81" fmla="*/ 0 w 5909537"/>
              <a:gd name="connsiteY0-82" fmla="*/ 745791 h 7032291"/>
              <a:gd name="connsiteX1-83" fmla="*/ 2535798 w 5909537"/>
              <a:gd name="connsiteY1-84" fmla="*/ 71006 h 7032291"/>
              <a:gd name="connsiteX2-85" fmla="*/ 3793098 w 5909537"/>
              <a:gd name="connsiteY2-86" fmla="*/ 898398 h 7032291"/>
              <a:gd name="connsiteX3-87" fmla="*/ 3983598 w 5909537"/>
              <a:gd name="connsiteY3-88" fmla="*/ 7032291 h 7032291"/>
              <a:gd name="connsiteX4-89" fmla="*/ 0 w 5909537"/>
              <a:gd name="connsiteY4-90" fmla="*/ 7032291 h 7032291"/>
              <a:gd name="connsiteX5-91" fmla="*/ 0 w 5909537"/>
              <a:gd name="connsiteY5-92" fmla="*/ 745791 h 7032291"/>
              <a:gd name="connsiteX0-93" fmla="*/ 0 w 5909537"/>
              <a:gd name="connsiteY0-94" fmla="*/ 745791 h 7032291"/>
              <a:gd name="connsiteX1-95" fmla="*/ 2535798 w 5909537"/>
              <a:gd name="connsiteY1-96" fmla="*/ 71006 h 7032291"/>
              <a:gd name="connsiteX2-97" fmla="*/ 3793098 w 5909537"/>
              <a:gd name="connsiteY2-98" fmla="*/ 898398 h 7032291"/>
              <a:gd name="connsiteX3-99" fmla="*/ 3983598 w 5909537"/>
              <a:gd name="connsiteY3-100" fmla="*/ 7032291 h 7032291"/>
              <a:gd name="connsiteX4-101" fmla="*/ 0 w 5909537"/>
              <a:gd name="connsiteY4-102" fmla="*/ 7032291 h 7032291"/>
              <a:gd name="connsiteX5-103" fmla="*/ 0 w 5909537"/>
              <a:gd name="connsiteY5-104" fmla="*/ 745791 h 7032291"/>
              <a:gd name="connsiteX0-105" fmla="*/ 0 w 5909537"/>
              <a:gd name="connsiteY0-106" fmla="*/ 745791 h 7032291"/>
              <a:gd name="connsiteX1-107" fmla="*/ 2535798 w 5909537"/>
              <a:gd name="connsiteY1-108" fmla="*/ 71006 h 7032291"/>
              <a:gd name="connsiteX2-109" fmla="*/ 3793098 w 5909537"/>
              <a:gd name="connsiteY2-110" fmla="*/ 898398 h 7032291"/>
              <a:gd name="connsiteX3-111" fmla="*/ 3983598 w 5909537"/>
              <a:gd name="connsiteY3-112" fmla="*/ 7032291 h 7032291"/>
              <a:gd name="connsiteX4-113" fmla="*/ 0 w 5909537"/>
              <a:gd name="connsiteY4-114" fmla="*/ 7032291 h 7032291"/>
              <a:gd name="connsiteX5-115" fmla="*/ 0 w 5909537"/>
              <a:gd name="connsiteY5-116" fmla="*/ 745791 h 7032291"/>
              <a:gd name="connsiteX0-117" fmla="*/ 0 w 5909537"/>
              <a:gd name="connsiteY0-118" fmla="*/ 1157397 h 7443897"/>
              <a:gd name="connsiteX1-119" fmla="*/ 2535798 w 5909537"/>
              <a:gd name="connsiteY1-120" fmla="*/ 482612 h 7443897"/>
              <a:gd name="connsiteX2-121" fmla="*/ 3793098 w 5909537"/>
              <a:gd name="connsiteY2-122" fmla="*/ 1310004 h 7443897"/>
              <a:gd name="connsiteX3-123" fmla="*/ 3983598 w 5909537"/>
              <a:gd name="connsiteY3-124" fmla="*/ 7443897 h 7443897"/>
              <a:gd name="connsiteX4-125" fmla="*/ 0 w 5909537"/>
              <a:gd name="connsiteY4-126" fmla="*/ 7443897 h 7443897"/>
              <a:gd name="connsiteX5-127" fmla="*/ 0 w 5909537"/>
              <a:gd name="connsiteY5-128" fmla="*/ 1157397 h 7443897"/>
              <a:gd name="connsiteX0-129" fmla="*/ 0 w 5909537"/>
              <a:gd name="connsiteY0-130" fmla="*/ 1157397 h 7443897"/>
              <a:gd name="connsiteX1-131" fmla="*/ 2535798 w 5909537"/>
              <a:gd name="connsiteY1-132" fmla="*/ 482612 h 7443897"/>
              <a:gd name="connsiteX2-133" fmla="*/ 3793098 w 5909537"/>
              <a:gd name="connsiteY2-134" fmla="*/ 1310004 h 7443897"/>
              <a:gd name="connsiteX3-135" fmla="*/ 3983598 w 5909537"/>
              <a:gd name="connsiteY3-136" fmla="*/ 7443897 h 7443897"/>
              <a:gd name="connsiteX4-137" fmla="*/ 0 w 5909537"/>
              <a:gd name="connsiteY4-138" fmla="*/ 7443897 h 7443897"/>
              <a:gd name="connsiteX5-139" fmla="*/ 0 w 5909537"/>
              <a:gd name="connsiteY5-140" fmla="*/ 1157397 h 744389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5909537" h="7443897">
                <a:moveTo>
                  <a:pt x="0" y="1157397"/>
                </a:moveTo>
                <a:cubicBezTo>
                  <a:pt x="508358" y="124355"/>
                  <a:pt x="2075065" y="-477540"/>
                  <a:pt x="2535798" y="482612"/>
                </a:cubicBezTo>
                <a:cubicBezTo>
                  <a:pt x="3015581" y="1576295"/>
                  <a:pt x="3085073" y="1287983"/>
                  <a:pt x="3793098" y="1310004"/>
                </a:cubicBezTo>
                <a:cubicBezTo>
                  <a:pt x="8441298" y="2054273"/>
                  <a:pt x="3983598" y="5348397"/>
                  <a:pt x="3983598" y="7443897"/>
                </a:cubicBezTo>
                <a:lnTo>
                  <a:pt x="0" y="7443897"/>
                </a:lnTo>
                <a:lnTo>
                  <a:pt x="0" y="1157397"/>
                </a:lnTo>
                <a:close/>
              </a:path>
            </a:pathLst>
          </a:custGeom>
          <a:gradFill>
            <a:gsLst>
              <a:gs pos="0">
                <a:srgbClr val="CECEFF"/>
              </a:gs>
              <a:gs pos="73000">
                <a:srgbClr val="C2A1FF"/>
              </a:gs>
              <a:gs pos="46000">
                <a:srgbClr val="D0D0FF"/>
              </a:gs>
              <a:gs pos="100000">
                <a:srgbClr val="1993E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rotWithShape="1">
          <a:blip r:embed="rId2"/>
          <a:srcRect t="40823"/>
          <a:stretch>
            <a:fillRect/>
          </a:stretch>
        </p:blipFill>
        <p:spPr>
          <a:xfrm>
            <a:off x="-97398" y="0"/>
            <a:ext cx="12288540" cy="2057400"/>
          </a:xfrm>
          <a:prstGeom prst="rect">
            <a:avLst/>
          </a:prstGeom>
        </p:spPr>
      </p:pic>
      <p:sp>
        <p:nvSpPr>
          <p:cNvPr id="8" name="圆角矩形 3"/>
          <p:cNvSpPr/>
          <p:nvPr/>
        </p:nvSpPr>
        <p:spPr>
          <a:xfrm>
            <a:off x="694734" y="581749"/>
            <a:ext cx="10802533" cy="5694503"/>
          </a:xfrm>
          <a:prstGeom prst="roundRect">
            <a:avLst>
              <a:gd name="adj" fmla="val 2001"/>
            </a:avLst>
          </a:prstGeom>
          <a:solidFill>
            <a:schemeClr val="bg1"/>
          </a:solidFill>
          <a:ln w="12700">
            <a:noFill/>
          </a:ln>
          <a:effectLst>
            <a:outerShdw blurRad="381000" dist="38100" dir="5400000" algn="t" rotWithShape="0">
              <a:srgbClr val="B8B8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l="18658" t="8647" r="4756" b="8698"/>
          <a:stretch>
            <a:fillRect/>
          </a:stretch>
        </p:blipFill>
        <p:spPr>
          <a:xfrm flipH="1">
            <a:off x="7362825" y="1612900"/>
            <a:ext cx="4152900" cy="4482465"/>
          </a:xfrm>
          <a:prstGeom prst="rect">
            <a:avLst/>
          </a:prstGeom>
        </p:spPr>
      </p:pic>
      <p:grpSp>
        <p:nvGrpSpPr>
          <p:cNvPr id="15" name="Group 191"/>
          <p:cNvGrpSpPr/>
          <p:nvPr/>
        </p:nvGrpSpPr>
        <p:grpSpPr>
          <a:xfrm>
            <a:off x="926058" y="3520016"/>
            <a:ext cx="6327242" cy="2489326"/>
            <a:chOff x="744701" y="3079999"/>
            <a:chExt cx="11043445" cy="2614797"/>
          </a:xfrm>
        </p:grpSpPr>
        <p:graphicFrame>
          <p:nvGraphicFramePr>
            <p:cNvPr id="16" name="Content Placeholder 3"/>
            <p:cNvGraphicFramePr/>
            <p:nvPr/>
          </p:nvGraphicFramePr>
          <p:xfrm>
            <a:off x="744701" y="3079999"/>
            <a:ext cx="10702598" cy="2387782"/>
          </p:xfrm>
          <a:graphic>
            <a:graphicData uri="http://schemas.openxmlformats.org/drawingml/2006/chart">
              <c:chart xmlns:c="http://schemas.openxmlformats.org/drawingml/2006/chart" xmlns:r="http://schemas.openxmlformats.org/officeDocument/2006/relationships" r:id="rId1"/>
            </a:graphicData>
          </a:graphic>
        </p:graphicFrame>
        <p:grpSp>
          <p:nvGrpSpPr>
            <p:cNvPr id="17" name="Group 193"/>
            <p:cNvGrpSpPr/>
            <p:nvPr/>
          </p:nvGrpSpPr>
          <p:grpSpPr>
            <a:xfrm>
              <a:off x="827578" y="5420000"/>
              <a:ext cx="10960568" cy="274796"/>
              <a:chOff x="354052" y="5026678"/>
              <a:chExt cx="10960568" cy="274796"/>
            </a:xfrm>
          </p:grpSpPr>
          <p:sp>
            <p:nvSpPr>
              <p:cNvPr id="18" name="TextBox 194"/>
              <p:cNvSpPr txBox="1"/>
              <p:nvPr/>
            </p:nvSpPr>
            <p:spPr>
              <a:xfrm>
                <a:off x="354052" y="5026678"/>
                <a:ext cx="951829" cy="27479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1100" b="0" i="0" u="none" strike="noStrike" kern="1200" cap="none" spc="0" normalizeH="0" baseline="0" noProof="0" dirty="0">
                    <a:ln>
                      <a:noFill/>
                    </a:ln>
                    <a:solidFill>
                      <a:prstClr val="white">
                        <a:lumMod val="65000"/>
                      </a:prstClr>
                    </a:solidFill>
                    <a:effectLst/>
                    <a:uLnTx/>
                    <a:uFillTx/>
                    <a:latin typeface="Segoe UI" panose="020B0702040204020203" pitchFamily="34" charset="0"/>
                    <a:ea typeface="方正黑体简体" panose="03000509000000000000" pitchFamily="65" charset="-122"/>
                    <a:cs typeface="Segoe UI" panose="020B0702040204020203" pitchFamily="34" charset="0"/>
                  </a:rPr>
                  <a:t>JAN 1</a:t>
                </a:r>
                <a:endParaRPr kumimoji="0" lang="id-ID" sz="1100" b="0" i="0" u="none" strike="noStrike" kern="1200" cap="none" spc="0" normalizeH="0" baseline="0" noProof="0" dirty="0">
                  <a:ln>
                    <a:noFill/>
                  </a:ln>
                  <a:solidFill>
                    <a:prstClr val="white">
                      <a:lumMod val="65000"/>
                    </a:prstClr>
                  </a:solidFill>
                  <a:effectLst/>
                  <a:uLnTx/>
                  <a:uFillTx/>
                  <a:latin typeface="Segoe UI" panose="020B0702040204020203" pitchFamily="34" charset="0"/>
                  <a:ea typeface="方正黑体简体" panose="03000509000000000000" pitchFamily="65" charset="-122"/>
                  <a:cs typeface="Segoe UI" panose="020B0702040204020203" pitchFamily="34" charset="0"/>
                </a:endParaRPr>
              </a:p>
            </p:txBody>
          </p:sp>
          <p:sp>
            <p:nvSpPr>
              <p:cNvPr id="19" name="TextBox 195"/>
              <p:cNvSpPr txBox="1"/>
              <p:nvPr/>
            </p:nvSpPr>
            <p:spPr>
              <a:xfrm>
                <a:off x="1341777" y="5026678"/>
                <a:ext cx="951829" cy="27479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1100" b="0" i="0" u="none" strike="noStrike" kern="1200" cap="none" spc="0" normalizeH="0" baseline="0" noProof="0" dirty="0">
                    <a:ln>
                      <a:noFill/>
                    </a:ln>
                    <a:solidFill>
                      <a:prstClr val="white">
                        <a:lumMod val="65000"/>
                      </a:prstClr>
                    </a:solidFill>
                    <a:effectLst/>
                    <a:uLnTx/>
                    <a:uFillTx/>
                    <a:latin typeface="Segoe UI" panose="020B0702040204020203" pitchFamily="34" charset="0"/>
                    <a:ea typeface="方正黑体简体" panose="03000509000000000000" pitchFamily="65" charset="-122"/>
                    <a:cs typeface="Segoe UI" panose="020B0702040204020203" pitchFamily="34" charset="0"/>
                  </a:rPr>
                  <a:t>JAN 2</a:t>
                </a:r>
                <a:endParaRPr kumimoji="0" lang="id-ID" sz="1100" b="0" i="0" u="none" strike="noStrike" kern="1200" cap="none" spc="0" normalizeH="0" baseline="0" noProof="0" dirty="0">
                  <a:ln>
                    <a:noFill/>
                  </a:ln>
                  <a:solidFill>
                    <a:prstClr val="white">
                      <a:lumMod val="65000"/>
                    </a:prstClr>
                  </a:solidFill>
                  <a:effectLst/>
                  <a:uLnTx/>
                  <a:uFillTx/>
                  <a:latin typeface="Segoe UI" panose="020B0702040204020203" pitchFamily="34" charset="0"/>
                  <a:ea typeface="方正黑体简体" panose="03000509000000000000" pitchFamily="65" charset="-122"/>
                  <a:cs typeface="Segoe UI" panose="020B0702040204020203" pitchFamily="34" charset="0"/>
                </a:endParaRPr>
              </a:p>
            </p:txBody>
          </p:sp>
          <p:sp>
            <p:nvSpPr>
              <p:cNvPr id="20" name="TextBox 196"/>
              <p:cNvSpPr txBox="1"/>
              <p:nvPr/>
            </p:nvSpPr>
            <p:spPr>
              <a:xfrm>
                <a:off x="2329500" y="5026678"/>
                <a:ext cx="951829" cy="27479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1100" b="0" i="0" u="none" strike="noStrike" kern="1200" cap="none" spc="0" normalizeH="0" baseline="0" noProof="0" dirty="0">
                    <a:ln>
                      <a:noFill/>
                    </a:ln>
                    <a:solidFill>
                      <a:prstClr val="white">
                        <a:lumMod val="65000"/>
                      </a:prstClr>
                    </a:solidFill>
                    <a:effectLst/>
                    <a:uLnTx/>
                    <a:uFillTx/>
                    <a:latin typeface="Segoe UI" panose="020B0702040204020203" pitchFamily="34" charset="0"/>
                    <a:ea typeface="方正黑体简体" panose="03000509000000000000" pitchFamily="65" charset="-122"/>
                    <a:cs typeface="Segoe UI" panose="020B0702040204020203" pitchFamily="34" charset="0"/>
                  </a:rPr>
                  <a:t>JAN 3</a:t>
                </a:r>
                <a:endParaRPr kumimoji="0" lang="id-ID" sz="1100" b="0" i="0" u="none" strike="noStrike" kern="1200" cap="none" spc="0" normalizeH="0" baseline="0" noProof="0" dirty="0">
                  <a:ln>
                    <a:noFill/>
                  </a:ln>
                  <a:solidFill>
                    <a:prstClr val="white">
                      <a:lumMod val="65000"/>
                    </a:prstClr>
                  </a:solidFill>
                  <a:effectLst/>
                  <a:uLnTx/>
                  <a:uFillTx/>
                  <a:latin typeface="Segoe UI" panose="020B0702040204020203" pitchFamily="34" charset="0"/>
                  <a:ea typeface="方正黑体简体" panose="03000509000000000000" pitchFamily="65" charset="-122"/>
                  <a:cs typeface="Segoe UI" panose="020B0702040204020203" pitchFamily="34" charset="0"/>
                </a:endParaRPr>
              </a:p>
            </p:txBody>
          </p:sp>
          <p:sp>
            <p:nvSpPr>
              <p:cNvPr id="21" name="TextBox 197"/>
              <p:cNvSpPr txBox="1"/>
              <p:nvPr/>
            </p:nvSpPr>
            <p:spPr>
              <a:xfrm>
                <a:off x="3317224" y="5026678"/>
                <a:ext cx="951829" cy="27479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1100" b="0" i="0" u="none" strike="noStrike" kern="1200" cap="none" spc="0" normalizeH="0" baseline="0" noProof="0" dirty="0">
                    <a:ln>
                      <a:noFill/>
                    </a:ln>
                    <a:solidFill>
                      <a:prstClr val="white">
                        <a:lumMod val="65000"/>
                      </a:prstClr>
                    </a:solidFill>
                    <a:effectLst/>
                    <a:uLnTx/>
                    <a:uFillTx/>
                    <a:latin typeface="Segoe UI" panose="020B0702040204020203" pitchFamily="34" charset="0"/>
                    <a:ea typeface="方正黑体简体" panose="03000509000000000000" pitchFamily="65" charset="-122"/>
                    <a:cs typeface="Segoe UI" panose="020B0702040204020203" pitchFamily="34" charset="0"/>
                  </a:rPr>
                  <a:t>JAN 4</a:t>
                </a:r>
                <a:endParaRPr kumimoji="0" lang="id-ID" sz="1100" b="0" i="0" u="none" strike="noStrike" kern="1200" cap="none" spc="0" normalizeH="0" baseline="0" noProof="0" dirty="0">
                  <a:ln>
                    <a:noFill/>
                  </a:ln>
                  <a:solidFill>
                    <a:prstClr val="white">
                      <a:lumMod val="65000"/>
                    </a:prstClr>
                  </a:solidFill>
                  <a:effectLst/>
                  <a:uLnTx/>
                  <a:uFillTx/>
                  <a:latin typeface="Segoe UI" panose="020B0702040204020203" pitchFamily="34" charset="0"/>
                  <a:ea typeface="方正黑体简体" panose="03000509000000000000" pitchFamily="65" charset="-122"/>
                  <a:cs typeface="Segoe UI" panose="020B0702040204020203" pitchFamily="34" charset="0"/>
                </a:endParaRPr>
              </a:p>
            </p:txBody>
          </p:sp>
          <p:sp>
            <p:nvSpPr>
              <p:cNvPr id="22" name="TextBox 198"/>
              <p:cNvSpPr txBox="1"/>
              <p:nvPr/>
            </p:nvSpPr>
            <p:spPr>
              <a:xfrm>
                <a:off x="4304947" y="5026678"/>
                <a:ext cx="951829" cy="27479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1100" b="0" i="0" u="none" strike="noStrike" kern="1200" cap="none" spc="0" normalizeH="0" baseline="0" noProof="0" dirty="0">
                    <a:ln>
                      <a:noFill/>
                    </a:ln>
                    <a:solidFill>
                      <a:prstClr val="white">
                        <a:lumMod val="65000"/>
                      </a:prstClr>
                    </a:solidFill>
                    <a:effectLst/>
                    <a:uLnTx/>
                    <a:uFillTx/>
                    <a:latin typeface="Segoe UI" panose="020B0702040204020203" pitchFamily="34" charset="0"/>
                    <a:ea typeface="方正黑体简体" panose="03000509000000000000" pitchFamily="65" charset="-122"/>
                    <a:cs typeface="Segoe UI" panose="020B0702040204020203" pitchFamily="34" charset="0"/>
                  </a:rPr>
                  <a:t>JAN 5</a:t>
                </a:r>
                <a:endParaRPr kumimoji="0" lang="id-ID" sz="1100" b="0" i="0" u="none" strike="noStrike" kern="1200" cap="none" spc="0" normalizeH="0" baseline="0" noProof="0" dirty="0">
                  <a:ln>
                    <a:noFill/>
                  </a:ln>
                  <a:solidFill>
                    <a:prstClr val="white">
                      <a:lumMod val="65000"/>
                    </a:prstClr>
                  </a:solidFill>
                  <a:effectLst/>
                  <a:uLnTx/>
                  <a:uFillTx/>
                  <a:latin typeface="Segoe UI" panose="020B0702040204020203" pitchFamily="34" charset="0"/>
                  <a:ea typeface="方正黑体简体" panose="03000509000000000000" pitchFamily="65" charset="-122"/>
                  <a:cs typeface="Segoe UI" panose="020B0702040204020203" pitchFamily="34" charset="0"/>
                </a:endParaRPr>
              </a:p>
            </p:txBody>
          </p:sp>
          <p:sp>
            <p:nvSpPr>
              <p:cNvPr id="23" name="TextBox 199"/>
              <p:cNvSpPr txBox="1"/>
              <p:nvPr/>
            </p:nvSpPr>
            <p:spPr>
              <a:xfrm>
                <a:off x="5292672" y="5026678"/>
                <a:ext cx="951829" cy="27479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1100" b="0" i="0" u="none" strike="noStrike" kern="1200" cap="none" spc="0" normalizeH="0" baseline="0" noProof="0" dirty="0">
                    <a:ln>
                      <a:noFill/>
                    </a:ln>
                    <a:solidFill>
                      <a:prstClr val="white">
                        <a:lumMod val="65000"/>
                      </a:prstClr>
                    </a:solidFill>
                    <a:effectLst/>
                    <a:uLnTx/>
                    <a:uFillTx/>
                    <a:latin typeface="Segoe UI" panose="020B0702040204020203" pitchFamily="34" charset="0"/>
                    <a:ea typeface="方正黑体简体" panose="03000509000000000000" pitchFamily="65" charset="-122"/>
                    <a:cs typeface="Segoe UI" panose="020B0702040204020203" pitchFamily="34" charset="0"/>
                  </a:rPr>
                  <a:t>JAN 6</a:t>
                </a:r>
                <a:endParaRPr kumimoji="0" lang="id-ID" sz="1100" b="0" i="0" u="none" strike="noStrike" kern="1200" cap="none" spc="0" normalizeH="0" baseline="0" noProof="0" dirty="0">
                  <a:ln>
                    <a:noFill/>
                  </a:ln>
                  <a:solidFill>
                    <a:prstClr val="white">
                      <a:lumMod val="65000"/>
                    </a:prstClr>
                  </a:solidFill>
                  <a:effectLst/>
                  <a:uLnTx/>
                  <a:uFillTx/>
                  <a:latin typeface="Segoe UI" panose="020B0702040204020203" pitchFamily="34" charset="0"/>
                  <a:ea typeface="方正黑体简体" panose="03000509000000000000" pitchFamily="65" charset="-122"/>
                  <a:cs typeface="Segoe UI" panose="020B0702040204020203" pitchFamily="34" charset="0"/>
                </a:endParaRPr>
              </a:p>
            </p:txBody>
          </p:sp>
          <p:sp>
            <p:nvSpPr>
              <p:cNvPr id="24" name="TextBox 200"/>
              <p:cNvSpPr txBox="1"/>
              <p:nvPr/>
            </p:nvSpPr>
            <p:spPr>
              <a:xfrm>
                <a:off x="6280395" y="5026678"/>
                <a:ext cx="951829" cy="27479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1100" b="0" i="0" u="none" strike="noStrike" kern="1200" cap="none" spc="0" normalizeH="0" baseline="0" noProof="0" dirty="0">
                    <a:ln>
                      <a:noFill/>
                    </a:ln>
                    <a:solidFill>
                      <a:prstClr val="white">
                        <a:lumMod val="65000"/>
                      </a:prstClr>
                    </a:solidFill>
                    <a:effectLst/>
                    <a:uLnTx/>
                    <a:uFillTx/>
                    <a:latin typeface="Segoe UI" panose="020B0702040204020203" pitchFamily="34" charset="0"/>
                    <a:ea typeface="方正黑体简体" panose="03000509000000000000" pitchFamily="65" charset="-122"/>
                    <a:cs typeface="Segoe UI" panose="020B0702040204020203" pitchFamily="34" charset="0"/>
                  </a:rPr>
                  <a:t>JAN 7</a:t>
                </a:r>
                <a:endParaRPr kumimoji="0" lang="id-ID" sz="1100" b="0" i="0" u="none" strike="noStrike" kern="1200" cap="none" spc="0" normalizeH="0" baseline="0" noProof="0" dirty="0">
                  <a:ln>
                    <a:noFill/>
                  </a:ln>
                  <a:solidFill>
                    <a:prstClr val="white">
                      <a:lumMod val="65000"/>
                    </a:prstClr>
                  </a:solidFill>
                  <a:effectLst/>
                  <a:uLnTx/>
                  <a:uFillTx/>
                  <a:latin typeface="Segoe UI" panose="020B0702040204020203" pitchFamily="34" charset="0"/>
                  <a:ea typeface="方正黑体简体" panose="03000509000000000000" pitchFamily="65" charset="-122"/>
                  <a:cs typeface="Segoe UI" panose="020B0702040204020203" pitchFamily="34" charset="0"/>
                </a:endParaRPr>
              </a:p>
            </p:txBody>
          </p:sp>
          <p:sp>
            <p:nvSpPr>
              <p:cNvPr id="25" name="TextBox 201"/>
              <p:cNvSpPr txBox="1"/>
              <p:nvPr/>
            </p:nvSpPr>
            <p:spPr>
              <a:xfrm>
                <a:off x="7268120" y="5026678"/>
                <a:ext cx="951829" cy="27479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1100" b="0" i="0" u="none" strike="noStrike" kern="1200" cap="none" spc="0" normalizeH="0" baseline="0" noProof="0" dirty="0">
                    <a:ln>
                      <a:noFill/>
                    </a:ln>
                    <a:solidFill>
                      <a:prstClr val="white">
                        <a:lumMod val="65000"/>
                      </a:prstClr>
                    </a:solidFill>
                    <a:effectLst/>
                    <a:uLnTx/>
                    <a:uFillTx/>
                    <a:latin typeface="Segoe UI" panose="020B0702040204020203" pitchFamily="34" charset="0"/>
                    <a:ea typeface="方正黑体简体" panose="03000509000000000000" pitchFamily="65" charset="-122"/>
                    <a:cs typeface="Segoe UI" panose="020B0702040204020203" pitchFamily="34" charset="0"/>
                  </a:rPr>
                  <a:t>JAN 8</a:t>
                </a:r>
                <a:endParaRPr kumimoji="0" lang="id-ID" sz="1100" b="0" i="0" u="none" strike="noStrike" kern="1200" cap="none" spc="0" normalizeH="0" baseline="0" noProof="0" dirty="0">
                  <a:ln>
                    <a:noFill/>
                  </a:ln>
                  <a:solidFill>
                    <a:prstClr val="white">
                      <a:lumMod val="65000"/>
                    </a:prstClr>
                  </a:solidFill>
                  <a:effectLst/>
                  <a:uLnTx/>
                  <a:uFillTx/>
                  <a:latin typeface="Segoe UI" panose="020B0702040204020203" pitchFamily="34" charset="0"/>
                  <a:ea typeface="方正黑体简体" panose="03000509000000000000" pitchFamily="65" charset="-122"/>
                  <a:cs typeface="Segoe UI" panose="020B0702040204020203" pitchFamily="34" charset="0"/>
                </a:endParaRPr>
              </a:p>
            </p:txBody>
          </p:sp>
          <p:sp>
            <p:nvSpPr>
              <p:cNvPr id="26" name="TextBox 202"/>
              <p:cNvSpPr txBox="1"/>
              <p:nvPr/>
            </p:nvSpPr>
            <p:spPr>
              <a:xfrm>
                <a:off x="8255845" y="5026678"/>
                <a:ext cx="951829" cy="27479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1100" b="0" i="0" u="none" strike="noStrike" kern="1200" cap="none" spc="0" normalizeH="0" baseline="0" noProof="0" dirty="0">
                    <a:ln>
                      <a:noFill/>
                    </a:ln>
                    <a:solidFill>
                      <a:prstClr val="white">
                        <a:lumMod val="65000"/>
                      </a:prstClr>
                    </a:solidFill>
                    <a:effectLst/>
                    <a:uLnTx/>
                    <a:uFillTx/>
                    <a:latin typeface="Segoe UI" panose="020B0702040204020203" pitchFamily="34" charset="0"/>
                    <a:ea typeface="方正黑体简体" panose="03000509000000000000" pitchFamily="65" charset="-122"/>
                    <a:cs typeface="Segoe UI" panose="020B0702040204020203" pitchFamily="34" charset="0"/>
                  </a:rPr>
                  <a:t>JAN 9</a:t>
                </a:r>
                <a:endParaRPr kumimoji="0" lang="id-ID" sz="1100" b="0" i="0" u="none" strike="noStrike" kern="1200" cap="none" spc="0" normalizeH="0" baseline="0" noProof="0" dirty="0">
                  <a:ln>
                    <a:noFill/>
                  </a:ln>
                  <a:solidFill>
                    <a:prstClr val="white">
                      <a:lumMod val="65000"/>
                    </a:prstClr>
                  </a:solidFill>
                  <a:effectLst/>
                  <a:uLnTx/>
                  <a:uFillTx/>
                  <a:latin typeface="Segoe UI" panose="020B0702040204020203" pitchFamily="34" charset="0"/>
                  <a:ea typeface="方正黑体简体" panose="03000509000000000000" pitchFamily="65" charset="-122"/>
                  <a:cs typeface="Segoe UI" panose="020B0702040204020203" pitchFamily="34" charset="0"/>
                </a:endParaRPr>
              </a:p>
            </p:txBody>
          </p:sp>
          <p:sp>
            <p:nvSpPr>
              <p:cNvPr id="27" name="TextBox 203"/>
              <p:cNvSpPr txBox="1"/>
              <p:nvPr/>
            </p:nvSpPr>
            <p:spPr>
              <a:xfrm>
                <a:off x="9243568" y="5026678"/>
                <a:ext cx="1083328" cy="27479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1100" b="0" i="0" u="none" strike="noStrike" kern="1200" cap="none" spc="0" normalizeH="0" baseline="0" noProof="0" dirty="0">
                    <a:ln>
                      <a:noFill/>
                    </a:ln>
                    <a:solidFill>
                      <a:prstClr val="white">
                        <a:lumMod val="65000"/>
                      </a:prstClr>
                    </a:solidFill>
                    <a:effectLst/>
                    <a:uLnTx/>
                    <a:uFillTx/>
                    <a:latin typeface="Segoe UI" panose="020B0702040204020203" pitchFamily="34" charset="0"/>
                    <a:ea typeface="方正黑体简体" panose="03000509000000000000" pitchFamily="65" charset="-122"/>
                    <a:cs typeface="Segoe UI" panose="020B0702040204020203" pitchFamily="34" charset="0"/>
                  </a:rPr>
                  <a:t>JAN 10</a:t>
                </a:r>
                <a:endParaRPr kumimoji="0" lang="id-ID" sz="1100" b="0" i="0" u="none" strike="noStrike" kern="1200" cap="none" spc="0" normalizeH="0" baseline="0" noProof="0" dirty="0">
                  <a:ln>
                    <a:noFill/>
                  </a:ln>
                  <a:solidFill>
                    <a:prstClr val="white">
                      <a:lumMod val="65000"/>
                    </a:prstClr>
                  </a:solidFill>
                  <a:effectLst/>
                  <a:uLnTx/>
                  <a:uFillTx/>
                  <a:latin typeface="Segoe UI" panose="020B0702040204020203" pitchFamily="34" charset="0"/>
                  <a:ea typeface="方正黑体简体" panose="03000509000000000000" pitchFamily="65" charset="-122"/>
                  <a:cs typeface="Segoe UI" panose="020B0702040204020203" pitchFamily="34" charset="0"/>
                </a:endParaRPr>
              </a:p>
            </p:txBody>
          </p:sp>
          <p:sp>
            <p:nvSpPr>
              <p:cNvPr id="28" name="TextBox 204"/>
              <p:cNvSpPr txBox="1"/>
              <p:nvPr/>
            </p:nvSpPr>
            <p:spPr>
              <a:xfrm>
                <a:off x="10231292" y="5026678"/>
                <a:ext cx="1083328" cy="27479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1100" b="0" i="0" u="none" strike="noStrike" kern="1200" cap="none" spc="0" normalizeH="0" baseline="0" noProof="0" dirty="0">
                    <a:ln>
                      <a:noFill/>
                    </a:ln>
                    <a:solidFill>
                      <a:prstClr val="white">
                        <a:lumMod val="65000"/>
                      </a:prstClr>
                    </a:solidFill>
                    <a:effectLst/>
                    <a:uLnTx/>
                    <a:uFillTx/>
                    <a:latin typeface="Segoe UI" panose="020B0702040204020203" pitchFamily="34" charset="0"/>
                    <a:ea typeface="方正黑体简体" panose="03000509000000000000" pitchFamily="65" charset="-122"/>
                    <a:cs typeface="Segoe UI" panose="020B0702040204020203" pitchFamily="34" charset="0"/>
                  </a:rPr>
                  <a:t>JAN 11</a:t>
                </a:r>
                <a:endParaRPr kumimoji="0" lang="id-ID" sz="1100" b="0" i="0" u="none" strike="noStrike" kern="1200" cap="none" spc="0" normalizeH="0" baseline="0" noProof="0" dirty="0">
                  <a:ln>
                    <a:noFill/>
                  </a:ln>
                  <a:solidFill>
                    <a:prstClr val="white">
                      <a:lumMod val="65000"/>
                    </a:prstClr>
                  </a:solidFill>
                  <a:effectLst/>
                  <a:uLnTx/>
                  <a:uFillTx/>
                  <a:latin typeface="Segoe UI" panose="020B0702040204020203" pitchFamily="34" charset="0"/>
                  <a:ea typeface="方正黑体简体" panose="03000509000000000000" pitchFamily="65" charset="-122"/>
                  <a:cs typeface="Segoe UI" panose="020B0702040204020203" pitchFamily="34" charset="0"/>
                </a:endParaRPr>
              </a:p>
            </p:txBody>
          </p:sp>
        </p:grpSp>
      </p:grpSp>
      <p:grpSp>
        <p:nvGrpSpPr>
          <p:cNvPr id="29" name="Group 248"/>
          <p:cNvGrpSpPr/>
          <p:nvPr/>
        </p:nvGrpSpPr>
        <p:grpSpPr>
          <a:xfrm>
            <a:off x="765076" y="2369058"/>
            <a:ext cx="1348182" cy="1035322"/>
            <a:chOff x="660536" y="4873213"/>
            <a:chExt cx="1348182" cy="1035322"/>
          </a:xfrm>
        </p:grpSpPr>
        <p:grpSp>
          <p:nvGrpSpPr>
            <p:cNvPr id="30" name="Group 255"/>
            <p:cNvGrpSpPr/>
            <p:nvPr/>
          </p:nvGrpSpPr>
          <p:grpSpPr>
            <a:xfrm>
              <a:off x="990000" y="4873213"/>
              <a:ext cx="689254" cy="689252"/>
              <a:chOff x="4126706" y="2563416"/>
              <a:chExt cx="578645" cy="578644"/>
            </a:xfrm>
          </p:grpSpPr>
          <p:sp>
            <p:nvSpPr>
              <p:cNvPr id="33" name="Oval 258"/>
              <p:cNvSpPr/>
              <p:nvPr/>
            </p:nvSpPr>
            <p:spPr>
              <a:xfrm>
                <a:off x="4126706" y="2563416"/>
                <a:ext cx="578644" cy="578644"/>
              </a:xfrm>
              <a:prstGeom prst="ellipse">
                <a:avLst/>
              </a:prstGeom>
              <a:noFill/>
              <a:ln w="381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600" b="0" i="0" u="none" strike="noStrike" kern="1200" cap="none" spc="0" normalizeH="0" baseline="0" noProof="0" dirty="0">
                  <a:ln>
                    <a:noFill/>
                  </a:ln>
                  <a:solidFill>
                    <a:prstClr val="white">
                      <a:lumMod val="65000"/>
                    </a:prstClr>
                  </a:solidFill>
                  <a:effectLst/>
                  <a:uLnTx/>
                  <a:uFillTx/>
                  <a:latin typeface="HelveticaNeue medium" panose="00000400000000000000" pitchFamily="2" charset="0"/>
                  <a:ea typeface="方正黑体简体" panose="03000509000000000000" pitchFamily="65" charset="-122"/>
                  <a:cs typeface="+mn-cs"/>
                </a:endParaRPr>
              </a:p>
            </p:txBody>
          </p:sp>
          <p:sp>
            <p:nvSpPr>
              <p:cNvPr id="34" name="Arc 259"/>
              <p:cNvSpPr/>
              <p:nvPr/>
            </p:nvSpPr>
            <p:spPr>
              <a:xfrm>
                <a:off x="4126707" y="2563416"/>
                <a:ext cx="578644" cy="578644"/>
              </a:xfrm>
              <a:prstGeom prst="arc">
                <a:avLst>
                  <a:gd name="adj1" fmla="val 21386995"/>
                  <a:gd name="adj2" fmla="val 16108834"/>
                </a:avLst>
              </a:prstGeom>
              <a:ln w="38100" cap="rnd">
                <a:gradFill>
                  <a:gsLst>
                    <a:gs pos="0">
                      <a:schemeClr val="accent1"/>
                    </a:gs>
                    <a:gs pos="100000">
                      <a:schemeClr val="accent5"/>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4400" b="0" i="0" u="none" strike="noStrike" kern="1200" cap="none" spc="0" normalizeH="0" baseline="0" noProof="0" dirty="0">
                  <a:ln>
                    <a:noFill/>
                  </a:ln>
                  <a:solidFill>
                    <a:prstClr val="white">
                      <a:lumMod val="65000"/>
                    </a:prstClr>
                  </a:solidFill>
                  <a:effectLst/>
                  <a:uLnTx/>
                  <a:uFillTx/>
                  <a:latin typeface="Calibri" panose="020F0302020204030204"/>
                  <a:ea typeface="方正黑体简体" panose="03000509000000000000" pitchFamily="65" charset="-122"/>
                  <a:cs typeface="+mn-cs"/>
                </a:endParaRPr>
              </a:p>
            </p:txBody>
          </p:sp>
        </p:grpSp>
        <p:sp>
          <p:nvSpPr>
            <p:cNvPr id="31" name="TextBox 256"/>
            <p:cNvSpPr txBox="1"/>
            <p:nvPr/>
          </p:nvSpPr>
          <p:spPr>
            <a:xfrm>
              <a:off x="990000" y="5048562"/>
              <a:ext cx="689255"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600" b="0" i="0" u="none" strike="noStrike" kern="1200" cap="none" spc="0" normalizeH="0" baseline="0" noProof="0" dirty="0">
                  <a:ln>
                    <a:noFill/>
                  </a:ln>
                  <a:solidFill>
                    <a:prstClr val="white">
                      <a:lumMod val="65000"/>
                    </a:prstClr>
                  </a:solidFill>
                  <a:effectLst/>
                  <a:uLnTx/>
                  <a:uFillTx/>
                  <a:latin typeface="Montserrat Light" panose="00000400000000000000" pitchFamily="50" charset="0"/>
                  <a:ea typeface="方正黑体简体" panose="03000509000000000000" pitchFamily="65" charset="-122"/>
                  <a:cs typeface="Segoe UI" panose="020B0702040204020203" pitchFamily="34" charset="0"/>
                </a:rPr>
                <a:t>205</a:t>
              </a:r>
              <a:endParaRPr kumimoji="0" lang="id-ID" sz="1600" b="0" i="0" u="none" strike="noStrike" kern="1200" cap="none" spc="0" normalizeH="0" baseline="0" noProof="0" dirty="0">
                <a:ln>
                  <a:noFill/>
                </a:ln>
                <a:solidFill>
                  <a:prstClr val="white">
                    <a:lumMod val="65000"/>
                  </a:prstClr>
                </a:solidFill>
                <a:effectLst/>
                <a:uLnTx/>
                <a:uFillTx/>
                <a:latin typeface="Montserrat Light" panose="00000400000000000000" pitchFamily="50" charset="0"/>
                <a:ea typeface="方正黑体简体" panose="03000509000000000000" pitchFamily="65" charset="-122"/>
                <a:cs typeface="Segoe UI" panose="020B0702040204020203" pitchFamily="34" charset="0"/>
              </a:endParaRPr>
            </a:p>
          </p:txBody>
        </p:sp>
        <p:sp>
          <p:nvSpPr>
            <p:cNvPr id="32" name="Rectangle 257"/>
            <p:cNvSpPr/>
            <p:nvPr/>
          </p:nvSpPr>
          <p:spPr>
            <a:xfrm>
              <a:off x="660536" y="5615185"/>
              <a:ext cx="1348182" cy="293350"/>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sz="1200" b="0" i="1"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rPr>
                <a:t>“</a:t>
              </a:r>
              <a:r>
                <a:rPr kumimoji="0" lang="id-ID" sz="1200" b="0" i="1"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rPr>
                <a:t>Ut wisi enim ad</a:t>
              </a:r>
              <a:endParaRPr kumimoji="0" lang="en-US" sz="1200" b="0" i="1"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endParaRPr>
            </a:p>
          </p:txBody>
        </p:sp>
      </p:grpSp>
      <p:grpSp>
        <p:nvGrpSpPr>
          <p:cNvPr id="35" name="Group 249"/>
          <p:cNvGrpSpPr/>
          <p:nvPr/>
        </p:nvGrpSpPr>
        <p:grpSpPr>
          <a:xfrm>
            <a:off x="2283073" y="2369058"/>
            <a:ext cx="1348182" cy="1035322"/>
            <a:chOff x="660536" y="4873213"/>
            <a:chExt cx="1348182" cy="1035322"/>
          </a:xfrm>
        </p:grpSpPr>
        <p:grpSp>
          <p:nvGrpSpPr>
            <p:cNvPr id="36" name="Group 250"/>
            <p:cNvGrpSpPr/>
            <p:nvPr/>
          </p:nvGrpSpPr>
          <p:grpSpPr>
            <a:xfrm>
              <a:off x="990000" y="4873213"/>
              <a:ext cx="689254" cy="689252"/>
              <a:chOff x="4126706" y="2563416"/>
              <a:chExt cx="578645" cy="578644"/>
            </a:xfrm>
          </p:grpSpPr>
          <p:sp>
            <p:nvSpPr>
              <p:cNvPr id="39" name="Oval 253"/>
              <p:cNvSpPr/>
              <p:nvPr/>
            </p:nvSpPr>
            <p:spPr>
              <a:xfrm>
                <a:off x="4126706" y="2563416"/>
                <a:ext cx="578644" cy="578644"/>
              </a:xfrm>
              <a:prstGeom prst="ellipse">
                <a:avLst/>
              </a:prstGeom>
              <a:noFill/>
              <a:ln w="381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600" b="0" i="0" u="none" strike="noStrike" kern="1200" cap="none" spc="0" normalizeH="0" baseline="0" noProof="0" dirty="0">
                  <a:ln>
                    <a:noFill/>
                  </a:ln>
                  <a:solidFill>
                    <a:prstClr val="white">
                      <a:lumMod val="65000"/>
                    </a:prstClr>
                  </a:solidFill>
                  <a:effectLst/>
                  <a:uLnTx/>
                  <a:uFillTx/>
                  <a:latin typeface="HelveticaNeue medium" panose="00000400000000000000" pitchFamily="2" charset="0"/>
                  <a:ea typeface="方正黑体简体" panose="03000509000000000000" pitchFamily="65" charset="-122"/>
                  <a:cs typeface="+mn-cs"/>
                </a:endParaRPr>
              </a:p>
            </p:txBody>
          </p:sp>
          <p:sp>
            <p:nvSpPr>
              <p:cNvPr id="40" name="Arc 254"/>
              <p:cNvSpPr/>
              <p:nvPr/>
            </p:nvSpPr>
            <p:spPr>
              <a:xfrm>
                <a:off x="4126707" y="2563416"/>
                <a:ext cx="578644" cy="578644"/>
              </a:xfrm>
              <a:prstGeom prst="arc">
                <a:avLst>
                  <a:gd name="adj1" fmla="val 4487377"/>
                  <a:gd name="adj2" fmla="val 16108834"/>
                </a:avLst>
              </a:prstGeom>
              <a:ln w="38100" cap="rnd">
                <a:gradFill>
                  <a:gsLst>
                    <a:gs pos="0">
                      <a:schemeClr val="accent1"/>
                    </a:gs>
                    <a:gs pos="100000">
                      <a:schemeClr val="accent5"/>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4400" b="0" i="0" u="none" strike="noStrike" kern="1200" cap="none" spc="0" normalizeH="0" baseline="0" noProof="0" dirty="0">
                  <a:ln>
                    <a:noFill/>
                  </a:ln>
                  <a:solidFill>
                    <a:prstClr val="white">
                      <a:lumMod val="65000"/>
                    </a:prstClr>
                  </a:solidFill>
                  <a:effectLst/>
                  <a:uLnTx/>
                  <a:uFillTx/>
                  <a:latin typeface="Calibri" panose="020F0302020204030204"/>
                  <a:ea typeface="方正黑体简体" panose="03000509000000000000" pitchFamily="65" charset="-122"/>
                  <a:cs typeface="+mn-cs"/>
                </a:endParaRPr>
              </a:p>
            </p:txBody>
          </p:sp>
        </p:grpSp>
        <p:sp>
          <p:nvSpPr>
            <p:cNvPr id="37" name="TextBox 251"/>
            <p:cNvSpPr txBox="1"/>
            <p:nvPr/>
          </p:nvSpPr>
          <p:spPr>
            <a:xfrm>
              <a:off x="990000" y="5048562"/>
              <a:ext cx="689255"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600" b="0" i="0" u="none" strike="noStrike" kern="1200" cap="none" spc="0" normalizeH="0" baseline="0" noProof="0" dirty="0">
                  <a:ln>
                    <a:noFill/>
                  </a:ln>
                  <a:solidFill>
                    <a:prstClr val="white">
                      <a:lumMod val="65000"/>
                    </a:prstClr>
                  </a:solidFill>
                  <a:effectLst/>
                  <a:uLnTx/>
                  <a:uFillTx/>
                  <a:latin typeface="Montserrat Light" panose="00000400000000000000" pitchFamily="50" charset="0"/>
                  <a:ea typeface="方正黑体简体" panose="03000509000000000000" pitchFamily="65" charset="-122"/>
                  <a:cs typeface="Segoe UI" panose="020B0702040204020203" pitchFamily="34" charset="0"/>
                </a:rPr>
                <a:t>125</a:t>
              </a:r>
              <a:endParaRPr kumimoji="0" lang="id-ID" sz="1600" b="0" i="0" u="none" strike="noStrike" kern="1200" cap="none" spc="0" normalizeH="0" baseline="0" noProof="0" dirty="0">
                <a:ln>
                  <a:noFill/>
                </a:ln>
                <a:solidFill>
                  <a:prstClr val="white">
                    <a:lumMod val="65000"/>
                  </a:prstClr>
                </a:solidFill>
                <a:effectLst/>
                <a:uLnTx/>
                <a:uFillTx/>
                <a:latin typeface="Montserrat Light" panose="00000400000000000000" pitchFamily="50" charset="0"/>
                <a:ea typeface="方正黑体简体" panose="03000509000000000000" pitchFamily="65" charset="-122"/>
                <a:cs typeface="Segoe UI" panose="020B0702040204020203" pitchFamily="34" charset="0"/>
              </a:endParaRPr>
            </a:p>
          </p:txBody>
        </p:sp>
        <p:sp>
          <p:nvSpPr>
            <p:cNvPr id="38" name="Rectangle 252"/>
            <p:cNvSpPr/>
            <p:nvPr/>
          </p:nvSpPr>
          <p:spPr>
            <a:xfrm>
              <a:off x="660536" y="5615185"/>
              <a:ext cx="1348182" cy="293350"/>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sz="1200" b="0" i="1"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rPr>
                <a:t>“</a:t>
              </a:r>
              <a:r>
                <a:rPr kumimoji="0" lang="id-ID" sz="1200" b="0" i="1"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rPr>
                <a:t>Ut wisi enim ad</a:t>
              </a:r>
              <a:endParaRPr kumimoji="0" lang="en-US" sz="1200" b="0" i="1"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endParaRPr>
            </a:p>
          </p:txBody>
        </p:sp>
      </p:grpSp>
      <p:grpSp>
        <p:nvGrpSpPr>
          <p:cNvPr id="41" name="Group 261"/>
          <p:cNvGrpSpPr/>
          <p:nvPr/>
        </p:nvGrpSpPr>
        <p:grpSpPr>
          <a:xfrm>
            <a:off x="3801070" y="2369058"/>
            <a:ext cx="1348182" cy="1035322"/>
            <a:chOff x="660536" y="4873213"/>
            <a:chExt cx="1348182" cy="1035322"/>
          </a:xfrm>
        </p:grpSpPr>
        <p:grpSp>
          <p:nvGrpSpPr>
            <p:cNvPr id="42" name="Group 268"/>
            <p:cNvGrpSpPr/>
            <p:nvPr/>
          </p:nvGrpSpPr>
          <p:grpSpPr>
            <a:xfrm>
              <a:off x="990000" y="4873213"/>
              <a:ext cx="689254" cy="689252"/>
              <a:chOff x="4126706" y="2563416"/>
              <a:chExt cx="578645" cy="578644"/>
            </a:xfrm>
          </p:grpSpPr>
          <p:sp>
            <p:nvSpPr>
              <p:cNvPr id="45" name="Oval 271"/>
              <p:cNvSpPr/>
              <p:nvPr/>
            </p:nvSpPr>
            <p:spPr>
              <a:xfrm>
                <a:off x="4126706" y="2563416"/>
                <a:ext cx="578644" cy="578644"/>
              </a:xfrm>
              <a:prstGeom prst="ellipse">
                <a:avLst/>
              </a:prstGeom>
              <a:noFill/>
              <a:ln w="381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600" b="0" i="0" u="none" strike="noStrike" kern="1200" cap="none" spc="0" normalizeH="0" baseline="0" noProof="0" dirty="0">
                  <a:ln>
                    <a:noFill/>
                  </a:ln>
                  <a:solidFill>
                    <a:prstClr val="white">
                      <a:lumMod val="65000"/>
                    </a:prstClr>
                  </a:solidFill>
                  <a:effectLst/>
                  <a:uLnTx/>
                  <a:uFillTx/>
                  <a:latin typeface="HelveticaNeue medium" panose="00000400000000000000" pitchFamily="2" charset="0"/>
                  <a:ea typeface="方正黑体简体" panose="03000509000000000000" pitchFamily="65" charset="-122"/>
                  <a:cs typeface="+mn-cs"/>
                </a:endParaRPr>
              </a:p>
            </p:txBody>
          </p:sp>
          <p:sp>
            <p:nvSpPr>
              <p:cNvPr id="46" name="Arc 272"/>
              <p:cNvSpPr/>
              <p:nvPr/>
            </p:nvSpPr>
            <p:spPr>
              <a:xfrm>
                <a:off x="4126707" y="2563416"/>
                <a:ext cx="578644" cy="578644"/>
              </a:xfrm>
              <a:prstGeom prst="arc">
                <a:avLst>
                  <a:gd name="adj1" fmla="val 21386995"/>
                  <a:gd name="adj2" fmla="val 16108834"/>
                </a:avLst>
              </a:prstGeom>
              <a:ln w="38100" cap="rnd">
                <a:gradFill>
                  <a:gsLst>
                    <a:gs pos="0">
                      <a:schemeClr val="accent1"/>
                    </a:gs>
                    <a:gs pos="100000">
                      <a:schemeClr val="accent5"/>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4400" b="0" i="0" u="none" strike="noStrike" kern="1200" cap="none" spc="0" normalizeH="0" baseline="0" noProof="0" dirty="0">
                  <a:ln>
                    <a:noFill/>
                  </a:ln>
                  <a:solidFill>
                    <a:prstClr val="white">
                      <a:lumMod val="65000"/>
                    </a:prstClr>
                  </a:solidFill>
                  <a:effectLst/>
                  <a:uLnTx/>
                  <a:uFillTx/>
                  <a:latin typeface="Calibri" panose="020F0302020204030204"/>
                  <a:ea typeface="方正黑体简体" panose="03000509000000000000" pitchFamily="65" charset="-122"/>
                  <a:cs typeface="+mn-cs"/>
                </a:endParaRPr>
              </a:p>
            </p:txBody>
          </p:sp>
        </p:grpSp>
        <p:sp>
          <p:nvSpPr>
            <p:cNvPr id="43" name="TextBox 269"/>
            <p:cNvSpPr txBox="1"/>
            <p:nvPr/>
          </p:nvSpPr>
          <p:spPr>
            <a:xfrm>
              <a:off x="990000" y="5048562"/>
              <a:ext cx="689255"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600" b="0" i="0" u="none" strike="noStrike" kern="1200" cap="none" spc="0" normalizeH="0" baseline="0" noProof="0" dirty="0">
                  <a:ln>
                    <a:noFill/>
                  </a:ln>
                  <a:solidFill>
                    <a:prstClr val="white">
                      <a:lumMod val="65000"/>
                    </a:prstClr>
                  </a:solidFill>
                  <a:effectLst/>
                  <a:uLnTx/>
                  <a:uFillTx/>
                  <a:latin typeface="Montserrat Light" panose="00000400000000000000" pitchFamily="50" charset="0"/>
                  <a:ea typeface="方正黑体简体" panose="03000509000000000000" pitchFamily="65" charset="-122"/>
                  <a:cs typeface="Segoe UI" panose="020B0702040204020203" pitchFamily="34" charset="0"/>
                </a:rPr>
                <a:t>105</a:t>
              </a:r>
              <a:endParaRPr kumimoji="0" lang="id-ID" sz="1600" b="0" i="0" u="none" strike="noStrike" kern="1200" cap="none" spc="0" normalizeH="0" baseline="0" noProof="0" dirty="0">
                <a:ln>
                  <a:noFill/>
                </a:ln>
                <a:solidFill>
                  <a:prstClr val="white">
                    <a:lumMod val="65000"/>
                  </a:prstClr>
                </a:solidFill>
                <a:effectLst/>
                <a:uLnTx/>
                <a:uFillTx/>
                <a:latin typeface="Montserrat Light" panose="00000400000000000000" pitchFamily="50" charset="0"/>
                <a:ea typeface="方正黑体简体" panose="03000509000000000000" pitchFamily="65" charset="-122"/>
                <a:cs typeface="Segoe UI" panose="020B0702040204020203" pitchFamily="34" charset="0"/>
              </a:endParaRPr>
            </a:p>
          </p:txBody>
        </p:sp>
        <p:sp>
          <p:nvSpPr>
            <p:cNvPr id="44" name="Rectangle 270"/>
            <p:cNvSpPr/>
            <p:nvPr/>
          </p:nvSpPr>
          <p:spPr>
            <a:xfrm>
              <a:off x="660536" y="5615185"/>
              <a:ext cx="1348182" cy="293350"/>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sz="1200" b="0" i="1"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rPr>
                <a:t>“</a:t>
              </a:r>
              <a:r>
                <a:rPr kumimoji="0" lang="id-ID" sz="1200" b="0" i="1"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rPr>
                <a:t>Ut wisi enim ad</a:t>
              </a:r>
              <a:endParaRPr kumimoji="0" lang="en-US" sz="1200" b="0" i="1"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endParaRPr>
            </a:p>
          </p:txBody>
        </p:sp>
      </p:grpSp>
      <p:grpSp>
        <p:nvGrpSpPr>
          <p:cNvPr id="47" name="Group 262"/>
          <p:cNvGrpSpPr/>
          <p:nvPr/>
        </p:nvGrpSpPr>
        <p:grpSpPr>
          <a:xfrm>
            <a:off x="5319067" y="2369058"/>
            <a:ext cx="1348182" cy="1035322"/>
            <a:chOff x="660536" y="4873213"/>
            <a:chExt cx="1348182" cy="1035322"/>
          </a:xfrm>
        </p:grpSpPr>
        <p:grpSp>
          <p:nvGrpSpPr>
            <p:cNvPr id="48" name="Group 263"/>
            <p:cNvGrpSpPr/>
            <p:nvPr/>
          </p:nvGrpSpPr>
          <p:grpSpPr>
            <a:xfrm>
              <a:off x="990000" y="4873213"/>
              <a:ext cx="689254" cy="689252"/>
              <a:chOff x="4126706" y="2563416"/>
              <a:chExt cx="578645" cy="578644"/>
            </a:xfrm>
          </p:grpSpPr>
          <p:sp>
            <p:nvSpPr>
              <p:cNvPr id="51" name="Oval 266"/>
              <p:cNvSpPr/>
              <p:nvPr/>
            </p:nvSpPr>
            <p:spPr>
              <a:xfrm>
                <a:off x="4126706" y="2563416"/>
                <a:ext cx="578644" cy="578644"/>
              </a:xfrm>
              <a:prstGeom prst="ellipse">
                <a:avLst/>
              </a:prstGeom>
              <a:noFill/>
              <a:ln w="381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600" b="0" i="0" u="none" strike="noStrike" kern="1200" cap="none" spc="0" normalizeH="0" baseline="0" noProof="0" dirty="0">
                  <a:ln>
                    <a:noFill/>
                  </a:ln>
                  <a:solidFill>
                    <a:prstClr val="white">
                      <a:lumMod val="65000"/>
                    </a:prstClr>
                  </a:solidFill>
                  <a:effectLst/>
                  <a:uLnTx/>
                  <a:uFillTx/>
                  <a:latin typeface="HelveticaNeue medium" panose="00000400000000000000" pitchFamily="2" charset="0"/>
                  <a:ea typeface="方正黑体简体" panose="03000509000000000000" pitchFamily="65" charset="-122"/>
                  <a:cs typeface="+mn-cs"/>
                </a:endParaRPr>
              </a:p>
            </p:txBody>
          </p:sp>
          <p:sp>
            <p:nvSpPr>
              <p:cNvPr id="52" name="Arc 267"/>
              <p:cNvSpPr/>
              <p:nvPr/>
            </p:nvSpPr>
            <p:spPr>
              <a:xfrm>
                <a:off x="4126707" y="2563416"/>
                <a:ext cx="578644" cy="578644"/>
              </a:xfrm>
              <a:prstGeom prst="arc">
                <a:avLst>
                  <a:gd name="adj1" fmla="val 4487377"/>
                  <a:gd name="adj2" fmla="val 16108834"/>
                </a:avLst>
              </a:prstGeom>
              <a:ln w="38100" cap="rnd">
                <a:gradFill>
                  <a:gsLst>
                    <a:gs pos="0">
                      <a:schemeClr val="accent1"/>
                    </a:gs>
                    <a:gs pos="100000">
                      <a:schemeClr val="accent5"/>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4400" b="0" i="0" u="none" strike="noStrike" kern="1200" cap="none" spc="0" normalizeH="0" baseline="0" noProof="0" dirty="0">
                  <a:ln>
                    <a:noFill/>
                  </a:ln>
                  <a:solidFill>
                    <a:prstClr val="white">
                      <a:lumMod val="65000"/>
                    </a:prstClr>
                  </a:solidFill>
                  <a:effectLst/>
                  <a:uLnTx/>
                  <a:uFillTx/>
                  <a:latin typeface="Calibri" panose="020F0302020204030204"/>
                  <a:ea typeface="方正黑体简体" panose="03000509000000000000" pitchFamily="65" charset="-122"/>
                  <a:cs typeface="+mn-cs"/>
                </a:endParaRPr>
              </a:p>
            </p:txBody>
          </p:sp>
        </p:grpSp>
        <p:sp>
          <p:nvSpPr>
            <p:cNvPr id="49" name="TextBox 264"/>
            <p:cNvSpPr txBox="1"/>
            <p:nvPr/>
          </p:nvSpPr>
          <p:spPr>
            <a:xfrm>
              <a:off x="990000" y="5048562"/>
              <a:ext cx="689255"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600" b="0" i="0" u="none" strike="noStrike" kern="1200" cap="none" spc="0" normalizeH="0" baseline="0" noProof="0" dirty="0">
                  <a:ln>
                    <a:noFill/>
                  </a:ln>
                  <a:solidFill>
                    <a:prstClr val="white">
                      <a:lumMod val="65000"/>
                    </a:prstClr>
                  </a:solidFill>
                  <a:effectLst/>
                  <a:uLnTx/>
                  <a:uFillTx/>
                  <a:latin typeface="Montserrat Light" panose="00000400000000000000" pitchFamily="50" charset="0"/>
                  <a:ea typeface="方正黑体简体" panose="03000509000000000000" pitchFamily="65" charset="-122"/>
                  <a:cs typeface="Segoe UI" panose="020B0702040204020203" pitchFamily="34" charset="0"/>
                </a:rPr>
                <a:t>115</a:t>
              </a:r>
              <a:endParaRPr kumimoji="0" lang="id-ID" sz="1600" b="0" i="0" u="none" strike="noStrike" kern="1200" cap="none" spc="0" normalizeH="0" baseline="0" noProof="0" dirty="0">
                <a:ln>
                  <a:noFill/>
                </a:ln>
                <a:solidFill>
                  <a:prstClr val="white">
                    <a:lumMod val="65000"/>
                  </a:prstClr>
                </a:solidFill>
                <a:effectLst/>
                <a:uLnTx/>
                <a:uFillTx/>
                <a:latin typeface="Montserrat Light" panose="00000400000000000000" pitchFamily="50" charset="0"/>
                <a:ea typeface="方正黑体简体" panose="03000509000000000000" pitchFamily="65" charset="-122"/>
                <a:cs typeface="Segoe UI" panose="020B0702040204020203" pitchFamily="34" charset="0"/>
              </a:endParaRPr>
            </a:p>
          </p:txBody>
        </p:sp>
        <p:sp>
          <p:nvSpPr>
            <p:cNvPr id="50" name="Rectangle 265"/>
            <p:cNvSpPr/>
            <p:nvPr/>
          </p:nvSpPr>
          <p:spPr>
            <a:xfrm>
              <a:off x="660536" y="5615185"/>
              <a:ext cx="1348182" cy="293350"/>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sz="1200" b="0" i="1"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rPr>
                <a:t>“</a:t>
              </a:r>
              <a:r>
                <a:rPr kumimoji="0" lang="id-ID" sz="1200" b="0" i="1"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rPr>
                <a:t>Ut wisi enim ad</a:t>
              </a:r>
              <a:endParaRPr kumimoji="0" lang="en-US" sz="1200" b="0" i="1"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endParaRPr>
            </a:p>
          </p:txBody>
        </p:sp>
      </p:grpSp>
      <p:grpSp>
        <p:nvGrpSpPr>
          <p:cNvPr id="53" name="组合 52"/>
          <p:cNvGrpSpPr/>
          <p:nvPr/>
        </p:nvGrpSpPr>
        <p:grpSpPr>
          <a:xfrm>
            <a:off x="2051050" y="612140"/>
            <a:ext cx="8114030" cy="1172845"/>
            <a:chOff x="3211" y="1396"/>
            <a:chExt cx="12778" cy="1847"/>
          </a:xfrm>
        </p:grpSpPr>
        <p:sp>
          <p:nvSpPr>
            <p:cNvPr id="54" name="Rectangle 15"/>
            <p:cNvSpPr/>
            <p:nvPr/>
          </p:nvSpPr>
          <p:spPr>
            <a:xfrm>
              <a:off x="3211" y="2400"/>
              <a:ext cx="12778" cy="843"/>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id-ID" sz="1200" b="1"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rPr>
                <a:t>Ut wisi enim ad minim veniam</a:t>
              </a:r>
              <a:r>
                <a:rPr kumimoji="0" lang="id-ID" sz="12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rPr>
                <a:t>, quis nostrud exerci tation ullamcorper suscipit lobortis nisl ut aliquip ex ea commodo consequat. Lorem ipsum dolor sit amet, consectetuer adipiscing</a:t>
              </a:r>
              <a:endParaRPr kumimoji="0" lang="en-US" sz="12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方正黑体简体" panose="03000509000000000000" pitchFamily="65" charset="-122"/>
                <a:cs typeface="Segoe UI Light" panose="020B0502040204020203" pitchFamily="34" charset="0"/>
              </a:endParaRPr>
            </a:p>
          </p:txBody>
        </p:sp>
        <p:sp>
          <p:nvSpPr>
            <p:cNvPr id="55" name="Rectangle 16"/>
            <p:cNvSpPr/>
            <p:nvPr/>
          </p:nvSpPr>
          <p:spPr>
            <a:xfrm>
              <a:off x="5396" y="1396"/>
              <a:ext cx="8409" cy="822"/>
            </a:xfrm>
            <a:prstGeom prst="rect">
              <a:avLst/>
            </a:prstGeom>
          </p:spPr>
          <p:txBody>
            <a:bodyPr wrap="square">
              <a:spAutoFit/>
            </a:bodyPr>
            <a:lstStyle/>
            <a:p>
              <a:pPr lvl="0" algn="ctr"/>
              <a:r>
                <a:rPr lang="zh-CN" altLang="en-US" sz="2800" dirty="0">
                  <a:gradFill>
                    <a:gsLst>
                      <a:gs pos="0">
                        <a:srgbClr val="4BD1FB"/>
                      </a:gs>
                      <a:gs pos="100000">
                        <a:srgbClr val="F94994"/>
                      </a:gs>
                    </a:gsLst>
                    <a:lin ang="0" scaled="0"/>
                  </a:gradFill>
                  <a:latin typeface="Montserrat Light" panose="00000400000000000000" pitchFamily="50" charset="0"/>
                  <a:ea typeface="方正黑体简体" panose="03000509000000000000" pitchFamily="65" charset="-122"/>
                  <a:cs typeface="Segoe UI" panose="020B0702040204020203" pitchFamily="34" charset="0"/>
                </a:rPr>
                <a:t>添加文字内容</a:t>
              </a:r>
              <a:endParaRPr lang="zh-CN" altLang="en-US" sz="2800" dirty="0">
                <a:gradFill>
                  <a:gsLst>
                    <a:gs pos="0">
                      <a:srgbClr val="4BD1FB"/>
                    </a:gs>
                    <a:gs pos="100000">
                      <a:srgbClr val="F94994"/>
                    </a:gs>
                  </a:gsLst>
                  <a:lin ang="0" scaled="0"/>
                </a:gradFill>
                <a:latin typeface="Montserrat Light" panose="00000400000000000000" pitchFamily="50" charset="0"/>
                <a:ea typeface="方正黑体简体" panose="03000509000000000000" pitchFamily="65" charset="-122"/>
                <a:cs typeface="Segoe UI" panose="020B0702040204020203" pitchFamily="34" charset="0"/>
              </a:endParaRPr>
            </a:p>
          </p:txBody>
        </p:sp>
      </p:grpSp>
      <p:pic>
        <p:nvPicPr>
          <p:cNvPr id="56" name="图片 5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flipH="1" flipV="1">
            <a:off x="8199120" y="-4445"/>
            <a:ext cx="3987800" cy="1406525"/>
          </a:xfrm>
          <a:prstGeom prst="rect">
            <a:avLst/>
          </a:prstGeom>
        </p:spPr>
      </p:pic>
      <p:pic>
        <p:nvPicPr>
          <p:cNvPr id="57" name="图片 5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flipV="1">
            <a:off x="0" y="5586095"/>
            <a:ext cx="3606800" cy="1271905"/>
          </a:xfrm>
          <a:prstGeom prst="rect">
            <a:avLst/>
          </a:prstGeom>
        </p:spPr>
      </p:pic>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125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750" fill="hold"/>
                                        <p:tgtEl>
                                          <p:spTgt spid="47"/>
                                        </p:tgtEl>
                                        <p:attrNameLst>
                                          <p:attrName>ppt_x</p:attrName>
                                        </p:attrNameLst>
                                      </p:cBhvr>
                                      <p:tavLst>
                                        <p:tav tm="0">
                                          <p:val>
                                            <p:strVal val="0-#ppt_w/2"/>
                                          </p:val>
                                        </p:tav>
                                        <p:tav tm="100000">
                                          <p:val>
                                            <p:strVal val="#ppt_x"/>
                                          </p:val>
                                        </p:tav>
                                      </p:tavLst>
                                    </p:anim>
                                    <p:anim calcmode="lin" valueType="num">
                                      <p:cBhvr additive="base">
                                        <p:cTn id="8" dur="75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150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750" fill="hold"/>
                                        <p:tgtEl>
                                          <p:spTgt spid="41"/>
                                        </p:tgtEl>
                                        <p:attrNameLst>
                                          <p:attrName>ppt_x</p:attrName>
                                        </p:attrNameLst>
                                      </p:cBhvr>
                                      <p:tavLst>
                                        <p:tav tm="0">
                                          <p:val>
                                            <p:strVal val="0-#ppt_w/2"/>
                                          </p:val>
                                        </p:tav>
                                        <p:tav tm="100000">
                                          <p:val>
                                            <p:strVal val="#ppt_x"/>
                                          </p:val>
                                        </p:tav>
                                      </p:tavLst>
                                    </p:anim>
                                    <p:anim calcmode="lin" valueType="num">
                                      <p:cBhvr additive="base">
                                        <p:cTn id="12" dur="750" fill="hold"/>
                                        <p:tgtEl>
                                          <p:spTgt spid="41"/>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175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750" fill="hold"/>
                                        <p:tgtEl>
                                          <p:spTgt spid="35"/>
                                        </p:tgtEl>
                                        <p:attrNameLst>
                                          <p:attrName>ppt_x</p:attrName>
                                        </p:attrNameLst>
                                      </p:cBhvr>
                                      <p:tavLst>
                                        <p:tav tm="0">
                                          <p:val>
                                            <p:strVal val="0-#ppt_w/2"/>
                                          </p:val>
                                        </p:tav>
                                        <p:tav tm="100000">
                                          <p:val>
                                            <p:strVal val="#ppt_x"/>
                                          </p:val>
                                        </p:tav>
                                      </p:tavLst>
                                    </p:anim>
                                    <p:anim calcmode="lin" valueType="num">
                                      <p:cBhvr additive="base">
                                        <p:cTn id="16" dur="750" fill="hold"/>
                                        <p:tgtEl>
                                          <p:spTgt spid="35"/>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200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750" fill="hold"/>
                                        <p:tgtEl>
                                          <p:spTgt spid="29"/>
                                        </p:tgtEl>
                                        <p:attrNameLst>
                                          <p:attrName>ppt_x</p:attrName>
                                        </p:attrNameLst>
                                      </p:cBhvr>
                                      <p:tavLst>
                                        <p:tav tm="0">
                                          <p:val>
                                            <p:strVal val="0-#ppt_w/2"/>
                                          </p:val>
                                        </p:tav>
                                        <p:tav tm="100000">
                                          <p:val>
                                            <p:strVal val="#ppt_x"/>
                                          </p:val>
                                        </p:tav>
                                      </p:tavLst>
                                    </p:anim>
                                    <p:anim calcmode="lin" valueType="num">
                                      <p:cBhvr additive="base">
                                        <p:cTn id="20" dur="75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4" decel="100000" fill="hold" nodeType="withEffect">
                                  <p:stCondLst>
                                    <p:cond delay="250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750" fill="hold"/>
                                        <p:tgtEl>
                                          <p:spTgt spid="15"/>
                                        </p:tgtEl>
                                        <p:attrNameLst>
                                          <p:attrName>ppt_x</p:attrName>
                                        </p:attrNameLst>
                                      </p:cBhvr>
                                      <p:tavLst>
                                        <p:tav tm="0">
                                          <p:val>
                                            <p:strVal val="#ppt_x"/>
                                          </p:val>
                                        </p:tav>
                                        <p:tav tm="100000">
                                          <p:val>
                                            <p:strVal val="#ppt_x"/>
                                          </p:val>
                                        </p:tav>
                                      </p:tavLst>
                                    </p:anim>
                                    <p:anim calcmode="lin" valueType="num">
                                      <p:cBhvr additive="base">
                                        <p:cTn id="24" dur="750" fill="hold"/>
                                        <p:tgtEl>
                                          <p:spTgt spid="15"/>
                                        </p:tgtEl>
                                        <p:attrNameLst>
                                          <p:attrName>ppt_y</p:attrName>
                                        </p:attrNameLst>
                                      </p:cBhvr>
                                      <p:tavLst>
                                        <p:tav tm="0">
                                          <p:val>
                                            <p:strVal val="1+#ppt_h/2"/>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PA" val="v4.0.0"/>
</p:tagLst>
</file>

<file path=ppt/tags/tag10.xml><?xml version="1.0" encoding="utf-8"?>
<p:tagLst xmlns:p="http://schemas.openxmlformats.org/presentationml/2006/main">
  <p:tag name="PA" val="v4.3.1"/>
</p:tagLst>
</file>

<file path=ppt/tags/tag11.xml><?xml version="1.0" encoding="utf-8"?>
<p:tagLst xmlns:p="http://schemas.openxmlformats.org/presentationml/2006/main">
  <p:tag name="PA" val="v4.3.1"/>
</p:tagLst>
</file>

<file path=ppt/tags/tag12.xml><?xml version="1.0" encoding="utf-8"?>
<p:tagLst xmlns:p="http://schemas.openxmlformats.org/presentationml/2006/main">
  <p:tag name="PA" val="v4.3.1"/>
</p:tagLst>
</file>

<file path=ppt/tags/tag13.xml><?xml version="1.0" encoding="utf-8"?>
<p:tagLst xmlns:p="http://schemas.openxmlformats.org/presentationml/2006/main">
  <p:tag name="PA" val="v4.3.1"/>
</p:tagLst>
</file>

<file path=ppt/tags/tag14.xml><?xml version="1.0" encoding="utf-8"?>
<p:tagLst xmlns:p="http://schemas.openxmlformats.org/presentationml/2006/main">
  <p:tag name="PA" val="v4.0.0"/>
</p:tagLst>
</file>

<file path=ppt/tags/tag15.xml><?xml version="1.0" encoding="utf-8"?>
<p:tagLst xmlns:p="http://schemas.openxmlformats.org/presentationml/2006/main">
  <p:tag name="PA" val="v4.0.0"/>
</p:tagLst>
</file>

<file path=ppt/tags/tag16.xml><?xml version="1.0" encoding="utf-8"?>
<p:tagLst xmlns:p="http://schemas.openxmlformats.org/presentationml/2006/main">
  <p:tag name="PA" val="v4.0.0"/>
</p:tagLst>
</file>

<file path=ppt/tags/tag17.xml><?xml version="1.0" encoding="utf-8"?>
<p:tagLst xmlns:p="http://schemas.openxmlformats.org/presentationml/2006/main">
  <p:tag name="PA" val="v4.0.0"/>
</p:tagLst>
</file>

<file path=ppt/tags/tag18.xml><?xml version="1.0" encoding="utf-8"?>
<p:tagLst xmlns:p="http://schemas.openxmlformats.org/presentationml/2006/main">
  <p:tag name="PA" val="v4.0.0"/>
</p:tagLst>
</file>

<file path=ppt/tags/tag19.xml><?xml version="1.0" encoding="utf-8"?>
<p:tagLst xmlns:p="http://schemas.openxmlformats.org/presentationml/2006/main">
  <p:tag name="PA" val="v4.0.0"/>
</p:tagLst>
</file>

<file path=ppt/tags/tag2.xml><?xml version="1.0" encoding="utf-8"?>
<p:tagLst xmlns:p="http://schemas.openxmlformats.org/presentationml/2006/main">
  <p:tag name="PA" val="v3.0.1"/>
</p:tagLst>
</file>

<file path=ppt/tags/tag20.xml><?xml version="1.0" encoding="utf-8"?>
<p:tagLst xmlns:p="http://schemas.openxmlformats.org/presentationml/2006/main">
  <p:tag name="PA" val="v4.0.0"/>
</p:tagLst>
</file>

<file path=ppt/tags/tag21.xml><?xml version="1.0" encoding="utf-8"?>
<p:tagLst xmlns:p="http://schemas.openxmlformats.org/presentationml/2006/main">
  <p:tag name="PA" val="v4.0.0"/>
</p:tagLst>
</file>

<file path=ppt/tags/tag22.xml><?xml version="1.0" encoding="utf-8"?>
<p:tagLst xmlns:p="http://schemas.openxmlformats.org/presentationml/2006/main">
  <p:tag name="PA" val="v4.0.0"/>
</p:tagLst>
</file>

<file path=ppt/tags/tag23.xml><?xml version="1.0" encoding="utf-8"?>
<p:tagLst xmlns:p="http://schemas.openxmlformats.org/presentationml/2006/main">
  <p:tag name="PA" val="v4.0.0"/>
</p:tagLst>
</file>

<file path=ppt/tags/tag24.xml><?xml version="1.0" encoding="utf-8"?>
<p:tagLst xmlns:p="http://schemas.openxmlformats.org/presentationml/2006/main">
  <p:tag name="PA" val="v4.0.0"/>
</p:tagLst>
</file>

<file path=ppt/tags/tag25.xml><?xml version="1.0" encoding="utf-8"?>
<p:tagLst xmlns:p="http://schemas.openxmlformats.org/presentationml/2006/main">
  <p:tag name="PA" val="v4.0.0"/>
</p:tagLst>
</file>

<file path=ppt/tags/tag26.xml><?xml version="1.0" encoding="utf-8"?>
<p:tagLst xmlns:p="http://schemas.openxmlformats.org/presentationml/2006/main">
  <p:tag name="PA" val="v4.0.0"/>
</p:tagLst>
</file>

<file path=ppt/tags/tag27.xml><?xml version="1.0" encoding="utf-8"?>
<p:tagLst xmlns:p="http://schemas.openxmlformats.org/presentationml/2006/main">
  <p:tag name="PA" val="v4.0.0"/>
</p:tagLst>
</file>

<file path=ppt/tags/tag28.xml><?xml version="1.0" encoding="utf-8"?>
<p:tagLst xmlns:p="http://schemas.openxmlformats.org/presentationml/2006/main">
  <p:tag name="PA" val="v4.0.0"/>
</p:tagLst>
</file>

<file path=ppt/tags/tag29.xml><?xml version="1.0" encoding="utf-8"?>
<p:tagLst xmlns:p="http://schemas.openxmlformats.org/presentationml/2006/main">
  <p:tag name="PA" val="v4.0.0"/>
</p:tagLst>
</file>

<file path=ppt/tags/tag3.xml><?xml version="1.0" encoding="utf-8"?>
<p:tagLst xmlns:p="http://schemas.openxmlformats.org/presentationml/2006/main">
  <p:tag name="PA" val="v3.0.1"/>
</p:tagLst>
</file>

<file path=ppt/tags/tag30.xml><?xml version="1.0" encoding="utf-8"?>
<p:tagLst xmlns:p="http://schemas.openxmlformats.org/presentationml/2006/main">
  <p:tag name="PA" val="v4.0.0"/>
</p:tagLst>
</file>

<file path=ppt/tags/tag31.xml><?xml version="1.0" encoding="utf-8"?>
<p:tagLst xmlns:p="http://schemas.openxmlformats.org/presentationml/2006/main">
  <p:tag name="PA" val="v4.0.0"/>
</p:tagLst>
</file>

<file path=ppt/tags/tag32.xml><?xml version="1.0" encoding="utf-8"?>
<p:tagLst xmlns:p="http://schemas.openxmlformats.org/presentationml/2006/main">
  <p:tag name="PA" val="v4.0.0"/>
</p:tagLst>
</file>

<file path=ppt/tags/tag4.xml><?xml version="1.0" encoding="utf-8"?>
<p:tagLst xmlns:p="http://schemas.openxmlformats.org/presentationml/2006/main">
  <p:tag name="PA" val="v4.3.1"/>
</p:tagLst>
</file>

<file path=ppt/tags/tag5.xml><?xml version="1.0" encoding="utf-8"?>
<p:tagLst xmlns:p="http://schemas.openxmlformats.org/presentationml/2006/main">
  <p:tag name="PA" val="v4.0.0"/>
</p:tagLst>
</file>

<file path=ppt/tags/tag6.xml><?xml version="1.0" encoding="utf-8"?>
<p:tagLst xmlns:p="http://schemas.openxmlformats.org/presentationml/2006/main">
  <p:tag name="PA" val="v3.0.1"/>
</p:tagLst>
</file>

<file path=ppt/tags/tag7.xml><?xml version="1.0" encoding="utf-8"?>
<p:tagLst xmlns:p="http://schemas.openxmlformats.org/presentationml/2006/main">
  <p:tag name="PA" val="v3.0.1"/>
</p:tagLst>
</file>

<file path=ppt/tags/tag8.xml><?xml version="1.0" encoding="utf-8"?>
<p:tagLst xmlns:p="http://schemas.openxmlformats.org/presentationml/2006/main">
  <p:tag name="PA" val="v3.0.1"/>
</p:tagLst>
</file>

<file path=ppt/tags/tag9.xml><?xml version="1.0" encoding="utf-8"?>
<p:tagLst xmlns:p="http://schemas.openxmlformats.org/presentationml/2006/main">
  <p:tag name="PA" val="v3.0.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4415</Words>
  <Application>WPS 演示</Application>
  <PresentationFormat>宽屏</PresentationFormat>
  <Paragraphs>392</Paragraphs>
  <Slides>25</Slides>
  <Notes>6</Notes>
  <HiddenSlides>0</HiddenSlides>
  <MMClips>0</MMClips>
  <ScaleCrop>false</ScaleCrop>
  <HeadingPairs>
    <vt:vector size="6" baseType="variant">
      <vt:variant>
        <vt:lpstr>已用的字体</vt:lpstr>
      </vt:variant>
      <vt:variant>
        <vt:i4>37</vt:i4>
      </vt:variant>
      <vt:variant>
        <vt:lpstr>主题</vt:lpstr>
      </vt:variant>
      <vt:variant>
        <vt:i4>1</vt:i4>
      </vt:variant>
      <vt:variant>
        <vt:lpstr>幻灯片标题</vt:lpstr>
      </vt:variant>
      <vt:variant>
        <vt:i4>25</vt:i4>
      </vt:variant>
    </vt:vector>
  </HeadingPairs>
  <TitlesOfParts>
    <vt:vector size="63" baseType="lpstr">
      <vt:lpstr>Arial</vt:lpstr>
      <vt:lpstr>方正书宋_GBK</vt:lpstr>
      <vt:lpstr>Wingdings</vt:lpstr>
      <vt:lpstr>汉仪尚巍手书W</vt:lpstr>
      <vt:lpstr>苹方-简</vt:lpstr>
      <vt:lpstr>庞门正道标题体</vt:lpstr>
      <vt:lpstr>张海山锐谐体</vt:lpstr>
      <vt:lpstr>Century Gothic</vt:lpstr>
      <vt:lpstr>站酷高端黑</vt:lpstr>
      <vt:lpstr>华文宋体</vt:lpstr>
      <vt:lpstr>思源黑体 Light</vt:lpstr>
      <vt:lpstr>思源黑体 HW Regular</vt:lpstr>
      <vt:lpstr>方正黑体简体</vt:lpstr>
      <vt:lpstr>Tahoma</vt:lpstr>
      <vt:lpstr>Segoe UI Light</vt:lpstr>
      <vt:lpstr>Montserrat Light</vt:lpstr>
      <vt:lpstr>Segoe UI</vt:lpstr>
      <vt:lpstr>微软雅黑</vt:lpstr>
      <vt:lpstr>FontAwesome</vt:lpstr>
      <vt:lpstr>Times New Roman</vt:lpstr>
      <vt:lpstr>Calibri</vt:lpstr>
      <vt:lpstr>思源黑体 CN Regular</vt:lpstr>
      <vt:lpstr>冬青黑体简体中文</vt:lpstr>
      <vt:lpstr>HelveticaNeue medium</vt:lpstr>
      <vt:lpstr>Gill Sans</vt:lpstr>
      <vt:lpstr>Helvetica Neue Medium</vt:lpstr>
      <vt:lpstr>Arial</vt:lpstr>
      <vt:lpstr>思源黑体 CN Bold</vt:lpstr>
      <vt:lpstr>Montserrat</vt:lpstr>
      <vt:lpstr>等线</vt:lpstr>
      <vt:lpstr>汉仪中等线KW</vt:lpstr>
      <vt:lpstr>汉仪旗黑KW</vt:lpstr>
      <vt:lpstr>宋体</vt:lpstr>
      <vt:lpstr>Arial Unicode MS</vt:lpstr>
      <vt:lpstr>汉仪书宋二KW</vt:lpstr>
      <vt:lpstr>Thonburi</vt:lpstr>
      <vt:lpstr>等线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1</dc:creator>
  <cp:lastModifiedBy>toandfro</cp:lastModifiedBy>
  <cp:revision>71</cp:revision>
  <dcterms:created xsi:type="dcterms:W3CDTF">2020-03-24T08:46:34Z</dcterms:created>
  <dcterms:modified xsi:type="dcterms:W3CDTF">2020-03-24T08:46:34Z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2052-1.8.2.2861</vt:lpwstr>
  </property>
</Properties>
</file>