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sldIdLst>
    <p:sldId id="256" r:id="rId3"/>
    <p:sldId id="360" r:id="rId4"/>
    <p:sldId id="361" r:id="rId5"/>
    <p:sldId id="259" r:id="rId6"/>
    <p:sldId id="260" r:id="rId7"/>
    <p:sldId id="264" r:id="rId8"/>
    <p:sldId id="261" r:id="rId9"/>
    <p:sldId id="263" r:id="rId10"/>
    <p:sldId id="262" r:id="rId11"/>
    <p:sldId id="266" r:id="rId12"/>
    <p:sldId id="271" r:id="rId13"/>
    <p:sldId id="275" r:id="rId14"/>
    <p:sldId id="277" r:id="rId15"/>
    <p:sldId id="280" r:id="rId16"/>
    <p:sldId id="278" r:id="rId17"/>
    <p:sldId id="279" r:id="rId18"/>
    <p:sldId id="281" r:id="rId19"/>
    <p:sldId id="357" r:id="rId20"/>
    <p:sldId id="282" r:id="rId21"/>
    <p:sldId id="284" r:id="rId22"/>
    <p:sldId id="285" r:id="rId23"/>
    <p:sldId id="288" r:id="rId24"/>
    <p:sldId id="290" r:id="rId25"/>
    <p:sldId id="292" r:id="rId26"/>
    <p:sldId id="293" r:id="rId27"/>
    <p:sldId id="294" r:id="rId28"/>
    <p:sldId id="295" r:id="rId29"/>
    <p:sldId id="297" r:id="rId30"/>
    <p:sldId id="299" r:id="rId31"/>
    <p:sldId id="300" r:id="rId32"/>
    <p:sldId id="302" r:id="rId33"/>
    <p:sldId id="301" r:id="rId34"/>
    <p:sldId id="303" r:id="rId35"/>
    <p:sldId id="307" r:id="rId36"/>
    <p:sldId id="308" r:id="rId37"/>
    <p:sldId id="309" r:id="rId38"/>
    <p:sldId id="310" r:id="rId39"/>
    <p:sldId id="314" r:id="rId40"/>
    <p:sldId id="316" r:id="rId41"/>
    <p:sldId id="317" r:id="rId42"/>
    <p:sldId id="318" r:id="rId43"/>
    <p:sldId id="319" r:id="rId44"/>
    <p:sldId id="320" r:id="rId45"/>
    <p:sldId id="321" r:id="rId46"/>
    <p:sldId id="322" r:id="rId47"/>
    <p:sldId id="323" r:id="rId48"/>
    <p:sldId id="326" r:id="rId49"/>
    <p:sldId id="327" r:id="rId50"/>
    <p:sldId id="328" r:id="rId51"/>
    <p:sldId id="331" r:id="rId52"/>
    <p:sldId id="341" r:id="rId53"/>
    <p:sldId id="340" r:id="rId54"/>
    <p:sldId id="342" r:id="rId55"/>
    <p:sldId id="343" r:id="rId56"/>
    <p:sldId id="344" r:id="rId57"/>
    <p:sldId id="345" r:id="rId58"/>
    <p:sldId id="346" r:id="rId59"/>
    <p:sldId id="347" r:id="rId60"/>
    <p:sldId id="348" r:id="rId61"/>
    <p:sldId id="349" r:id="rId62"/>
    <p:sldId id="350" r:id="rId63"/>
    <p:sldId id="352" r:id="rId64"/>
    <p:sldId id="353" r:id="rId65"/>
    <p:sldId id="354" r:id="rId66"/>
    <p:sldId id="356" r:id="rId67"/>
    <p:sldId id="362" r:id="rId68"/>
    <p:sldId id="355" r:id="rId69"/>
    <p:sldId id="363" r:id="rId70"/>
    <p:sldId id="364" r:id="rId7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3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notesMaster" Target="notesMasters/notesMaster1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07EB95-A1B6-4DDF-A8C3-932A348A86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C4574-75BE-442B-BB41-333AF07EBA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03BF-BD91-45EF-9F45-E861D04590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1F49-EF7A-414E-BBFA-6651CA737D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03BF-BD91-45EF-9F45-E861D04590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1F49-EF7A-414E-BBFA-6651CA737D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03BF-BD91-45EF-9F45-E861D04590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1F49-EF7A-414E-BBFA-6651CA737D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03BF-BD91-45EF-9F45-E861D04590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1F49-EF7A-414E-BBFA-6651CA737D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03BF-BD91-45EF-9F45-E861D04590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1F49-EF7A-414E-BBFA-6651CA737D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03BF-BD91-45EF-9F45-E861D04590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1F49-EF7A-414E-BBFA-6651CA737D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03BF-BD91-45EF-9F45-E861D04590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1F49-EF7A-414E-BBFA-6651CA737D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03BF-BD91-45EF-9F45-E861D04590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1F49-EF7A-414E-BBFA-6651CA737D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03BF-BD91-45EF-9F45-E861D04590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1F49-EF7A-414E-BBFA-6651CA737D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03BF-BD91-45EF-9F45-E861D04590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1F49-EF7A-414E-BBFA-6651CA737D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03BF-BD91-45EF-9F45-E861D04590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1F49-EF7A-414E-BBFA-6651CA737D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203BF-BD91-45EF-9F45-E861D04590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D1F49-EF7A-414E-BBFA-6651CA737D6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" b="1549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1776">
                <a:srgbClr val="000000">
                  <a:alpha val="78000"/>
                </a:srgbClr>
              </a:gs>
              <a:gs pos="44000">
                <a:srgbClr val="000000">
                  <a:alpha val="65000"/>
                </a:srgbClr>
              </a:gs>
              <a:gs pos="21000">
                <a:srgbClr val="000000">
                  <a:alpha val="32000"/>
                </a:srgbClr>
              </a:gs>
              <a:gs pos="100000">
                <a:srgbClr val="00000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89"/>
          <a:stretch>
            <a:fillRect/>
          </a:stretch>
        </p:blipFill>
        <p:spPr>
          <a:xfrm>
            <a:off x="366367" y="838200"/>
            <a:ext cx="11459266" cy="5181600"/>
          </a:xfrm>
          <a:prstGeom prst="rect">
            <a:avLst/>
          </a:prstGeom>
        </p:spPr>
      </p:pic>
      <p:pic>
        <p:nvPicPr>
          <p:cNvPr id="27" name="98k音乐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95351" y="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800" advClick="0" advTm="180">
        <p15:prstTrans prst="drape"/>
      </p:transition>
    </mc:Choice>
    <mc:Fallback>
      <p:transition spd="slow" advClick="0" advTm="1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91523" y="249797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rgbClr val="000000"/>
                </a:solidFill>
                <a:cs typeface="+mn-ea"/>
                <a:sym typeface="+mn-lt"/>
              </a:rPr>
              <a:t>一道彩虹</a:t>
            </a:r>
            <a:endParaRPr lang="zh-CN" altLang="en-US" sz="115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3695" y="2321004"/>
            <a:ext cx="903324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生日烛光里</a:t>
            </a:r>
            <a:endParaRPr lang="en-US" altLang="zh-CN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4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64237" y="2321005"/>
            <a:ext cx="726352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快乐平安</a:t>
            </a:r>
            <a:endParaRPr lang="en-US" altLang="zh-CN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54142" y="249797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将记载你</a:t>
            </a:r>
            <a:endParaRPr lang="en-US" altLang="zh-CN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79379" y="2321005"/>
            <a:ext cx="903324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生命的流年</a:t>
            </a:r>
            <a:endParaRPr lang="en-US" altLang="zh-CN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80128" y="249797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今天是个</a:t>
            </a:r>
            <a:endParaRPr lang="en-US" altLang="zh-CN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46639" y="2705725"/>
            <a:ext cx="58272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cs typeface="+mn-ea"/>
                <a:sym typeface="+mn-lt"/>
              </a:rPr>
              <a:t>特殊的日子</a:t>
            </a:r>
            <a:endParaRPr lang="en-US" altLang="zh-CN" sz="8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51687" y="1851645"/>
            <a:ext cx="528862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rgbClr val="000000"/>
                </a:solidFill>
                <a:cs typeface="+mn-ea"/>
                <a:sym typeface="+mn-lt"/>
              </a:rPr>
              <a:t>祝你</a:t>
            </a:r>
            <a:endParaRPr lang="en-US" altLang="zh-CN" sz="199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9706" y="1851645"/>
            <a:ext cx="1039258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b="1" dirty="0">
                <a:solidFill>
                  <a:schemeClr val="bg1"/>
                </a:solidFill>
                <a:cs typeface="+mn-ea"/>
                <a:sym typeface="+mn-lt"/>
              </a:rPr>
              <a:t>生日快乐</a:t>
            </a:r>
            <a:endParaRPr lang="en-US" altLang="zh-CN" sz="19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18125" y="2705725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rgbClr val="000000"/>
                </a:solidFill>
                <a:cs typeface="+mn-ea"/>
                <a:sym typeface="+mn-lt"/>
              </a:rPr>
              <a:t>夕阳给你</a:t>
            </a:r>
            <a:endParaRPr lang="en-US" altLang="zh-CN" sz="88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49094" y="2321005"/>
            <a:ext cx="726352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岁月如火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46091" y="2105561"/>
            <a:ext cx="869981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chemeClr val="bg1"/>
                </a:solidFill>
                <a:cs typeface="+mn-ea"/>
                <a:sym typeface="+mn-lt"/>
              </a:rPr>
              <a:t>送来美景</a:t>
            </a:r>
            <a:endParaRPr lang="en-US" altLang="zh-CN" sz="1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74808" y="2393668"/>
            <a:ext cx="726352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色彩斑斓</a:t>
            </a:r>
            <a:endParaRPr lang="en-US" altLang="zh-CN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97037" y="2393668"/>
            <a:ext cx="726352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云霞满天</a:t>
            </a:r>
            <a:endParaRPr lang="en-US" altLang="zh-CN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45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41454" y="2734754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cs typeface="+mn-ea"/>
                <a:sym typeface="+mn-lt"/>
              </a:rPr>
              <a:t>星辰给你</a:t>
            </a:r>
            <a:endParaRPr lang="en-US" altLang="zh-CN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54141" y="2497976"/>
            <a:ext cx="75584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送去了贺礼</a:t>
            </a:r>
            <a:endParaRPr lang="en-US" altLang="zh-CN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54141" y="249797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星光闪烁</a:t>
            </a:r>
            <a:endParaRPr lang="en-US" altLang="zh-CN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46639" y="2705725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rgbClr val="000000"/>
                </a:solidFill>
                <a:cs typeface="+mn-ea"/>
                <a:sym typeface="+mn-lt"/>
              </a:rPr>
              <a:t>流萤点点</a:t>
            </a:r>
            <a:endParaRPr lang="en-US" altLang="zh-CN" sz="88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64784" y="2767280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cs typeface="+mn-ea"/>
                <a:sym typeface="+mn-lt"/>
              </a:rPr>
              <a:t>晚风为你</a:t>
            </a:r>
            <a:endParaRPr lang="en-US" altLang="zh-CN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25902" y="2644170"/>
            <a:ext cx="63401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cs typeface="+mn-ea"/>
                <a:sym typeface="+mn-lt"/>
              </a:rPr>
              <a:t>带去了问候</a:t>
            </a:r>
            <a:endParaRPr lang="en-US" altLang="zh-CN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25902" y="2767281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cs typeface="+mn-ea"/>
                <a:sym typeface="+mn-lt"/>
              </a:rPr>
              <a:t>月光下你可好</a:t>
            </a:r>
            <a:endParaRPr lang="en-US" altLang="zh-CN" sz="8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349094" y="2321005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srgbClr val="000000"/>
                </a:solidFill>
                <a:cs typeface="+mn-ea"/>
                <a:sym typeface="+mn-lt"/>
              </a:rPr>
              <a:t>点亮你</a:t>
            </a:r>
            <a:endParaRPr lang="zh-CN" altLang="en-US" sz="138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99980" y="2767281"/>
            <a:ext cx="83920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cs typeface="+mn-ea"/>
                <a:sym typeface="+mn-lt"/>
              </a:rPr>
              <a:t>月儿为你带去祝福</a:t>
            </a:r>
            <a:endParaRPr lang="en-US" altLang="zh-CN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2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25902" y="2767281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cs typeface="+mn-ea"/>
                <a:sym typeface="+mn-lt"/>
              </a:rPr>
              <a:t>祝你天天开心</a:t>
            </a:r>
            <a:endParaRPr lang="en-US" altLang="zh-CN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54142" y="249797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快快乐乐</a:t>
            </a:r>
            <a:endParaRPr lang="en-US" altLang="zh-CN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41455" y="2644170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cs typeface="+mn-ea"/>
                <a:sym typeface="+mn-lt"/>
              </a:rPr>
              <a:t>在你生日</a:t>
            </a:r>
            <a:endParaRPr lang="en-US" altLang="zh-CN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41455" y="2644170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cs typeface="+mn-ea"/>
                <a:sym typeface="+mn-lt"/>
              </a:rPr>
              <a:t>到来之际</a:t>
            </a:r>
            <a:endParaRPr lang="en-US" altLang="zh-CN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46639" y="2705725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rgbClr val="000000"/>
                </a:solidFill>
                <a:cs typeface="+mn-ea"/>
                <a:sym typeface="+mn-lt"/>
              </a:rPr>
              <a:t>愿你收获</a:t>
            </a:r>
            <a:endParaRPr lang="en-US" altLang="zh-CN" sz="88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15791" y="101207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一份甘甜</a:t>
            </a:r>
            <a:endParaRPr lang="en-US" altLang="zh-CN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46978" y="249797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rgbClr val="000000"/>
                </a:solidFill>
                <a:cs typeface="+mn-ea"/>
                <a:sym typeface="+mn-lt"/>
              </a:rPr>
              <a:t>一份喜悦</a:t>
            </a:r>
            <a:endParaRPr lang="en-US" altLang="zh-CN" sz="115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13689" y="1257925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cs typeface="+mn-ea"/>
                <a:sym typeface="+mn-lt"/>
              </a:rPr>
              <a:t>一份天真</a:t>
            </a:r>
            <a:endParaRPr lang="en-US" altLang="zh-CN" sz="8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8285" y="3696325"/>
            <a:ext cx="726352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srgbClr val="000000"/>
                </a:solidFill>
                <a:cs typeface="+mn-ea"/>
                <a:sym typeface="+mn-lt"/>
              </a:rPr>
              <a:t>一份可爱</a:t>
            </a:r>
            <a:endParaRPr lang="en-US" altLang="zh-CN" sz="138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54142" y="2497976"/>
            <a:ext cx="75584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青春的笑颜</a:t>
            </a:r>
            <a:endParaRPr lang="zh-CN" altLang="en-US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06023" y="4286875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一份虔诚</a:t>
            </a:r>
            <a:endParaRPr lang="en-US" altLang="zh-CN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46639" y="2705725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cs typeface="+mn-ea"/>
                <a:sym typeface="+mn-lt"/>
              </a:rPr>
              <a:t>一份欢快</a:t>
            </a:r>
            <a:endParaRPr lang="en-US" altLang="zh-CN" sz="8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5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54142" y="249797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rgbClr val="000000"/>
                </a:solidFill>
                <a:cs typeface="+mn-ea"/>
                <a:sym typeface="+mn-lt"/>
              </a:rPr>
              <a:t>一份光荣</a:t>
            </a:r>
            <a:endParaRPr lang="en-US" altLang="zh-CN" sz="115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41455" y="2644170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cs typeface="+mn-ea"/>
                <a:sym typeface="+mn-lt"/>
              </a:rPr>
              <a:t>一份喜爱</a:t>
            </a:r>
            <a:endParaRPr lang="en-US" altLang="zh-CN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9706" y="1851645"/>
            <a:ext cx="1039258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b="1" dirty="0">
                <a:solidFill>
                  <a:schemeClr val="bg1"/>
                </a:solidFill>
                <a:cs typeface="+mn-ea"/>
                <a:sym typeface="+mn-lt"/>
              </a:rPr>
              <a:t>一份希望</a:t>
            </a:r>
            <a:endParaRPr lang="en-US" altLang="zh-CN" sz="19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9706" y="1851645"/>
            <a:ext cx="1039258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b="1" dirty="0">
                <a:solidFill>
                  <a:schemeClr val="bg1"/>
                </a:solidFill>
                <a:cs typeface="+mn-ea"/>
                <a:sym typeface="+mn-lt"/>
              </a:rPr>
              <a:t>一分钟爱</a:t>
            </a:r>
            <a:endParaRPr lang="en-US" altLang="zh-CN" sz="19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46639" y="2705725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cs typeface="+mn-ea"/>
                <a:sym typeface="+mn-lt"/>
              </a:rPr>
              <a:t>一份幸福</a:t>
            </a:r>
            <a:endParaRPr lang="en-US" altLang="zh-CN" sz="8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46639" y="2705725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cs typeface="+mn-ea"/>
                <a:sym typeface="+mn-lt"/>
              </a:rPr>
              <a:t>再次祝你</a:t>
            </a:r>
            <a:endParaRPr lang="en-US" altLang="zh-CN" sz="8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46639" y="2621265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cs typeface="+mn-ea"/>
                <a:sym typeface="+mn-lt"/>
              </a:rPr>
              <a:t>生日快乐</a:t>
            </a:r>
            <a:endParaRPr lang="en-US" altLang="zh-CN" sz="8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46639" y="2705725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cs typeface="+mn-ea"/>
                <a:sym typeface="+mn-lt"/>
              </a:rPr>
              <a:t>笑口常开</a:t>
            </a:r>
            <a:endParaRPr lang="en-US" altLang="zh-CN" sz="8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79379" y="249797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时光如歌</a:t>
            </a:r>
            <a:endParaRPr lang="zh-CN" altLang="en-US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" dur="75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18125" y="2705725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rgbClr val="000000"/>
                </a:solidFill>
                <a:cs typeface="+mn-ea"/>
                <a:sym typeface="+mn-lt"/>
              </a:rPr>
              <a:t>如果说</a:t>
            </a:r>
            <a:endParaRPr lang="en-US" altLang="zh-CN" sz="88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79379" y="2321005"/>
            <a:ext cx="903324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珠穆朗玛峰</a:t>
            </a:r>
            <a:endParaRPr lang="en-US" altLang="zh-CN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18125" y="2705725"/>
            <a:ext cx="69557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cs typeface="+mn-ea"/>
                <a:sym typeface="+mn-lt"/>
              </a:rPr>
              <a:t>代表一个高度</a:t>
            </a:r>
            <a:endParaRPr lang="en-US" altLang="zh-CN" sz="8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46091" y="2105561"/>
            <a:ext cx="869981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chemeClr val="bg1"/>
                </a:solidFill>
                <a:cs typeface="+mn-ea"/>
                <a:sym typeface="+mn-lt"/>
              </a:rPr>
              <a:t>桃花潭水</a:t>
            </a:r>
            <a:endParaRPr lang="en-US" altLang="zh-CN" sz="1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79379" y="2497976"/>
            <a:ext cx="903324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代表一个深度</a:t>
            </a:r>
            <a:endParaRPr lang="en-US" altLang="zh-CN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54142" y="249797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婵娟嫦娥</a:t>
            </a:r>
            <a:endParaRPr lang="en-US" altLang="zh-CN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4522" y="2321005"/>
            <a:ext cx="1080295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代表一个美度</a:t>
            </a:r>
            <a:endParaRPr lang="en-US" altLang="zh-CN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38862" y="2686764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cs typeface="+mn-ea"/>
                <a:sym typeface="+mn-lt"/>
              </a:rPr>
              <a:t>那你今生的</a:t>
            </a:r>
            <a:endParaRPr lang="en-US" altLang="zh-CN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25245" y="2767280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cs typeface="+mn-ea"/>
                <a:sym typeface="+mn-lt"/>
              </a:rPr>
              <a:t>好运幸福</a:t>
            </a:r>
            <a:endParaRPr lang="en-US" altLang="zh-CN" sz="80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79242" y="2644170"/>
            <a:ext cx="1003351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cs typeface="+mn-ea"/>
                <a:sym typeface="+mn-lt"/>
              </a:rPr>
              <a:t>就是我祝福的长度</a:t>
            </a:r>
            <a:endParaRPr lang="en-US" altLang="zh-CN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54142" y="2497976"/>
            <a:ext cx="46089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唱出我</a:t>
            </a:r>
            <a:endParaRPr lang="zh-CN" altLang="en-US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16761" y="2497976"/>
            <a:ext cx="75584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一年中总有</a:t>
            </a:r>
            <a:endParaRPr lang="en-US" altLang="zh-CN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25901" y="2767280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cs typeface="+mn-ea"/>
                <a:sym typeface="+mn-lt"/>
              </a:rPr>
              <a:t>几个日子难忘</a:t>
            </a:r>
            <a:endParaRPr lang="en-US" altLang="zh-CN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79379" y="2321005"/>
            <a:ext cx="903324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一生中总有</a:t>
            </a:r>
            <a:endParaRPr lang="en-US" altLang="zh-CN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10485" y="2105561"/>
            <a:ext cx="657103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chemeClr val="bg1"/>
                </a:solidFill>
                <a:cs typeface="+mn-ea"/>
                <a:sym typeface="+mn-lt"/>
              </a:rPr>
              <a:t>几个人</a:t>
            </a:r>
            <a:endParaRPr lang="en-US" altLang="zh-CN" sz="1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46091" y="2105561"/>
            <a:ext cx="869981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chemeClr val="bg1"/>
                </a:solidFill>
                <a:cs typeface="+mn-ea"/>
                <a:sym typeface="+mn-lt"/>
              </a:rPr>
              <a:t>值得珍惜</a:t>
            </a:r>
            <a:endParaRPr lang="en-US" altLang="zh-CN" sz="1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810485" y="2105561"/>
            <a:ext cx="657103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rgbClr val="000000"/>
                </a:solidFill>
                <a:cs typeface="+mn-ea"/>
                <a:sym typeface="+mn-lt"/>
              </a:rPr>
              <a:t>在这个</a:t>
            </a:r>
            <a:endParaRPr lang="en-US" altLang="zh-CN" sz="166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82382" y="2705725"/>
            <a:ext cx="58272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cs typeface="+mn-ea"/>
                <a:sym typeface="+mn-lt"/>
              </a:rPr>
              <a:t>浪漫的日子</a:t>
            </a:r>
            <a:endParaRPr lang="zh-CN" altLang="en-US" sz="8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99980" y="2767281"/>
            <a:ext cx="83920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cs typeface="+mn-ea"/>
                <a:sym typeface="+mn-lt"/>
              </a:rPr>
              <a:t>送去最真挚的问候</a:t>
            </a:r>
            <a:endParaRPr lang="zh-CN" altLang="en-US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85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4522" y="2321005"/>
            <a:ext cx="1080295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愿你的每一天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54142" y="249797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快乐幸福</a:t>
            </a:r>
            <a:endParaRPr lang="zh-CN" altLang="en-US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54141" y="2497976"/>
            <a:ext cx="75584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rgbClr val="000000"/>
                </a:solidFill>
                <a:cs typeface="+mn-ea"/>
                <a:sym typeface="+mn-lt"/>
              </a:rPr>
              <a:t>衷心的祝愿</a:t>
            </a:r>
            <a:endParaRPr lang="zh-CN" altLang="en-US" sz="115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54141" y="2497976"/>
            <a:ext cx="46089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当流星</a:t>
            </a:r>
            <a:endParaRPr lang="zh-CN" altLang="en-US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54141" y="2497976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划过</a:t>
            </a:r>
            <a:endParaRPr lang="zh-CN" altLang="en-US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</Words>
  <Application>WPS 演示</Application>
  <PresentationFormat>宽屏</PresentationFormat>
  <Paragraphs>136</Paragraphs>
  <Slides>69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83" baseType="lpstr">
      <vt:lpstr>Arial</vt:lpstr>
      <vt:lpstr>方正书宋_GBK</vt:lpstr>
      <vt:lpstr>Wingdings</vt:lpstr>
      <vt:lpstr>字魂59号-创粗黑</vt:lpstr>
      <vt:lpstr>苹方-简</vt:lpstr>
      <vt:lpstr>等线</vt:lpstr>
      <vt:lpstr>汉仪中等线KW</vt:lpstr>
      <vt:lpstr>微软雅黑</vt:lpstr>
      <vt:lpstr>汉仪旗黑KW</vt:lpstr>
      <vt:lpstr>宋体</vt:lpstr>
      <vt:lpstr>Arial Unicode MS</vt:lpstr>
      <vt:lpstr>汉仪书宋二KW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</dc:creator>
  <cp:lastModifiedBy>toandfro</cp:lastModifiedBy>
  <cp:revision>11</cp:revision>
  <dcterms:created xsi:type="dcterms:W3CDTF">2020-04-13T14:02:55Z</dcterms:created>
  <dcterms:modified xsi:type="dcterms:W3CDTF">2020-04-13T14:02:55Z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