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9" r:id="rId4"/>
    <p:sldId id="301" r:id="rId6"/>
    <p:sldId id="315" r:id="rId7"/>
    <p:sldId id="260" r:id="rId8"/>
    <p:sldId id="261" r:id="rId9"/>
    <p:sldId id="321" r:id="rId10"/>
    <p:sldId id="317" r:id="rId11"/>
    <p:sldId id="264" r:id="rId12"/>
    <p:sldId id="288" r:id="rId13"/>
    <p:sldId id="265" r:id="rId14"/>
    <p:sldId id="266" r:id="rId15"/>
    <p:sldId id="267" r:id="rId16"/>
    <p:sldId id="268" r:id="rId17"/>
    <p:sldId id="289" r:id="rId18"/>
    <p:sldId id="269" r:id="rId19"/>
    <p:sldId id="290" r:id="rId20"/>
    <p:sldId id="318" r:id="rId21"/>
    <p:sldId id="270" r:id="rId22"/>
    <p:sldId id="291" r:id="rId23"/>
    <p:sldId id="292" r:id="rId24"/>
    <p:sldId id="293" r:id="rId25"/>
    <p:sldId id="302" r:id="rId26"/>
    <p:sldId id="271" r:id="rId27"/>
    <p:sldId id="272" r:id="rId28"/>
    <p:sldId id="320" r:id="rId29"/>
    <p:sldId id="319" r:id="rId30"/>
    <p:sldId id="294" r:id="rId31"/>
    <p:sldId id="295" r:id="rId32"/>
    <p:sldId id="273" r:id="rId33"/>
    <p:sldId id="296" r:id="rId34"/>
    <p:sldId id="274" r:id="rId35"/>
    <p:sldId id="275" r:id="rId36"/>
    <p:sldId id="276" r:id="rId37"/>
    <p:sldId id="299" r:id="rId38"/>
    <p:sldId id="277" r:id="rId39"/>
    <p:sldId id="300" r:id="rId40"/>
    <p:sldId id="283" r:id="rId41"/>
    <p:sldId id="284" r:id="rId42"/>
    <p:sldId id="285" r:id="rId43"/>
    <p:sldId id="278" r:id="rId44"/>
    <p:sldId id="306" r:id="rId45"/>
    <p:sldId id="305" r:id="rId46"/>
    <p:sldId id="279" r:id="rId47"/>
    <p:sldId id="310" r:id="rId48"/>
    <p:sldId id="280" r:id="rId49"/>
    <p:sldId id="311" r:id="rId50"/>
    <p:sldId id="281" r:id="rId51"/>
    <p:sldId id="313" r:id="rId52"/>
    <p:sldId id="282" r:id="rId53"/>
    <p:sldId id="307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2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259EC-F496-4206-8D58-877EACC64A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当前页面由口袋动画“一键快闪”特效，一键生成。
更多动画特效、福利、资源，请搜索、关注访问口袋动画</a:t>
            </a:r>
            <a:r>
              <a:rPr lang="en-US" altLang="zh-CN"/>
              <a:t>.</a:t>
            </a:r>
            <a:endParaRPr lang="en-US" altLang="zh-CN"/>
          </a:p>
          <a:p>
            <a:r>
              <a:rPr lang="zh-CN" altLang="en-US"/>
              <a:t>官网主页：</a:t>
            </a:r>
            <a:r>
              <a:rPr lang="en-US" altLang="zh-CN"/>
              <a:t>www.papocket.com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EEE03-087A-4138-BB57-D9FD282D9B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80762-CC51-4D1E-8544-F80AE83273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7A44B-5421-4BCE-B425-372F7E1A0E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.png"/><Relationship Id="rId7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tags" Target="../tags/tag3.xml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-矩形 5"/>
          <p:cNvSpPr/>
          <p:nvPr>
            <p:custDataLst>
              <p:tags r:id="rId1"/>
            </p:custDataLst>
          </p:nvPr>
        </p:nvSpPr>
        <p:spPr>
          <a:xfrm>
            <a:off x="792487" y="0"/>
            <a:ext cx="1129665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矩形 3"/>
          <p:cNvSpPr/>
          <p:nvPr>
            <p:custDataLst>
              <p:tags r:id="rId2"/>
            </p:custDataLst>
          </p:nvPr>
        </p:nvSpPr>
        <p:spPr>
          <a:xfrm>
            <a:off x="887592" y="2244209"/>
            <a:ext cx="107596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Every body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pic>
        <p:nvPicPr>
          <p:cNvPr id="11" name="PA-媒体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92384" y="-998369"/>
            <a:ext cx="487363" cy="487363"/>
          </a:xfrm>
          <a:prstGeom prst="rect">
            <a:avLst/>
          </a:prstGeom>
        </p:spPr>
      </p:pic>
      <p:sp>
        <p:nvSpPr>
          <p:cNvPr id="10" name="PA_文本框 6"/>
          <p:cNvSpPr txBox="1"/>
          <p:nvPr>
            <p:custDataLst>
              <p:tags r:id="rId7"/>
            </p:custDataLst>
          </p:nvPr>
        </p:nvSpPr>
        <p:spPr>
          <a:xfrm>
            <a:off x="2042177" y="3429000"/>
            <a:ext cx="7679627" cy="169545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vert="horz" wrap="squar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0"/>
              </a:lnSpc>
            </a:pPr>
            <a:r>
              <a:rPr lang="en-US" altLang="zh-CN" spc="-12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__________</a:t>
            </a:r>
            <a:endParaRPr lang="zh-CN" altLang="en-US" spc="-1200" dirty="0">
              <a:blipFill dpi="0" rotWithShape="1">
                <a:blip r:embed="rId8"/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30"/>
    </mc:Choice>
    <mc:Fallback>
      <p:transition spd="slow" advClick="0" advTm="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360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360))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300000" y="300000"/>
                                    </p:animScale>
                                    <p:animEffect transition="out" filter="fade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11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1579379" y="2497976"/>
            <a:ext cx="903324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信息工程学院</a:t>
            </a:r>
            <a:endParaRPr lang="zh-CN" altLang="en-US" sz="115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1557338" y="2105561"/>
            <a:ext cx="907732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1100"/>
            </a:pPr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计算机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1557338" y="2321004"/>
            <a:ext cx="907732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21100"/>
            </a:pPr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管理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471196" y="1543869"/>
            <a:ext cx="324960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9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的</a:t>
            </a:r>
            <a:endParaRPr lang="zh-CN" altLang="en-US" sz="239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1746091" y="2105561"/>
            <a:ext cx="869981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小可爱们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1746091" y="2105561"/>
            <a:ext cx="869981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小可爱们</a:t>
            </a:r>
            <a:endParaRPr lang="zh-CN" altLang="en-US" sz="16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1579379" y="2321004"/>
            <a:ext cx="903324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献上的一支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一支</a:t>
            </a:r>
            <a:endParaRPr lang="zh-CN" altLang="en-US" sz="13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一支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939273" y="210556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狂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8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请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939273" y="210556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拽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939273" y="210556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炫</a:t>
            </a:r>
            <a:endParaRPr lang="zh-CN" altLang="en-US" sz="16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939273" y="210556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酷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1746091" y="2105561"/>
            <a:ext cx="869981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狂拽炫酷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2810485" y="2105561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吊炸天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054140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低调奢华</a:t>
            </a:r>
            <a:endParaRPr lang="zh-CN" altLang="en-US" sz="115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054140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低调奢华</a:t>
            </a:r>
            <a:endParaRPr lang="zh-CN" altLang="en-US" sz="115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054140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低调奢华</a:t>
            </a:r>
            <a:endParaRPr lang="zh-CN" altLang="en-US" sz="115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791521" y="2497976"/>
            <a:ext cx="460895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有内涵</a:t>
            </a:r>
            <a:endParaRPr lang="zh-CN" altLang="en-US" sz="115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054141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男人看了</a:t>
            </a:r>
            <a:endParaRPr lang="zh-CN" altLang="en-US" sz="115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3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准备好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528903" y="2497976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沉默</a:t>
            </a:r>
            <a:endParaRPr lang="zh-CN" altLang="en-US" sz="115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2464236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女人看了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1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流泪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939273" y="2105561"/>
            <a:ext cx="231345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的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神舞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神舞</a:t>
            </a:r>
            <a:endParaRPr lang="zh-CN" altLang="en-US" sz="13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9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请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233952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各位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9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别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9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眨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3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准备好</a:t>
            </a:r>
            <a:endParaRPr lang="zh-CN" altLang="en-US" sz="24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9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眼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别眨眼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别眨眼</a:t>
            </a:r>
            <a:endParaRPr lang="zh-CN" altLang="en-US" sz="138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别眨眼</a:t>
            </a:r>
            <a:endParaRPr lang="zh-CN" altLang="en-US" sz="138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03018" y="1174536"/>
            <a:ext cx="258596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287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03018" y="1174536"/>
            <a:ext cx="258596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03018" y="1174536"/>
            <a:ext cx="258596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287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03018" y="1174536"/>
            <a:ext cx="2585964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82366" y="1174536"/>
            <a:ext cx="242726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4882366" y="1174536"/>
            <a:ext cx="242726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287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3349094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接下来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27880" y="1174536"/>
            <a:ext cx="5936240" cy="4508927"/>
          </a:xfrm>
          <a:prstGeom prst="rect">
            <a:avLst/>
          </a:prstGeom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287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defRPr>
            </a:lvl1pPr>
          </a:lstStyle>
          <a:p>
            <a:pPr algn="ctr" fontAlgn="ctr"/>
            <a:r>
              <a:rPr lang="en-US" altLang="zh-CN" dirty="0"/>
              <a:t>Go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064120" y="866760"/>
            <a:ext cx="1625765" cy="5124480"/>
          </a:xfrm>
          <a:prstGeom prst="rect">
            <a:avLst/>
          </a:prstGeom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287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defRPr>
            </a:lvl1pPr>
          </a:lstStyle>
          <a:p>
            <a:pPr algn="ctr" fontAlgn="ctr"/>
            <a:r>
              <a:rPr lang="en-US" altLang="zh-CN" sz="32700" dirty="0"/>
              <a:t>!</a:t>
            </a:r>
            <a:endParaRPr lang="zh-CN" altLang="en-US" sz="32700" dirty="0"/>
          </a:p>
        </p:txBody>
      </p:sp>
      <p:sp>
        <p:nvSpPr>
          <p:cNvPr id="5" name="矩形 4"/>
          <p:cNvSpPr/>
          <p:nvPr/>
        </p:nvSpPr>
        <p:spPr>
          <a:xfrm>
            <a:off x="3127880" y="-787400"/>
            <a:ext cx="1240920" cy="48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127880" y="1174536"/>
            <a:ext cx="5936240" cy="4508927"/>
          </a:xfrm>
          <a:prstGeom prst="rect">
            <a:avLst/>
          </a:prstGeom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287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defRPr>
            </a:lvl1pPr>
          </a:lstStyle>
          <a:p>
            <a:pPr algn="ctr" fontAlgn="ctr"/>
            <a:r>
              <a:rPr lang="en-US" altLang="zh-CN" dirty="0"/>
              <a:t>Go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064120" y="866760"/>
            <a:ext cx="1625765" cy="5124480"/>
          </a:xfrm>
          <a:prstGeom prst="rect">
            <a:avLst/>
          </a:prstGeom>
        </p:spPr>
        <p:txBody>
          <a:bodyPr wrap="none" anchor="ctr">
            <a:normAutofit/>
          </a:bodyPr>
          <a:lstStyle>
            <a:defPPr>
              <a:defRPr lang="zh-CN"/>
            </a:defPPr>
            <a:lvl1pPr>
              <a:defRPr sz="2870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defRPr>
            </a:lvl1pPr>
          </a:lstStyle>
          <a:p>
            <a:pPr algn="ctr" fontAlgn="ctr"/>
            <a:r>
              <a:rPr lang="en-US" altLang="zh-CN" sz="32700" dirty="0"/>
              <a:t>!</a:t>
            </a:r>
            <a:endParaRPr lang="zh-CN" altLang="en-US" sz="32700" dirty="0"/>
          </a:p>
        </p:txBody>
      </p:sp>
      <p:sp>
        <p:nvSpPr>
          <p:cNvPr id="5" name="矩形 4"/>
          <p:cNvSpPr/>
          <p:nvPr/>
        </p:nvSpPr>
        <p:spPr>
          <a:xfrm>
            <a:off x="3127880" y="-787400"/>
            <a:ext cx="1240920" cy="48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1"/>
          <p:cNvSpPr/>
          <p:nvPr>
            <p:custDataLst>
              <p:tags r:id="rId1"/>
            </p:custDataLst>
          </p:nvPr>
        </p:nvSpPr>
        <p:spPr>
          <a:xfrm>
            <a:off x="5118809" y="2321004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是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2111575" y="2105561"/>
            <a:ext cx="796884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XX</a:t>
            </a:r>
            <a:r>
              <a:rPr lang="zh-CN" altLang="en-US" sz="166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大学</a:t>
            </a:r>
            <a:endParaRPr lang="zh-CN" altLang="en-US" sz="166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3307415" y="2497976"/>
            <a:ext cx="557716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5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XX</a:t>
            </a:r>
            <a:r>
              <a:rPr lang="zh-CN" altLang="en-US" sz="115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大学</a:t>
            </a:r>
            <a:endParaRPr lang="zh-CN" altLang="en-US" sz="115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2"/>
          <p:cNvSpPr/>
          <p:nvPr>
            <p:custDataLst>
              <p:tags r:id="rId1"/>
            </p:custDataLst>
          </p:nvPr>
        </p:nvSpPr>
        <p:spPr>
          <a:xfrm>
            <a:off x="1579378" y="2497976"/>
            <a:ext cx="903324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信息工程学院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"/>
    </mc:Choice>
    <mc:Fallback>
      <p:transition spd="slow" advTm="330"/>
    </mc:Fallback>
  </mc:AlternateContent>
</p:sld>
</file>

<file path=ppt/tags/tag1.xml><?xml version="1.0" encoding="utf-8"?>
<p:tagLst xmlns:p="http://schemas.openxmlformats.org/presentationml/2006/main">
  <p:tag name="PA" val="v5.2.2"/>
</p:tagLst>
</file>

<file path=ppt/tags/tag10.xml><?xml version="1.0" encoding="utf-8"?>
<p:tagLst xmlns:p="http://schemas.openxmlformats.org/presentationml/2006/main">
  <p:tag name="RESOURCELIBID_LIB" val="57410"/>
</p:tagLst>
</file>

<file path=ppt/tags/tag100.xml><?xml version="1.0" encoding="utf-8"?>
<p:tagLst xmlns:p="http://schemas.openxmlformats.org/presentationml/2006/main">
  <p:tag name="RESOURCELIBID_LIB" val="57410"/>
</p:tagLst>
</file>

<file path=ppt/tags/tag101.xml><?xml version="1.0" encoding="utf-8"?>
<p:tagLst xmlns:p="http://schemas.openxmlformats.org/presentationml/2006/main">
  <p:tag name="RESOURCELIBID_LIB" val="57410"/>
</p:tagLst>
</file>

<file path=ppt/tags/tag102.xml><?xml version="1.0" encoding="utf-8"?>
<p:tagLst xmlns:p="http://schemas.openxmlformats.org/presentationml/2006/main">
  <p:tag name="RESOURCELIBID_LIB" val="57410"/>
</p:tagLst>
</file>

<file path=ppt/tags/tag11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RESOURCELIBID_LIB" val="57410"/>
</p:tagLst>
</file>

<file path=ppt/tags/tag13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RESOURCELIBID_LIB" val="57410"/>
</p:tagLst>
</file>

<file path=ppt/tags/tag15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RESOURCELIBID_LIB" val="57410"/>
</p:tagLst>
</file>

<file path=ppt/tags/tag17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RESOURCELIBID_LIB" val="57410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RESOURCELIBID_LIB" val="57410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RESOURCELIBID_LIB" val="57410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RESOURCELIBID_LIB" val="57410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RESOURCELIBID_LIB" val="57410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RESOURCELIBID_LIB" val="57410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RESOURCELIBID_LIB" val="57410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RESOURCELIBID_LIB" val="57410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RESOURCELIBID_LIB" val="57410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RESOURCELIBID_LIB" val="57410"/>
</p:tagLst>
</file>

<file path=ppt/tags/tag37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RESOURCELIBID_LIB" val="57410"/>
</p:tagLst>
</file>

<file path=ppt/tags/tag3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RESOURCEID" val="636440342935487115"/>
  <p:tag name="SCENEID" val="Unkown"/>
  <p:tag name="SCENELINKIDS" val="2|3"/>
  <p:tag name="ANIMSTRING" val="06845e1e48f104eaaa8e41c400262d67"/>
  <p:tag name="SCENESHAPETYPE" val="SceneShape"/>
  <p:tag name="SCENESHAPESUBTYPE" val="SceneSimpleShape"/>
  <p:tag name="SCENECOLOR-TEXT" val="Color_Theme"/>
  <p:tag name="SCENECOLOR-TEXT-VALUE" val="2"/>
  <p:tag name="PA" val="v5.2.2"/>
</p:tagLst>
</file>

<file path=ppt/tags/tag40.xml><?xml version="1.0" encoding="utf-8"?>
<p:tagLst xmlns:p="http://schemas.openxmlformats.org/presentationml/2006/main">
  <p:tag name="RESOURCELIBID_LIB" val="57410"/>
</p:tagLst>
</file>

<file path=ppt/tags/tag41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RESOURCELIBID_LIB" val="57410"/>
</p:tagLst>
</file>

<file path=ppt/tags/tag43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RESOURCELIBID_LIB" val="57410"/>
</p:tagLst>
</file>

<file path=ppt/tags/tag45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RESOURCELIBID_LIB" val="57410"/>
</p:tagLst>
</file>

<file path=ppt/tags/tag47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RESOURCELIBID_LIB" val="57410"/>
</p:tagLst>
</file>

<file path=ppt/tags/tag4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50.xml><?xml version="1.0" encoding="utf-8"?>
<p:tagLst xmlns:p="http://schemas.openxmlformats.org/presentationml/2006/main">
  <p:tag name="RESOURCELIBID_LIB" val="57410"/>
</p:tagLst>
</file>

<file path=ppt/tags/tag51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RESOURCELIBID_LIB" val="57410"/>
</p:tagLst>
</file>

<file path=ppt/tags/tag53.xml><?xml version="1.0" encoding="utf-8"?>
<p:tagLst xmlns:p="http://schemas.openxmlformats.org/presentationml/2006/main">
  <p:tag name="PA" val="v5.2.2"/>
</p:tagLst>
</file>

<file path=ppt/tags/tag54.xml><?xml version="1.0" encoding="utf-8"?>
<p:tagLst xmlns:p="http://schemas.openxmlformats.org/presentationml/2006/main">
  <p:tag name="RESOURCELIBID_LIB" val="57410"/>
</p:tagLst>
</file>

<file path=ppt/tags/tag55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RESOURCELIBID_LIB" val="57410"/>
</p:tagLst>
</file>

<file path=ppt/tags/tag57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RESOURCELIBID_LIB" val="57410"/>
</p:tagLst>
</file>

<file path=ppt/tags/tag5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RESOURCELIBID_LIB" val="57410"/>
</p:tagLst>
</file>

<file path=ppt/tags/tag60.xml><?xml version="1.0" encoding="utf-8"?>
<p:tagLst xmlns:p="http://schemas.openxmlformats.org/presentationml/2006/main">
  <p:tag name="RESOURCELIBID_LIB" val="57410"/>
</p:tagLst>
</file>

<file path=ppt/tags/tag61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RESOURCELIBID_LIB" val="57410"/>
</p:tagLst>
</file>

<file path=ppt/tags/tag63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RESOURCELIBID_LIB" val="57410"/>
</p:tagLst>
</file>

<file path=ppt/tags/tag65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RESOURCELIBID_LIB" val="57410"/>
</p:tagLst>
</file>

<file path=ppt/tags/tag67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RESOURCELIBID_LIB" val="57410"/>
</p:tagLst>
</file>

<file path=ppt/tags/tag69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70.xml><?xml version="1.0" encoding="utf-8"?>
<p:tagLst xmlns:p="http://schemas.openxmlformats.org/presentationml/2006/main">
  <p:tag name="RESOURCELIBID_LIB" val="57410"/>
</p:tagLst>
</file>

<file path=ppt/tags/tag71.xml><?xml version="1.0" encoding="utf-8"?>
<p:tagLst xmlns:p="http://schemas.openxmlformats.org/presentationml/2006/main">
  <p:tag name="PA" val="v5.2.2"/>
</p:tagLst>
</file>

<file path=ppt/tags/tag72.xml><?xml version="1.0" encoding="utf-8"?>
<p:tagLst xmlns:p="http://schemas.openxmlformats.org/presentationml/2006/main">
  <p:tag name="RESOURCELIBID_LIB" val="57410"/>
</p:tagLst>
</file>

<file path=ppt/tags/tag73.xml><?xml version="1.0" encoding="utf-8"?>
<p:tagLst xmlns:p="http://schemas.openxmlformats.org/presentationml/2006/main">
  <p:tag name="PA" val="v5.2.2"/>
</p:tagLst>
</file>

<file path=ppt/tags/tag74.xml><?xml version="1.0" encoding="utf-8"?>
<p:tagLst xmlns:p="http://schemas.openxmlformats.org/presentationml/2006/main">
  <p:tag name="RESOURCELIBID_LIB" val="57410"/>
</p:tagLst>
</file>

<file path=ppt/tags/tag75.xml><?xml version="1.0" encoding="utf-8"?>
<p:tagLst xmlns:p="http://schemas.openxmlformats.org/presentationml/2006/main">
  <p:tag name="PA" val="v5.2.2"/>
</p:tagLst>
</file>

<file path=ppt/tags/tag76.xml><?xml version="1.0" encoding="utf-8"?>
<p:tagLst xmlns:p="http://schemas.openxmlformats.org/presentationml/2006/main">
  <p:tag name="RESOURCELIBID_LIB" val="57410"/>
</p:tagLst>
</file>

<file path=ppt/tags/tag77.xml><?xml version="1.0" encoding="utf-8"?>
<p:tagLst xmlns:p="http://schemas.openxmlformats.org/presentationml/2006/main">
  <p:tag name="PA" val="v5.2.2"/>
</p:tagLst>
</file>

<file path=ppt/tags/tag78.xml><?xml version="1.0" encoding="utf-8"?>
<p:tagLst xmlns:p="http://schemas.openxmlformats.org/presentationml/2006/main">
  <p:tag name="RESOURCELIBID_LIB" val="57410"/>
</p:tagLst>
</file>

<file path=ppt/tags/tag79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RESOURCELIBID_LIB" val="57410"/>
</p:tagLst>
</file>

<file path=ppt/tags/tag80.xml><?xml version="1.0" encoding="utf-8"?>
<p:tagLst xmlns:p="http://schemas.openxmlformats.org/presentationml/2006/main">
  <p:tag name="RESOURCELIBID_LIB" val="57410"/>
</p:tagLst>
</file>

<file path=ppt/tags/tag81.xml><?xml version="1.0" encoding="utf-8"?>
<p:tagLst xmlns:p="http://schemas.openxmlformats.org/presentationml/2006/main">
  <p:tag name="PA" val="v5.2.2"/>
</p:tagLst>
</file>

<file path=ppt/tags/tag82.xml><?xml version="1.0" encoding="utf-8"?>
<p:tagLst xmlns:p="http://schemas.openxmlformats.org/presentationml/2006/main">
  <p:tag name="RESOURCELIBID_LIB" val="57410"/>
</p:tagLst>
</file>

<file path=ppt/tags/tag83.xml><?xml version="1.0" encoding="utf-8"?>
<p:tagLst xmlns:p="http://schemas.openxmlformats.org/presentationml/2006/main">
  <p:tag name="PA" val="v5.2.2"/>
</p:tagLst>
</file>

<file path=ppt/tags/tag84.xml><?xml version="1.0" encoding="utf-8"?>
<p:tagLst xmlns:p="http://schemas.openxmlformats.org/presentationml/2006/main">
  <p:tag name="RESOURCELIBID_LIB" val="57410"/>
</p:tagLst>
</file>

<file path=ppt/tags/tag85.xml><?xml version="1.0" encoding="utf-8"?>
<p:tagLst xmlns:p="http://schemas.openxmlformats.org/presentationml/2006/main">
  <p:tag name="PA" val="v5.2.2"/>
</p:tagLst>
</file>

<file path=ppt/tags/tag86.xml><?xml version="1.0" encoding="utf-8"?>
<p:tagLst xmlns:p="http://schemas.openxmlformats.org/presentationml/2006/main">
  <p:tag name="RESOURCELIBID_LIB" val="57410"/>
</p:tagLst>
</file>

<file path=ppt/tags/tag87.xml><?xml version="1.0" encoding="utf-8"?>
<p:tagLst xmlns:p="http://schemas.openxmlformats.org/presentationml/2006/main">
  <p:tag name="PA" val="v5.2.2"/>
</p:tagLst>
</file>

<file path=ppt/tags/tag88.xml><?xml version="1.0" encoding="utf-8"?>
<p:tagLst xmlns:p="http://schemas.openxmlformats.org/presentationml/2006/main">
  <p:tag name="RESOURCELIBID_LIB" val="57410"/>
</p:tagLst>
</file>

<file path=ppt/tags/tag89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ags/tag90.xml><?xml version="1.0" encoding="utf-8"?>
<p:tagLst xmlns:p="http://schemas.openxmlformats.org/presentationml/2006/main">
  <p:tag name="RESOURCELIBID_LIB" val="57410"/>
</p:tagLst>
</file>

<file path=ppt/tags/tag91.xml><?xml version="1.0" encoding="utf-8"?>
<p:tagLst xmlns:p="http://schemas.openxmlformats.org/presentationml/2006/main">
  <p:tag name="PA" val="v5.2.2"/>
</p:tagLst>
</file>

<file path=ppt/tags/tag92.xml><?xml version="1.0" encoding="utf-8"?>
<p:tagLst xmlns:p="http://schemas.openxmlformats.org/presentationml/2006/main">
  <p:tag name="RESOURCELIBID_LIB" val="57410"/>
</p:tagLst>
</file>

<file path=ppt/tags/tag93.xml><?xml version="1.0" encoding="utf-8"?>
<p:tagLst xmlns:p="http://schemas.openxmlformats.org/presentationml/2006/main">
  <p:tag name="PA" val="v5.2.2"/>
</p:tagLst>
</file>

<file path=ppt/tags/tag94.xml><?xml version="1.0" encoding="utf-8"?>
<p:tagLst xmlns:p="http://schemas.openxmlformats.org/presentationml/2006/main">
  <p:tag name="RESOURCELIBID_LIB" val="57410"/>
</p:tagLst>
</file>

<file path=ppt/tags/tag95.xml><?xml version="1.0" encoding="utf-8"?>
<p:tagLst xmlns:p="http://schemas.openxmlformats.org/presentationml/2006/main">
  <p:tag name="PA" val="v5.2.2"/>
</p:tagLst>
</file>

<file path=ppt/tags/tag96.xml><?xml version="1.0" encoding="utf-8"?>
<p:tagLst xmlns:p="http://schemas.openxmlformats.org/presentationml/2006/main">
  <p:tag name="RESOURCELIBID_LIB" val="57410"/>
</p:tagLst>
</file>

<file path=ppt/tags/tag97.xml><?xml version="1.0" encoding="utf-8"?>
<p:tagLst xmlns:p="http://schemas.openxmlformats.org/presentationml/2006/main">
  <p:tag name="PA" val="v5.2.2"/>
</p:tagLst>
</file>

<file path=ppt/tags/tag98.xml><?xml version="1.0" encoding="utf-8"?>
<p:tagLst xmlns:p="http://schemas.openxmlformats.org/presentationml/2006/main">
  <p:tag name="RESOURCELIBID_LIB" val="57410"/>
</p:tagLst>
</file>

<file path=ppt/tags/tag9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WPS 演示</Application>
  <PresentationFormat>宽屏</PresentationFormat>
  <Paragraphs>108</Paragraphs>
  <Slides>51</Slides>
  <Notes>50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3" baseType="lpstr">
      <vt:lpstr>Arial</vt:lpstr>
      <vt:lpstr>方正书宋_GBK</vt:lpstr>
      <vt:lpstr>Wingdings</vt:lpstr>
      <vt:lpstr>方正兰亭粗黑简体</vt:lpstr>
      <vt:lpstr>等线</vt:lpstr>
      <vt:lpstr>汉仪中等线KW</vt:lpstr>
      <vt:lpstr>微软雅黑</vt:lpstr>
      <vt:lpstr>汉仪旗黑KW</vt:lpstr>
      <vt:lpstr>宋体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云南</dc:creator>
  <cp:lastModifiedBy>toandfro</cp:lastModifiedBy>
  <cp:revision>11</cp:revision>
  <dcterms:created xsi:type="dcterms:W3CDTF">2020-04-14T04:24:10Z</dcterms:created>
  <dcterms:modified xsi:type="dcterms:W3CDTF">2020-04-14T04:24:10Z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