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58" r:id="rId4"/>
    <p:sldId id="263" r:id="rId5"/>
    <p:sldId id="259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3106" y="1555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4C4BF6-8416-46DB-8CD6-7D4511424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E47244F-2306-4645-B671-D14F6F9D13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D66EF1-58D3-4B17-BAB2-0CAE1936E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2351-7F0C-42BE-B944-7DD1FF00E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0F46E-990B-49E4-9CF4-B862D1D32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637E9589-4052-43F4-8F8A-CEDA0DCB86A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838611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89912951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33880575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11014063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498636975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381672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05377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487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08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61A48-5107-4FF6-9434-CED5931C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A66C78-C365-4FB1-AE8D-D9D74229D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59B4EA-900B-463E-A42C-3069B09251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65A528-8A22-4675-BE55-EDC96184F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A5EE8B-DF24-4D0D-B47F-430E6B344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713FC2-7E89-45CD-A6A0-F6D2D41CB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61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CE4CBC-ED9F-4F80-9045-76867C52C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0B167E-70CE-4328-8886-210D776D0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CCB01E-977A-4970-8464-7602D67F3F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E8256A-9744-4096-95DB-9EE220790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91DB94-FF5B-4E70-8B2C-F42996E86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2E1EAE-4D3B-4A66-8C18-3DAF045AB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04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A52714-AB7A-47FB-9B11-591D1B0AE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8B4EB00-F8B5-4557-9B81-988E92A015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C3AEC9-8769-47C7-88A6-75CB36D70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523B68-12FB-436D-93C0-D32D8092A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EAB13A-85AC-4064-A94F-9C052E2F8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227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70D7288-E10D-49B6-A847-61E947066B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0957979-8904-42A7-B24D-CC9F11F94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78C8D1-5DCA-439C-BFBF-87E4C725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17BE20-6825-4CB1-A37C-FDE9A9CC6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E72C41-D8F9-40E0-8254-C5618B22A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881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4C4BF6-8416-46DB-8CD6-7D4511424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E47244F-2306-4645-B671-D14F6F9D13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D66EF1-58D3-4B17-BAB2-0CAE1936E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CD2351-7F0C-42BE-B944-7DD1FF00E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0F46E-990B-49E4-9CF4-B862D1D32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637E9589-4052-43F4-8F8A-CEDA0DCB86A1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89912951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33880575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11014063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498636975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381672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05377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487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975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B717B40-2339-4C0A-8229-3B0C4B103C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2184326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1899129518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338805758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38167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05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4886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B717B40-2339-4C0A-8229-3B0C4B103C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94516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899129518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28981840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38805758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38167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05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22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5E222B-7CBA-4C9C-B09F-DBDF222E7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86E32E-0046-4E9B-B723-24506A77EB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4E29A9-8D6F-46CD-81C6-A38E9C339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3C7162-5C54-4CC3-AC87-82979DDDB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6167CC-6E14-4474-A01A-75978AD4A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818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EB2720-2570-4BDB-8ABD-878A771FA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ED3CA5-49A8-4981-AFF3-89CE5FDBBE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A3CF3C4-E2F2-421B-AE01-8D9F400DAE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A9D97A-9594-4836-B742-3A04FB65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E96EB2-70F6-4664-8C5A-F56B29D44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59AEC2-E010-451D-8798-8D1578D4A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62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D80056-C2F2-455E-BD67-11B7AFCDB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3A29D0-F694-45B9-A226-73689F0A5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C53D12-6521-4A01-A155-03041C0985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44C473-F700-40D8-938A-137FE7C6F3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8E23157-C7C0-4E9E-9E41-B125093B7E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EF5BEA4-D697-463E-B9B9-83899DF5C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8867B99-E619-408A-A4FB-82E1E9472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03B5419-854E-4B79-AC82-CD2B2B67A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638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6EB726-82C6-424B-8D57-22C9C3077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6AFDEF-7EAC-4A1F-B389-05BEC380F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844DD7-F343-43C8-B5B9-F7918F863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0CDAE6-B4A6-4D01-AE8E-0976A4A66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25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6681C80-3F78-4ADA-AA7C-52B520CA3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A03FDA-0BBD-42B6-A682-4D4B376B7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BE71AF-20AC-459A-8318-649D7CE4B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06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E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B2BAF60-C251-4E5A-B967-6DBF28348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E71BE2-C486-48C1-B12B-A19ACCA19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25C622-5C48-4A93-9644-F70F6C1A8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374A2-3003-42AE-B502-5773BAE29D9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E4B023-F8A7-4DCF-88D3-2E2783D49E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2E5098-F565-410E-8C2B-574C68E57C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2341D-8F9C-4903-9233-05313687F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378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92C54BD-3324-4658-A559-2F600D739F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0" b="2368"/>
          <a:stretch/>
        </p:blipFill>
        <p:spPr>
          <a:xfrm>
            <a:off x="685787" y="3999323"/>
            <a:ext cx="2872597" cy="25371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ABF85CC-F317-4973-B833-8DCB8F5AAB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" b="7955"/>
          <a:stretch/>
        </p:blipFill>
        <p:spPr>
          <a:xfrm>
            <a:off x="8951379" y="3916692"/>
            <a:ext cx="2649110" cy="236697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2305A23-78DC-45F9-9F6D-AC836A946E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583" y="471261"/>
            <a:ext cx="2627860" cy="262786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304C067-662A-4785-BC59-04CDD40D61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11111" r="7756" b="11234"/>
          <a:stretch/>
        </p:blipFill>
        <p:spPr>
          <a:xfrm>
            <a:off x="8917032" y="300410"/>
            <a:ext cx="2942952" cy="28167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F110F21-56AE-4B8F-BE6C-4A1CB39AB6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2" t="8530" r="8410" b="10850"/>
          <a:stretch/>
        </p:blipFill>
        <p:spPr>
          <a:xfrm>
            <a:off x="685787" y="513026"/>
            <a:ext cx="2662207" cy="260415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B61F501-7DB2-4F49-B496-8AA1A1646E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583" y="3663880"/>
            <a:ext cx="2872597" cy="2872597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id="{C10A0169-825B-4BB5-9E65-D51B47E479EC}"/>
              </a:ext>
            </a:extLst>
          </p:cNvPr>
          <p:cNvSpPr txBox="1"/>
          <p:nvPr/>
        </p:nvSpPr>
        <p:spPr>
          <a:xfrm>
            <a:off x="3417222" y="2657392"/>
            <a:ext cx="53575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PNG</a:t>
            </a:r>
            <a:r>
              <a: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格式科技风元素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DFF88C7-41A9-4FAD-9EC8-836272A00283}"/>
              </a:ext>
            </a:extLst>
          </p:cNvPr>
          <p:cNvSpPr txBox="1"/>
          <p:nvPr/>
        </p:nvSpPr>
        <p:spPr>
          <a:xfrm>
            <a:off x="3468517" y="3429000"/>
            <a:ext cx="5254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无背景元素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更易编辑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制作必备工具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35C9BAF-B9EF-448D-9535-3F2B5B6B7CCB}"/>
              </a:ext>
            </a:extLst>
          </p:cNvPr>
          <p:cNvSpPr txBox="1"/>
          <p:nvPr/>
        </p:nvSpPr>
        <p:spPr>
          <a:xfrm>
            <a:off x="5449829" y="4029164"/>
            <a:ext cx="12923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静思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04383759-C8F2-46BF-8211-790D3A348AF7}"/>
              </a:ext>
            </a:extLst>
          </p:cNvPr>
          <p:cNvSpPr/>
          <p:nvPr/>
        </p:nvSpPr>
        <p:spPr>
          <a:xfrm>
            <a:off x="5323840" y="3957320"/>
            <a:ext cx="1600200" cy="4775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275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D14887-2A1F-4A05-920E-B25C3E090A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0" b="2368"/>
          <a:stretch/>
        </p:blipFill>
        <p:spPr>
          <a:xfrm>
            <a:off x="685787" y="3999323"/>
            <a:ext cx="2872597" cy="25371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0299CB8-B4AF-4184-9652-1A0B206809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" b="7955"/>
          <a:stretch/>
        </p:blipFill>
        <p:spPr>
          <a:xfrm>
            <a:off x="8951379" y="3916692"/>
            <a:ext cx="2649110" cy="23669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CAC480F-3027-493B-BDAC-CE51266C3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583" y="471261"/>
            <a:ext cx="2627860" cy="262786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7C8B191-8D75-46A8-8D8C-240FBF6C713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11111" r="7756" b="11234"/>
          <a:stretch/>
        </p:blipFill>
        <p:spPr>
          <a:xfrm>
            <a:off x="8917032" y="300410"/>
            <a:ext cx="2942952" cy="281677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E2C00D3-242E-46B7-A796-B160DC0BE8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2" t="8530" r="8410" b="10850"/>
          <a:stretch/>
        </p:blipFill>
        <p:spPr>
          <a:xfrm>
            <a:off x="685787" y="513026"/>
            <a:ext cx="2662207" cy="260415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C95456C-F08C-49D7-94D1-28BC015CB3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583" y="3663880"/>
            <a:ext cx="2872597" cy="287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35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5D7B40-4EF0-4D04-8C15-B6937B200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42" y="3751692"/>
            <a:ext cx="2818290" cy="28182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2A6C809-5CC9-4F60-B375-E84F4218D5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1" t="8248" r="4544" b="9692"/>
          <a:stretch/>
        </p:blipFill>
        <p:spPr>
          <a:xfrm>
            <a:off x="9066949" y="3751692"/>
            <a:ext cx="2648309" cy="27156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6AD4620-6303-4FBB-BAD6-5A58CF81C1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2072" r="5641" b="7778"/>
          <a:stretch/>
        </p:blipFill>
        <p:spPr>
          <a:xfrm>
            <a:off x="4726105" y="568176"/>
            <a:ext cx="2812815" cy="278633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C8F74AB-91FF-494D-B604-8D14285777B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" t="11678" r="7159" b="24341"/>
          <a:stretch/>
        </p:blipFill>
        <p:spPr>
          <a:xfrm>
            <a:off x="8289433" y="578891"/>
            <a:ext cx="3821503" cy="27863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69FD9C8-9DCE-4980-B88E-78B605287DD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0" t="19178" r="15144" b="23452"/>
          <a:stretch/>
        </p:blipFill>
        <p:spPr>
          <a:xfrm>
            <a:off x="661132" y="705676"/>
            <a:ext cx="2633900" cy="24006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7E685E5-F6B3-4F68-94F9-62DB7B71694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" t="5595" r="5532" b="4529"/>
          <a:stretch/>
        </p:blipFill>
        <p:spPr>
          <a:xfrm>
            <a:off x="4769539" y="3975293"/>
            <a:ext cx="2725948" cy="27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86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579AC0-C86E-4076-B001-AD10E16FDB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" t="8573" r="5155" b="8982"/>
          <a:stretch/>
        </p:blipFill>
        <p:spPr>
          <a:xfrm>
            <a:off x="808584" y="646350"/>
            <a:ext cx="2610976" cy="244685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6AC6FE-D314-4767-A487-0841352EE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3" t="12250" r="15035"/>
          <a:stretch/>
        </p:blipFill>
        <p:spPr>
          <a:xfrm>
            <a:off x="5013625" y="560560"/>
            <a:ext cx="2164750" cy="261843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9409332-522D-47CC-B50E-0E425B6364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11" y="4003565"/>
            <a:ext cx="2536798" cy="253679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A5BAC54-EEBD-441E-A1D2-843E624778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027" y="3806925"/>
            <a:ext cx="2598971" cy="259897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934D201-9A3B-4FC1-81F9-4798DEFBC3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657" y="292686"/>
            <a:ext cx="3154184" cy="315418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80C8BBF-4EB5-474E-B36E-F21CF47AE5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392" y="3935608"/>
            <a:ext cx="2672713" cy="267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77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4C40F03-93C7-4F4D-87AA-1C6A85CD9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038257"/>
              </p:ext>
            </p:extLst>
          </p:nvPr>
        </p:nvGraphicFramePr>
        <p:xfrm>
          <a:off x="1772920" y="2304626"/>
          <a:ext cx="8887460" cy="1855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1865">
                  <a:extLst>
                    <a:ext uri="{9D8B030D-6E8A-4147-A177-3AD203B41FA5}">
                      <a16:colId xmlns:a16="http://schemas.microsoft.com/office/drawing/2014/main" val="3058780799"/>
                    </a:ext>
                  </a:extLst>
                </a:gridCol>
                <a:gridCol w="2221865">
                  <a:extLst>
                    <a:ext uri="{9D8B030D-6E8A-4147-A177-3AD203B41FA5}">
                      <a16:colId xmlns:a16="http://schemas.microsoft.com/office/drawing/2014/main" val="428931271"/>
                    </a:ext>
                  </a:extLst>
                </a:gridCol>
                <a:gridCol w="2221865">
                  <a:extLst>
                    <a:ext uri="{9D8B030D-6E8A-4147-A177-3AD203B41FA5}">
                      <a16:colId xmlns:a16="http://schemas.microsoft.com/office/drawing/2014/main" val="1418237075"/>
                    </a:ext>
                  </a:extLst>
                </a:gridCol>
                <a:gridCol w="2221865">
                  <a:extLst>
                    <a:ext uri="{9D8B030D-6E8A-4147-A177-3AD203B41FA5}">
                      <a16:colId xmlns:a16="http://schemas.microsoft.com/office/drawing/2014/main" val="1026186856"/>
                    </a:ext>
                  </a:extLst>
                </a:gridCol>
              </a:tblGrid>
              <a:tr h="9279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 式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优势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分类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9490169"/>
                  </a:ext>
                </a:extLst>
              </a:tr>
              <a:tr h="9279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PNG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无背景</a:t>
                      </a:r>
                      <a:r>
                        <a:rPr lang="en-US" altLang="zh-CN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·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归纳整理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科技风素材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8799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168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225968-C12F-4BF5-8B8E-B3D5B08B0047}"/>
              </a:ext>
            </a:extLst>
          </p:cNvPr>
          <p:cNvSpPr txBox="1"/>
          <p:nvPr/>
        </p:nvSpPr>
        <p:spPr>
          <a:xfrm>
            <a:off x="3182382" y="2673106"/>
            <a:ext cx="59843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感谢使用 让设计更简单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A0768D-F690-4264-8659-FBE770160626}"/>
              </a:ext>
            </a:extLst>
          </p:cNvPr>
          <p:cNvSpPr txBox="1"/>
          <p:nvPr/>
        </p:nvSpPr>
        <p:spPr>
          <a:xfrm>
            <a:off x="3468517" y="3429000"/>
            <a:ext cx="5254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无背景元素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更易编辑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制作必备工具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685B6C-E8A6-491B-8181-67CE0CADE4B9}"/>
              </a:ext>
            </a:extLst>
          </p:cNvPr>
          <p:cNvSpPr txBox="1"/>
          <p:nvPr/>
        </p:nvSpPr>
        <p:spPr>
          <a:xfrm>
            <a:off x="5449829" y="4029164"/>
            <a:ext cx="12923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静思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DC6282-433D-4DE2-BAEB-436F94B34AFA}"/>
              </a:ext>
            </a:extLst>
          </p:cNvPr>
          <p:cNvSpPr/>
          <p:nvPr/>
        </p:nvSpPr>
        <p:spPr>
          <a:xfrm>
            <a:off x="5323840" y="3957320"/>
            <a:ext cx="1600200" cy="4775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16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67</Words>
  <Application>Microsoft Office PowerPoint</Application>
  <PresentationFormat>宽屏</PresentationFormat>
  <Paragraphs>14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等线 Light</vt:lpstr>
      <vt:lpstr>方正兰亭粗黑简体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62</cp:revision>
  <dcterms:created xsi:type="dcterms:W3CDTF">2018-12-28T07:12:20Z</dcterms:created>
  <dcterms:modified xsi:type="dcterms:W3CDTF">2019-05-14T09:08:29Z</dcterms:modified>
</cp:coreProperties>
</file>