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8" r:id="rId3"/>
    <p:sldId id="288" r:id="rId4"/>
    <p:sldId id="259" r:id="rId5"/>
    <p:sldId id="266" r:id="rId6"/>
    <p:sldId id="287" r:id="rId7"/>
    <p:sldId id="268" r:id="rId8"/>
    <p:sldId id="269" r:id="rId9"/>
    <p:sldId id="289" r:id="rId10"/>
    <p:sldId id="273" r:id="rId11"/>
    <p:sldId id="270" r:id="rId12"/>
    <p:sldId id="290" r:id="rId13"/>
    <p:sldId id="271" r:id="rId14"/>
    <p:sldId id="286" r:id="rId15"/>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5B9BD5"/>
    <a:srgbClr val="B386BA"/>
    <a:srgbClr val="9EBBE2"/>
    <a:srgbClr val="A8D2C7"/>
    <a:srgbClr val="EF93A4"/>
    <a:srgbClr val="DCAFC1"/>
    <a:srgbClr val="FFFFFF"/>
    <a:srgbClr val="AB7D89"/>
    <a:srgbClr val="4C79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77" autoAdjust="0"/>
    <p:restoredTop sz="94660"/>
  </p:normalViewPr>
  <p:slideViewPr>
    <p:cSldViewPr snapToGrid="0">
      <p:cViewPr varScale="1">
        <p:scale>
          <a:sx n="67" d="100"/>
          <a:sy n="67" d="100"/>
        </p:scale>
        <p:origin x="966" y="66"/>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B06423-1169-4767-A38A-5AFA254BB0A3}" type="datetimeFigureOut">
              <a:rPr lang="zh-CN" altLang="en-US" smtClean="0"/>
              <a:pPr/>
              <a:t>2018/5/15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5EED7F-8622-402C-9159-17D97DEAAEA3}" type="slidenum">
              <a:rPr lang="zh-CN" altLang="en-US" smtClean="0"/>
              <a:pPr/>
              <a:t>‹#›</a:t>
            </a:fld>
            <a:endParaRPr lang="zh-CN" altLang="en-US"/>
          </a:p>
        </p:txBody>
      </p:sp>
    </p:spTree>
    <p:extLst>
      <p:ext uri="{BB962C8B-B14F-4D97-AF65-F5344CB8AC3E}">
        <p14:creationId xmlns:p14="http://schemas.microsoft.com/office/powerpoint/2010/main" val="295042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EED7F-8622-402C-9159-17D97DEAAEA3}" type="slidenum">
              <a:rPr lang="zh-CN" altLang="en-US" smtClean="0"/>
              <a:pPr/>
              <a:t>1</a:t>
            </a:fld>
            <a:endParaRPr lang="zh-CN" altLang="en-US"/>
          </a:p>
        </p:txBody>
      </p:sp>
    </p:spTree>
    <p:extLst>
      <p:ext uri="{BB962C8B-B14F-4D97-AF65-F5344CB8AC3E}">
        <p14:creationId xmlns:p14="http://schemas.microsoft.com/office/powerpoint/2010/main" val="3022755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EED7F-8622-402C-9159-17D97DEAAEA3}" type="slidenum">
              <a:rPr lang="zh-CN" altLang="en-US" smtClean="0"/>
              <a:pPr/>
              <a:t>10</a:t>
            </a:fld>
            <a:endParaRPr lang="zh-CN" altLang="en-US"/>
          </a:p>
        </p:txBody>
      </p:sp>
    </p:spTree>
    <p:extLst>
      <p:ext uri="{BB962C8B-B14F-4D97-AF65-F5344CB8AC3E}">
        <p14:creationId xmlns:p14="http://schemas.microsoft.com/office/powerpoint/2010/main" val="1924834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11</a:t>
            </a:fld>
            <a:endParaRPr lang="zh-CN" altLang="en-US"/>
          </a:p>
        </p:txBody>
      </p:sp>
    </p:spTree>
    <p:extLst>
      <p:ext uri="{BB962C8B-B14F-4D97-AF65-F5344CB8AC3E}">
        <p14:creationId xmlns:p14="http://schemas.microsoft.com/office/powerpoint/2010/main" val="2222805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EED7F-8622-402C-9159-17D97DEAAEA3}" type="slidenum">
              <a:rPr lang="zh-CN" altLang="en-US" smtClean="0"/>
              <a:pPr/>
              <a:t>12</a:t>
            </a:fld>
            <a:endParaRPr lang="zh-CN" altLang="en-US"/>
          </a:p>
        </p:txBody>
      </p:sp>
    </p:spTree>
    <p:extLst>
      <p:ext uri="{BB962C8B-B14F-4D97-AF65-F5344CB8AC3E}">
        <p14:creationId xmlns:p14="http://schemas.microsoft.com/office/powerpoint/2010/main" val="2322383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734531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EED7F-8622-402C-9159-17D97DEAAEA3}" type="slidenum">
              <a:rPr lang="zh-CN" altLang="en-US" smtClean="0"/>
              <a:pPr/>
              <a:t>14</a:t>
            </a:fld>
            <a:endParaRPr lang="zh-CN" altLang="en-US"/>
          </a:p>
        </p:txBody>
      </p:sp>
    </p:spTree>
    <p:extLst>
      <p:ext uri="{BB962C8B-B14F-4D97-AF65-F5344CB8AC3E}">
        <p14:creationId xmlns:p14="http://schemas.microsoft.com/office/powerpoint/2010/main" val="1683439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EED7F-8622-402C-9159-17D97DEAAEA3}" type="slidenum">
              <a:rPr lang="zh-CN" altLang="en-US" smtClean="0"/>
              <a:pPr/>
              <a:t>2</a:t>
            </a:fld>
            <a:endParaRPr lang="zh-CN" altLang="en-US"/>
          </a:p>
        </p:txBody>
      </p:sp>
    </p:spTree>
    <p:extLst>
      <p:ext uri="{BB962C8B-B14F-4D97-AF65-F5344CB8AC3E}">
        <p14:creationId xmlns:p14="http://schemas.microsoft.com/office/powerpoint/2010/main" val="977088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EED7F-8622-402C-9159-17D97DEAAEA3}" type="slidenum">
              <a:rPr lang="zh-CN" altLang="en-US" smtClean="0"/>
              <a:pPr/>
              <a:t>3</a:t>
            </a:fld>
            <a:endParaRPr lang="zh-CN" altLang="en-US"/>
          </a:p>
        </p:txBody>
      </p:sp>
    </p:spTree>
    <p:extLst>
      <p:ext uri="{BB962C8B-B14F-4D97-AF65-F5344CB8AC3E}">
        <p14:creationId xmlns:p14="http://schemas.microsoft.com/office/powerpoint/2010/main" val="1752741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EED7F-8622-402C-9159-17D97DEAAEA3}" type="slidenum">
              <a:rPr lang="zh-CN" altLang="en-US" smtClean="0"/>
              <a:pPr/>
              <a:t>4</a:t>
            </a:fld>
            <a:endParaRPr lang="zh-CN" altLang="en-US"/>
          </a:p>
        </p:txBody>
      </p:sp>
    </p:spTree>
    <p:extLst>
      <p:ext uri="{BB962C8B-B14F-4D97-AF65-F5344CB8AC3E}">
        <p14:creationId xmlns:p14="http://schemas.microsoft.com/office/powerpoint/2010/main" val="1531743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EED7F-8622-402C-9159-17D97DEAAEA3}" type="slidenum">
              <a:rPr lang="zh-CN" altLang="en-US" smtClean="0"/>
              <a:pPr/>
              <a:t>5</a:t>
            </a:fld>
            <a:endParaRPr lang="zh-CN" altLang="en-US"/>
          </a:p>
        </p:txBody>
      </p:sp>
    </p:spTree>
    <p:extLst>
      <p:ext uri="{BB962C8B-B14F-4D97-AF65-F5344CB8AC3E}">
        <p14:creationId xmlns:p14="http://schemas.microsoft.com/office/powerpoint/2010/main" val="1551958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EED7F-8622-402C-9159-17D97DEAAEA3}" type="slidenum">
              <a:rPr lang="zh-CN" altLang="en-US" smtClean="0"/>
              <a:pPr/>
              <a:t>6</a:t>
            </a:fld>
            <a:endParaRPr lang="zh-CN" altLang="en-US"/>
          </a:p>
        </p:txBody>
      </p:sp>
    </p:spTree>
    <p:extLst>
      <p:ext uri="{BB962C8B-B14F-4D97-AF65-F5344CB8AC3E}">
        <p14:creationId xmlns:p14="http://schemas.microsoft.com/office/powerpoint/2010/main" val="1453909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1762164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4415556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EED7F-8622-402C-9159-17D97DEAAEA3}" type="slidenum">
              <a:rPr lang="zh-CN" altLang="en-US" smtClean="0"/>
              <a:pPr/>
              <a:t>9</a:t>
            </a:fld>
            <a:endParaRPr lang="zh-CN" altLang="en-US"/>
          </a:p>
        </p:txBody>
      </p:sp>
    </p:spTree>
    <p:extLst>
      <p:ext uri="{BB962C8B-B14F-4D97-AF65-F5344CB8AC3E}">
        <p14:creationId xmlns:p14="http://schemas.microsoft.com/office/powerpoint/2010/main" val="23223831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0" name="Picture 3" descr="D:\1稻壳模板\ppt\2016.4\小清新水彩花卉毕业答辩模板\未标题-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9561520">
            <a:off x="247141" y="4428144"/>
            <a:ext cx="1551307" cy="529117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D:\1稻壳模板\ppt\2016.4\小清新水彩花卉毕业答辩模板\未标题-4.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9601251">
            <a:off x="10693425" y="-1921524"/>
            <a:ext cx="1788285" cy="5506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43510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6D6B796-0DE9-4D5A-A6E3-2EB9196884B9}" type="datetimeFigureOut">
              <a:rPr lang="zh-CN" altLang="en-US" smtClean="0"/>
              <a:pPr/>
              <a:t>2018/5/15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924709-1FE8-4EF8-ABBB-843C27E66844}" type="slidenum">
              <a:rPr lang="zh-CN" altLang="en-US" smtClean="0"/>
              <a:pPr/>
              <a:t>‹#›</a:t>
            </a:fld>
            <a:endParaRPr lang="zh-CN" altLang="en-US"/>
          </a:p>
        </p:txBody>
      </p:sp>
      <p:pic>
        <p:nvPicPr>
          <p:cNvPr id="13" name="Picture 3" descr="D:\1稻壳模板\ppt\2016.4\小清新水彩花卉毕业答辩模板\未标题-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20483012">
            <a:off x="-676006" y="2770473"/>
            <a:ext cx="1551307" cy="529117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D:\1稻壳模板\ppt\2016.4\小清新水彩花卉毕业答辩模板\未标题-4.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8971647">
            <a:off x="10385607" y="-2528106"/>
            <a:ext cx="1788285" cy="5506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7916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5" name="Picture 2" descr="D:\1稻壳模板\ppt\2016.4\小清新水彩花卉毕业答辩模板\小清新水彩花卉毕业答辩模板.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3322040">
            <a:off x="5864940" y="-2646484"/>
            <a:ext cx="8269687" cy="1540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010807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3" name="Picture 2" descr="D:\1稻壳模板\ppt\2016.4\小清新水彩花卉毕业答辩模板\小清新水彩花卉毕业答辩模板.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9413961">
            <a:off x="-6537437" y="1894090"/>
            <a:ext cx="8269687" cy="1540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7002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5" name="Picture 2" descr="D:\1稻壳模板\ppt\2016.4\小清新水彩花卉毕业答辩模板\小清新水彩花卉毕业答辩模板.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6467373">
            <a:off x="8299007" y="1541961"/>
            <a:ext cx="9389727" cy="1748624"/>
          </a:xfrm>
          <a:prstGeom prst="rect">
            <a:avLst/>
          </a:prstGeom>
          <a:noFill/>
          <a:extLst>
            <a:ext uri="{909E8E84-426E-40DD-AFC4-6F175D3DCCD1}">
              <a14:hiddenFill xmlns:a14="http://schemas.microsoft.com/office/drawing/2010/main">
                <a:solidFill>
                  <a:srgbClr val="FFFFFF"/>
                </a:solidFill>
              </a14:hiddenFill>
            </a:ext>
          </a:extLst>
        </p:spPr>
      </p:pic>
      <p:sp>
        <p:nvSpPr>
          <p:cNvPr id="2" name="日期占位符 3"/>
          <p:cNvSpPr>
            <a:spLocks noGrp="1"/>
          </p:cNvSpPr>
          <p:nvPr>
            <p:ph type="dt" sz="half" idx="10"/>
          </p:nvPr>
        </p:nvSpPr>
        <p:spPr>
          <a:xfrm>
            <a:off x="609677" y="6356746"/>
            <a:ext cx="2845151" cy="365780"/>
          </a:xfrm>
          <a:prstGeom prst="rect">
            <a:avLst/>
          </a:prstGeom>
        </p:spPr>
        <p:txBody>
          <a:bodyPr/>
          <a:lstStyle>
            <a:lvl1pPr>
              <a:defRPr/>
            </a:lvl1pPr>
          </a:lstStyle>
          <a:p>
            <a:pPr>
              <a:defRPr/>
            </a:pPr>
            <a:fld id="{ECE45C20-9DC3-4C93-855F-0906F529D9E0}" type="datetimeFigureOut">
              <a:rPr lang="zh-CN" altLang="en-US"/>
              <a:pPr>
                <a:defRPr/>
              </a:pPr>
              <a:t>2018/5/15</a:t>
            </a:fld>
            <a:endParaRPr lang="zh-CN" altLang="en-US"/>
          </a:p>
        </p:txBody>
      </p:sp>
      <p:sp>
        <p:nvSpPr>
          <p:cNvPr id="3" name="页脚占位符 4"/>
          <p:cNvSpPr>
            <a:spLocks noGrp="1"/>
          </p:cNvSpPr>
          <p:nvPr>
            <p:ph type="ftr" sz="quarter" idx="11"/>
          </p:nvPr>
        </p:nvSpPr>
        <p:spPr>
          <a:xfrm>
            <a:off x="4165363" y="6356746"/>
            <a:ext cx="3861276" cy="365780"/>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8737174" y="6356746"/>
            <a:ext cx="2845151" cy="365780"/>
          </a:xfrm>
          <a:prstGeom prst="rect">
            <a:avLst/>
          </a:prstGeom>
        </p:spPr>
        <p:txBody>
          <a:bodyPr/>
          <a:lstStyle>
            <a:lvl1pPr>
              <a:defRPr/>
            </a:lvl1pPr>
          </a:lstStyle>
          <a:p>
            <a:fld id="{438595A7-F137-4A1C-94F3-17BF434764D1}" type="slidenum">
              <a:rPr lang="zh-CN" altLang="en-US"/>
              <a:pPr/>
              <a:t>‹#›</a:t>
            </a:fld>
            <a:endParaRPr lang="zh-CN" altLang="en-US"/>
          </a:p>
        </p:txBody>
      </p:sp>
    </p:spTree>
    <p:extLst>
      <p:ext uri="{BB962C8B-B14F-4D97-AF65-F5344CB8AC3E}">
        <p14:creationId xmlns:p14="http://schemas.microsoft.com/office/powerpoint/2010/main" val="41999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6D6B796-0DE9-4D5A-A6E3-2EB9196884B9}" type="datetimeFigureOut">
              <a:rPr lang="zh-CN" altLang="en-US" smtClean="0"/>
              <a:pPr/>
              <a:t>2018/5/15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924709-1FE8-4EF8-ABBB-843C27E66844}" type="slidenum">
              <a:rPr lang="zh-CN" altLang="en-US" smtClean="0"/>
              <a:pPr/>
              <a:t>‹#›</a:t>
            </a:fld>
            <a:endParaRPr lang="zh-CN" altLang="en-US"/>
          </a:p>
        </p:txBody>
      </p:sp>
    </p:spTree>
    <p:extLst>
      <p:ext uri="{BB962C8B-B14F-4D97-AF65-F5344CB8AC3E}">
        <p14:creationId xmlns:p14="http://schemas.microsoft.com/office/powerpoint/2010/main" val="193802522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alphaModFix amt="8000"/>
            <a:lum/>
          </a:blip>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D6B796-0DE9-4D5A-A6E3-2EB9196884B9}" type="datetimeFigureOut">
              <a:rPr lang="zh-CN" altLang="en-US" smtClean="0"/>
              <a:pPr/>
              <a:t>2018/5/15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924709-1FE8-4EF8-ABBB-843C27E66844}" type="slidenum">
              <a:rPr lang="zh-CN" altLang="en-US" smtClean="0"/>
              <a:pPr/>
              <a:t>‹#›</a:t>
            </a:fld>
            <a:endParaRPr lang="zh-CN" altLang="en-US"/>
          </a:p>
        </p:txBody>
      </p:sp>
    </p:spTree>
    <p:extLst>
      <p:ext uri="{BB962C8B-B14F-4D97-AF65-F5344CB8AC3E}">
        <p14:creationId xmlns:p14="http://schemas.microsoft.com/office/powerpoint/2010/main" val="646293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60" r:id="rId5"/>
    <p:sldLayoutId id="214748366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2742400" y="2003863"/>
            <a:ext cx="1440000" cy="1440000"/>
          </a:xfrm>
          <a:prstGeom prst="ellipse">
            <a:avLst/>
          </a:prstGeom>
          <a:solidFill>
            <a:srgbClr val="4CC7A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0" b="1" dirty="0">
                <a:latin typeface="微软雅黑" panose="020B0503020204020204" pitchFamily="34" charset="-122"/>
                <a:ea typeface="微软雅黑" panose="020B0503020204020204" pitchFamily="34" charset="-122"/>
              </a:rPr>
              <a:t>文</a:t>
            </a:r>
          </a:p>
        </p:txBody>
      </p:sp>
      <p:sp>
        <p:nvSpPr>
          <p:cNvPr id="38" name="椭圆 37"/>
          <p:cNvSpPr/>
          <p:nvPr/>
        </p:nvSpPr>
        <p:spPr>
          <a:xfrm>
            <a:off x="4257968" y="2003863"/>
            <a:ext cx="1440000" cy="1440000"/>
          </a:xfrm>
          <a:prstGeom prst="ellipse">
            <a:avLst/>
          </a:prstGeom>
          <a:solidFill>
            <a:srgbClr val="37A7D9">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0" b="1" dirty="0">
                <a:latin typeface="微软雅黑" panose="020B0503020204020204" pitchFamily="34" charset="-122"/>
                <a:ea typeface="微软雅黑" panose="020B0503020204020204" pitchFamily="34" charset="-122"/>
              </a:rPr>
              <a:t>艺</a:t>
            </a:r>
          </a:p>
        </p:txBody>
      </p:sp>
      <p:sp>
        <p:nvSpPr>
          <p:cNvPr id="39" name="椭圆 38"/>
          <p:cNvSpPr/>
          <p:nvPr/>
        </p:nvSpPr>
        <p:spPr>
          <a:xfrm>
            <a:off x="5773536" y="2003863"/>
            <a:ext cx="1440000" cy="1440000"/>
          </a:xfrm>
          <a:prstGeom prst="ellipse">
            <a:avLst/>
          </a:prstGeom>
          <a:solidFill>
            <a:srgbClr val="FE604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0" b="1" dirty="0">
                <a:latin typeface="微软雅黑" panose="020B0503020204020204" pitchFamily="34" charset="-122"/>
                <a:ea typeface="微软雅黑" panose="020B0503020204020204" pitchFamily="34" charset="-122"/>
              </a:rPr>
              <a:t>清</a:t>
            </a:r>
          </a:p>
        </p:txBody>
      </p:sp>
      <p:sp>
        <p:nvSpPr>
          <p:cNvPr id="40" name="椭圆 39"/>
          <p:cNvSpPr/>
          <p:nvPr/>
        </p:nvSpPr>
        <p:spPr>
          <a:xfrm>
            <a:off x="7289103" y="2003863"/>
            <a:ext cx="1440000" cy="1440000"/>
          </a:xfrm>
          <a:prstGeom prst="ellipse">
            <a:avLst/>
          </a:prstGeom>
          <a:solidFill>
            <a:srgbClr val="E3388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0" b="1" dirty="0">
                <a:latin typeface="微软雅黑" panose="020B0503020204020204" pitchFamily="34" charset="-122"/>
                <a:ea typeface="微软雅黑" panose="020B0503020204020204" pitchFamily="34" charset="-122"/>
              </a:rPr>
              <a:t>爽</a:t>
            </a:r>
          </a:p>
        </p:txBody>
      </p:sp>
      <p:grpSp>
        <p:nvGrpSpPr>
          <p:cNvPr id="3" name="组合 2"/>
          <p:cNvGrpSpPr/>
          <p:nvPr/>
        </p:nvGrpSpPr>
        <p:grpSpPr>
          <a:xfrm>
            <a:off x="128474" y="1219859"/>
            <a:ext cx="11566453" cy="3165225"/>
            <a:chOff x="128474" y="1219859"/>
            <a:chExt cx="11566453" cy="3165225"/>
          </a:xfrm>
        </p:grpSpPr>
        <p:sp>
          <p:nvSpPr>
            <p:cNvPr id="41" name="椭圆 40"/>
            <p:cNvSpPr/>
            <p:nvPr/>
          </p:nvSpPr>
          <p:spPr>
            <a:xfrm>
              <a:off x="7556784" y="1219859"/>
              <a:ext cx="330428" cy="330428"/>
            </a:xfrm>
            <a:prstGeom prst="ellipse">
              <a:avLst/>
            </a:prstGeom>
            <a:solidFill>
              <a:srgbClr val="4CC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7448891" y="3838870"/>
              <a:ext cx="546214" cy="54621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251892" y="2773851"/>
              <a:ext cx="546214" cy="546214"/>
            </a:xfrm>
            <a:prstGeom prst="ellipse">
              <a:avLst/>
            </a:prstGeom>
            <a:solidFill>
              <a:srgbClr val="37A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28474" y="2062594"/>
              <a:ext cx="4399546" cy="2196731"/>
              <a:chOff x="128474" y="2062594"/>
              <a:chExt cx="4399546" cy="2196731"/>
            </a:xfrm>
          </p:grpSpPr>
          <p:sp>
            <p:nvSpPr>
              <p:cNvPr id="44" name="椭圆 43"/>
              <p:cNvSpPr/>
              <p:nvPr/>
            </p:nvSpPr>
            <p:spPr>
              <a:xfrm>
                <a:off x="2393892" y="2062594"/>
                <a:ext cx="394156" cy="394156"/>
              </a:xfrm>
              <a:prstGeom prst="ellipse">
                <a:avLst/>
              </a:prstGeom>
              <a:solidFill>
                <a:srgbClr val="FE6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095764" y="3827069"/>
                <a:ext cx="432256" cy="432256"/>
              </a:xfrm>
              <a:prstGeom prst="ellipse">
                <a:avLst/>
              </a:prstGeom>
              <a:solidFill>
                <a:srgbClr val="F69E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flipH="1">
                <a:off x="1426382" y="2922308"/>
                <a:ext cx="228245" cy="228245"/>
              </a:xfrm>
              <a:prstGeom prst="ellipse">
                <a:avLst/>
              </a:prstGeom>
              <a:solidFill>
                <a:srgbClr val="E338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flipH="1">
                <a:off x="699536" y="2410134"/>
                <a:ext cx="93232" cy="93232"/>
              </a:xfrm>
              <a:prstGeom prst="ellipse">
                <a:avLst/>
              </a:prstGeom>
              <a:solidFill>
                <a:srgbClr val="F69E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flipH="1">
                <a:off x="128474" y="3090321"/>
                <a:ext cx="93232" cy="9323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flipH="1">
              <a:off x="10165616" y="1948471"/>
              <a:ext cx="228245" cy="228245"/>
            </a:xfrm>
            <a:prstGeom prst="ellipse">
              <a:avLst/>
            </a:prstGeom>
            <a:solidFill>
              <a:srgbClr val="267F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flipV="1">
              <a:off x="11030633" y="2503366"/>
              <a:ext cx="664294" cy="773419"/>
              <a:chOff x="280875" y="2330441"/>
              <a:chExt cx="664294" cy="773419"/>
            </a:xfrm>
            <a:solidFill>
              <a:schemeClr val="bg1">
                <a:lumMod val="50000"/>
              </a:schemeClr>
            </a:solidFill>
          </p:grpSpPr>
          <p:sp>
            <p:nvSpPr>
              <p:cNvPr id="51" name="椭圆 50"/>
              <p:cNvSpPr/>
              <p:nvPr/>
            </p:nvSpPr>
            <p:spPr>
              <a:xfrm flipH="1">
                <a:off x="851937" y="2330441"/>
                <a:ext cx="93232" cy="93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flipH="1">
                <a:off x="280875" y="3010628"/>
                <a:ext cx="93232" cy="93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3" name="Copyright Notice"/>
          <p:cNvSpPr>
            <a:spLocks/>
          </p:cNvSpPr>
          <p:nvPr/>
        </p:nvSpPr>
        <p:spPr bwMode="auto">
          <a:xfrm>
            <a:off x="3971453" y="4403515"/>
            <a:ext cx="4144898" cy="68098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4000" cap="small" dirty="0">
                <a:solidFill>
                  <a:srgbClr val="5B9BD5"/>
                </a:solidFill>
                <a:latin typeface="微软雅黑" panose="020B0503020204020204" pitchFamily="34" charset="-122"/>
                <a:ea typeface="微软雅黑" panose="020B0503020204020204" pitchFamily="34" charset="-122"/>
              </a:rPr>
              <a:t>文艺清爽</a:t>
            </a:r>
            <a:r>
              <a:rPr lang="en-US" altLang="zh-CN" sz="4000" cap="small" dirty="0">
                <a:solidFill>
                  <a:srgbClr val="5B9BD5"/>
                </a:solidFill>
                <a:latin typeface="微软雅黑" panose="020B0503020204020204" pitchFamily="34" charset="-122"/>
                <a:ea typeface="微软雅黑" panose="020B0503020204020204" pitchFamily="34" charset="-122"/>
              </a:rPr>
              <a:t>PPT</a:t>
            </a:r>
            <a:r>
              <a:rPr lang="zh-CN" altLang="en-US" sz="4000" cap="small" dirty="0">
                <a:solidFill>
                  <a:srgbClr val="5B9BD5"/>
                </a:solidFill>
                <a:latin typeface="微软雅黑" panose="020B0503020204020204" pitchFamily="34" charset="-122"/>
                <a:ea typeface="微软雅黑" panose="020B0503020204020204" pitchFamily="34" charset="-122"/>
              </a:rPr>
              <a:t>模板</a:t>
            </a:r>
            <a:endParaRPr lang="en-US" sz="4000" cap="small" dirty="0">
              <a:solidFill>
                <a:srgbClr val="5B9BD5"/>
              </a:solidFill>
              <a:latin typeface="微软雅黑" panose="020B0503020204020204" pitchFamily="34" charset="-122"/>
              <a:ea typeface="微软雅黑" panose="020B0503020204020204" pitchFamily="34" charset="-122"/>
            </a:endParaRPr>
          </a:p>
        </p:txBody>
      </p:sp>
      <p:sp>
        <p:nvSpPr>
          <p:cNvPr id="54" name="文本框 12"/>
          <p:cNvSpPr txBox="1"/>
          <p:nvPr/>
        </p:nvSpPr>
        <p:spPr>
          <a:xfrm>
            <a:off x="1798138" y="5909677"/>
            <a:ext cx="8595724"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rgbClr val="7F7F7F"/>
                </a:solidFill>
              </a:rPr>
              <a:t>报告人：</a:t>
            </a:r>
          </a:p>
        </p:txBody>
      </p:sp>
      <p:pic>
        <p:nvPicPr>
          <p:cNvPr id="4" name="鹏泊 - 鲨啦啦">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353683" y="2668471"/>
            <a:ext cx="609600" cy="609600"/>
          </a:xfrm>
          <a:prstGeom prst="rect">
            <a:avLst/>
          </a:prstGeom>
        </p:spPr>
      </p:pic>
    </p:spTree>
    <p:extLst>
      <p:ext uri="{BB962C8B-B14F-4D97-AF65-F5344CB8AC3E}">
        <p14:creationId xmlns:p14="http://schemas.microsoft.com/office/powerpoint/2010/main" val="1856263283"/>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800" decel="100000"/>
                                        <p:tgtEl>
                                          <p:spTgt spid="37"/>
                                        </p:tgtEl>
                                      </p:cBhvr>
                                    </p:animEffect>
                                    <p:anim calcmode="lin" valueType="num">
                                      <p:cBhvr>
                                        <p:cTn id="8" dur="800" decel="100000" fill="hold"/>
                                        <p:tgtEl>
                                          <p:spTgt spid="37"/>
                                        </p:tgtEl>
                                        <p:attrNameLst>
                                          <p:attrName>style.rotation</p:attrName>
                                        </p:attrNameLst>
                                      </p:cBhvr>
                                      <p:tavLst>
                                        <p:tav tm="0">
                                          <p:val>
                                            <p:fltVal val="-90"/>
                                          </p:val>
                                        </p:tav>
                                        <p:tav tm="100000">
                                          <p:val>
                                            <p:fltVal val="0"/>
                                          </p:val>
                                        </p:tav>
                                      </p:tavLst>
                                    </p:anim>
                                    <p:anim calcmode="lin" valueType="num">
                                      <p:cBhvr>
                                        <p:cTn id="9" dur="800" decel="100000" fill="hold"/>
                                        <p:tgtEl>
                                          <p:spTgt spid="37"/>
                                        </p:tgtEl>
                                        <p:attrNameLst>
                                          <p:attrName>ppt_x</p:attrName>
                                        </p:attrNameLst>
                                      </p:cBhvr>
                                      <p:tavLst>
                                        <p:tav tm="0">
                                          <p:val>
                                            <p:strVal val="#ppt_x+0.4"/>
                                          </p:val>
                                        </p:tav>
                                        <p:tav tm="100000">
                                          <p:val>
                                            <p:strVal val="#ppt_x-0.05"/>
                                          </p:val>
                                        </p:tav>
                                      </p:tavLst>
                                    </p:anim>
                                    <p:anim calcmode="lin" valueType="num">
                                      <p:cBhvr>
                                        <p:cTn id="10" dur="800" decel="100000" fill="hold"/>
                                        <p:tgtEl>
                                          <p:spTgt spid="3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800" decel="100000"/>
                                        <p:tgtEl>
                                          <p:spTgt spid="38"/>
                                        </p:tgtEl>
                                      </p:cBhvr>
                                    </p:animEffect>
                                    <p:anim calcmode="lin" valueType="num">
                                      <p:cBhvr>
                                        <p:cTn id="17" dur="800" decel="100000" fill="hold"/>
                                        <p:tgtEl>
                                          <p:spTgt spid="38"/>
                                        </p:tgtEl>
                                        <p:attrNameLst>
                                          <p:attrName>style.rotation</p:attrName>
                                        </p:attrNameLst>
                                      </p:cBhvr>
                                      <p:tavLst>
                                        <p:tav tm="0">
                                          <p:val>
                                            <p:fltVal val="-90"/>
                                          </p:val>
                                        </p:tav>
                                        <p:tav tm="100000">
                                          <p:val>
                                            <p:fltVal val="0"/>
                                          </p:val>
                                        </p:tav>
                                      </p:tavLst>
                                    </p:anim>
                                    <p:anim calcmode="lin" valueType="num">
                                      <p:cBhvr>
                                        <p:cTn id="18" dur="800" decel="100000" fill="hold"/>
                                        <p:tgtEl>
                                          <p:spTgt spid="38"/>
                                        </p:tgtEl>
                                        <p:attrNameLst>
                                          <p:attrName>ppt_x</p:attrName>
                                        </p:attrNameLst>
                                      </p:cBhvr>
                                      <p:tavLst>
                                        <p:tav tm="0">
                                          <p:val>
                                            <p:strVal val="#ppt_x+0.4"/>
                                          </p:val>
                                        </p:tav>
                                        <p:tav tm="100000">
                                          <p:val>
                                            <p:strVal val="#ppt_x-0.05"/>
                                          </p:val>
                                        </p:tav>
                                      </p:tavLst>
                                    </p:anim>
                                    <p:anim calcmode="lin" valueType="num">
                                      <p:cBhvr>
                                        <p:cTn id="19" dur="800" decel="100000" fill="hold"/>
                                        <p:tgtEl>
                                          <p:spTgt spid="3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800" decel="100000"/>
                                        <p:tgtEl>
                                          <p:spTgt spid="39"/>
                                        </p:tgtEl>
                                      </p:cBhvr>
                                    </p:animEffect>
                                    <p:anim calcmode="lin" valueType="num">
                                      <p:cBhvr>
                                        <p:cTn id="26" dur="800" decel="100000" fill="hold"/>
                                        <p:tgtEl>
                                          <p:spTgt spid="39"/>
                                        </p:tgtEl>
                                        <p:attrNameLst>
                                          <p:attrName>style.rotation</p:attrName>
                                        </p:attrNameLst>
                                      </p:cBhvr>
                                      <p:tavLst>
                                        <p:tav tm="0">
                                          <p:val>
                                            <p:fltVal val="-90"/>
                                          </p:val>
                                        </p:tav>
                                        <p:tav tm="100000">
                                          <p:val>
                                            <p:fltVal val="0"/>
                                          </p:val>
                                        </p:tav>
                                      </p:tavLst>
                                    </p:anim>
                                    <p:anim calcmode="lin" valueType="num">
                                      <p:cBhvr>
                                        <p:cTn id="27" dur="800" decel="100000" fill="hold"/>
                                        <p:tgtEl>
                                          <p:spTgt spid="39"/>
                                        </p:tgtEl>
                                        <p:attrNameLst>
                                          <p:attrName>ppt_x</p:attrName>
                                        </p:attrNameLst>
                                      </p:cBhvr>
                                      <p:tavLst>
                                        <p:tav tm="0">
                                          <p:val>
                                            <p:strVal val="#ppt_x+0.4"/>
                                          </p:val>
                                        </p:tav>
                                        <p:tav tm="100000">
                                          <p:val>
                                            <p:strVal val="#ppt_x-0.05"/>
                                          </p:val>
                                        </p:tav>
                                      </p:tavLst>
                                    </p:anim>
                                    <p:anim calcmode="lin" valueType="num">
                                      <p:cBhvr>
                                        <p:cTn id="28" dur="800" decel="100000" fill="hold"/>
                                        <p:tgtEl>
                                          <p:spTgt spid="39"/>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800" decel="100000"/>
                                        <p:tgtEl>
                                          <p:spTgt spid="40"/>
                                        </p:tgtEl>
                                      </p:cBhvr>
                                    </p:animEffect>
                                    <p:anim calcmode="lin" valueType="num">
                                      <p:cBhvr>
                                        <p:cTn id="35" dur="800" decel="100000" fill="hold"/>
                                        <p:tgtEl>
                                          <p:spTgt spid="40"/>
                                        </p:tgtEl>
                                        <p:attrNameLst>
                                          <p:attrName>style.rotation</p:attrName>
                                        </p:attrNameLst>
                                      </p:cBhvr>
                                      <p:tavLst>
                                        <p:tav tm="0">
                                          <p:val>
                                            <p:fltVal val="-90"/>
                                          </p:val>
                                        </p:tav>
                                        <p:tav tm="100000">
                                          <p:val>
                                            <p:fltVal val="0"/>
                                          </p:val>
                                        </p:tav>
                                      </p:tavLst>
                                    </p:anim>
                                    <p:anim calcmode="lin" valueType="num">
                                      <p:cBhvr>
                                        <p:cTn id="36" dur="800" decel="100000" fill="hold"/>
                                        <p:tgtEl>
                                          <p:spTgt spid="40"/>
                                        </p:tgtEl>
                                        <p:attrNameLst>
                                          <p:attrName>ppt_x</p:attrName>
                                        </p:attrNameLst>
                                      </p:cBhvr>
                                      <p:tavLst>
                                        <p:tav tm="0">
                                          <p:val>
                                            <p:strVal val="#ppt_x+0.4"/>
                                          </p:val>
                                        </p:tav>
                                        <p:tav tm="100000">
                                          <p:val>
                                            <p:strVal val="#ppt_x-0.05"/>
                                          </p:val>
                                        </p:tav>
                                      </p:tavLst>
                                    </p:anim>
                                    <p:anim calcmode="lin" valueType="num">
                                      <p:cBhvr>
                                        <p:cTn id="37" dur="800" decel="100000" fill="hold"/>
                                        <p:tgtEl>
                                          <p:spTgt spid="40"/>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40"/>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40"/>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16" presetClass="entr" presetSubtype="37"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barn(outVertical)">
                                      <p:cBhvr>
                                        <p:cTn id="43" dur="500"/>
                                        <p:tgtEl>
                                          <p:spTgt spid="3"/>
                                        </p:tgtEl>
                                      </p:cBhvr>
                                    </p:animEffect>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42" presetClass="entr" presetSubtype="0" fill="hold" grpId="0"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1000"/>
                                        <p:tgtEl>
                                          <p:spTgt spid="54"/>
                                        </p:tgtEl>
                                      </p:cBhvr>
                                    </p:animEffect>
                                    <p:anim calcmode="lin" valueType="num">
                                      <p:cBhvr>
                                        <p:cTn id="54" dur="1000" fill="hold"/>
                                        <p:tgtEl>
                                          <p:spTgt spid="54"/>
                                        </p:tgtEl>
                                        <p:attrNameLst>
                                          <p:attrName>ppt_x</p:attrName>
                                        </p:attrNameLst>
                                      </p:cBhvr>
                                      <p:tavLst>
                                        <p:tav tm="0">
                                          <p:val>
                                            <p:strVal val="#ppt_x"/>
                                          </p:val>
                                        </p:tav>
                                        <p:tav tm="100000">
                                          <p:val>
                                            <p:strVal val="#ppt_x"/>
                                          </p:val>
                                        </p:tav>
                                      </p:tavLst>
                                    </p:anim>
                                    <p:anim calcmode="lin" valueType="num">
                                      <p:cBhvr>
                                        <p:cTn id="55" dur="1000" fill="hold"/>
                                        <p:tgtEl>
                                          <p:spTgt spid="54"/>
                                        </p:tgtEl>
                                        <p:attrNameLst>
                                          <p:attrName>ppt_y</p:attrName>
                                        </p:attrNameLst>
                                      </p:cBhvr>
                                      <p:tavLst>
                                        <p:tav tm="0">
                                          <p:val>
                                            <p:strVal val="#ppt_y+.1"/>
                                          </p:val>
                                        </p:tav>
                                        <p:tav tm="100000">
                                          <p:val>
                                            <p:strVal val="#ppt_y"/>
                                          </p:val>
                                        </p:tav>
                                      </p:tavLst>
                                    </p:anim>
                                  </p:childTnLst>
                                </p:cTn>
                              </p:par>
                            </p:childTnLst>
                          </p:cTn>
                        </p:par>
                        <p:par>
                          <p:cTn id="56" fill="hold">
                            <p:stCondLst>
                              <p:cond delay="6500"/>
                            </p:stCondLst>
                            <p:childTnLst>
                              <p:par>
                                <p:cTn id="57" presetID="1" presetClass="mediacall" presetSubtype="0" fill="hold" nodeType="afterEffect">
                                  <p:stCondLst>
                                    <p:cond delay="0"/>
                                  </p:stCondLst>
                                  <p:childTnLst>
                                    <p:cmd type="call" cmd="playFrom(0.0)">
                                      <p:cBhvr>
                                        <p:cTn id="58"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9" repeatCount="indefinite" fill="remove" display="0">
                  <p:stCondLst>
                    <p:cond delay="indefinite"/>
                  </p:stCondLst>
                  <p:endCondLst>
                    <p:cond evt="onStopAudio" delay="0">
                      <p:tgtEl>
                        <p:sldTgt/>
                      </p:tgtEl>
                    </p:cond>
                  </p:endCondLst>
                </p:cTn>
                <p:tgtEl>
                  <p:spTgt spid="4"/>
                </p:tgtEl>
              </p:cMediaNode>
            </p:audio>
          </p:childTnLst>
        </p:cTn>
      </p:par>
    </p:tnLst>
    <p:bldLst>
      <p:bldP spid="37" grpId="0" animBg="1"/>
      <p:bldP spid="38" grpId="0" animBg="1"/>
      <p:bldP spid="39" grpId="0" animBg="1"/>
      <p:bldP spid="40" grpId="0" animBg="1"/>
      <p:bldP spid="53" grpId="0"/>
      <p:bldP spid="5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4"/>
          <p:cNvSpPr txBox="1"/>
          <p:nvPr/>
        </p:nvSpPr>
        <p:spPr>
          <a:xfrm>
            <a:off x="2523291" y="4460039"/>
            <a:ext cx="7334103" cy="923330"/>
          </a:xfrm>
          <a:prstGeom prst="rect">
            <a:avLst/>
          </a:prstGeom>
          <a:noFill/>
        </p:spPr>
        <p:txBody>
          <a:bodyPr wrap="square" lIns="91440" tIns="45720" rIns="91440" bIns="4572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pPr>
            <a:r>
              <a:rPr lang="zh-CN" altLang="en-US" sz="1200"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1200" dirty="0">
                <a:solidFill>
                  <a:srgbClr val="7F7F7F"/>
                </a:solidFill>
                <a:latin typeface="微软雅黑"/>
                <a:ea typeface="微软雅黑"/>
              </a:rPr>
              <a:t>200</a:t>
            </a:r>
            <a:r>
              <a:rPr lang="zh-CN" altLang="en-US" sz="1200" dirty="0">
                <a:solidFill>
                  <a:srgbClr val="7F7F7F"/>
                </a:solidFill>
                <a:latin typeface="微软雅黑"/>
                <a:ea typeface="微软雅黑"/>
              </a:rPr>
              <a:t>字以内，据统计每页幻灯片的最好控制在</a:t>
            </a:r>
            <a:r>
              <a:rPr lang="en-US" altLang="zh-CN" sz="1200" dirty="0">
                <a:solidFill>
                  <a:srgbClr val="7F7F7F"/>
                </a:solidFill>
                <a:latin typeface="微软雅黑"/>
                <a:ea typeface="微软雅黑"/>
              </a:rPr>
              <a:t>5</a:t>
            </a:r>
            <a:r>
              <a:rPr lang="zh-CN" altLang="en-US" sz="1200" dirty="0">
                <a:solidFill>
                  <a:srgbClr val="7F7F7F"/>
                </a:solidFill>
                <a:latin typeface="微软雅黑"/>
                <a:ea typeface="微软雅黑"/>
              </a:rPr>
              <a:t>分钟之内。此处添加详细文本描述，建议与标题相关并符合整体语言风格，语言描述尽量简洁生动。尽量将每页幻灯片的字数控制在</a:t>
            </a:r>
            <a:r>
              <a:rPr lang="en-US" altLang="zh-CN" sz="1200" dirty="0">
                <a:solidFill>
                  <a:srgbClr val="7F7F7F"/>
                </a:solidFill>
                <a:latin typeface="微软雅黑"/>
                <a:ea typeface="微软雅黑"/>
              </a:rPr>
              <a:t>200</a:t>
            </a:r>
            <a:r>
              <a:rPr lang="zh-CN" altLang="en-US" sz="1200" dirty="0">
                <a:solidFill>
                  <a:srgbClr val="7F7F7F"/>
                </a:solidFill>
                <a:latin typeface="微软雅黑"/>
                <a:ea typeface="微软雅黑"/>
              </a:rPr>
              <a:t>字以内</a:t>
            </a:r>
            <a:endParaRPr lang="en-US" sz="1200" dirty="0">
              <a:solidFill>
                <a:srgbClr val="7F7F7F"/>
              </a:solidFill>
              <a:latin typeface="微软雅黑"/>
              <a:ea typeface="微软雅黑"/>
            </a:endParaRPr>
          </a:p>
        </p:txBody>
      </p:sp>
      <p:sp>
        <p:nvSpPr>
          <p:cNvPr id="8" name="Teardrop 50"/>
          <p:cNvSpPr/>
          <p:nvPr/>
        </p:nvSpPr>
        <p:spPr>
          <a:xfrm rot="13500000">
            <a:off x="2395542" y="2285957"/>
            <a:ext cx="2009775" cy="2009775"/>
          </a:xfrm>
          <a:prstGeom prst="teardrop">
            <a:avLst/>
          </a:prstGeom>
          <a:solidFill>
            <a:srgbClr val="DCAFC1"/>
          </a:solidFill>
          <a:ln w="12700" cap="flat" cmpd="sng" algn="ctr">
            <a:noFill/>
            <a:prstDash val="solid"/>
            <a:miter lim="800000"/>
          </a:ln>
          <a:effectLst/>
        </p:spPr>
        <p:txBody>
          <a:bodyPr lIns="91440" tIns="45720" rIns="91440" bIns="45720" rtlCol="0" anchor="ctr"/>
          <a:lstStyle/>
          <a:p>
            <a:pPr algn="ctr" defTabSz="914377">
              <a:defRPr/>
            </a:pPr>
            <a:endParaRPr lang="id-ID" sz="1867" kern="0">
              <a:solidFill>
                <a:srgbClr val="7F7F7F"/>
              </a:solidFill>
              <a:latin typeface="微软雅黑"/>
              <a:ea typeface="微软雅黑"/>
            </a:endParaRPr>
          </a:p>
        </p:txBody>
      </p:sp>
      <p:sp>
        <p:nvSpPr>
          <p:cNvPr id="9" name="Teardrop 51"/>
          <p:cNvSpPr/>
          <p:nvPr/>
        </p:nvSpPr>
        <p:spPr>
          <a:xfrm rot="2700000">
            <a:off x="4167190" y="2285957"/>
            <a:ext cx="2009775" cy="2009775"/>
          </a:xfrm>
          <a:prstGeom prst="teardrop">
            <a:avLst/>
          </a:prstGeom>
          <a:solidFill>
            <a:srgbClr val="B386BA"/>
          </a:solidFill>
          <a:ln w="12700" cap="flat" cmpd="sng" algn="ctr">
            <a:noFill/>
            <a:prstDash val="solid"/>
            <a:miter lim="800000"/>
          </a:ln>
          <a:effectLst/>
        </p:spPr>
        <p:txBody>
          <a:bodyPr lIns="91440" tIns="45720" rIns="91440" bIns="45720" rtlCol="0" anchor="ctr"/>
          <a:lstStyle/>
          <a:p>
            <a:pPr algn="ctr" defTabSz="914377">
              <a:defRPr/>
            </a:pPr>
            <a:endParaRPr lang="id-ID" sz="1867" kern="0">
              <a:solidFill>
                <a:srgbClr val="7F7F7F"/>
              </a:solidFill>
              <a:latin typeface="微软雅黑"/>
              <a:ea typeface="微软雅黑"/>
            </a:endParaRPr>
          </a:p>
        </p:txBody>
      </p:sp>
      <p:sp>
        <p:nvSpPr>
          <p:cNvPr id="10" name="Teardrop 52"/>
          <p:cNvSpPr/>
          <p:nvPr/>
        </p:nvSpPr>
        <p:spPr>
          <a:xfrm rot="2700000">
            <a:off x="5938839" y="2285957"/>
            <a:ext cx="2009775" cy="2009775"/>
          </a:xfrm>
          <a:prstGeom prst="teardrop">
            <a:avLst/>
          </a:prstGeom>
          <a:solidFill>
            <a:srgbClr val="A8D2C7"/>
          </a:solidFill>
          <a:ln w="12700" cap="flat" cmpd="sng" algn="ctr">
            <a:noFill/>
            <a:prstDash val="solid"/>
            <a:miter lim="800000"/>
          </a:ln>
          <a:effectLst/>
        </p:spPr>
        <p:txBody>
          <a:bodyPr lIns="91440" tIns="45720" rIns="91440" bIns="45720" rtlCol="0" anchor="ctr"/>
          <a:lstStyle/>
          <a:p>
            <a:pPr algn="ctr" defTabSz="914377">
              <a:defRPr/>
            </a:pPr>
            <a:endParaRPr lang="id-ID" sz="1867" kern="0">
              <a:solidFill>
                <a:srgbClr val="7F7F7F"/>
              </a:solidFill>
              <a:latin typeface="微软雅黑"/>
              <a:ea typeface="微软雅黑"/>
            </a:endParaRPr>
          </a:p>
        </p:txBody>
      </p:sp>
      <p:sp>
        <p:nvSpPr>
          <p:cNvPr id="11" name="Teardrop 53"/>
          <p:cNvSpPr/>
          <p:nvPr/>
        </p:nvSpPr>
        <p:spPr>
          <a:xfrm rot="2700000">
            <a:off x="7710489" y="2285957"/>
            <a:ext cx="2009775" cy="2009775"/>
          </a:xfrm>
          <a:prstGeom prst="teardrop">
            <a:avLst/>
          </a:prstGeom>
          <a:solidFill>
            <a:srgbClr val="9EBBE2"/>
          </a:solidFill>
          <a:ln w="12700" cap="flat" cmpd="sng" algn="ctr">
            <a:noFill/>
            <a:prstDash val="solid"/>
            <a:miter lim="800000"/>
          </a:ln>
          <a:effectLst/>
        </p:spPr>
        <p:txBody>
          <a:bodyPr lIns="91440" tIns="45720" rIns="91440" bIns="45720" rtlCol="0" anchor="ctr"/>
          <a:lstStyle/>
          <a:p>
            <a:pPr algn="ctr" defTabSz="914377">
              <a:defRPr/>
            </a:pPr>
            <a:endParaRPr lang="id-ID" sz="1867" kern="0">
              <a:solidFill>
                <a:srgbClr val="7F7F7F"/>
              </a:solidFill>
              <a:latin typeface="微软雅黑"/>
              <a:ea typeface="微软雅黑"/>
            </a:endParaRPr>
          </a:p>
        </p:txBody>
      </p:sp>
      <p:grpSp>
        <p:nvGrpSpPr>
          <p:cNvPr id="12" name="Group 54"/>
          <p:cNvGrpSpPr/>
          <p:nvPr/>
        </p:nvGrpSpPr>
        <p:grpSpPr>
          <a:xfrm rot="18900000">
            <a:off x="2988931" y="2888464"/>
            <a:ext cx="819175" cy="816259"/>
            <a:chOff x="-15875" y="-1587"/>
            <a:chExt cx="4014788" cy="4000501"/>
          </a:xfrm>
          <a:solidFill>
            <a:sysClr val="window" lastClr="FFFFFF"/>
          </a:solidFill>
        </p:grpSpPr>
        <p:sp>
          <p:nvSpPr>
            <p:cNvPr id="17"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sp>
          <p:nvSpPr>
            <p:cNvPr id="18"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sp>
          <p:nvSpPr>
            <p:cNvPr id="19"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sp>
          <p:nvSpPr>
            <p:cNvPr id="20"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sp>
          <p:nvSpPr>
            <p:cNvPr id="21" name="Oval 9"/>
            <p:cNvSpPr>
              <a:spLocks noChangeArrowheads="1"/>
            </p:cNvSpPr>
            <p:nvPr/>
          </p:nvSpPr>
          <p:spPr bwMode="auto">
            <a:xfrm>
              <a:off x="1500188" y="2751138"/>
              <a:ext cx="250825"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sp>
          <p:nvSpPr>
            <p:cNvPr id="22" name="Oval 10"/>
            <p:cNvSpPr>
              <a:spLocks noChangeArrowheads="1"/>
            </p:cNvSpPr>
            <p:nvPr/>
          </p:nvSpPr>
          <p:spPr bwMode="auto">
            <a:xfrm>
              <a:off x="3498850" y="874713"/>
              <a:ext cx="252413"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grpSp>
      <p:grpSp>
        <p:nvGrpSpPr>
          <p:cNvPr id="23" name="Group 61"/>
          <p:cNvGrpSpPr/>
          <p:nvPr/>
        </p:nvGrpSpPr>
        <p:grpSpPr>
          <a:xfrm>
            <a:off x="4867111" y="2958739"/>
            <a:ext cx="692096" cy="650875"/>
            <a:chOff x="-1587" y="-3175"/>
            <a:chExt cx="506412" cy="476250"/>
          </a:xfrm>
          <a:solidFill>
            <a:sysClr val="window" lastClr="FFFFFF"/>
          </a:solidFill>
        </p:grpSpPr>
        <p:sp>
          <p:nvSpPr>
            <p:cNvPr id="24"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sp>
          <p:nvSpPr>
            <p:cNvPr id="25"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grpSp>
      <p:grpSp>
        <p:nvGrpSpPr>
          <p:cNvPr id="26" name="Group 64"/>
          <p:cNvGrpSpPr/>
          <p:nvPr/>
        </p:nvGrpSpPr>
        <p:grpSpPr>
          <a:xfrm>
            <a:off x="6580984" y="2846771"/>
            <a:ext cx="762512" cy="762843"/>
            <a:chOff x="-1587" y="-3175"/>
            <a:chExt cx="3670300" cy="3671888"/>
          </a:xfrm>
          <a:solidFill>
            <a:sysClr val="window" lastClr="FFFFFF"/>
          </a:solidFill>
        </p:grpSpPr>
        <p:sp>
          <p:nvSpPr>
            <p:cNvPr id="27"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sp>
          <p:nvSpPr>
            <p:cNvPr id="28"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grpSp>
      <p:grpSp>
        <p:nvGrpSpPr>
          <p:cNvPr id="29" name="Group 67"/>
          <p:cNvGrpSpPr/>
          <p:nvPr/>
        </p:nvGrpSpPr>
        <p:grpSpPr>
          <a:xfrm>
            <a:off x="8424531" y="2916614"/>
            <a:ext cx="605072" cy="692151"/>
            <a:chOff x="-1587" y="3175"/>
            <a:chExt cx="430212" cy="492125"/>
          </a:xfrm>
          <a:solidFill>
            <a:sysClr val="window" lastClr="FFFFFF"/>
          </a:solidFill>
        </p:grpSpPr>
        <p:sp>
          <p:nvSpPr>
            <p:cNvPr id="30"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sp>
          <p:nvSpPr>
            <p:cNvPr id="31"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sp>
          <p:nvSpPr>
            <p:cNvPr id="32"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sp>
          <p:nvSpPr>
            <p:cNvPr id="33"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defRPr/>
              </a:pPr>
              <a:endParaRPr lang="id-ID" sz="1867" kern="0">
                <a:solidFill>
                  <a:srgbClr val="7F7F7F"/>
                </a:solidFill>
                <a:latin typeface="微软雅黑"/>
                <a:ea typeface="微软雅黑"/>
              </a:endParaRPr>
            </a:p>
          </p:txBody>
        </p:sp>
      </p:grpSp>
      <p:sp>
        <p:nvSpPr>
          <p:cNvPr id="34" name="文本框 33"/>
          <p:cNvSpPr txBox="1"/>
          <p:nvPr/>
        </p:nvSpPr>
        <p:spPr>
          <a:xfrm>
            <a:off x="5013694" y="7489371"/>
            <a:ext cx="877163" cy="369332"/>
          </a:xfrm>
          <a:prstGeom prst="rect">
            <a:avLst/>
          </a:prstGeom>
          <a:noFill/>
        </p:spPr>
        <p:txBody>
          <a:bodyPr wrap="none" rtlCol="0">
            <a:spAutoFit/>
          </a:bodyPr>
          <a:lstStyle/>
          <a:p>
            <a:r>
              <a:rPr lang="zh-CN" altLang="en-US" dirty="0">
                <a:cs typeface="+mn-ea"/>
                <a:sym typeface="+mn-lt"/>
              </a:rPr>
              <a:t>延时符</a:t>
            </a:r>
            <a:endParaRPr lang="en-US" altLang="zh-CN" dirty="0">
              <a:cs typeface="+mn-ea"/>
              <a:sym typeface="+mn-lt"/>
            </a:endParaRPr>
          </a:p>
        </p:txBody>
      </p:sp>
      <p:sp>
        <p:nvSpPr>
          <p:cNvPr id="35" name="Rectangle 39"/>
          <p:cNvSpPr>
            <a:spLocks noChangeArrowheads="1"/>
          </p:cNvSpPr>
          <p:nvPr/>
        </p:nvSpPr>
        <p:spPr bwMode="auto">
          <a:xfrm>
            <a:off x="1175432" y="309176"/>
            <a:ext cx="554835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800" dirty="0">
                <a:solidFill>
                  <a:schemeClr val="accent6"/>
                </a:solidFill>
                <a:latin typeface="微软雅黑 Light" panose="020B0502040204020203" pitchFamily="34" charset="-122"/>
                <a:ea typeface="微软雅黑 Light" panose="020B0502040204020203" pitchFamily="34" charset="-122"/>
              </a:rPr>
              <a:t>标题输入文本</a:t>
            </a:r>
          </a:p>
        </p:txBody>
      </p:sp>
      <p:sp>
        <p:nvSpPr>
          <p:cNvPr id="36" name="Text Box 5"/>
          <p:cNvSpPr txBox="1">
            <a:spLocks noChangeArrowheads="1"/>
          </p:cNvSpPr>
          <p:nvPr/>
        </p:nvSpPr>
        <p:spPr bwMode="auto">
          <a:xfrm>
            <a:off x="1174295" y="74006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spTree>
    <p:extLst>
      <p:ext uri="{BB962C8B-B14F-4D97-AF65-F5344CB8AC3E}">
        <p14:creationId xmlns:p14="http://schemas.microsoft.com/office/powerpoint/2010/main" val="469246358"/>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数据 3"/>
          <p:cNvSpPr/>
          <p:nvPr/>
        </p:nvSpPr>
        <p:spPr>
          <a:xfrm rot="16200000" flipH="1">
            <a:off x="1335511" y="1866685"/>
            <a:ext cx="671999" cy="265004"/>
          </a:xfrm>
          <a:prstGeom prst="flowChartInputOutpu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27">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圆角矩形 4"/>
          <p:cNvSpPr/>
          <p:nvPr/>
        </p:nvSpPr>
        <p:spPr>
          <a:xfrm>
            <a:off x="1731010" y="1432560"/>
            <a:ext cx="4032006" cy="4800007"/>
          </a:xfrm>
          <a:prstGeom prst="roundRect">
            <a:avLst>
              <a:gd name="adj" fmla="val 6769"/>
            </a:avLst>
          </a:prstGeom>
          <a:solidFill>
            <a:srgbClr val="A8D2C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7">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五边形 5"/>
          <p:cNvSpPr/>
          <p:nvPr/>
        </p:nvSpPr>
        <p:spPr>
          <a:xfrm>
            <a:off x="1539009" y="1805183"/>
            <a:ext cx="3445032" cy="530005"/>
          </a:xfrm>
          <a:prstGeom prst="homePlate">
            <a:avLst>
              <a:gd name="adj" fmla="val 33465"/>
            </a:avLst>
          </a:prstGeom>
          <a:solidFill>
            <a:srgbClr val="9EB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27">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6"/>
          <p:cNvSpPr txBox="1"/>
          <p:nvPr/>
        </p:nvSpPr>
        <p:spPr>
          <a:xfrm>
            <a:off x="2115011" y="2680563"/>
            <a:ext cx="3360005" cy="4201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517" b="1" dirty="0">
                <a:solidFill>
                  <a:schemeClr val="bg1"/>
                </a:solidFill>
                <a:latin typeface="Arial" panose="020B0604020202020204" pitchFamily="34" charset="0"/>
                <a:cs typeface="+mn-ea"/>
                <a:sym typeface="Arial" panose="020B0604020202020204" pitchFamily="34" charset="0"/>
              </a:rPr>
              <a:t>观点一：</a:t>
            </a:r>
            <a:r>
              <a:rPr lang="en-US" altLang="zh-CN" sz="758" dirty="0">
                <a:solidFill>
                  <a:schemeClr val="bg1"/>
                </a:solidFill>
                <a:latin typeface="Arial" panose="020B0604020202020204" pitchFamily="34" charset="0"/>
                <a:cs typeface="+mn-ea"/>
                <a:sym typeface="Arial" panose="020B0604020202020204" pitchFamily="34" charset="0"/>
              </a:rPr>
              <a:t>Please replace text, click add relevant headline, modify the text content, also can copy your content to this directly.</a:t>
            </a:r>
          </a:p>
        </p:txBody>
      </p:sp>
      <p:sp>
        <p:nvSpPr>
          <p:cNvPr id="8" name="TextBox 7"/>
          <p:cNvSpPr txBox="1"/>
          <p:nvPr/>
        </p:nvSpPr>
        <p:spPr>
          <a:xfrm>
            <a:off x="2025342" y="1921732"/>
            <a:ext cx="2265227" cy="319896"/>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pPr>
              <a:lnSpc>
                <a:spcPct val="120000"/>
              </a:lnSpc>
            </a:pPr>
            <a:r>
              <a:rPr lang="zh-CN" altLang="en-US" sz="1896" b="0">
                <a:solidFill>
                  <a:schemeClr val="bg1"/>
                </a:solidFill>
                <a:latin typeface="Arial" panose="020B0604020202020204" pitchFamily="34" charset="0"/>
                <a:cs typeface="+mn-ea"/>
                <a:sym typeface="Arial" panose="020B0604020202020204" pitchFamily="34" charset="0"/>
              </a:rPr>
              <a:t>请替换文字内容</a:t>
            </a:r>
            <a:endParaRPr lang="zh-CN" altLang="en-US" sz="1896" b="0" dirty="0">
              <a:solidFill>
                <a:schemeClr val="bg1"/>
              </a:solidFill>
              <a:latin typeface="Arial" panose="020B0604020202020204" pitchFamily="34" charset="0"/>
              <a:cs typeface="+mn-ea"/>
              <a:sym typeface="Arial" panose="020B0604020202020204" pitchFamily="34" charset="0"/>
            </a:endParaRPr>
          </a:p>
        </p:txBody>
      </p:sp>
      <p:sp>
        <p:nvSpPr>
          <p:cNvPr id="9" name="TextBox 8"/>
          <p:cNvSpPr txBox="1"/>
          <p:nvPr/>
        </p:nvSpPr>
        <p:spPr>
          <a:xfrm>
            <a:off x="2115011" y="3807532"/>
            <a:ext cx="3360005" cy="4201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517" b="1" dirty="0">
                <a:solidFill>
                  <a:schemeClr val="bg1"/>
                </a:solidFill>
                <a:latin typeface="Arial" panose="020B0604020202020204" pitchFamily="34" charset="0"/>
                <a:cs typeface="+mn-ea"/>
                <a:sym typeface="Arial" panose="020B0604020202020204" pitchFamily="34" charset="0"/>
              </a:rPr>
              <a:t>观点二：</a:t>
            </a:r>
            <a:r>
              <a:rPr lang="en-US" altLang="zh-CN" sz="758" dirty="0">
                <a:solidFill>
                  <a:schemeClr val="bg1"/>
                </a:solidFill>
                <a:latin typeface="Arial" panose="020B0604020202020204" pitchFamily="34" charset="0"/>
                <a:cs typeface="+mn-ea"/>
                <a:sym typeface="Arial" panose="020B0604020202020204" pitchFamily="34" charset="0"/>
              </a:rPr>
              <a:t>Please replace text, click add relevant headline, modify the text content, also can copy your content to this directly.</a:t>
            </a:r>
          </a:p>
        </p:txBody>
      </p:sp>
      <p:sp>
        <p:nvSpPr>
          <p:cNvPr id="10" name="TextBox 9"/>
          <p:cNvSpPr txBox="1"/>
          <p:nvPr/>
        </p:nvSpPr>
        <p:spPr>
          <a:xfrm>
            <a:off x="2115011" y="4959532"/>
            <a:ext cx="3360005" cy="4201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517" b="1" dirty="0">
                <a:solidFill>
                  <a:schemeClr val="bg1"/>
                </a:solidFill>
                <a:latin typeface="Arial" panose="020B0604020202020204" pitchFamily="34" charset="0"/>
                <a:cs typeface="+mn-ea"/>
                <a:sym typeface="Arial" panose="020B0604020202020204" pitchFamily="34" charset="0"/>
              </a:rPr>
              <a:t>观点三：</a:t>
            </a:r>
            <a:r>
              <a:rPr lang="en-US" altLang="zh-CN" sz="758" dirty="0">
                <a:solidFill>
                  <a:schemeClr val="bg1"/>
                </a:solidFill>
                <a:latin typeface="Arial" panose="020B0604020202020204" pitchFamily="34" charset="0"/>
                <a:cs typeface="+mn-ea"/>
                <a:sym typeface="Arial" panose="020B0604020202020204" pitchFamily="34" charset="0"/>
              </a:rPr>
              <a:t>Please replace text, click add relevant headline, modify the text content, also can copy your content to this directly.</a:t>
            </a:r>
          </a:p>
        </p:txBody>
      </p:sp>
      <p:sp>
        <p:nvSpPr>
          <p:cNvPr id="11" name="流程图: 数据 10"/>
          <p:cNvSpPr/>
          <p:nvPr/>
        </p:nvSpPr>
        <p:spPr>
          <a:xfrm rot="16200000" flipH="1">
            <a:off x="6231518" y="1866685"/>
            <a:ext cx="671999" cy="265004"/>
          </a:xfrm>
          <a:prstGeom prst="flowChartInputOutpu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27">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圆角矩形 11"/>
          <p:cNvSpPr/>
          <p:nvPr/>
        </p:nvSpPr>
        <p:spPr>
          <a:xfrm>
            <a:off x="6627017" y="1432560"/>
            <a:ext cx="4032006" cy="4800007"/>
          </a:xfrm>
          <a:prstGeom prst="roundRect">
            <a:avLst>
              <a:gd name="adj" fmla="val 6769"/>
            </a:avLst>
          </a:prstGeom>
          <a:solidFill>
            <a:srgbClr val="A8D2C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7">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五边形 12"/>
          <p:cNvSpPr/>
          <p:nvPr/>
        </p:nvSpPr>
        <p:spPr>
          <a:xfrm>
            <a:off x="6435017" y="1805183"/>
            <a:ext cx="3445032" cy="530005"/>
          </a:xfrm>
          <a:prstGeom prst="homePlate">
            <a:avLst>
              <a:gd name="adj" fmla="val 33465"/>
            </a:avLst>
          </a:prstGeom>
          <a:solidFill>
            <a:srgbClr val="9EB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27">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7011017" y="2680563"/>
            <a:ext cx="3360005" cy="4201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517" b="1" dirty="0">
                <a:solidFill>
                  <a:schemeClr val="bg1"/>
                </a:solidFill>
                <a:latin typeface="Arial" panose="020B0604020202020204" pitchFamily="34" charset="0"/>
                <a:cs typeface="+mn-ea"/>
                <a:sym typeface="Arial" panose="020B0604020202020204" pitchFamily="34" charset="0"/>
              </a:rPr>
              <a:t>结论一：</a:t>
            </a:r>
            <a:r>
              <a:rPr lang="en-US" altLang="zh-CN" sz="758" dirty="0">
                <a:solidFill>
                  <a:schemeClr val="bg1"/>
                </a:solidFill>
                <a:latin typeface="Arial" panose="020B0604020202020204" pitchFamily="34" charset="0"/>
                <a:cs typeface="+mn-ea"/>
                <a:sym typeface="Arial" panose="020B0604020202020204" pitchFamily="34" charset="0"/>
              </a:rPr>
              <a:t>Please replace text, click add relevant headline, modify the text content, also can copy your content to this directly.</a:t>
            </a:r>
          </a:p>
        </p:txBody>
      </p:sp>
      <p:sp>
        <p:nvSpPr>
          <p:cNvPr id="15" name="TextBox 14"/>
          <p:cNvSpPr txBox="1"/>
          <p:nvPr/>
        </p:nvSpPr>
        <p:spPr>
          <a:xfrm>
            <a:off x="6921348" y="1921732"/>
            <a:ext cx="2265227" cy="319896"/>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pPr>
              <a:lnSpc>
                <a:spcPct val="120000"/>
              </a:lnSpc>
            </a:pPr>
            <a:r>
              <a:rPr lang="zh-CN" altLang="en-US" sz="1896" b="0">
                <a:solidFill>
                  <a:schemeClr val="bg1"/>
                </a:solidFill>
                <a:latin typeface="Arial" panose="020B0604020202020204" pitchFamily="34" charset="0"/>
                <a:cs typeface="+mn-ea"/>
                <a:sym typeface="Arial" panose="020B0604020202020204" pitchFamily="34" charset="0"/>
              </a:rPr>
              <a:t>请替换文字内容</a:t>
            </a:r>
            <a:endParaRPr lang="zh-CN" altLang="en-US" sz="1896" b="0" dirty="0">
              <a:solidFill>
                <a:schemeClr val="bg1"/>
              </a:solidFill>
              <a:latin typeface="Arial" panose="020B0604020202020204" pitchFamily="34" charset="0"/>
              <a:cs typeface="+mn-ea"/>
              <a:sym typeface="Arial" panose="020B0604020202020204" pitchFamily="34" charset="0"/>
            </a:endParaRPr>
          </a:p>
        </p:txBody>
      </p:sp>
      <p:sp>
        <p:nvSpPr>
          <p:cNvPr id="16" name="TextBox 15"/>
          <p:cNvSpPr txBox="1"/>
          <p:nvPr/>
        </p:nvSpPr>
        <p:spPr>
          <a:xfrm>
            <a:off x="7011017" y="3807532"/>
            <a:ext cx="3360005" cy="4201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517" b="1" dirty="0">
                <a:solidFill>
                  <a:schemeClr val="bg1"/>
                </a:solidFill>
                <a:latin typeface="Arial" panose="020B0604020202020204" pitchFamily="34" charset="0"/>
                <a:cs typeface="+mn-ea"/>
                <a:sym typeface="Arial" panose="020B0604020202020204" pitchFamily="34" charset="0"/>
              </a:rPr>
              <a:t>结论二：</a:t>
            </a:r>
            <a:r>
              <a:rPr lang="en-US" altLang="zh-CN" sz="758" dirty="0">
                <a:solidFill>
                  <a:schemeClr val="bg1"/>
                </a:solidFill>
                <a:latin typeface="Arial" panose="020B0604020202020204" pitchFamily="34" charset="0"/>
                <a:cs typeface="+mn-ea"/>
                <a:sym typeface="Arial" panose="020B0604020202020204" pitchFamily="34" charset="0"/>
              </a:rPr>
              <a:t>Please replace text, click add relevant headline, modify the text content, also can copy your content to this directly.</a:t>
            </a:r>
          </a:p>
        </p:txBody>
      </p:sp>
      <p:sp>
        <p:nvSpPr>
          <p:cNvPr id="17" name="TextBox 16"/>
          <p:cNvSpPr txBox="1"/>
          <p:nvPr/>
        </p:nvSpPr>
        <p:spPr>
          <a:xfrm>
            <a:off x="7011017" y="4959532"/>
            <a:ext cx="3360005" cy="4201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517" b="1" dirty="0">
                <a:solidFill>
                  <a:schemeClr val="bg1"/>
                </a:solidFill>
                <a:latin typeface="Arial" panose="020B0604020202020204" pitchFamily="34" charset="0"/>
                <a:cs typeface="+mn-ea"/>
                <a:sym typeface="Arial" panose="020B0604020202020204" pitchFamily="34" charset="0"/>
              </a:rPr>
              <a:t>结论三：</a:t>
            </a:r>
            <a:r>
              <a:rPr lang="en-US" altLang="zh-CN" sz="758" dirty="0">
                <a:solidFill>
                  <a:schemeClr val="bg1"/>
                </a:solidFill>
                <a:latin typeface="Arial" panose="020B0604020202020204" pitchFamily="34" charset="0"/>
                <a:cs typeface="+mn-ea"/>
                <a:sym typeface="Arial" panose="020B0604020202020204" pitchFamily="34" charset="0"/>
              </a:rPr>
              <a:t>Please replace text, click add relevant headline, modify the text content, also can copy your content to this directly.</a:t>
            </a:r>
          </a:p>
        </p:txBody>
      </p:sp>
      <p:sp>
        <p:nvSpPr>
          <p:cNvPr id="20" name="文本框 19"/>
          <p:cNvSpPr txBox="1"/>
          <p:nvPr/>
        </p:nvSpPr>
        <p:spPr>
          <a:xfrm>
            <a:off x="5013694" y="7489371"/>
            <a:ext cx="877163" cy="369332"/>
          </a:xfrm>
          <a:prstGeom prst="rect">
            <a:avLst/>
          </a:prstGeom>
          <a:noFill/>
        </p:spPr>
        <p:txBody>
          <a:bodyPr wrap="none" rtlCol="0">
            <a:spAutoFit/>
          </a:bodyPr>
          <a:lstStyle/>
          <a:p>
            <a:r>
              <a:rPr lang="zh-CN" altLang="en-US" dirty="0">
                <a:cs typeface="+mn-ea"/>
                <a:sym typeface="+mn-lt"/>
              </a:rPr>
              <a:t>延时符</a:t>
            </a:r>
            <a:endParaRPr lang="en-US" altLang="zh-CN" dirty="0">
              <a:cs typeface="+mn-ea"/>
              <a:sym typeface="+mn-lt"/>
            </a:endParaRPr>
          </a:p>
        </p:txBody>
      </p:sp>
      <p:sp>
        <p:nvSpPr>
          <p:cNvPr id="18" name="Rectangle 39"/>
          <p:cNvSpPr>
            <a:spLocks noChangeArrowheads="1"/>
          </p:cNvSpPr>
          <p:nvPr/>
        </p:nvSpPr>
        <p:spPr bwMode="auto">
          <a:xfrm>
            <a:off x="1175431" y="309176"/>
            <a:ext cx="56158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800" dirty="0">
                <a:solidFill>
                  <a:schemeClr val="accent6"/>
                </a:solidFill>
                <a:latin typeface="微软雅黑 Light" panose="020B0502040204020203" pitchFamily="34" charset="-122"/>
                <a:ea typeface="微软雅黑 Light" panose="020B0502040204020203" pitchFamily="34" charset="-122"/>
              </a:rPr>
              <a:t>标题输入文本</a:t>
            </a:r>
          </a:p>
        </p:txBody>
      </p:sp>
      <p:sp>
        <p:nvSpPr>
          <p:cNvPr id="19" name="Text Box 5"/>
          <p:cNvSpPr txBox="1">
            <a:spLocks noChangeArrowheads="1"/>
          </p:cNvSpPr>
          <p:nvPr/>
        </p:nvSpPr>
        <p:spPr bwMode="auto">
          <a:xfrm>
            <a:off x="1174295" y="74006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spTree>
    <p:extLst>
      <p:ext uri="{BB962C8B-B14F-4D97-AF65-F5344CB8AC3E}">
        <p14:creationId xmlns:p14="http://schemas.microsoft.com/office/powerpoint/2010/main" val="2272807926"/>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right)">
                                      <p:cBhvr>
                                        <p:cTn id="36" dur="500"/>
                                        <p:tgtEl>
                                          <p:spTgt spid="11"/>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par>
                          <p:cTn id="54" fill="hold">
                            <p:stCondLst>
                              <p:cond delay="4000"/>
                            </p:stCondLst>
                            <p:childTnLst>
                              <p:par>
                                <p:cTn id="55" presetID="22" presetClass="entr" presetSubtype="4"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down)">
                                      <p:cBhvr>
                                        <p:cTn id="5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6240378" y="2325715"/>
            <a:ext cx="6018297" cy="707886"/>
          </a:xfrm>
          <a:prstGeom prst="rect">
            <a:avLst/>
          </a:prstGeom>
          <a:noFill/>
        </p:spPr>
        <p:txBody>
          <a:bodyPr wrap="square" rtlCol="0">
            <a:spAutoFit/>
          </a:bodyPr>
          <a:lstStyle/>
          <a:p>
            <a:r>
              <a:rPr lang="zh-CN" altLang="en-US" sz="4000" dirty="0">
                <a:solidFill>
                  <a:schemeClr val="accent1"/>
                </a:solidFill>
                <a:latin typeface="微软雅黑 Light" panose="020B0502040204020203" pitchFamily="34" charset="-122"/>
                <a:ea typeface="微软雅黑 Light" panose="020B0502040204020203" pitchFamily="34" charset="-122"/>
              </a:rPr>
              <a:t>标题输入文本</a:t>
            </a:r>
          </a:p>
        </p:txBody>
      </p:sp>
      <p:sp>
        <p:nvSpPr>
          <p:cNvPr id="6" name="TextBox 3"/>
          <p:cNvSpPr txBox="1"/>
          <p:nvPr/>
        </p:nvSpPr>
        <p:spPr>
          <a:xfrm>
            <a:off x="3188519" y="2129911"/>
            <a:ext cx="2702338" cy="2598178"/>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13800" dirty="0">
                <a:solidFill>
                  <a:schemeClr val="bg1">
                    <a:lumMod val="50000"/>
                  </a:schemeClr>
                </a:solidFill>
                <a:latin typeface="微软雅黑 Light" panose="020B0502040204020203" pitchFamily="34" charset="-122"/>
                <a:ea typeface="微软雅黑 Light" panose="020B0502040204020203" pitchFamily="34" charset="-122"/>
              </a:rPr>
              <a:t>04</a:t>
            </a:r>
            <a:endParaRPr lang="zh-CN" altLang="en-US" sz="13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7" name="TextBox 6"/>
          <p:cNvSpPr txBox="1"/>
          <p:nvPr/>
        </p:nvSpPr>
        <p:spPr>
          <a:xfrm>
            <a:off x="6240379" y="3033601"/>
            <a:ext cx="1973179" cy="378886"/>
          </a:xfrm>
          <a:prstGeom prst="rect">
            <a:avLst/>
          </a:prstGeom>
          <a:noFill/>
        </p:spPr>
        <p:txBody>
          <a:bodyPr wrap="square" rtlCol="0">
            <a:spAutoFit/>
          </a:bodyPr>
          <a:lstStyle/>
          <a:p>
            <a:pPr marL="171450" indent="-171450">
              <a:lnSpc>
                <a:spcPct val="150000"/>
              </a:lnSpc>
              <a:buClr>
                <a:schemeClr val="bg1">
                  <a:lumMod val="50000"/>
                </a:schemeClr>
              </a:buClr>
              <a:buFont typeface="Wingdings" pitchFamily="2" charset="2"/>
              <a:buChar char="ü"/>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输入副标题</a:t>
            </a:r>
          </a:p>
        </p:txBody>
      </p:sp>
    </p:spTree>
    <p:extLst>
      <p:ext uri="{BB962C8B-B14F-4D97-AF65-F5344CB8AC3E}">
        <p14:creationId xmlns:p14="http://schemas.microsoft.com/office/powerpoint/2010/main" val="1912960029"/>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6"/>
          <p:cNvCxnSpPr/>
          <p:nvPr/>
        </p:nvCxnSpPr>
        <p:spPr>
          <a:xfrm>
            <a:off x="6286064" y="3765878"/>
            <a:ext cx="4091571" cy="0"/>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8"/>
          <p:cNvCxnSpPr/>
          <p:nvPr/>
        </p:nvCxnSpPr>
        <p:spPr>
          <a:xfrm>
            <a:off x="8331850" y="2104919"/>
            <a:ext cx="0" cy="3321922"/>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7" name="斜纹 47"/>
          <p:cNvSpPr/>
          <p:nvPr/>
        </p:nvSpPr>
        <p:spPr>
          <a:xfrm flipH="1">
            <a:off x="7288745" y="2627156"/>
            <a:ext cx="2134013" cy="2595373"/>
          </a:xfrm>
          <a:custGeom>
            <a:avLst/>
            <a:gdLst/>
            <a:ahLst/>
            <a:cxnLst/>
            <a:rect l="l" t="t" r="r" b="b"/>
            <a:pathLst>
              <a:path w="1991521" h="2422004">
                <a:moveTo>
                  <a:pt x="999704" y="0"/>
                </a:moveTo>
                <a:lnTo>
                  <a:pt x="999416" y="3196"/>
                </a:lnTo>
                <a:cubicBezTo>
                  <a:pt x="941315" y="20326"/>
                  <a:pt x="892227" y="324615"/>
                  <a:pt x="871921" y="750311"/>
                </a:cubicBezTo>
                <a:cubicBezTo>
                  <a:pt x="546229" y="937452"/>
                  <a:pt x="-47874" y="1110302"/>
                  <a:pt x="3077" y="1317103"/>
                </a:cubicBezTo>
                <a:lnTo>
                  <a:pt x="861802" y="1175458"/>
                </a:lnTo>
                <a:cubicBezTo>
                  <a:pt x="861599" y="1181301"/>
                  <a:pt x="861594" y="1187155"/>
                  <a:pt x="861594" y="1193019"/>
                </a:cubicBezTo>
                <a:cubicBezTo>
                  <a:pt x="861594" y="1602301"/>
                  <a:pt x="886320" y="1963404"/>
                  <a:pt x="924247" y="2177679"/>
                </a:cubicBezTo>
                <a:lnTo>
                  <a:pt x="808510" y="2293416"/>
                </a:lnTo>
                <a:lnTo>
                  <a:pt x="808510" y="2422003"/>
                </a:lnTo>
                <a:lnTo>
                  <a:pt x="947135" y="2283379"/>
                </a:lnTo>
                <a:cubicBezTo>
                  <a:pt x="963187" y="2342747"/>
                  <a:pt x="980980" y="2377776"/>
                  <a:pt x="999703" y="2382963"/>
                </a:cubicBezTo>
                <a:cubicBezTo>
                  <a:pt x="999704" y="2383278"/>
                  <a:pt x="999704" y="2383593"/>
                  <a:pt x="999704" y="2383906"/>
                </a:cubicBezTo>
                <a:lnTo>
                  <a:pt x="999704" y="2383904"/>
                </a:lnTo>
                <a:lnTo>
                  <a:pt x="1000820" y="2383434"/>
                </a:lnTo>
                <a:lnTo>
                  <a:pt x="1004469" y="2384971"/>
                </a:lnTo>
                <a:lnTo>
                  <a:pt x="1004469" y="2384973"/>
                </a:lnTo>
                <a:cubicBezTo>
                  <a:pt x="1004469" y="2383956"/>
                  <a:pt x="1004469" y="2382930"/>
                  <a:pt x="1004474" y="2381895"/>
                </a:cubicBezTo>
                <a:cubicBezTo>
                  <a:pt x="1024062" y="2376464"/>
                  <a:pt x="1042631" y="2338373"/>
                  <a:pt x="1059337" y="2273945"/>
                </a:cubicBezTo>
                <a:lnTo>
                  <a:pt x="1207395" y="2422004"/>
                </a:lnTo>
                <a:lnTo>
                  <a:pt x="1207395" y="2293417"/>
                </a:lnTo>
                <a:lnTo>
                  <a:pt x="1081619" y="2167641"/>
                </a:lnTo>
                <a:cubicBezTo>
                  <a:pt x="1118534" y="1952318"/>
                  <a:pt x="1142579" y="1595562"/>
                  <a:pt x="1142579" y="1191952"/>
                </a:cubicBezTo>
                <a:lnTo>
                  <a:pt x="1142409" y="1177552"/>
                </a:lnTo>
                <a:lnTo>
                  <a:pt x="1988444" y="1317104"/>
                </a:lnTo>
                <a:cubicBezTo>
                  <a:pt x="2038725" y="1113022"/>
                  <a:pt x="1460799" y="942003"/>
                  <a:pt x="1132557" y="757724"/>
                </a:cubicBezTo>
                <a:cubicBezTo>
                  <a:pt x="1112573" y="327045"/>
                  <a:pt x="1063124" y="18585"/>
                  <a:pt x="1004558" y="2045"/>
                </a:cubicBezTo>
                <a:lnTo>
                  <a:pt x="1004469" y="1067"/>
                </a:lnTo>
                <a:cubicBezTo>
                  <a:pt x="1004087" y="1067"/>
                  <a:pt x="1003706" y="1080"/>
                  <a:pt x="1003353" y="1537"/>
                </a:cubicBezTo>
                <a:cubicBezTo>
                  <a:pt x="1002305" y="145"/>
                  <a:pt x="1001007" y="0"/>
                  <a:pt x="999704" y="0"/>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defTabSz="1058730">
              <a:lnSpc>
                <a:spcPct val="120000"/>
              </a:lnSpc>
              <a:defRPr/>
            </a:pPr>
            <a:endParaRPr lang="zh-CN" alt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6203684" y="2104918"/>
            <a:ext cx="569062" cy="585321"/>
          </a:xfrm>
          <a:prstGeom prst="rect">
            <a:avLst/>
          </a:prstGeom>
          <a:solidFill>
            <a:srgbClr val="9EBB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58730">
              <a:lnSpc>
                <a:spcPct val="120000"/>
              </a:lnSpc>
              <a:defRPr/>
            </a:pPr>
            <a:r>
              <a:rPr lang="en-US" altLang="zh-CN"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6"/>
          <p:cNvSpPr>
            <a:spLocks noChangeArrowheads="1"/>
          </p:cNvSpPr>
          <p:nvPr/>
        </p:nvSpPr>
        <p:spPr bwMode="auto">
          <a:xfrm>
            <a:off x="6203682" y="2935921"/>
            <a:ext cx="1512118" cy="5598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058730" eaLnBrk="1" hangingPunct="1">
              <a:lnSpc>
                <a:spcPct val="120000"/>
              </a:lnSpc>
            </a:pPr>
            <a:r>
              <a:rPr lang="en-US" altLang="zh-CN"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zh-CN" alt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矩形 6"/>
          <p:cNvSpPr>
            <a:spLocks noChangeArrowheads="1"/>
          </p:cNvSpPr>
          <p:nvPr/>
        </p:nvSpPr>
        <p:spPr bwMode="auto">
          <a:xfrm>
            <a:off x="9059770" y="2924894"/>
            <a:ext cx="1558084" cy="5598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058730" eaLnBrk="1" hangingPunct="1">
              <a:lnSpc>
                <a:spcPct val="120000"/>
              </a:lnSpc>
            </a:pPr>
            <a:r>
              <a:rPr lang="en-US" altLang="zh-CN"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zh-CN" alt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6"/>
          <p:cNvSpPr>
            <a:spLocks noChangeArrowheads="1"/>
          </p:cNvSpPr>
          <p:nvPr/>
        </p:nvSpPr>
        <p:spPr bwMode="auto">
          <a:xfrm>
            <a:off x="9059770" y="4267281"/>
            <a:ext cx="1558084" cy="5598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058730" eaLnBrk="1" hangingPunct="1">
              <a:lnSpc>
                <a:spcPct val="120000"/>
              </a:lnSpc>
            </a:pPr>
            <a:r>
              <a:rPr lang="en-US" altLang="zh-CN"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zh-CN" alt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矩形 6"/>
          <p:cNvSpPr>
            <a:spLocks noChangeArrowheads="1"/>
          </p:cNvSpPr>
          <p:nvPr/>
        </p:nvSpPr>
        <p:spPr bwMode="auto">
          <a:xfrm>
            <a:off x="6203682" y="4267281"/>
            <a:ext cx="1512118" cy="5598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058730" eaLnBrk="1" hangingPunct="1">
              <a:lnSpc>
                <a:spcPct val="120000"/>
              </a:lnSpc>
            </a:pPr>
            <a:r>
              <a:rPr lang="en-US" altLang="zh-CN"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zh-CN" alt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矩形 20"/>
          <p:cNvSpPr/>
          <p:nvPr/>
        </p:nvSpPr>
        <p:spPr>
          <a:xfrm>
            <a:off x="10048792" y="2104918"/>
            <a:ext cx="569062" cy="585321"/>
          </a:xfrm>
          <a:prstGeom prst="rect">
            <a:avLst/>
          </a:prstGeom>
          <a:solidFill>
            <a:srgbClr val="A8D2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58730">
              <a:lnSpc>
                <a:spcPct val="120000"/>
              </a:lnSpc>
              <a:defRPr/>
            </a:pPr>
            <a:r>
              <a:rPr lang="en-US" altLang="zh-CN"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矩形 21"/>
          <p:cNvSpPr/>
          <p:nvPr/>
        </p:nvSpPr>
        <p:spPr>
          <a:xfrm>
            <a:off x="6203684" y="5013320"/>
            <a:ext cx="569062" cy="585321"/>
          </a:xfrm>
          <a:prstGeom prst="rect">
            <a:avLst/>
          </a:prstGeom>
          <a:solidFill>
            <a:srgbClr val="B386B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58730">
              <a:lnSpc>
                <a:spcPct val="120000"/>
              </a:lnSpc>
              <a:defRPr/>
            </a:pPr>
            <a:r>
              <a:rPr lang="en-US" altLang="zh-CN"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矩形 22"/>
          <p:cNvSpPr/>
          <p:nvPr/>
        </p:nvSpPr>
        <p:spPr>
          <a:xfrm>
            <a:off x="10048792" y="5013319"/>
            <a:ext cx="569062" cy="585321"/>
          </a:xfrm>
          <a:prstGeom prst="rect">
            <a:avLst/>
          </a:prstGeom>
          <a:solidFill>
            <a:srgbClr val="DCAF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58730">
              <a:lnSpc>
                <a:spcPct val="120000"/>
              </a:lnSpc>
              <a:defRPr/>
            </a:pPr>
            <a:r>
              <a:rPr lang="en-US" altLang="zh-CN"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Content Placeholder 2"/>
          <p:cNvSpPr txBox="1">
            <a:spLocks/>
          </p:cNvSpPr>
          <p:nvPr/>
        </p:nvSpPr>
        <p:spPr>
          <a:xfrm>
            <a:off x="2255750" y="2578253"/>
            <a:ext cx="1795298" cy="22397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327"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27" b="1"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ontent Placeholder 2"/>
          <p:cNvSpPr txBox="1">
            <a:spLocks/>
          </p:cNvSpPr>
          <p:nvPr/>
        </p:nvSpPr>
        <p:spPr>
          <a:xfrm>
            <a:off x="2255750" y="2906071"/>
            <a:ext cx="3168380" cy="26795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758" b="1"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文本框 19"/>
          <p:cNvSpPr txBox="1"/>
          <p:nvPr/>
        </p:nvSpPr>
        <p:spPr>
          <a:xfrm>
            <a:off x="5013694" y="7489371"/>
            <a:ext cx="877163" cy="369332"/>
          </a:xfrm>
          <a:prstGeom prst="rect">
            <a:avLst/>
          </a:prstGeom>
          <a:noFill/>
        </p:spPr>
        <p:txBody>
          <a:bodyPr wrap="none" rtlCol="0">
            <a:spAutoFit/>
          </a:bodyPr>
          <a:lstStyle/>
          <a:p>
            <a:r>
              <a:rPr lang="zh-CN" altLang="en-US" dirty="0">
                <a:cs typeface="+mn-ea"/>
                <a:sym typeface="+mn-lt"/>
              </a:rPr>
              <a:t>延时符</a:t>
            </a:r>
            <a:endParaRPr lang="en-US" altLang="zh-CN" dirty="0">
              <a:cs typeface="+mn-ea"/>
              <a:sym typeface="+mn-lt"/>
            </a:endParaRPr>
          </a:p>
        </p:txBody>
      </p:sp>
      <p:sp>
        <p:nvSpPr>
          <p:cNvPr id="27" name="Rectangle 39"/>
          <p:cNvSpPr>
            <a:spLocks noChangeArrowheads="1"/>
          </p:cNvSpPr>
          <p:nvPr/>
        </p:nvSpPr>
        <p:spPr bwMode="auto">
          <a:xfrm>
            <a:off x="1175432" y="309176"/>
            <a:ext cx="65403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800" dirty="0">
                <a:solidFill>
                  <a:schemeClr val="accent6"/>
                </a:solidFill>
                <a:latin typeface="微软雅黑 Light" panose="020B0502040204020203" pitchFamily="34" charset="-122"/>
                <a:ea typeface="微软雅黑 Light" panose="020B0502040204020203" pitchFamily="34" charset="-122"/>
              </a:rPr>
              <a:t>标题输入文本</a:t>
            </a:r>
          </a:p>
        </p:txBody>
      </p:sp>
      <p:sp>
        <p:nvSpPr>
          <p:cNvPr id="28" name="Text Box 5"/>
          <p:cNvSpPr txBox="1">
            <a:spLocks noChangeArrowheads="1"/>
          </p:cNvSpPr>
          <p:nvPr/>
        </p:nvSpPr>
        <p:spPr bwMode="auto">
          <a:xfrm>
            <a:off x="1174295" y="74006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spTree>
    <p:extLst>
      <p:ext uri="{BB962C8B-B14F-4D97-AF65-F5344CB8AC3E}">
        <p14:creationId xmlns:p14="http://schemas.microsoft.com/office/powerpoint/2010/main" val="4024092556"/>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outHorizontal)">
                                      <p:cBhvr>
                                        <p:cTn id="14" dur="500"/>
                                        <p:tgtEl>
                                          <p:spTgt spid="6"/>
                                        </p:tgtEl>
                                      </p:cBhvr>
                                    </p:animEffect>
                                  </p:childTnLst>
                                </p:cTn>
                              </p:par>
                              <p:par>
                                <p:cTn id="15" presetID="16" presetClass="entr" presetSubtype="21"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5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750"/>
                                        <p:tgtEl>
                                          <p:spTgt spid="18"/>
                                        </p:tgtEl>
                                      </p:cBhvr>
                                    </p:animEffect>
                                  </p:childTnLst>
                                </p:cTn>
                              </p:par>
                            </p:childTnLst>
                          </p:cTn>
                        </p:par>
                        <p:par>
                          <p:cTn id="59" fill="hold">
                            <p:stCondLst>
                              <p:cond delay="750"/>
                            </p:stCondLst>
                            <p:childTnLst>
                              <p:par>
                                <p:cTn id="60" presetID="22" presetClass="entr" presetSubtype="8"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750"/>
                                        <p:tgtEl>
                                          <p:spTgt spid="19"/>
                                        </p:tgtEl>
                                      </p:cBhvr>
                                    </p:animEffect>
                                  </p:childTnLst>
                                </p:cTn>
                              </p:par>
                            </p:childTnLst>
                          </p:cTn>
                        </p:par>
                        <p:par>
                          <p:cTn id="63" fill="hold">
                            <p:stCondLst>
                              <p:cond delay="1500"/>
                            </p:stCondLst>
                            <p:childTnLst>
                              <p:par>
                                <p:cTn id="64" presetID="22" presetClass="entr" presetSubtype="4"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p:bldP spid="13" grpId="0"/>
      <p:bldP spid="14" grpId="0"/>
      <p:bldP spid="15" grpId="0"/>
      <p:bldP spid="21" grpId="0" animBg="1"/>
      <p:bldP spid="22" grpId="0" animBg="1"/>
      <p:bldP spid="23" grpId="0" animBg="1"/>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2742400" y="2003863"/>
            <a:ext cx="1440000" cy="1440000"/>
          </a:xfrm>
          <a:prstGeom prst="ellipse">
            <a:avLst/>
          </a:prstGeom>
          <a:solidFill>
            <a:srgbClr val="4CC7A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0" b="1" dirty="0">
                <a:latin typeface="微软雅黑" panose="020B0503020204020204" pitchFamily="34" charset="-122"/>
                <a:ea typeface="微软雅黑" panose="020B0503020204020204" pitchFamily="34" charset="-122"/>
              </a:rPr>
              <a:t>感</a:t>
            </a:r>
          </a:p>
        </p:txBody>
      </p:sp>
      <p:sp>
        <p:nvSpPr>
          <p:cNvPr id="24" name="椭圆 23"/>
          <p:cNvSpPr/>
          <p:nvPr/>
        </p:nvSpPr>
        <p:spPr>
          <a:xfrm>
            <a:off x="4257968" y="2003863"/>
            <a:ext cx="1440000" cy="1440000"/>
          </a:xfrm>
          <a:prstGeom prst="ellipse">
            <a:avLst/>
          </a:prstGeom>
          <a:solidFill>
            <a:srgbClr val="37A7D9">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0" b="1" dirty="0">
                <a:latin typeface="微软雅黑" panose="020B0503020204020204" pitchFamily="34" charset="-122"/>
                <a:ea typeface="微软雅黑" panose="020B0503020204020204" pitchFamily="34" charset="-122"/>
              </a:rPr>
              <a:t>谢</a:t>
            </a:r>
          </a:p>
        </p:txBody>
      </p:sp>
      <p:sp>
        <p:nvSpPr>
          <p:cNvPr id="25" name="椭圆 24"/>
          <p:cNvSpPr/>
          <p:nvPr/>
        </p:nvSpPr>
        <p:spPr>
          <a:xfrm>
            <a:off x="5773536" y="2003863"/>
            <a:ext cx="1440000" cy="1440000"/>
          </a:xfrm>
          <a:prstGeom prst="ellipse">
            <a:avLst/>
          </a:prstGeom>
          <a:solidFill>
            <a:srgbClr val="FE604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0" b="1" dirty="0">
                <a:latin typeface="微软雅黑" panose="020B0503020204020204" pitchFamily="34" charset="-122"/>
                <a:ea typeface="微软雅黑" panose="020B0503020204020204" pitchFamily="34" charset="-122"/>
              </a:rPr>
              <a:t>观</a:t>
            </a:r>
          </a:p>
        </p:txBody>
      </p:sp>
      <p:sp>
        <p:nvSpPr>
          <p:cNvPr id="26" name="椭圆 25"/>
          <p:cNvSpPr/>
          <p:nvPr/>
        </p:nvSpPr>
        <p:spPr>
          <a:xfrm>
            <a:off x="7289103" y="2003863"/>
            <a:ext cx="1440000" cy="1440000"/>
          </a:xfrm>
          <a:prstGeom prst="ellipse">
            <a:avLst/>
          </a:prstGeom>
          <a:solidFill>
            <a:srgbClr val="E3388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0" b="1" dirty="0">
                <a:latin typeface="微软雅黑" panose="020B0503020204020204" pitchFamily="34" charset="-122"/>
                <a:ea typeface="微软雅黑" panose="020B0503020204020204" pitchFamily="34" charset="-122"/>
              </a:rPr>
              <a:t>看</a:t>
            </a:r>
          </a:p>
        </p:txBody>
      </p:sp>
      <p:grpSp>
        <p:nvGrpSpPr>
          <p:cNvPr id="27" name="组合 26"/>
          <p:cNvGrpSpPr/>
          <p:nvPr/>
        </p:nvGrpSpPr>
        <p:grpSpPr>
          <a:xfrm>
            <a:off x="128474" y="1219859"/>
            <a:ext cx="11566453" cy="3165225"/>
            <a:chOff x="128474" y="1219859"/>
            <a:chExt cx="11566453" cy="3165225"/>
          </a:xfrm>
        </p:grpSpPr>
        <p:sp>
          <p:nvSpPr>
            <p:cNvPr id="28" name="椭圆 27"/>
            <p:cNvSpPr/>
            <p:nvPr/>
          </p:nvSpPr>
          <p:spPr>
            <a:xfrm>
              <a:off x="7556784" y="1219859"/>
              <a:ext cx="330428" cy="330428"/>
            </a:xfrm>
            <a:prstGeom prst="ellipse">
              <a:avLst/>
            </a:prstGeom>
            <a:solidFill>
              <a:srgbClr val="4CC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448891" y="3838870"/>
              <a:ext cx="546214" cy="54621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251892" y="2773851"/>
              <a:ext cx="546214" cy="546214"/>
            </a:xfrm>
            <a:prstGeom prst="ellipse">
              <a:avLst/>
            </a:prstGeom>
            <a:solidFill>
              <a:srgbClr val="37A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28474" y="2062594"/>
              <a:ext cx="4399546" cy="2196731"/>
              <a:chOff x="128474" y="2062594"/>
              <a:chExt cx="4399546" cy="2196731"/>
            </a:xfrm>
          </p:grpSpPr>
          <p:sp>
            <p:nvSpPr>
              <p:cNvPr id="36" name="椭圆 35"/>
              <p:cNvSpPr/>
              <p:nvPr/>
            </p:nvSpPr>
            <p:spPr>
              <a:xfrm>
                <a:off x="2393892" y="2062594"/>
                <a:ext cx="394156" cy="394156"/>
              </a:xfrm>
              <a:prstGeom prst="ellipse">
                <a:avLst/>
              </a:prstGeom>
              <a:solidFill>
                <a:srgbClr val="FE6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095764" y="3827069"/>
                <a:ext cx="432256" cy="432256"/>
              </a:xfrm>
              <a:prstGeom prst="ellipse">
                <a:avLst/>
              </a:prstGeom>
              <a:solidFill>
                <a:srgbClr val="F69E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flipH="1">
                <a:off x="1426382" y="2922308"/>
                <a:ext cx="228245" cy="228245"/>
              </a:xfrm>
              <a:prstGeom prst="ellipse">
                <a:avLst/>
              </a:prstGeom>
              <a:solidFill>
                <a:srgbClr val="E338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flipH="1">
                <a:off x="699536" y="2410134"/>
                <a:ext cx="93232" cy="93232"/>
              </a:xfrm>
              <a:prstGeom prst="ellipse">
                <a:avLst/>
              </a:prstGeom>
              <a:solidFill>
                <a:srgbClr val="F69E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flipH="1">
                <a:off x="128474" y="3090321"/>
                <a:ext cx="93232" cy="9323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1"/>
            <p:cNvSpPr/>
            <p:nvPr/>
          </p:nvSpPr>
          <p:spPr>
            <a:xfrm flipH="1">
              <a:off x="10165616" y="1948471"/>
              <a:ext cx="228245" cy="228245"/>
            </a:xfrm>
            <a:prstGeom prst="ellipse">
              <a:avLst/>
            </a:prstGeom>
            <a:solidFill>
              <a:srgbClr val="267F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flipV="1">
              <a:off x="11030633" y="2503366"/>
              <a:ext cx="664294" cy="773419"/>
              <a:chOff x="280875" y="2330441"/>
              <a:chExt cx="664294" cy="773419"/>
            </a:xfrm>
            <a:solidFill>
              <a:schemeClr val="bg1">
                <a:lumMod val="50000"/>
              </a:schemeClr>
            </a:solidFill>
          </p:grpSpPr>
          <p:sp>
            <p:nvSpPr>
              <p:cNvPr id="34" name="椭圆 33"/>
              <p:cNvSpPr/>
              <p:nvPr/>
            </p:nvSpPr>
            <p:spPr>
              <a:xfrm flipH="1">
                <a:off x="851937" y="2330441"/>
                <a:ext cx="93232" cy="93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280875" y="3010628"/>
                <a:ext cx="93232" cy="93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814132113"/>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800" decel="100000"/>
                                        <p:tgtEl>
                                          <p:spTgt spid="23"/>
                                        </p:tgtEl>
                                      </p:cBhvr>
                                    </p:animEffect>
                                    <p:anim calcmode="lin" valueType="num">
                                      <p:cBhvr>
                                        <p:cTn id="8" dur="800" decel="100000" fill="hold"/>
                                        <p:tgtEl>
                                          <p:spTgt spid="23"/>
                                        </p:tgtEl>
                                        <p:attrNameLst>
                                          <p:attrName>style.rotation</p:attrName>
                                        </p:attrNameLst>
                                      </p:cBhvr>
                                      <p:tavLst>
                                        <p:tav tm="0">
                                          <p:val>
                                            <p:fltVal val="-90"/>
                                          </p:val>
                                        </p:tav>
                                        <p:tav tm="100000">
                                          <p:val>
                                            <p:fltVal val="0"/>
                                          </p:val>
                                        </p:tav>
                                      </p:tavLst>
                                    </p:anim>
                                    <p:anim calcmode="lin" valueType="num">
                                      <p:cBhvr>
                                        <p:cTn id="9" dur="800" decel="100000" fill="hold"/>
                                        <p:tgtEl>
                                          <p:spTgt spid="23"/>
                                        </p:tgtEl>
                                        <p:attrNameLst>
                                          <p:attrName>ppt_x</p:attrName>
                                        </p:attrNameLst>
                                      </p:cBhvr>
                                      <p:tavLst>
                                        <p:tav tm="0">
                                          <p:val>
                                            <p:strVal val="#ppt_x+0.4"/>
                                          </p:val>
                                        </p:tav>
                                        <p:tav tm="100000">
                                          <p:val>
                                            <p:strVal val="#ppt_x-0.05"/>
                                          </p:val>
                                        </p:tav>
                                      </p:tavLst>
                                    </p:anim>
                                    <p:anim calcmode="lin" valueType="num">
                                      <p:cBhvr>
                                        <p:cTn id="10" dur="800" decel="100000" fill="hold"/>
                                        <p:tgtEl>
                                          <p:spTgt spid="2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800" decel="100000"/>
                                        <p:tgtEl>
                                          <p:spTgt spid="24"/>
                                        </p:tgtEl>
                                      </p:cBhvr>
                                    </p:animEffect>
                                    <p:anim calcmode="lin" valueType="num">
                                      <p:cBhvr>
                                        <p:cTn id="17" dur="800" decel="100000" fill="hold"/>
                                        <p:tgtEl>
                                          <p:spTgt spid="24"/>
                                        </p:tgtEl>
                                        <p:attrNameLst>
                                          <p:attrName>style.rotation</p:attrName>
                                        </p:attrNameLst>
                                      </p:cBhvr>
                                      <p:tavLst>
                                        <p:tav tm="0">
                                          <p:val>
                                            <p:fltVal val="-90"/>
                                          </p:val>
                                        </p:tav>
                                        <p:tav tm="100000">
                                          <p:val>
                                            <p:fltVal val="0"/>
                                          </p:val>
                                        </p:tav>
                                      </p:tavLst>
                                    </p:anim>
                                    <p:anim calcmode="lin" valueType="num">
                                      <p:cBhvr>
                                        <p:cTn id="18" dur="800" decel="100000" fill="hold"/>
                                        <p:tgtEl>
                                          <p:spTgt spid="24"/>
                                        </p:tgtEl>
                                        <p:attrNameLst>
                                          <p:attrName>ppt_x</p:attrName>
                                        </p:attrNameLst>
                                      </p:cBhvr>
                                      <p:tavLst>
                                        <p:tav tm="0">
                                          <p:val>
                                            <p:strVal val="#ppt_x+0.4"/>
                                          </p:val>
                                        </p:tav>
                                        <p:tav tm="100000">
                                          <p:val>
                                            <p:strVal val="#ppt_x-0.05"/>
                                          </p:val>
                                        </p:tav>
                                      </p:tavLst>
                                    </p:anim>
                                    <p:anim calcmode="lin" valueType="num">
                                      <p:cBhvr>
                                        <p:cTn id="19" dur="800" decel="100000" fill="hold"/>
                                        <p:tgtEl>
                                          <p:spTgt spid="24"/>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800" decel="100000"/>
                                        <p:tgtEl>
                                          <p:spTgt spid="25"/>
                                        </p:tgtEl>
                                      </p:cBhvr>
                                    </p:animEffect>
                                    <p:anim calcmode="lin" valueType="num">
                                      <p:cBhvr>
                                        <p:cTn id="26" dur="800" decel="100000" fill="hold"/>
                                        <p:tgtEl>
                                          <p:spTgt spid="25"/>
                                        </p:tgtEl>
                                        <p:attrNameLst>
                                          <p:attrName>style.rotation</p:attrName>
                                        </p:attrNameLst>
                                      </p:cBhvr>
                                      <p:tavLst>
                                        <p:tav tm="0">
                                          <p:val>
                                            <p:fltVal val="-90"/>
                                          </p:val>
                                        </p:tav>
                                        <p:tav tm="100000">
                                          <p:val>
                                            <p:fltVal val="0"/>
                                          </p:val>
                                        </p:tav>
                                      </p:tavLst>
                                    </p:anim>
                                    <p:anim calcmode="lin" valueType="num">
                                      <p:cBhvr>
                                        <p:cTn id="27" dur="800" decel="100000" fill="hold"/>
                                        <p:tgtEl>
                                          <p:spTgt spid="25"/>
                                        </p:tgtEl>
                                        <p:attrNameLst>
                                          <p:attrName>ppt_x</p:attrName>
                                        </p:attrNameLst>
                                      </p:cBhvr>
                                      <p:tavLst>
                                        <p:tav tm="0">
                                          <p:val>
                                            <p:strVal val="#ppt_x+0.4"/>
                                          </p:val>
                                        </p:tav>
                                        <p:tav tm="100000">
                                          <p:val>
                                            <p:strVal val="#ppt_x-0.05"/>
                                          </p:val>
                                        </p:tav>
                                      </p:tavLst>
                                    </p:anim>
                                    <p:anim calcmode="lin" valueType="num">
                                      <p:cBhvr>
                                        <p:cTn id="28" dur="800" decel="100000" fill="hold"/>
                                        <p:tgtEl>
                                          <p:spTgt spid="25"/>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decel="100000"/>
                                        <p:tgtEl>
                                          <p:spTgt spid="26"/>
                                        </p:tgtEl>
                                      </p:cBhvr>
                                    </p:animEffect>
                                    <p:anim calcmode="lin" valueType="num">
                                      <p:cBhvr>
                                        <p:cTn id="35" dur="800" decel="100000" fill="hold"/>
                                        <p:tgtEl>
                                          <p:spTgt spid="26"/>
                                        </p:tgtEl>
                                        <p:attrNameLst>
                                          <p:attrName>style.rotation</p:attrName>
                                        </p:attrNameLst>
                                      </p:cBhvr>
                                      <p:tavLst>
                                        <p:tav tm="0">
                                          <p:val>
                                            <p:fltVal val="-90"/>
                                          </p:val>
                                        </p:tav>
                                        <p:tav tm="100000">
                                          <p:val>
                                            <p:fltVal val="0"/>
                                          </p:val>
                                        </p:tav>
                                      </p:tavLst>
                                    </p:anim>
                                    <p:anim calcmode="lin" valueType="num">
                                      <p:cBhvr>
                                        <p:cTn id="36" dur="800" decel="100000" fill="hold"/>
                                        <p:tgtEl>
                                          <p:spTgt spid="26"/>
                                        </p:tgtEl>
                                        <p:attrNameLst>
                                          <p:attrName>ppt_x</p:attrName>
                                        </p:attrNameLst>
                                      </p:cBhvr>
                                      <p:tavLst>
                                        <p:tav tm="0">
                                          <p:val>
                                            <p:strVal val="#ppt_x+0.4"/>
                                          </p:val>
                                        </p:tav>
                                        <p:tav tm="100000">
                                          <p:val>
                                            <p:strVal val="#ppt_x-0.05"/>
                                          </p:val>
                                        </p:tav>
                                      </p:tavLst>
                                    </p:anim>
                                    <p:anim calcmode="lin" valueType="num">
                                      <p:cBhvr>
                                        <p:cTn id="37" dur="800" decel="100000" fill="hold"/>
                                        <p:tgtEl>
                                          <p:spTgt spid="26"/>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16" presetClass="entr" presetSubtype="37"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arn(outVertical)">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p:cNvSpPr txBox="1">
            <a:spLocks/>
          </p:cNvSpPr>
          <p:nvPr/>
        </p:nvSpPr>
        <p:spPr>
          <a:xfrm>
            <a:off x="2656895" y="3665817"/>
            <a:ext cx="6878210" cy="1237135"/>
          </a:xfrm>
          <a:prstGeom prst="rect">
            <a:avLst/>
          </a:prstGeom>
        </p:spPr>
        <p:txBody>
          <a:bodyPr wrap="square" lIns="90000" tIns="46800" rIns="90000" bIns="46800" anchor="t" anchorCtr="0">
            <a:spAutoFit/>
          </a:bodyPr>
          <a:lst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a:lstStyle>
          <a:p>
            <a:pPr algn="just">
              <a:lnSpc>
                <a:spcPct val="120000"/>
              </a:lnSpc>
            </a:pPr>
            <a:r>
              <a:rPr lang="zh-CN" altLang="en-US" sz="1600" dirty="0">
                <a:solidFill>
                  <a:srgbClr val="7F7F7F"/>
                </a:solidFill>
                <a:latin typeface="幼圆" panose="02010509060101010101" pitchFamily="49" charset="-122"/>
                <a:ea typeface="幼圆" panose="02010509060101010101" pitchFamily="49" charset="-122"/>
                <a:sym typeface="微软雅黑" pitchFamily="34" charset="-122"/>
              </a:rPr>
              <a:t>此处输入文本此处输入文本此处输入文本此处输入文本此处输入文本此处输入文本此处输入文本此处输入文本此处输入文本此处输入文本此处输入文本此处输入文本此处输入文本此处输入文本此处输入文本此处输入文本此处输入文本</a:t>
            </a:r>
            <a:endParaRPr lang="en-US" altLang="zh-CN" sz="1600" dirty="0">
              <a:solidFill>
                <a:srgbClr val="7F7F7F"/>
              </a:solidFill>
              <a:latin typeface="幼圆" panose="02010509060101010101" pitchFamily="49" charset="-122"/>
              <a:ea typeface="幼圆" panose="02010509060101010101" pitchFamily="49" charset="-122"/>
              <a:sym typeface="微软雅黑" pitchFamily="34" charset="-122"/>
            </a:endParaRPr>
          </a:p>
        </p:txBody>
      </p:sp>
      <p:sp>
        <p:nvSpPr>
          <p:cNvPr id="3" name="TextBox 18"/>
          <p:cNvSpPr>
            <a:spLocks noChangeArrowheads="1"/>
          </p:cNvSpPr>
          <p:nvPr/>
        </p:nvSpPr>
        <p:spPr bwMode="auto">
          <a:xfrm>
            <a:off x="4200726" y="2018882"/>
            <a:ext cx="146706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a:lstStyle>
          <a:p>
            <a:pPr>
              <a:spcBef>
                <a:spcPct val="0"/>
              </a:spcBef>
              <a:buFont typeface="Arial" charset="0"/>
              <a:buNone/>
            </a:pPr>
            <a:r>
              <a:rPr lang="zh-CN" altLang="en-US" sz="5000" b="1" dirty="0">
                <a:solidFill>
                  <a:srgbClr val="7F7F7F"/>
                </a:solidFill>
                <a:effectLst/>
                <a:latin typeface="幼圆" panose="02010509060101010101" pitchFamily="49" charset="-122"/>
                <a:ea typeface="幼圆" panose="02010509060101010101" pitchFamily="49" charset="-122"/>
                <a:sym typeface="方正大黑简体" pitchFamily="65" charset="-122"/>
              </a:rPr>
              <a:t>前言</a:t>
            </a:r>
          </a:p>
        </p:txBody>
      </p:sp>
      <p:sp>
        <p:nvSpPr>
          <p:cNvPr id="4" name="前言"/>
          <p:cNvSpPr>
            <a:spLocks noChangeArrowheads="1"/>
          </p:cNvSpPr>
          <p:nvPr/>
        </p:nvSpPr>
        <p:spPr bwMode="auto">
          <a:xfrm>
            <a:off x="5775290" y="2188159"/>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a:lstStyle>
          <a:p>
            <a:pPr eaLnBrk="1" hangingPunct="1">
              <a:spcBef>
                <a:spcPct val="0"/>
              </a:spcBef>
              <a:buFont typeface="Arial" charset="0"/>
              <a:buNone/>
            </a:pPr>
            <a:r>
              <a:rPr lang="en-US" altLang="zh-CN" sz="2800" dirty="0">
                <a:solidFill>
                  <a:srgbClr val="7F7F7F"/>
                </a:solidFill>
                <a:effectLst/>
                <a:latin typeface="幼圆" panose="02010509060101010101" pitchFamily="49" charset="-122"/>
                <a:ea typeface="幼圆" panose="02010509060101010101" pitchFamily="49" charset="-122"/>
                <a:sym typeface="Impact" pitchFamily="34" charset="0"/>
              </a:rPr>
              <a:t>Introduction</a:t>
            </a:r>
            <a:endParaRPr lang="zh-CN" altLang="en-US" sz="2800" dirty="0">
              <a:solidFill>
                <a:srgbClr val="7F7F7F"/>
              </a:solidFill>
              <a:effectLst/>
              <a:latin typeface="幼圆" panose="02010509060101010101" pitchFamily="49" charset="-122"/>
              <a:ea typeface="幼圆" panose="02010509060101010101" pitchFamily="49" charset="-122"/>
              <a:sym typeface="Impact" pitchFamily="34" charset="0"/>
            </a:endParaRPr>
          </a:p>
        </p:txBody>
      </p:sp>
      <p:sp>
        <p:nvSpPr>
          <p:cNvPr id="5" name="椭圆 4"/>
          <p:cNvSpPr/>
          <p:nvPr/>
        </p:nvSpPr>
        <p:spPr>
          <a:xfrm>
            <a:off x="-795419" y="818732"/>
            <a:ext cx="2400300" cy="2400300"/>
          </a:xfrm>
          <a:prstGeom prst="ellipse">
            <a:avLst/>
          </a:prstGeom>
          <a:solidFill>
            <a:srgbClr val="4CC7A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b="1" dirty="0">
              <a:latin typeface="微软雅黑" panose="020B0503020204020204" pitchFamily="34" charset="-122"/>
              <a:ea typeface="微软雅黑" panose="020B0503020204020204" pitchFamily="34" charset="-122"/>
            </a:endParaRPr>
          </a:p>
        </p:txBody>
      </p:sp>
      <p:sp>
        <p:nvSpPr>
          <p:cNvPr id="6" name="椭圆 5"/>
          <p:cNvSpPr/>
          <p:nvPr/>
        </p:nvSpPr>
        <p:spPr>
          <a:xfrm>
            <a:off x="10663939" y="818732"/>
            <a:ext cx="2400300" cy="2400300"/>
          </a:xfrm>
          <a:prstGeom prst="ellipse">
            <a:avLst/>
          </a:prstGeom>
          <a:solidFill>
            <a:srgbClr val="FE604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600" b="1" dirty="0">
              <a:latin typeface="微软雅黑" panose="020B0503020204020204" pitchFamily="34" charset="-122"/>
              <a:ea typeface="微软雅黑" panose="020B0503020204020204" pitchFamily="34" charset="-122"/>
            </a:endParaRPr>
          </a:p>
        </p:txBody>
      </p:sp>
      <p:sp>
        <p:nvSpPr>
          <p:cNvPr id="7" name="椭圆 6"/>
          <p:cNvSpPr/>
          <p:nvPr/>
        </p:nvSpPr>
        <p:spPr>
          <a:xfrm>
            <a:off x="7512813" y="5657850"/>
            <a:ext cx="2400300" cy="2400300"/>
          </a:xfrm>
          <a:prstGeom prst="ellipse">
            <a:avLst/>
          </a:prstGeom>
          <a:solidFill>
            <a:srgbClr val="E3388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5292644"/>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6"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3"/>
                                        </p:tgtEl>
                                        <p:attrNameLst>
                                          <p:attrName>style.visibility</p:attrName>
                                        </p:attrNameLst>
                                      </p:cBhvr>
                                      <p:to>
                                        <p:strVal val="visible"/>
                                      </p:to>
                                    </p:set>
                                    <p:anim by="(-#ppt_w*2)" calcmode="lin" valueType="num">
                                      <p:cBhvr rctx="PPT">
                                        <p:cTn id="34" dur="500" autoRev="1" fill="hold">
                                          <p:stCondLst>
                                            <p:cond delay="0"/>
                                          </p:stCondLst>
                                        </p:cTn>
                                        <p:tgtEl>
                                          <p:spTgt spid="3"/>
                                        </p:tgtEl>
                                        <p:attrNameLst>
                                          <p:attrName>ppt_w</p:attrName>
                                        </p:attrNameLst>
                                      </p:cBhvr>
                                    </p:anim>
                                    <p:anim by="(#ppt_w*0.50)" calcmode="lin" valueType="num">
                                      <p:cBhvr>
                                        <p:cTn id="35" dur="500" decel="50000" autoRev="1" fill="hold">
                                          <p:stCondLst>
                                            <p:cond delay="0"/>
                                          </p:stCondLst>
                                        </p:cTn>
                                        <p:tgtEl>
                                          <p:spTgt spid="3"/>
                                        </p:tgtEl>
                                        <p:attrNameLst>
                                          <p:attrName>ppt_x</p:attrName>
                                        </p:attrNameLst>
                                      </p:cBhvr>
                                    </p:anim>
                                    <p:anim from="(-#ppt_h/2)" to="(#ppt_y)" calcmode="lin" valueType="num">
                                      <p:cBhvr>
                                        <p:cTn id="36" dur="1000" fill="hold">
                                          <p:stCondLst>
                                            <p:cond delay="0"/>
                                          </p:stCondLst>
                                        </p:cTn>
                                        <p:tgtEl>
                                          <p:spTgt spid="3"/>
                                        </p:tgtEl>
                                        <p:attrNameLst>
                                          <p:attrName>ppt_y</p:attrName>
                                        </p:attrNameLst>
                                      </p:cBhvr>
                                    </p:anim>
                                    <p:animRot by="21600000">
                                      <p:cBhvr>
                                        <p:cTn id="37" dur="1000" fill="hold">
                                          <p:stCondLst>
                                            <p:cond delay="0"/>
                                          </p:stCondLst>
                                        </p:cTn>
                                        <p:tgtEl>
                                          <p:spTgt spid="3"/>
                                        </p:tgtEl>
                                        <p:attrNameLst>
                                          <p:attrName>r</p:attrName>
                                        </p:attrNameLst>
                                      </p:cBhvr>
                                    </p:animRot>
                                  </p:childTnLst>
                                </p:cTn>
                              </p:par>
                              <p:par>
                                <p:cTn id="38" presetID="56" presetClass="entr" presetSubtype="0" fill="hold" grpId="0" nodeType="with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by="(-#ppt_w*2)" calcmode="lin" valueType="num">
                                      <p:cBhvr rctx="PPT">
                                        <p:cTn id="40" dur="500" autoRev="1" fill="hold">
                                          <p:stCondLst>
                                            <p:cond delay="0"/>
                                          </p:stCondLst>
                                        </p:cTn>
                                        <p:tgtEl>
                                          <p:spTgt spid="4"/>
                                        </p:tgtEl>
                                        <p:attrNameLst>
                                          <p:attrName>ppt_w</p:attrName>
                                        </p:attrNameLst>
                                      </p:cBhvr>
                                    </p:anim>
                                    <p:anim by="(#ppt_w*0.50)" calcmode="lin" valueType="num">
                                      <p:cBhvr>
                                        <p:cTn id="41" dur="500" decel="50000" autoRev="1" fill="hold">
                                          <p:stCondLst>
                                            <p:cond delay="0"/>
                                          </p:stCondLst>
                                        </p:cTn>
                                        <p:tgtEl>
                                          <p:spTgt spid="4"/>
                                        </p:tgtEl>
                                        <p:attrNameLst>
                                          <p:attrName>ppt_x</p:attrName>
                                        </p:attrNameLst>
                                      </p:cBhvr>
                                    </p:anim>
                                    <p:anim from="(-#ppt_h/2)" to="(#ppt_y)" calcmode="lin" valueType="num">
                                      <p:cBhvr>
                                        <p:cTn id="42" dur="1000" fill="hold">
                                          <p:stCondLst>
                                            <p:cond delay="0"/>
                                          </p:stCondLst>
                                        </p:cTn>
                                        <p:tgtEl>
                                          <p:spTgt spid="4"/>
                                        </p:tgtEl>
                                        <p:attrNameLst>
                                          <p:attrName>ppt_y</p:attrName>
                                        </p:attrNameLst>
                                      </p:cBhvr>
                                    </p:anim>
                                    <p:animRot by="21600000">
                                      <p:cBhvr>
                                        <p:cTn id="43" dur="1000" fill="hold">
                                          <p:stCondLst>
                                            <p:cond delay="0"/>
                                          </p:stCondLst>
                                        </p:cTn>
                                        <p:tgtEl>
                                          <p:spTgt spid="4"/>
                                        </p:tgtEl>
                                        <p:attrNameLst>
                                          <p:attrName>r</p:attrName>
                                        </p:attrNameLst>
                                      </p:cBhvr>
                                    </p:animRot>
                                  </p:childTnLst>
                                </p:cTn>
                              </p:par>
                            </p:childTnLst>
                          </p:cTn>
                        </p:par>
                        <p:par>
                          <p:cTn id="44" fill="hold">
                            <p:stCondLst>
                              <p:cond delay="4100"/>
                            </p:stCondLst>
                            <p:childTnLst>
                              <p:par>
                                <p:cTn id="45" presetID="14" presetClass="entr" presetSubtype="10" fill="hold" grpId="0" nodeType="afterEffect">
                                  <p:stCondLst>
                                    <p:cond delay="0"/>
                                  </p:stCondLst>
                                  <p:iterate type="wd">
                                    <p:tmPct val="10000"/>
                                  </p:iterate>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6240378" y="2325715"/>
            <a:ext cx="5856372" cy="707886"/>
          </a:xfrm>
          <a:prstGeom prst="rect">
            <a:avLst/>
          </a:prstGeom>
          <a:noFill/>
        </p:spPr>
        <p:txBody>
          <a:bodyPr wrap="square" rtlCol="0">
            <a:spAutoFit/>
          </a:bodyPr>
          <a:lstStyle/>
          <a:p>
            <a:r>
              <a:rPr lang="zh-CN" altLang="en-US" sz="4000" dirty="0">
                <a:solidFill>
                  <a:schemeClr val="accent1"/>
                </a:solidFill>
                <a:latin typeface="微软雅黑 Light" panose="020B0502040204020203" pitchFamily="34" charset="-122"/>
                <a:ea typeface="微软雅黑 Light" panose="020B0502040204020203" pitchFamily="34" charset="-122"/>
              </a:rPr>
              <a:t>标题输入文本</a:t>
            </a:r>
          </a:p>
        </p:txBody>
      </p:sp>
      <p:sp>
        <p:nvSpPr>
          <p:cNvPr id="6" name="TextBox 3"/>
          <p:cNvSpPr txBox="1"/>
          <p:nvPr/>
        </p:nvSpPr>
        <p:spPr>
          <a:xfrm>
            <a:off x="3188519" y="2129911"/>
            <a:ext cx="2702338" cy="2598178"/>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13800" dirty="0">
                <a:solidFill>
                  <a:schemeClr val="bg1">
                    <a:lumMod val="50000"/>
                  </a:schemeClr>
                </a:solidFill>
                <a:latin typeface="微软雅黑 Light" panose="020B0502040204020203" pitchFamily="34" charset="-122"/>
                <a:ea typeface="微软雅黑 Light" panose="020B0502040204020203" pitchFamily="34" charset="-122"/>
              </a:rPr>
              <a:t>01</a:t>
            </a:r>
            <a:endParaRPr lang="zh-CN" altLang="en-US" sz="13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7" name="TextBox 6"/>
          <p:cNvSpPr txBox="1"/>
          <p:nvPr/>
        </p:nvSpPr>
        <p:spPr>
          <a:xfrm>
            <a:off x="6240379" y="3033601"/>
            <a:ext cx="1973179" cy="378886"/>
          </a:xfrm>
          <a:prstGeom prst="rect">
            <a:avLst/>
          </a:prstGeom>
          <a:noFill/>
        </p:spPr>
        <p:txBody>
          <a:bodyPr wrap="square" rtlCol="0">
            <a:spAutoFit/>
          </a:bodyPr>
          <a:lstStyle/>
          <a:p>
            <a:pPr marL="171450" indent="-171450">
              <a:lnSpc>
                <a:spcPct val="150000"/>
              </a:lnSpc>
              <a:buClr>
                <a:schemeClr val="bg1">
                  <a:lumMod val="50000"/>
                </a:schemeClr>
              </a:buClr>
              <a:buFont typeface="Wingdings" pitchFamily="2" charset="2"/>
              <a:buChar char="ü"/>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输入副标题</a:t>
            </a:r>
          </a:p>
        </p:txBody>
      </p:sp>
    </p:spTree>
    <p:extLst>
      <p:ext uri="{BB962C8B-B14F-4D97-AF65-F5344CB8AC3E}">
        <p14:creationId xmlns:p14="http://schemas.microsoft.com/office/powerpoint/2010/main" val="330193006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6435" y="2530915"/>
            <a:ext cx="7142702" cy="1276825"/>
            <a:chOff x="806" y="677"/>
            <a:chExt cx="3783" cy="711"/>
          </a:xfrm>
        </p:grpSpPr>
        <p:sp>
          <p:nvSpPr>
            <p:cNvPr id="4" name="Freeform 5"/>
            <p:cNvSpPr>
              <a:spLocks/>
            </p:cNvSpPr>
            <p:nvPr/>
          </p:nvSpPr>
          <p:spPr bwMode="auto">
            <a:xfrm>
              <a:off x="806" y="677"/>
              <a:ext cx="935" cy="711"/>
            </a:xfrm>
            <a:custGeom>
              <a:avLst/>
              <a:gdLst>
                <a:gd name="T0" fmla="*/ 304 w 395"/>
                <a:gd name="T1" fmla="*/ 283 h 298"/>
                <a:gd name="T2" fmla="*/ 274 w 395"/>
                <a:gd name="T3" fmla="*/ 298 h 298"/>
                <a:gd name="T4" fmla="*/ 13 w 395"/>
                <a:gd name="T5" fmla="*/ 298 h 298"/>
                <a:gd name="T6" fmla="*/ 6 w 395"/>
                <a:gd name="T7" fmla="*/ 283 h 298"/>
                <a:gd name="T8" fmla="*/ 92 w 395"/>
                <a:gd name="T9" fmla="*/ 164 h 298"/>
                <a:gd name="T10" fmla="*/ 92 w 395"/>
                <a:gd name="T11" fmla="*/ 134 h 298"/>
                <a:gd name="T12" fmla="*/ 6 w 395"/>
                <a:gd name="T13" fmla="*/ 15 h 298"/>
                <a:gd name="T14" fmla="*/ 13 w 395"/>
                <a:gd name="T15" fmla="*/ 0 h 298"/>
                <a:gd name="T16" fmla="*/ 274 w 395"/>
                <a:gd name="T17" fmla="*/ 0 h 298"/>
                <a:gd name="T18" fmla="*/ 304 w 395"/>
                <a:gd name="T19" fmla="*/ 15 h 298"/>
                <a:gd name="T20" fmla="*/ 390 w 395"/>
                <a:gd name="T21" fmla="*/ 134 h 298"/>
                <a:gd name="T22" fmla="*/ 390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5" y="298"/>
                    <a:pt x="274" y="298"/>
                  </a:cubicBezTo>
                  <a:cubicBezTo>
                    <a:pt x="13" y="298"/>
                    <a:pt x="13" y="298"/>
                    <a:pt x="13" y="298"/>
                  </a:cubicBezTo>
                  <a:cubicBezTo>
                    <a:pt x="3" y="298"/>
                    <a:pt x="0" y="291"/>
                    <a:pt x="6" y="283"/>
                  </a:cubicBezTo>
                  <a:cubicBezTo>
                    <a:pt x="92" y="164"/>
                    <a:pt x="92" y="164"/>
                    <a:pt x="92" y="164"/>
                  </a:cubicBezTo>
                  <a:cubicBezTo>
                    <a:pt x="97" y="156"/>
                    <a:pt x="97" y="142"/>
                    <a:pt x="92" y="134"/>
                  </a:cubicBezTo>
                  <a:cubicBezTo>
                    <a:pt x="6" y="15"/>
                    <a:pt x="6" y="15"/>
                    <a:pt x="6" y="15"/>
                  </a:cubicBezTo>
                  <a:cubicBezTo>
                    <a:pt x="0" y="7"/>
                    <a:pt x="3" y="0"/>
                    <a:pt x="13" y="0"/>
                  </a:cubicBezTo>
                  <a:cubicBezTo>
                    <a:pt x="274" y="0"/>
                    <a:pt x="274" y="0"/>
                    <a:pt x="274" y="0"/>
                  </a:cubicBezTo>
                  <a:cubicBezTo>
                    <a:pt x="285" y="0"/>
                    <a:pt x="298" y="7"/>
                    <a:pt x="304" y="15"/>
                  </a:cubicBezTo>
                  <a:cubicBezTo>
                    <a:pt x="390" y="134"/>
                    <a:pt x="390" y="134"/>
                    <a:pt x="390" y="134"/>
                  </a:cubicBezTo>
                  <a:cubicBezTo>
                    <a:pt x="395" y="142"/>
                    <a:pt x="395" y="156"/>
                    <a:pt x="390" y="164"/>
                  </a:cubicBezTo>
                  <a:lnTo>
                    <a:pt x="304" y="283"/>
                  </a:lnTo>
                  <a:close/>
                </a:path>
              </a:pathLst>
            </a:custGeom>
            <a:solidFill>
              <a:srgbClr val="B386BA"/>
            </a:solidFill>
            <a:ln w="19050">
              <a:noFill/>
              <a:round/>
              <a:headEnd/>
              <a:tailEnd/>
            </a:ln>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rgbClr val="7F7F7F"/>
                </a:solidFill>
                <a:latin typeface="+mj-ea"/>
                <a:ea typeface="+mj-ea"/>
                <a:cs typeface="+mn-ea"/>
                <a:sym typeface="Arial" panose="020B0604020202020204" pitchFamily="34" charset="0"/>
              </a:endParaRPr>
            </a:p>
          </p:txBody>
        </p:sp>
        <p:sp>
          <p:nvSpPr>
            <p:cNvPr id="5" name="Freeform 6"/>
            <p:cNvSpPr>
              <a:spLocks/>
            </p:cNvSpPr>
            <p:nvPr/>
          </p:nvSpPr>
          <p:spPr bwMode="auto">
            <a:xfrm>
              <a:off x="1516" y="677"/>
              <a:ext cx="938"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rgbClr val="EF93A4"/>
            </a:solidFill>
            <a:ln w="19050">
              <a:noFill/>
              <a:round/>
              <a:headEnd/>
              <a:tailEnd/>
            </a:ln>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rgbClr val="7F7F7F"/>
                </a:solidFill>
                <a:latin typeface="+mj-ea"/>
                <a:ea typeface="+mj-ea"/>
                <a:cs typeface="+mn-ea"/>
                <a:sym typeface="Arial" panose="020B0604020202020204" pitchFamily="34" charset="0"/>
              </a:endParaRPr>
            </a:p>
          </p:txBody>
        </p:sp>
        <p:sp>
          <p:nvSpPr>
            <p:cNvPr id="6" name="Freeform 7"/>
            <p:cNvSpPr>
              <a:spLocks/>
            </p:cNvSpPr>
            <p:nvPr/>
          </p:nvSpPr>
          <p:spPr bwMode="auto">
            <a:xfrm>
              <a:off x="2229"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rgbClr val="A8D2C7"/>
            </a:solidFill>
            <a:ln w="19050">
              <a:noFill/>
              <a:round/>
              <a:headEnd/>
              <a:tailEnd/>
            </a:ln>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rgbClr val="7F7F7F"/>
                </a:solidFill>
                <a:latin typeface="+mj-ea"/>
                <a:ea typeface="+mj-ea"/>
                <a:cs typeface="+mn-ea"/>
                <a:sym typeface="Arial" panose="020B0604020202020204" pitchFamily="34" charset="0"/>
              </a:endParaRPr>
            </a:p>
          </p:txBody>
        </p:sp>
        <p:sp>
          <p:nvSpPr>
            <p:cNvPr id="7" name="Freeform 8"/>
            <p:cNvSpPr>
              <a:spLocks/>
            </p:cNvSpPr>
            <p:nvPr/>
          </p:nvSpPr>
          <p:spPr bwMode="auto">
            <a:xfrm>
              <a:off x="2942" y="677"/>
              <a:ext cx="935" cy="711"/>
            </a:xfrm>
            <a:custGeom>
              <a:avLst/>
              <a:gdLst>
                <a:gd name="T0" fmla="*/ 304 w 395"/>
                <a:gd name="T1" fmla="*/ 283 h 298"/>
                <a:gd name="T2" fmla="*/ 274 w 395"/>
                <a:gd name="T3" fmla="*/ 298 h 298"/>
                <a:gd name="T4" fmla="*/ 13 w 395"/>
                <a:gd name="T5" fmla="*/ 298 h 298"/>
                <a:gd name="T6" fmla="*/ 6 w 395"/>
                <a:gd name="T7" fmla="*/ 283 h 298"/>
                <a:gd name="T8" fmla="*/ 91 w 395"/>
                <a:gd name="T9" fmla="*/ 164 h 298"/>
                <a:gd name="T10" fmla="*/ 91 w 395"/>
                <a:gd name="T11" fmla="*/ 134 h 298"/>
                <a:gd name="T12" fmla="*/ 6 w 395"/>
                <a:gd name="T13" fmla="*/ 15 h 298"/>
                <a:gd name="T14" fmla="*/ 13 w 395"/>
                <a:gd name="T15" fmla="*/ 0 h 298"/>
                <a:gd name="T16" fmla="*/ 274 w 395"/>
                <a:gd name="T17" fmla="*/ 0 h 298"/>
                <a:gd name="T18" fmla="*/ 304 w 395"/>
                <a:gd name="T19" fmla="*/ 15 h 298"/>
                <a:gd name="T20" fmla="*/ 389 w 395"/>
                <a:gd name="T21" fmla="*/ 134 h 298"/>
                <a:gd name="T22" fmla="*/ 389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4" y="298"/>
                    <a:pt x="274" y="298"/>
                  </a:cubicBezTo>
                  <a:cubicBezTo>
                    <a:pt x="13" y="298"/>
                    <a:pt x="13" y="298"/>
                    <a:pt x="13" y="298"/>
                  </a:cubicBezTo>
                  <a:cubicBezTo>
                    <a:pt x="3" y="298"/>
                    <a:pt x="0" y="291"/>
                    <a:pt x="6" y="283"/>
                  </a:cubicBezTo>
                  <a:cubicBezTo>
                    <a:pt x="91" y="164"/>
                    <a:pt x="91" y="164"/>
                    <a:pt x="91" y="164"/>
                  </a:cubicBezTo>
                  <a:cubicBezTo>
                    <a:pt x="97" y="156"/>
                    <a:pt x="97" y="142"/>
                    <a:pt x="91" y="134"/>
                  </a:cubicBezTo>
                  <a:cubicBezTo>
                    <a:pt x="6" y="15"/>
                    <a:pt x="6" y="15"/>
                    <a:pt x="6" y="15"/>
                  </a:cubicBezTo>
                  <a:cubicBezTo>
                    <a:pt x="0" y="7"/>
                    <a:pt x="3" y="0"/>
                    <a:pt x="13" y="0"/>
                  </a:cubicBezTo>
                  <a:cubicBezTo>
                    <a:pt x="274" y="0"/>
                    <a:pt x="274" y="0"/>
                    <a:pt x="274" y="0"/>
                  </a:cubicBezTo>
                  <a:cubicBezTo>
                    <a:pt x="284" y="0"/>
                    <a:pt x="298" y="7"/>
                    <a:pt x="304" y="15"/>
                  </a:cubicBezTo>
                  <a:cubicBezTo>
                    <a:pt x="389" y="134"/>
                    <a:pt x="389" y="134"/>
                    <a:pt x="389" y="134"/>
                  </a:cubicBezTo>
                  <a:cubicBezTo>
                    <a:pt x="395" y="142"/>
                    <a:pt x="395" y="156"/>
                    <a:pt x="389" y="164"/>
                  </a:cubicBezTo>
                  <a:lnTo>
                    <a:pt x="304" y="283"/>
                  </a:lnTo>
                  <a:close/>
                </a:path>
              </a:pathLst>
            </a:custGeom>
            <a:solidFill>
              <a:srgbClr val="9EBBE2"/>
            </a:solidFill>
            <a:ln w="19050">
              <a:noFill/>
              <a:round/>
              <a:headEnd/>
              <a:tailEnd/>
            </a:ln>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rgbClr val="7F7F7F"/>
                </a:solidFill>
                <a:latin typeface="+mj-ea"/>
                <a:ea typeface="+mj-ea"/>
                <a:cs typeface="+mn-ea"/>
                <a:sym typeface="Arial" panose="020B0604020202020204" pitchFamily="34" charset="0"/>
              </a:endParaRPr>
            </a:p>
          </p:txBody>
        </p:sp>
        <p:sp>
          <p:nvSpPr>
            <p:cNvPr id="8" name="Freeform 9"/>
            <p:cNvSpPr>
              <a:spLocks/>
            </p:cNvSpPr>
            <p:nvPr/>
          </p:nvSpPr>
          <p:spPr bwMode="auto">
            <a:xfrm>
              <a:off x="3652"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rgbClr val="AB7D89"/>
            </a:solidFill>
            <a:ln w="19050">
              <a:noFill/>
              <a:round/>
              <a:headEnd/>
              <a:tailEnd/>
            </a:ln>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rgbClr val="7F7F7F"/>
                </a:solidFill>
                <a:latin typeface="+mj-ea"/>
                <a:ea typeface="+mj-ea"/>
                <a:cs typeface="+mn-ea"/>
                <a:sym typeface="Arial" panose="020B0604020202020204" pitchFamily="34" charset="0"/>
              </a:endParaRPr>
            </a:p>
          </p:txBody>
        </p:sp>
      </p:grpSp>
      <p:sp>
        <p:nvSpPr>
          <p:cNvPr id="9" name="Freeform 16"/>
          <p:cNvSpPr>
            <a:spLocks noChangeAspect="1" noEditPoints="1"/>
          </p:cNvSpPr>
          <p:nvPr/>
        </p:nvSpPr>
        <p:spPr bwMode="auto">
          <a:xfrm>
            <a:off x="7759034" y="2890999"/>
            <a:ext cx="368351" cy="426819"/>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solidFill>
                <a:srgbClr val="7F7F7F"/>
              </a:solidFill>
              <a:latin typeface="+mj-ea"/>
              <a:ea typeface="+mj-ea"/>
              <a:cs typeface="+mn-ea"/>
              <a:sym typeface="Arial" panose="020B0604020202020204" pitchFamily="34" charset="0"/>
            </a:endParaRPr>
          </a:p>
        </p:txBody>
      </p:sp>
      <p:sp>
        <p:nvSpPr>
          <p:cNvPr id="10" name="Freeform 6"/>
          <p:cNvSpPr>
            <a:spLocks noChangeAspect="1" noEditPoints="1"/>
          </p:cNvSpPr>
          <p:nvPr/>
        </p:nvSpPr>
        <p:spPr bwMode="auto">
          <a:xfrm>
            <a:off x="5006938" y="2955914"/>
            <a:ext cx="444853" cy="39077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solidFill>
                <a:srgbClr val="7F7F7F"/>
              </a:solidFill>
              <a:latin typeface="+mj-ea"/>
              <a:ea typeface="+mj-ea"/>
              <a:cs typeface="+mn-ea"/>
              <a:sym typeface="Arial" panose="020B0604020202020204" pitchFamily="34" charset="0"/>
            </a:endParaRPr>
          </a:p>
        </p:txBody>
      </p:sp>
      <p:sp>
        <p:nvSpPr>
          <p:cNvPr id="11" name="Freeform 11"/>
          <p:cNvSpPr>
            <a:spLocks noChangeAspect="1" noEditPoints="1"/>
          </p:cNvSpPr>
          <p:nvPr/>
        </p:nvSpPr>
        <p:spPr bwMode="auto">
          <a:xfrm>
            <a:off x="3729466" y="2955915"/>
            <a:ext cx="407489" cy="406405"/>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solidFill>
                <a:srgbClr val="7F7F7F"/>
              </a:solidFill>
              <a:latin typeface="+mj-ea"/>
              <a:ea typeface="+mj-ea"/>
              <a:cs typeface="+mn-ea"/>
              <a:sym typeface="Arial" panose="020B0604020202020204" pitchFamily="34" charset="0"/>
            </a:endParaRPr>
          </a:p>
        </p:txBody>
      </p:sp>
      <p:sp>
        <p:nvSpPr>
          <p:cNvPr id="12" name="Freeform 21"/>
          <p:cNvSpPr>
            <a:spLocks noChangeAspect="1" noEditPoints="1"/>
          </p:cNvSpPr>
          <p:nvPr/>
        </p:nvSpPr>
        <p:spPr bwMode="auto">
          <a:xfrm rot="2728210">
            <a:off x="9052640" y="2935276"/>
            <a:ext cx="472160" cy="483729"/>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bg1"/>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solidFill>
                <a:srgbClr val="7F7F7F"/>
              </a:solidFill>
              <a:latin typeface="+mj-ea"/>
              <a:ea typeface="+mj-ea"/>
              <a:cs typeface="+mn-ea"/>
              <a:sym typeface="Arial" panose="020B0604020202020204" pitchFamily="34" charset="0"/>
            </a:endParaRPr>
          </a:p>
        </p:txBody>
      </p:sp>
      <p:sp>
        <p:nvSpPr>
          <p:cNvPr id="13" name="Freeform 36"/>
          <p:cNvSpPr>
            <a:spLocks noChangeAspect="1" noEditPoints="1"/>
          </p:cNvSpPr>
          <p:nvPr/>
        </p:nvSpPr>
        <p:spPr bwMode="auto">
          <a:xfrm>
            <a:off x="6351184" y="3036460"/>
            <a:ext cx="502081" cy="281357"/>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solidFill>
                <a:srgbClr val="7F7F7F"/>
              </a:solidFill>
              <a:latin typeface="+mj-ea"/>
              <a:ea typeface="+mj-ea"/>
              <a:cs typeface="+mn-ea"/>
              <a:sym typeface="Arial" panose="020B0604020202020204" pitchFamily="34" charset="0"/>
            </a:endParaRPr>
          </a:p>
        </p:txBody>
      </p:sp>
      <p:cxnSp>
        <p:nvCxnSpPr>
          <p:cNvPr id="14" name="Straight Connector 46"/>
          <p:cNvCxnSpPr/>
          <p:nvPr/>
        </p:nvCxnSpPr>
        <p:spPr>
          <a:xfrm>
            <a:off x="3864369" y="2163516"/>
            <a:ext cx="0" cy="308140"/>
          </a:xfrm>
          <a:prstGeom prst="line">
            <a:avLst/>
          </a:prstGeom>
          <a:ln w="6350">
            <a:solidFill>
              <a:srgbClr val="7F7F7F"/>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47"/>
          <p:cNvCxnSpPr/>
          <p:nvPr/>
        </p:nvCxnSpPr>
        <p:spPr>
          <a:xfrm flipH="1">
            <a:off x="2693851" y="2163516"/>
            <a:ext cx="1170520" cy="0"/>
          </a:xfrm>
          <a:prstGeom prst="line">
            <a:avLst/>
          </a:prstGeom>
          <a:ln w="6350">
            <a:solidFill>
              <a:srgbClr val="7F7F7F"/>
            </a:solidFill>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16" name="Straight Connector 48"/>
          <p:cNvCxnSpPr/>
          <p:nvPr/>
        </p:nvCxnSpPr>
        <p:spPr>
          <a:xfrm>
            <a:off x="4520436" y="3878850"/>
            <a:ext cx="0" cy="308140"/>
          </a:xfrm>
          <a:prstGeom prst="line">
            <a:avLst/>
          </a:prstGeom>
          <a:ln w="6350">
            <a:solidFill>
              <a:srgbClr val="7F7F7F"/>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49"/>
          <p:cNvCxnSpPr/>
          <p:nvPr/>
        </p:nvCxnSpPr>
        <p:spPr>
          <a:xfrm flipH="1">
            <a:off x="2669300" y="4186994"/>
            <a:ext cx="1844451" cy="0"/>
          </a:xfrm>
          <a:prstGeom prst="line">
            <a:avLst/>
          </a:prstGeom>
          <a:ln w="6350">
            <a:solidFill>
              <a:srgbClr val="7F7F7F"/>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18" name="Content Placeholder 2"/>
          <p:cNvSpPr txBox="1">
            <a:spLocks/>
          </p:cNvSpPr>
          <p:nvPr/>
        </p:nvSpPr>
        <p:spPr>
          <a:xfrm>
            <a:off x="2075246" y="1900416"/>
            <a:ext cx="475168" cy="46692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517" dirty="0">
                <a:solidFill>
                  <a:srgbClr val="7F7F7F"/>
                </a:solidFill>
                <a:latin typeface="+mj-ea"/>
                <a:ea typeface="+mj-ea"/>
                <a:cs typeface="+mn-ea"/>
                <a:sym typeface="Arial" panose="020B0604020202020204" pitchFamily="34" charset="0"/>
              </a:rPr>
              <a:t>文字内容</a:t>
            </a:r>
            <a:endParaRPr lang="en-US" sz="1517" dirty="0">
              <a:solidFill>
                <a:srgbClr val="7F7F7F"/>
              </a:solidFill>
              <a:latin typeface="+mj-ea"/>
              <a:ea typeface="+mj-ea"/>
              <a:cs typeface="+mn-ea"/>
              <a:sym typeface="Arial" panose="020B0604020202020204" pitchFamily="34" charset="0"/>
            </a:endParaRPr>
          </a:p>
        </p:txBody>
      </p:sp>
      <p:sp>
        <p:nvSpPr>
          <p:cNvPr id="19" name="Content Placeholder 2"/>
          <p:cNvSpPr txBox="1">
            <a:spLocks/>
          </p:cNvSpPr>
          <p:nvPr/>
        </p:nvSpPr>
        <p:spPr>
          <a:xfrm>
            <a:off x="2075246" y="3922233"/>
            <a:ext cx="475168" cy="46692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517" dirty="0">
                <a:solidFill>
                  <a:srgbClr val="7F7F7F"/>
                </a:solidFill>
                <a:latin typeface="+mj-ea"/>
                <a:ea typeface="+mj-ea"/>
                <a:cs typeface="+mn-ea"/>
                <a:sym typeface="Arial" panose="020B0604020202020204" pitchFamily="34" charset="0"/>
              </a:rPr>
              <a:t>文字内容</a:t>
            </a:r>
            <a:endParaRPr lang="en-US" sz="1517" dirty="0">
              <a:solidFill>
                <a:srgbClr val="7F7F7F"/>
              </a:solidFill>
              <a:latin typeface="+mj-ea"/>
              <a:ea typeface="+mj-ea"/>
              <a:cs typeface="+mn-ea"/>
              <a:sym typeface="Arial" panose="020B0604020202020204" pitchFamily="34" charset="0"/>
            </a:endParaRPr>
          </a:p>
        </p:txBody>
      </p:sp>
      <p:cxnSp>
        <p:nvCxnSpPr>
          <p:cNvPr id="20" name="Straight Connector 52"/>
          <p:cNvCxnSpPr/>
          <p:nvPr/>
        </p:nvCxnSpPr>
        <p:spPr>
          <a:xfrm>
            <a:off x="6568582" y="2155478"/>
            <a:ext cx="0" cy="308140"/>
          </a:xfrm>
          <a:prstGeom prst="line">
            <a:avLst/>
          </a:prstGeom>
          <a:ln w="6350">
            <a:solidFill>
              <a:srgbClr val="7F7F7F"/>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53"/>
          <p:cNvCxnSpPr/>
          <p:nvPr/>
        </p:nvCxnSpPr>
        <p:spPr>
          <a:xfrm flipH="1">
            <a:off x="5398062" y="2155477"/>
            <a:ext cx="1170520" cy="0"/>
          </a:xfrm>
          <a:prstGeom prst="line">
            <a:avLst/>
          </a:prstGeom>
          <a:ln w="6350">
            <a:solidFill>
              <a:srgbClr val="7F7F7F"/>
            </a:solidFill>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22" name="Straight Connector 54"/>
          <p:cNvCxnSpPr/>
          <p:nvPr/>
        </p:nvCxnSpPr>
        <p:spPr>
          <a:xfrm>
            <a:off x="7249858" y="3870811"/>
            <a:ext cx="0" cy="308140"/>
          </a:xfrm>
          <a:prstGeom prst="line">
            <a:avLst/>
          </a:prstGeom>
          <a:ln w="6350">
            <a:solidFill>
              <a:srgbClr val="7F7F7F"/>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55"/>
          <p:cNvCxnSpPr/>
          <p:nvPr/>
        </p:nvCxnSpPr>
        <p:spPr>
          <a:xfrm flipH="1">
            <a:off x="5386111" y="4178954"/>
            <a:ext cx="1875712" cy="0"/>
          </a:xfrm>
          <a:prstGeom prst="line">
            <a:avLst/>
          </a:prstGeom>
          <a:ln w="6350">
            <a:solidFill>
              <a:srgbClr val="7F7F7F"/>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24" name="Content Placeholder 2"/>
          <p:cNvSpPr txBox="1">
            <a:spLocks/>
          </p:cNvSpPr>
          <p:nvPr/>
        </p:nvSpPr>
        <p:spPr>
          <a:xfrm>
            <a:off x="4779457" y="1891624"/>
            <a:ext cx="475168" cy="46692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517" dirty="0">
                <a:solidFill>
                  <a:srgbClr val="7F7F7F"/>
                </a:solidFill>
                <a:latin typeface="+mj-ea"/>
                <a:ea typeface="+mj-ea"/>
                <a:cs typeface="+mn-ea"/>
                <a:sym typeface="Arial" panose="020B0604020202020204" pitchFamily="34" charset="0"/>
              </a:rPr>
              <a:t>文字内容</a:t>
            </a:r>
            <a:endParaRPr lang="en-US" sz="1517" dirty="0">
              <a:solidFill>
                <a:srgbClr val="7F7F7F"/>
              </a:solidFill>
              <a:latin typeface="+mj-ea"/>
              <a:ea typeface="+mj-ea"/>
              <a:cs typeface="+mn-ea"/>
              <a:sym typeface="Arial" panose="020B0604020202020204" pitchFamily="34" charset="0"/>
            </a:endParaRPr>
          </a:p>
        </p:txBody>
      </p:sp>
      <p:sp>
        <p:nvSpPr>
          <p:cNvPr id="25" name="Content Placeholder 2"/>
          <p:cNvSpPr txBox="1">
            <a:spLocks/>
          </p:cNvSpPr>
          <p:nvPr/>
        </p:nvSpPr>
        <p:spPr>
          <a:xfrm>
            <a:off x="4779460" y="3926798"/>
            <a:ext cx="475166" cy="46692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517" dirty="0">
                <a:solidFill>
                  <a:srgbClr val="7F7F7F"/>
                </a:solidFill>
                <a:latin typeface="+mj-ea"/>
                <a:ea typeface="+mj-ea"/>
                <a:cs typeface="+mn-ea"/>
                <a:sym typeface="Arial" panose="020B0604020202020204" pitchFamily="34" charset="0"/>
              </a:rPr>
              <a:t>文字内容</a:t>
            </a:r>
            <a:endParaRPr lang="en-US" sz="1517" dirty="0">
              <a:solidFill>
                <a:srgbClr val="7F7F7F"/>
              </a:solidFill>
              <a:latin typeface="+mj-ea"/>
              <a:ea typeface="+mj-ea"/>
              <a:cs typeface="+mn-ea"/>
              <a:sym typeface="Arial" panose="020B0604020202020204" pitchFamily="34" charset="0"/>
            </a:endParaRPr>
          </a:p>
        </p:txBody>
      </p:sp>
      <p:sp>
        <p:nvSpPr>
          <p:cNvPr id="26" name="Content Placeholder 2"/>
          <p:cNvSpPr txBox="1">
            <a:spLocks/>
          </p:cNvSpPr>
          <p:nvPr/>
        </p:nvSpPr>
        <p:spPr>
          <a:xfrm>
            <a:off x="2019814" y="4752333"/>
            <a:ext cx="1226498" cy="2125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327">
                <a:solidFill>
                  <a:srgbClr val="7F7F7F"/>
                </a:solidFill>
                <a:latin typeface="+mj-ea"/>
                <a:ea typeface="+mj-ea"/>
                <a:cs typeface="+mn-ea"/>
                <a:sym typeface="Arial" panose="020B0604020202020204" pitchFamily="34" charset="0"/>
              </a:rPr>
              <a:t>请替换文字内容</a:t>
            </a:r>
            <a:endParaRPr lang="en-US" sz="1327" b="1" dirty="0">
              <a:solidFill>
                <a:srgbClr val="7F7F7F"/>
              </a:solidFill>
              <a:latin typeface="+mj-ea"/>
              <a:ea typeface="+mj-ea"/>
              <a:cs typeface="+mn-ea"/>
              <a:sym typeface="Arial" panose="020B0604020202020204" pitchFamily="34" charset="0"/>
            </a:endParaRPr>
          </a:p>
        </p:txBody>
      </p:sp>
      <p:sp>
        <p:nvSpPr>
          <p:cNvPr id="27" name="Content Placeholder 2"/>
          <p:cNvSpPr txBox="1">
            <a:spLocks/>
          </p:cNvSpPr>
          <p:nvPr/>
        </p:nvSpPr>
        <p:spPr>
          <a:xfrm>
            <a:off x="2019816" y="4968165"/>
            <a:ext cx="1516441" cy="559897"/>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758" dirty="0">
                <a:solidFill>
                  <a:srgbClr val="7F7F7F"/>
                </a:solidFill>
                <a:latin typeface="+mj-ea"/>
                <a:ea typeface="+mj-ea"/>
                <a:cs typeface="+mn-ea"/>
                <a:sym typeface="Arial" panose="020B0604020202020204" pitchFamily="34" charset="0"/>
              </a:rPr>
              <a:t>Please replace text, click add relevant headline, modify the text content, also can copy your content to this directly.</a:t>
            </a:r>
            <a:endParaRPr lang="en-US" sz="758" b="1" dirty="0">
              <a:solidFill>
                <a:srgbClr val="7F7F7F"/>
              </a:solidFill>
              <a:latin typeface="+mj-ea"/>
              <a:ea typeface="+mj-ea"/>
              <a:cs typeface="+mn-ea"/>
              <a:sym typeface="Arial" panose="020B0604020202020204" pitchFamily="34" charset="0"/>
            </a:endParaRPr>
          </a:p>
        </p:txBody>
      </p:sp>
      <p:sp>
        <p:nvSpPr>
          <p:cNvPr id="28" name="Content Placeholder 2"/>
          <p:cNvSpPr txBox="1">
            <a:spLocks/>
          </p:cNvSpPr>
          <p:nvPr/>
        </p:nvSpPr>
        <p:spPr>
          <a:xfrm>
            <a:off x="4206284" y="4752333"/>
            <a:ext cx="1226498" cy="2125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327">
                <a:solidFill>
                  <a:srgbClr val="7F7F7F"/>
                </a:solidFill>
                <a:latin typeface="+mj-ea"/>
                <a:ea typeface="+mj-ea"/>
                <a:cs typeface="+mn-ea"/>
                <a:sym typeface="Arial" panose="020B0604020202020204" pitchFamily="34" charset="0"/>
              </a:rPr>
              <a:t>请替换文字内容</a:t>
            </a:r>
            <a:endParaRPr lang="en-US" sz="1327" b="1" dirty="0">
              <a:solidFill>
                <a:srgbClr val="7F7F7F"/>
              </a:solidFill>
              <a:latin typeface="+mj-ea"/>
              <a:ea typeface="+mj-ea"/>
              <a:cs typeface="+mn-ea"/>
              <a:sym typeface="Arial" panose="020B0604020202020204" pitchFamily="34" charset="0"/>
            </a:endParaRPr>
          </a:p>
        </p:txBody>
      </p:sp>
      <p:sp>
        <p:nvSpPr>
          <p:cNvPr id="29" name="Content Placeholder 2"/>
          <p:cNvSpPr txBox="1">
            <a:spLocks/>
          </p:cNvSpPr>
          <p:nvPr/>
        </p:nvSpPr>
        <p:spPr>
          <a:xfrm>
            <a:off x="4206284" y="4968165"/>
            <a:ext cx="1516441" cy="559897"/>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758" dirty="0">
                <a:solidFill>
                  <a:srgbClr val="7F7F7F"/>
                </a:solidFill>
                <a:latin typeface="+mj-ea"/>
                <a:ea typeface="+mj-ea"/>
                <a:cs typeface="+mn-ea"/>
                <a:sym typeface="Arial" panose="020B0604020202020204" pitchFamily="34" charset="0"/>
              </a:rPr>
              <a:t>Please replace text, click add relevant headline, modify the text content, also can copy your content to this directly.</a:t>
            </a:r>
            <a:endParaRPr lang="en-US" sz="758" b="1" dirty="0">
              <a:solidFill>
                <a:srgbClr val="7F7F7F"/>
              </a:solidFill>
              <a:latin typeface="+mj-ea"/>
              <a:ea typeface="+mj-ea"/>
              <a:cs typeface="+mn-ea"/>
              <a:sym typeface="Arial" panose="020B0604020202020204" pitchFamily="34" charset="0"/>
            </a:endParaRPr>
          </a:p>
        </p:txBody>
      </p:sp>
      <p:sp>
        <p:nvSpPr>
          <p:cNvPr id="30" name="Content Placeholder 2"/>
          <p:cNvSpPr txBox="1">
            <a:spLocks/>
          </p:cNvSpPr>
          <p:nvPr/>
        </p:nvSpPr>
        <p:spPr>
          <a:xfrm>
            <a:off x="6392752" y="4752333"/>
            <a:ext cx="1226498" cy="2125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327">
                <a:solidFill>
                  <a:srgbClr val="7F7F7F"/>
                </a:solidFill>
                <a:latin typeface="+mj-ea"/>
                <a:ea typeface="+mj-ea"/>
                <a:cs typeface="+mn-ea"/>
                <a:sym typeface="Arial" panose="020B0604020202020204" pitchFamily="34" charset="0"/>
              </a:rPr>
              <a:t>请替换文字内容</a:t>
            </a:r>
            <a:endParaRPr lang="en-US" sz="1327" b="1" dirty="0">
              <a:solidFill>
                <a:srgbClr val="7F7F7F"/>
              </a:solidFill>
              <a:latin typeface="+mj-ea"/>
              <a:ea typeface="+mj-ea"/>
              <a:cs typeface="+mn-ea"/>
              <a:sym typeface="Arial" panose="020B0604020202020204" pitchFamily="34" charset="0"/>
            </a:endParaRPr>
          </a:p>
        </p:txBody>
      </p:sp>
      <p:sp>
        <p:nvSpPr>
          <p:cNvPr id="31" name="Content Placeholder 2"/>
          <p:cNvSpPr txBox="1">
            <a:spLocks/>
          </p:cNvSpPr>
          <p:nvPr/>
        </p:nvSpPr>
        <p:spPr>
          <a:xfrm>
            <a:off x="6392754" y="4968165"/>
            <a:ext cx="1516441" cy="559897"/>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758" dirty="0">
                <a:solidFill>
                  <a:srgbClr val="7F7F7F"/>
                </a:solidFill>
                <a:latin typeface="+mj-ea"/>
                <a:ea typeface="+mj-ea"/>
                <a:cs typeface="+mn-ea"/>
                <a:sym typeface="Arial" panose="020B0604020202020204" pitchFamily="34" charset="0"/>
              </a:rPr>
              <a:t>Please replace text, click add relevant headline, modify the text content, also can copy your content to this directly.</a:t>
            </a:r>
            <a:endParaRPr lang="en-US" sz="758" b="1" dirty="0">
              <a:solidFill>
                <a:srgbClr val="7F7F7F"/>
              </a:solidFill>
              <a:latin typeface="+mj-ea"/>
              <a:ea typeface="+mj-ea"/>
              <a:cs typeface="+mn-ea"/>
              <a:sym typeface="Arial" panose="020B0604020202020204" pitchFamily="34" charset="0"/>
            </a:endParaRPr>
          </a:p>
        </p:txBody>
      </p:sp>
      <p:sp>
        <p:nvSpPr>
          <p:cNvPr id="32" name="Content Placeholder 2"/>
          <p:cNvSpPr txBox="1">
            <a:spLocks/>
          </p:cNvSpPr>
          <p:nvPr/>
        </p:nvSpPr>
        <p:spPr>
          <a:xfrm>
            <a:off x="8579222" y="4752333"/>
            <a:ext cx="1226498" cy="2125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327" dirty="0">
                <a:solidFill>
                  <a:srgbClr val="7F7F7F"/>
                </a:solidFill>
                <a:latin typeface="+mj-ea"/>
                <a:ea typeface="+mj-ea"/>
                <a:cs typeface="+mn-ea"/>
                <a:sym typeface="Arial" panose="020B0604020202020204" pitchFamily="34" charset="0"/>
              </a:rPr>
              <a:t>请替换文字内容</a:t>
            </a:r>
            <a:endParaRPr lang="en-US" sz="1327" b="1" dirty="0">
              <a:solidFill>
                <a:srgbClr val="7F7F7F"/>
              </a:solidFill>
              <a:latin typeface="+mj-ea"/>
              <a:ea typeface="+mj-ea"/>
              <a:cs typeface="+mn-ea"/>
              <a:sym typeface="Arial" panose="020B0604020202020204" pitchFamily="34" charset="0"/>
            </a:endParaRPr>
          </a:p>
        </p:txBody>
      </p:sp>
      <p:sp>
        <p:nvSpPr>
          <p:cNvPr id="33" name="Content Placeholder 2"/>
          <p:cNvSpPr txBox="1">
            <a:spLocks/>
          </p:cNvSpPr>
          <p:nvPr/>
        </p:nvSpPr>
        <p:spPr>
          <a:xfrm>
            <a:off x="8579221" y="4968165"/>
            <a:ext cx="1516441" cy="559897"/>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758" dirty="0">
                <a:solidFill>
                  <a:srgbClr val="7F7F7F"/>
                </a:solidFill>
                <a:latin typeface="+mj-ea"/>
                <a:ea typeface="+mj-ea"/>
                <a:cs typeface="+mn-ea"/>
                <a:sym typeface="Arial" panose="020B0604020202020204" pitchFamily="34" charset="0"/>
              </a:rPr>
              <a:t>Please replace text, click add relevant headline, modify the text content, also can copy your content to this directly.</a:t>
            </a:r>
            <a:endParaRPr lang="en-US" sz="758" b="1" dirty="0">
              <a:solidFill>
                <a:srgbClr val="7F7F7F"/>
              </a:solidFill>
              <a:latin typeface="+mj-ea"/>
              <a:ea typeface="+mj-ea"/>
              <a:cs typeface="+mn-ea"/>
              <a:sym typeface="Arial" panose="020B0604020202020204" pitchFamily="34" charset="0"/>
            </a:endParaRPr>
          </a:p>
        </p:txBody>
      </p:sp>
      <p:sp>
        <p:nvSpPr>
          <p:cNvPr id="35" name="文本框 34"/>
          <p:cNvSpPr txBox="1"/>
          <p:nvPr/>
        </p:nvSpPr>
        <p:spPr>
          <a:xfrm>
            <a:off x="5013694" y="7489371"/>
            <a:ext cx="877163" cy="369332"/>
          </a:xfrm>
          <a:prstGeom prst="rect">
            <a:avLst/>
          </a:prstGeom>
          <a:noFill/>
        </p:spPr>
        <p:txBody>
          <a:bodyPr wrap="none" rtlCol="0">
            <a:spAutoFit/>
          </a:bodyPr>
          <a:lstStyle/>
          <a:p>
            <a:r>
              <a:rPr lang="zh-CN" altLang="en-US" dirty="0">
                <a:cs typeface="+mn-ea"/>
                <a:sym typeface="+mn-lt"/>
              </a:rPr>
              <a:t>延时符</a:t>
            </a:r>
            <a:endParaRPr lang="en-US" altLang="zh-CN" dirty="0">
              <a:cs typeface="+mn-ea"/>
              <a:sym typeface="+mn-lt"/>
            </a:endParaRPr>
          </a:p>
        </p:txBody>
      </p:sp>
      <p:sp>
        <p:nvSpPr>
          <p:cNvPr id="38" name="Rectangle 39"/>
          <p:cNvSpPr>
            <a:spLocks noChangeArrowheads="1"/>
          </p:cNvSpPr>
          <p:nvPr/>
        </p:nvSpPr>
        <p:spPr bwMode="auto">
          <a:xfrm>
            <a:off x="1175431" y="309176"/>
            <a:ext cx="47967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800" dirty="0">
                <a:solidFill>
                  <a:schemeClr val="accent6"/>
                </a:solidFill>
                <a:latin typeface="微软雅黑 Light" panose="020B0502040204020203" pitchFamily="34" charset="-122"/>
                <a:ea typeface="微软雅黑 Light" panose="020B0502040204020203" pitchFamily="34" charset="-122"/>
              </a:rPr>
              <a:t>标题输入文本</a:t>
            </a:r>
          </a:p>
        </p:txBody>
      </p:sp>
      <p:sp>
        <p:nvSpPr>
          <p:cNvPr id="39" name="Text Box 5"/>
          <p:cNvSpPr txBox="1">
            <a:spLocks noChangeArrowheads="1"/>
          </p:cNvSpPr>
          <p:nvPr/>
        </p:nvSpPr>
        <p:spPr bwMode="auto">
          <a:xfrm>
            <a:off x="1174295" y="74006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spTree>
    <p:extLst>
      <p:ext uri="{BB962C8B-B14F-4D97-AF65-F5344CB8AC3E}">
        <p14:creationId xmlns:p14="http://schemas.microsoft.com/office/powerpoint/2010/main" val="4175084075"/>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0-#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750" fill="hold"/>
                                        <p:tgtEl>
                                          <p:spTgt spid="11"/>
                                        </p:tgtEl>
                                        <p:attrNameLst>
                                          <p:attrName>ppt_w</p:attrName>
                                        </p:attrNameLst>
                                      </p:cBhvr>
                                      <p:tavLst>
                                        <p:tav tm="0">
                                          <p:val>
                                            <p:fltVal val="0"/>
                                          </p:val>
                                        </p:tav>
                                        <p:tav tm="100000">
                                          <p:val>
                                            <p:strVal val="#ppt_w"/>
                                          </p:val>
                                        </p:tav>
                                      </p:tavLst>
                                    </p:anim>
                                    <p:anim calcmode="lin" valueType="num">
                                      <p:cBhvr>
                                        <p:cTn id="13" dur="750" fill="hold"/>
                                        <p:tgtEl>
                                          <p:spTgt spid="11"/>
                                        </p:tgtEl>
                                        <p:attrNameLst>
                                          <p:attrName>ppt_h</p:attrName>
                                        </p:attrNameLst>
                                      </p:cBhvr>
                                      <p:tavLst>
                                        <p:tav tm="0">
                                          <p:val>
                                            <p:fltVal val="0"/>
                                          </p:val>
                                        </p:tav>
                                        <p:tav tm="100000">
                                          <p:val>
                                            <p:strVal val="#ppt_h"/>
                                          </p:val>
                                        </p:tav>
                                      </p:tavLst>
                                    </p:anim>
                                    <p:animEffect transition="in" filter="fade">
                                      <p:cBhvr>
                                        <p:cTn id="14" dur="750"/>
                                        <p:tgtEl>
                                          <p:spTgt spid="11"/>
                                        </p:tgtEl>
                                      </p:cBhvr>
                                    </p:animEffect>
                                  </p:childTnLst>
                                </p:cTn>
                              </p:par>
                            </p:childTnLst>
                          </p:cTn>
                        </p:par>
                        <p:par>
                          <p:cTn id="15" fill="hold">
                            <p:stCondLst>
                              <p:cond delay="225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750" fill="hold"/>
                                        <p:tgtEl>
                                          <p:spTgt spid="10"/>
                                        </p:tgtEl>
                                        <p:attrNameLst>
                                          <p:attrName>ppt_w</p:attrName>
                                        </p:attrNameLst>
                                      </p:cBhvr>
                                      <p:tavLst>
                                        <p:tav tm="0">
                                          <p:val>
                                            <p:fltVal val="0"/>
                                          </p:val>
                                        </p:tav>
                                        <p:tav tm="100000">
                                          <p:val>
                                            <p:strVal val="#ppt_w"/>
                                          </p:val>
                                        </p:tav>
                                      </p:tavLst>
                                    </p:anim>
                                    <p:anim calcmode="lin" valueType="num">
                                      <p:cBhvr>
                                        <p:cTn id="19" dur="750" fill="hold"/>
                                        <p:tgtEl>
                                          <p:spTgt spid="10"/>
                                        </p:tgtEl>
                                        <p:attrNameLst>
                                          <p:attrName>ppt_h</p:attrName>
                                        </p:attrNameLst>
                                      </p:cBhvr>
                                      <p:tavLst>
                                        <p:tav tm="0">
                                          <p:val>
                                            <p:fltVal val="0"/>
                                          </p:val>
                                        </p:tav>
                                        <p:tav tm="100000">
                                          <p:val>
                                            <p:strVal val="#ppt_h"/>
                                          </p:val>
                                        </p:tav>
                                      </p:tavLst>
                                    </p:anim>
                                    <p:animEffect transition="in" filter="fade">
                                      <p:cBhvr>
                                        <p:cTn id="20" dur="750"/>
                                        <p:tgtEl>
                                          <p:spTgt spid="10"/>
                                        </p:tgtEl>
                                      </p:cBhvr>
                                    </p:animEffect>
                                  </p:childTnLst>
                                </p:cTn>
                              </p:par>
                            </p:childTnLst>
                          </p:cTn>
                        </p:par>
                        <p:par>
                          <p:cTn id="21" fill="hold">
                            <p:stCondLst>
                              <p:cond delay="3000"/>
                            </p:stCondLst>
                            <p:childTnLst>
                              <p:par>
                                <p:cTn id="22" presetID="53" presetClass="entr" presetSubtype="16"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750" fill="hold"/>
                                        <p:tgtEl>
                                          <p:spTgt spid="13"/>
                                        </p:tgtEl>
                                        <p:attrNameLst>
                                          <p:attrName>ppt_w</p:attrName>
                                        </p:attrNameLst>
                                      </p:cBhvr>
                                      <p:tavLst>
                                        <p:tav tm="0">
                                          <p:val>
                                            <p:fltVal val="0"/>
                                          </p:val>
                                        </p:tav>
                                        <p:tav tm="100000">
                                          <p:val>
                                            <p:strVal val="#ppt_w"/>
                                          </p:val>
                                        </p:tav>
                                      </p:tavLst>
                                    </p:anim>
                                    <p:anim calcmode="lin" valueType="num">
                                      <p:cBhvr>
                                        <p:cTn id="25" dur="750" fill="hold"/>
                                        <p:tgtEl>
                                          <p:spTgt spid="13"/>
                                        </p:tgtEl>
                                        <p:attrNameLst>
                                          <p:attrName>ppt_h</p:attrName>
                                        </p:attrNameLst>
                                      </p:cBhvr>
                                      <p:tavLst>
                                        <p:tav tm="0">
                                          <p:val>
                                            <p:fltVal val="0"/>
                                          </p:val>
                                        </p:tav>
                                        <p:tav tm="100000">
                                          <p:val>
                                            <p:strVal val="#ppt_h"/>
                                          </p:val>
                                        </p:tav>
                                      </p:tavLst>
                                    </p:anim>
                                    <p:animEffect transition="in" filter="fade">
                                      <p:cBhvr>
                                        <p:cTn id="26" dur="750"/>
                                        <p:tgtEl>
                                          <p:spTgt spid="13"/>
                                        </p:tgtEl>
                                      </p:cBhvr>
                                    </p:animEffect>
                                  </p:childTnLst>
                                </p:cTn>
                              </p:par>
                            </p:childTnLst>
                          </p:cTn>
                        </p:par>
                        <p:par>
                          <p:cTn id="27" fill="hold">
                            <p:stCondLst>
                              <p:cond delay="375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750" fill="hold"/>
                                        <p:tgtEl>
                                          <p:spTgt spid="9"/>
                                        </p:tgtEl>
                                        <p:attrNameLst>
                                          <p:attrName>ppt_w</p:attrName>
                                        </p:attrNameLst>
                                      </p:cBhvr>
                                      <p:tavLst>
                                        <p:tav tm="0">
                                          <p:val>
                                            <p:fltVal val="0"/>
                                          </p:val>
                                        </p:tav>
                                        <p:tav tm="100000">
                                          <p:val>
                                            <p:strVal val="#ppt_w"/>
                                          </p:val>
                                        </p:tav>
                                      </p:tavLst>
                                    </p:anim>
                                    <p:anim calcmode="lin" valueType="num">
                                      <p:cBhvr>
                                        <p:cTn id="31" dur="750" fill="hold"/>
                                        <p:tgtEl>
                                          <p:spTgt spid="9"/>
                                        </p:tgtEl>
                                        <p:attrNameLst>
                                          <p:attrName>ppt_h</p:attrName>
                                        </p:attrNameLst>
                                      </p:cBhvr>
                                      <p:tavLst>
                                        <p:tav tm="0">
                                          <p:val>
                                            <p:fltVal val="0"/>
                                          </p:val>
                                        </p:tav>
                                        <p:tav tm="100000">
                                          <p:val>
                                            <p:strVal val="#ppt_h"/>
                                          </p:val>
                                        </p:tav>
                                      </p:tavLst>
                                    </p:anim>
                                    <p:animEffect transition="in" filter="fade">
                                      <p:cBhvr>
                                        <p:cTn id="32" dur="750"/>
                                        <p:tgtEl>
                                          <p:spTgt spid="9"/>
                                        </p:tgtEl>
                                      </p:cBhvr>
                                    </p:animEffect>
                                  </p:childTnLst>
                                </p:cTn>
                              </p:par>
                            </p:childTnLst>
                          </p:cTn>
                        </p:par>
                        <p:par>
                          <p:cTn id="33" fill="hold">
                            <p:stCondLst>
                              <p:cond delay="4500"/>
                            </p:stCondLst>
                            <p:childTnLst>
                              <p:par>
                                <p:cTn id="34" presetID="53" presetClass="entr" presetSubtype="16"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750" fill="hold"/>
                                        <p:tgtEl>
                                          <p:spTgt spid="12"/>
                                        </p:tgtEl>
                                        <p:attrNameLst>
                                          <p:attrName>ppt_w</p:attrName>
                                        </p:attrNameLst>
                                      </p:cBhvr>
                                      <p:tavLst>
                                        <p:tav tm="0">
                                          <p:val>
                                            <p:fltVal val="0"/>
                                          </p:val>
                                        </p:tav>
                                        <p:tav tm="100000">
                                          <p:val>
                                            <p:strVal val="#ppt_w"/>
                                          </p:val>
                                        </p:tav>
                                      </p:tavLst>
                                    </p:anim>
                                    <p:anim calcmode="lin" valueType="num">
                                      <p:cBhvr>
                                        <p:cTn id="37" dur="750" fill="hold"/>
                                        <p:tgtEl>
                                          <p:spTgt spid="12"/>
                                        </p:tgtEl>
                                        <p:attrNameLst>
                                          <p:attrName>ppt_h</p:attrName>
                                        </p:attrNameLst>
                                      </p:cBhvr>
                                      <p:tavLst>
                                        <p:tav tm="0">
                                          <p:val>
                                            <p:fltVal val="0"/>
                                          </p:val>
                                        </p:tav>
                                        <p:tav tm="100000">
                                          <p:val>
                                            <p:strVal val="#ppt_h"/>
                                          </p:val>
                                        </p:tav>
                                      </p:tavLst>
                                    </p:anim>
                                    <p:animEffect transition="in" filter="fade">
                                      <p:cBhvr>
                                        <p:cTn id="38" dur="750"/>
                                        <p:tgtEl>
                                          <p:spTgt spid="12"/>
                                        </p:tgtEl>
                                      </p:cBhvr>
                                    </p:animEffect>
                                  </p:childTnLst>
                                </p:cTn>
                              </p:par>
                            </p:childTnLst>
                          </p:cTn>
                        </p:par>
                        <p:par>
                          <p:cTn id="39" fill="hold">
                            <p:stCondLst>
                              <p:cond delay="5250"/>
                            </p:stCondLst>
                            <p:childTnLst>
                              <p:par>
                                <p:cTn id="40" presetID="22" presetClass="entr" presetSubtype="4"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par>
                          <p:cTn id="43" fill="hold">
                            <p:stCondLst>
                              <p:cond delay="5750"/>
                            </p:stCondLst>
                            <p:childTnLst>
                              <p:par>
                                <p:cTn id="44" presetID="22" presetClass="entr" presetSubtype="2"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right)">
                                      <p:cBhvr>
                                        <p:cTn id="46" dur="500"/>
                                        <p:tgtEl>
                                          <p:spTgt spid="15"/>
                                        </p:tgtEl>
                                      </p:cBhvr>
                                    </p:animEffect>
                                  </p:childTnLst>
                                </p:cTn>
                              </p:par>
                            </p:childTnLst>
                          </p:cTn>
                        </p:par>
                        <p:par>
                          <p:cTn id="47" fill="hold">
                            <p:stCondLst>
                              <p:cond delay="6250"/>
                            </p:stCondLst>
                            <p:childTnLst>
                              <p:par>
                                <p:cTn id="48" presetID="22" presetClass="entr" presetSubtype="2"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right)">
                                      <p:cBhvr>
                                        <p:cTn id="50" dur="750"/>
                                        <p:tgtEl>
                                          <p:spTgt spid="18"/>
                                        </p:tgtEl>
                                      </p:cBhvr>
                                    </p:animEffect>
                                  </p:childTnLst>
                                </p:cTn>
                              </p:par>
                            </p:childTnLst>
                          </p:cTn>
                        </p:par>
                        <p:par>
                          <p:cTn id="51" fill="hold">
                            <p:stCondLst>
                              <p:cond delay="7000"/>
                            </p:stCondLst>
                            <p:childTnLst>
                              <p:par>
                                <p:cTn id="52" presetID="22" presetClass="entr" presetSubtype="1"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par>
                          <p:cTn id="55" fill="hold">
                            <p:stCondLst>
                              <p:cond delay="7500"/>
                            </p:stCondLst>
                            <p:childTnLst>
                              <p:par>
                                <p:cTn id="56" presetID="22" presetClass="entr" presetSubtype="2"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right)">
                                      <p:cBhvr>
                                        <p:cTn id="58" dur="500"/>
                                        <p:tgtEl>
                                          <p:spTgt spid="17"/>
                                        </p:tgtEl>
                                      </p:cBhvr>
                                    </p:animEffect>
                                  </p:childTnLst>
                                </p:cTn>
                              </p:par>
                            </p:childTnLst>
                          </p:cTn>
                        </p:par>
                        <p:par>
                          <p:cTn id="59" fill="hold">
                            <p:stCondLst>
                              <p:cond delay="8000"/>
                            </p:stCondLst>
                            <p:childTnLst>
                              <p:par>
                                <p:cTn id="60" presetID="22" presetClass="entr" presetSubtype="2"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right)">
                                      <p:cBhvr>
                                        <p:cTn id="62" dur="750"/>
                                        <p:tgtEl>
                                          <p:spTgt spid="19"/>
                                        </p:tgtEl>
                                      </p:cBhvr>
                                    </p:animEffect>
                                  </p:childTnLst>
                                </p:cTn>
                              </p:par>
                            </p:childTnLst>
                          </p:cTn>
                        </p:par>
                        <p:par>
                          <p:cTn id="63" fill="hold">
                            <p:stCondLst>
                              <p:cond delay="8750"/>
                            </p:stCondLst>
                            <p:childTnLst>
                              <p:par>
                                <p:cTn id="64" presetID="22" presetClass="entr" presetSubtype="4"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500"/>
                                        <p:tgtEl>
                                          <p:spTgt spid="20"/>
                                        </p:tgtEl>
                                      </p:cBhvr>
                                    </p:animEffect>
                                  </p:childTnLst>
                                </p:cTn>
                              </p:par>
                            </p:childTnLst>
                          </p:cTn>
                        </p:par>
                        <p:par>
                          <p:cTn id="67" fill="hold">
                            <p:stCondLst>
                              <p:cond delay="9250"/>
                            </p:stCondLst>
                            <p:childTnLst>
                              <p:par>
                                <p:cTn id="68" presetID="22" presetClass="entr" presetSubtype="2" fill="hold"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right)">
                                      <p:cBhvr>
                                        <p:cTn id="70" dur="500"/>
                                        <p:tgtEl>
                                          <p:spTgt spid="21"/>
                                        </p:tgtEl>
                                      </p:cBhvr>
                                    </p:animEffect>
                                  </p:childTnLst>
                                </p:cTn>
                              </p:par>
                            </p:childTnLst>
                          </p:cTn>
                        </p:par>
                        <p:par>
                          <p:cTn id="71" fill="hold">
                            <p:stCondLst>
                              <p:cond delay="9750"/>
                            </p:stCondLst>
                            <p:childTnLst>
                              <p:par>
                                <p:cTn id="72" presetID="22" presetClass="entr" presetSubtype="2"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750"/>
                                        <p:tgtEl>
                                          <p:spTgt spid="24"/>
                                        </p:tgtEl>
                                      </p:cBhvr>
                                    </p:animEffect>
                                  </p:childTnLst>
                                </p:cTn>
                              </p:par>
                            </p:childTnLst>
                          </p:cTn>
                        </p:par>
                        <p:par>
                          <p:cTn id="75" fill="hold">
                            <p:stCondLst>
                              <p:cond delay="10500"/>
                            </p:stCondLst>
                            <p:childTnLst>
                              <p:par>
                                <p:cTn id="76" presetID="22" presetClass="entr" presetSubtype="1"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up)">
                                      <p:cBhvr>
                                        <p:cTn id="78" dur="500"/>
                                        <p:tgtEl>
                                          <p:spTgt spid="22"/>
                                        </p:tgtEl>
                                      </p:cBhvr>
                                    </p:animEffect>
                                  </p:childTnLst>
                                </p:cTn>
                              </p:par>
                            </p:childTnLst>
                          </p:cTn>
                        </p:par>
                        <p:par>
                          <p:cTn id="79" fill="hold">
                            <p:stCondLst>
                              <p:cond delay="11000"/>
                            </p:stCondLst>
                            <p:childTnLst>
                              <p:par>
                                <p:cTn id="80" presetID="22" presetClass="entr" presetSubtype="2" fill="hold"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right)">
                                      <p:cBhvr>
                                        <p:cTn id="82" dur="500"/>
                                        <p:tgtEl>
                                          <p:spTgt spid="23"/>
                                        </p:tgtEl>
                                      </p:cBhvr>
                                    </p:animEffect>
                                  </p:childTnLst>
                                </p:cTn>
                              </p:par>
                            </p:childTnLst>
                          </p:cTn>
                        </p:par>
                        <p:par>
                          <p:cTn id="83" fill="hold">
                            <p:stCondLst>
                              <p:cond delay="11500"/>
                            </p:stCondLst>
                            <p:childTnLst>
                              <p:par>
                                <p:cTn id="84" presetID="22" presetClass="entr" presetSubtype="2" fill="hold" grpId="0" nodeType="after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wipe(right)">
                                      <p:cBhvr>
                                        <p:cTn id="86" dur="750"/>
                                        <p:tgtEl>
                                          <p:spTgt spid="25"/>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left)">
                                      <p:cBhvr>
                                        <p:cTn id="91" dur="750"/>
                                        <p:tgtEl>
                                          <p:spTgt spid="26"/>
                                        </p:tgtEl>
                                      </p:cBhvr>
                                    </p:animEffect>
                                  </p:childTnLst>
                                </p:cTn>
                              </p:par>
                            </p:childTnLst>
                          </p:cTn>
                        </p:par>
                        <p:par>
                          <p:cTn id="92" fill="hold">
                            <p:stCondLst>
                              <p:cond delay="750"/>
                            </p:stCondLst>
                            <p:childTnLst>
                              <p:par>
                                <p:cTn id="93" presetID="22" presetClass="entr" presetSubtype="8"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wipe(left)">
                                      <p:cBhvr>
                                        <p:cTn id="95" dur="750"/>
                                        <p:tgtEl>
                                          <p:spTgt spid="27"/>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wipe(left)">
                                      <p:cBhvr>
                                        <p:cTn id="100" dur="750"/>
                                        <p:tgtEl>
                                          <p:spTgt spid="28"/>
                                        </p:tgtEl>
                                      </p:cBhvr>
                                    </p:animEffect>
                                  </p:childTnLst>
                                </p:cTn>
                              </p:par>
                            </p:childTnLst>
                          </p:cTn>
                        </p:par>
                        <p:par>
                          <p:cTn id="101" fill="hold">
                            <p:stCondLst>
                              <p:cond delay="750"/>
                            </p:stCondLst>
                            <p:childTnLst>
                              <p:par>
                                <p:cTn id="102" presetID="22" presetClass="entr" presetSubtype="8"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750"/>
                                        <p:tgtEl>
                                          <p:spTgt spid="29"/>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wipe(left)">
                                      <p:cBhvr>
                                        <p:cTn id="109" dur="750"/>
                                        <p:tgtEl>
                                          <p:spTgt spid="30"/>
                                        </p:tgtEl>
                                      </p:cBhvr>
                                    </p:animEffect>
                                  </p:childTnLst>
                                </p:cTn>
                              </p:par>
                            </p:childTnLst>
                          </p:cTn>
                        </p:par>
                        <p:par>
                          <p:cTn id="110" fill="hold">
                            <p:stCondLst>
                              <p:cond delay="750"/>
                            </p:stCondLst>
                            <p:childTnLst>
                              <p:par>
                                <p:cTn id="111" presetID="22" presetClass="entr" presetSubtype="8" fill="hold" grpId="0" nodeType="afterEffect">
                                  <p:stCondLst>
                                    <p:cond delay="0"/>
                                  </p:stCondLst>
                                  <p:childTnLst>
                                    <p:set>
                                      <p:cBhvr>
                                        <p:cTn id="112" dur="1" fill="hold">
                                          <p:stCondLst>
                                            <p:cond delay="0"/>
                                          </p:stCondLst>
                                        </p:cTn>
                                        <p:tgtEl>
                                          <p:spTgt spid="31"/>
                                        </p:tgtEl>
                                        <p:attrNameLst>
                                          <p:attrName>style.visibility</p:attrName>
                                        </p:attrNameLst>
                                      </p:cBhvr>
                                      <p:to>
                                        <p:strVal val="visible"/>
                                      </p:to>
                                    </p:set>
                                    <p:animEffect transition="in" filter="wipe(left)">
                                      <p:cBhvr>
                                        <p:cTn id="113" dur="750"/>
                                        <p:tgtEl>
                                          <p:spTgt spid="31"/>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grpId="0" nodeType="click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wipe(left)">
                                      <p:cBhvr>
                                        <p:cTn id="118" dur="750"/>
                                        <p:tgtEl>
                                          <p:spTgt spid="32"/>
                                        </p:tgtEl>
                                      </p:cBhvr>
                                    </p:animEffect>
                                  </p:childTnLst>
                                </p:cTn>
                              </p:par>
                            </p:childTnLst>
                          </p:cTn>
                        </p:par>
                        <p:par>
                          <p:cTn id="119" fill="hold">
                            <p:stCondLst>
                              <p:cond delay="750"/>
                            </p:stCondLst>
                            <p:childTnLst>
                              <p:par>
                                <p:cTn id="120" presetID="22" presetClass="entr" presetSubtype="8" fill="hold" grpId="0" nodeType="afterEffect">
                                  <p:stCondLst>
                                    <p:cond delay="0"/>
                                  </p:stCondLst>
                                  <p:childTnLst>
                                    <p:set>
                                      <p:cBhvr>
                                        <p:cTn id="121" dur="1" fill="hold">
                                          <p:stCondLst>
                                            <p:cond delay="0"/>
                                          </p:stCondLst>
                                        </p:cTn>
                                        <p:tgtEl>
                                          <p:spTgt spid="33"/>
                                        </p:tgtEl>
                                        <p:attrNameLst>
                                          <p:attrName>style.visibility</p:attrName>
                                        </p:attrNameLst>
                                      </p:cBhvr>
                                      <p:to>
                                        <p:strVal val="visible"/>
                                      </p:to>
                                    </p:set>
                                    <p:animEffect transition="in" filter="wipe(left)">
                                      <p:cBhvr>
                                        <p:cTn id="122" dur="750"/>
                                        <p:tgtEl>
                                          <p:spTgt spid="33"/>
                                        </p:tgtEl>
                                      </p:cBhvr>
                                    </p:animEffect>
                                  </p:childTnLst>
                                </p:cTn>
                              </p:par>
                            </p:childTnLst>
                          </p:cTn>
                        </p:par>
                        <p:par>
                          <p:cTn id="123" fill="hold">
                            <p:stCondLst>
                              <p:cond delay="1500"/>
                            </p:stCondLst>
                            <p:childTnLst>
                              <p:par>
                                <p:cTn id="124" presetID="22" presetClass="entr" presetSubtype="4"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Effect transition="in" filter="wipe(down)">
                                      <p:cBhvr>
                                        <p:cTn id="12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8" grpId="0"/>
      <p:bldP spid="19" grpId="0"/>
      <p:bldP spid="24" grpId="0"/>
      <p:bldP spid="25" grpId="0"/>
      <p:bldP spid="26" grpId="0"/>
      <p:bldP spid="27" grpId="0"/>
      <p:bldP spid="28" grpId="0"/>
      <p:bldP spid="29" grpId="0"/>
      <p:bldP spid="30" grpId="0"/>
      <p:bldP spid="31" grpId="0"/>
      <p:bldP spid="32" grpId="0"/>
      <p:bldP spid="33"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Same Side Corner Rectangle 4"/>
          <p:cNvSpPr/>
          <p:nvPr/>
        </p:nvSpPr>
        <p:spPr>
          <a:xfrm>
            <a:off x="5517800" y="1432560"/>
            <a:ext cx="489569" cy="4648837"/>
          </a:xfrm>
          <a:prstGeom prst="round2SameRect">
            <a:avLst>
              <a:gd name="adj1" fmla="val 50000"/>
              <a:gd name="adj2" fmla="val 0"/>
            </a:avLst>
          </a:prstGeom>
          <a:solidFill>
            <a:srgbClr val="AB7D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3"/>
          <p:cNvGrpSpPr/>
          <p:nvPr/>
        </p:nvGrpSpPr>
        <p:grpSpPr>
          <a:xfrm>
            <a:off x="5517802" y="2046456"/>
            <a:ext cx="3451700" cy="543268"/>
            <a:chOff x="5128064" y="2256183"/>
            <a:chExt cx="3273083" cy="515155"/>
          </a:xfrm>
          <a:solidFill>
            <a:srgbClr val="9EBBE2"/>
          </a:solidFill>
        </p:grpSpPr>
        <p:sp>
          <p:nvSpPr>
            <p:cNvPr id="5" name="Pentagon 3"/>
            <p:cNvSpPr/>
            <p:nvPr/>
          </p:nvSpPr>
          <p:spPr>
            <a:xfrm>
              <a:off x="5128064" y="225618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ectangle 8"/>
            <p:cNvSpPr/>
            <p:nvPr/>
          </p:nvSpPr>
          <p:spPr>
            <a:xfrm>
              <a:off x="5128064" y="2256183"/>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34"/>
          <p:cNvGrpSpPr/>
          <p:nvPr/>
        </p:nvGrpSpPr>
        <p:grpSpPr>
          <a:xfrm>
            <a:off x="5517802" y="2931174"/>
            <a:ext cx="3451700" cy="543268"/>
            <a:chOff x="5128064" y="3095119"/>
            <a:chExt cx="3273083" cy="515155"/>
          </a:xfrm>
          <a:solidFill>
            <a:srgbClr val="A8D2C7"/>
          </a:solidFill>
        </p:grpSpPr>
        <p:sp>
          <p:nvSpPr>
            <p:cNvPr id="8" name="Pentagon 5"/>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9"/>
            <p:cNvSpPr/>
            <p:nvPr/>
          </p:nvSpPr>
          <p:spPr>
            <a:xfrm>
              <a:off x="5128064"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35"/>
          <p:cNvGrpSpPr/>
          <p:nvPr/>
        </p:nvGrpSpPr>
        <p:grpSpPr>
          <a:xfrm>
            <a:off x="5517802" y="3815890"/>
            <a:ext cx="3451700" cy="543268"/>
            <a:chOff x="5128064" y="3934054"/>
            <a:chExt cx="3273083" cy="515155"/>
          </a:xfrm>
          <a:solidFill>
            <a:srgbClr val="DCAFC1"/>
          </a:solidFill>
        </p:grpSpPr>
        <p:sp>
          <p:nvSpPr>
            <p:cNvPr id="11" name="Pentagon 6"/>
            <p:cNvSpPr/>
            <p:nvPr/>
          </p:nvSpPr>
          <p:spPr>
            <a:xfrm>
              <a:off x="5128064" y="393405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0"/>
            <p:cNvSpPr/>
            <p:nvPr/>
          </p:nvSpPr>
          <p:spPr>
            <a:xfrm>
              <a:off x="5128064" y="3934054"/>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36"/>
          <p:cNvGrpSpPr/>
          <p:nvPr/>
        </p:nvGrpSpPr>
        <p:grpSpPr>
          <a:xfrm>
            <a:off x="5517801" y="4700607"/>
            <a:ext cx="3451701" cy="543269"/>
            <a:chOff x="5128064" y="4772988"/>
            <a:chExt cx="3273084" cy="515156"/>
          </a:xfrm>
          <a:solidFill>
            <a:srgbClr val="EF93A4"/>
          </a:solidFill>
        </p:grpSpPr>
        <p:sp>
          <p:nvSpPr>
            <p:cNvPr id="14" name="Pentagon 7"/>
            <p:cNvSpPr/>
            <p:nvPr/>
          </p:nvSpPr>
          <p:spPr>
            <a:xfrm>
              <a:off x="5128065" y="4772990"/>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1"/>
            <p:cNvSpPr/>
            <p:nvPr/>
          </p:nvSpPr>
          <p:spPr>
            <a:xfrm>
              <a:off x="5128064" y="4772988"/>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4"/>
          <p:cNvGrpSpPr/>
          <p:nvPr/>
        </p:nvGrpSpPr>
        <p:grpSpPr>
          <a:xfrm>
            <a:off x="9166505" y="1900476"/>
            <a:ext cx="2541032" cy="883912"/>
            <a:chOff x="8451509" y="2034687"/>
            <a:chExt cx="3254568" cy="838168"/>
          </a:xfrm>
        </p:grpSpPr>
        <p:sp>
          <p:nvSpPr>
            <p:cNvPr id="17" name="TextBox 12"/>
            <p:cNvSpPr txBox="1"/>
            <p:nvPr/>
          </p:nvSpPr>
          <p:spPr>
            <a:xfrm>
              <a:off x="8451509" y="2034687"/>
              <a:ext cx="1846179" cy="311548"/>
            </a:xfrm>
            <a:prstGeom prst="rect">
              <a:avLst/>
            </a:prstGeom>
            <a:noFill/>
          </p:spPr>
          <p:txBody>
            <a:bodyPr wrap="none" rtlCol="0">
              <a:spAutoFit/>
            </a:bodyPr>
            <a:lstStyle/>
            <a:p>
              <a:pPr>
                <a:lnSpc>
                  <a:spcPct val="120000"/>
                </a:lnSpc>
              </a:pPr>
              <a:r>
                <a:rPr lang="zh-CN" altLang="en-US" sz="140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3"/>
            <p:cNvSpPr/>
            <p:nvPr/>
          </p:nvSpPr>
          <p:spPr>
            <a:xfrm>
              <a:off x="8508022" y="2365039"/>
              <a:ext cx="3198055" cy="507816"/>
            </a:xfrm>
            <a:prstGeom prst="rect">
              <a:avLst/>
            </a:prstGeom>
          </p:spPr>
          <p:txBody>
            <a:bodyPr wrap="square">
              <a:spAutoFit/>
            </a:bodyPr>
            <a:lstStyle/>
            <a:p>
              <a:pPr>
                <a:lnSpc>
                  <a:spcPct val="120000"/>
                </a:lnSpc>
              </a:pPr>
              <a:r>
                <a:rPr lang="en-US" altLang="zh-CN" sz="8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5"/>
          <p:cNvGrpSpPr/>
          <p:nvPr/>
        </p:nvGrpSpPr>
        <p:grpSpPr>
          <a:xfrm>
            <a:off x="9166505" y="2785191"/>
            <a:ext cx="2496908" cy="883912"/>
            <a:chOff x="8508022" y="2034687"/>
            <a:chExt cx="3198055" cy="838168"/>
          </a:xfrm>
        </p:grpSpPr>
        <p:sp>
          <p:nvSpPr>
            <p:cNvPr id="20" name="TextBox 16"/>
            <p:cNvSpPr txBox="1"/>
            <p:nvPr/>
          </p:nvSpPr>
          <p:spPr>
            <a:xfrm>
              <a:off x="8514715" y="2034687"/>
              <a:ext cx="1846180" cy="311548"/>
            </a:xfrm>
            <a:prstGeom prst="rect">
              <a:avLst/>
            </a:prstGeom>
            <a:noFill/>
          </p:spPr>
          <p:txBody>
            <a:bodyPr wrap="none" rtlCol="0">
              <a:spAutoFit/>
            </a:bodyPr>
            <a:lstStyle/>
            <a:p>
              <a:pPr>
                <a:lnSpc>
                  <a:spcPct val="120000"/>
                </a:lnSpc>
              </a:pPr>
              <a:r>
                <a:rPr lang="zh-CN" altLang="en-US" sz="140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17"/>
            <p:cNvSpPr/>
            <p:nvPr/>
          </p:nvSpPr>
          <p:spPr>
            <a:xfrm>
              <a:off x="8508022" y="2365039"/>
              <a:ext cx="3198055" cy="507816"/>
            </a:xfrm>
            <a:prstGeom prst="rect">
              <a:avLst/>
            </a:prstGeom>
          </p:spPr>
          <p:txBody>
            <a:bodyPr wrap="square">
              <a:spAutoFit/>
            </a:bodyPr>
            <a:lstStyle/>
            <a:p>
              <a:pPr>
                <a:lnSpc>
                  <a:spcPct val="120000"/>
                </a:lnSpc>
              </a:pPr>
              <a:r>
                <a:rPr lang="en-US" altLang="zh-CN" sz="8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18"/>
          <p:cNvGrpSpPr/>
          <p:nvPr/>
        </p:nvGrpSpPr>
        <p:grpSpPr>
          <a:xfrm>
            <a:off x="9166505" y="4554623"/>
            <a:ext cx="2496909" cy="883911"/>
            <a:chOff x="8508022" y="2034687"/>
            <a:chExt cx="3198055" cy="838169"/>
          </a:xfrm>
        </p:grpSpPr>
        <p:sp>
          <p:nvSpPr>
            <p:cNvPr id="23" name="TextBox 19"/>
            <p:cNvSpPr txBox="1"/>
            <p:nvPr/>
          </p:nvSpPr>
          <p:spPr>
            <a:xfrm>
              <a:off x="8514343" y="2034687"/>
              <a:ext cx="1846179" cy="311549"/>
            </a:xfrm>
            <a:prstGeom prst="rect">
              <a:avLst/>
            </a:prstGeom>
            <a:noFill/>
          </p:spPr>
          <p:txBody>
            <a:bodyPr wrap="none" rtlCol="0">
              <a:spAutoFit/>
            </a:bodyPr>
            <a:lstStyle/>
            <a:p>
              <a:pPr>
                <a:lnSpc>
                  <a:spcPct val="120000"/>
                </a:lnSpc>
              </a:pPr>
              <a:r>
                <a:rPr lang="zh-CN" altLang="en-US" sz="140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0"/>
            <p:cNvSpPr/>
            <p:nvPr/>
          </p:nvSpPr>
          <p:spPr>
            <a:xfrm>
              <a:off x="8508022" y="2365039"/>
              <a:ext cx="3198055" cy="507817"/>
            </a:xfrm>
            <a:prstGeom prst="rect">
              <a:avLst/>
            </a:prstGeom>
          </p:spPr>
          <p:txBody>
            <a:bodyPr wrap="square">
              <a:spAutoFit/>
            </a:bodyPr>
            <a:lstStyle/>
            <a:p>
              <a:pPr>
                <a:lnSpc>
                  <a:spcPct val="120000"/>
                </a:lnSpc>
              </a:pPr>
              <a:r>
                <a:rPr lang="en-US" altLang="zh-CN" sz="8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21"/>
          <p:cNvGrpSpPr/>
          <p:nvPr/>
        </p:nvGrpSpPr>
        <p:grpSpPr>
          <a:xfrm>
            <a:off x="9166505" y="3669906"/>
            <a:ext cx="2522171" cy="883912"/>
            <a:chOff x="8475665" y="2034687"/>
            <a:chExt cx="3230412" cy="838168"/>
          </a:xfrm>
        </p:grpSpPr>
        <p:sp>
          <p:nvSpPr>
            <p:cNvPr id="26" name="TextBox 22"/>
            <p:cNvSpPr txBox="1"/>
            <p:nvPr/>
          </p:nvSpPr>
          <p:spPr>
            <a:xfrm>
              <a:off x="8475665" y="2034687"/>
              <a:ext cx="1909828" cy="311548"/>
            </a:xfrm>
            <a:prstGeom prst="rect">
              <a:avLst/>
            </a:prstGeom>
            <a:noFill/>
          </p:spPr>
          <p:txBody>
            <a:bodyPr wrap="none" rtlCol="0">
              <a:spAutoFit/>
            </a:bodyPr>
            <a:lstStyle/>
            <a:p>
              <a:pPr>
                <a:lnSpc>
                  <a:spcPct val="120000"/>
                </a:lnSpc>
              </a:pPr>
              <a:r>
                <a:rPr lang="zh-CN" altLang="en-US" sz="140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3"/>
            <p:cNvSpPr/>
            <p:nvPr/>
          </p:nvSpPr>
          <p:spPr>
            <a:xfrm>
              <a:off x="8508022" y="2365039"/>
              <a:ext cx="3198055" cy="507816"/>
            </a:xfrm>
            <a:prstGeom prst="rect">
              <a:avLst/>
            </a:prstGeom>
          </p:spPr>
          <p:txBody>
            <a:bodyPr wrap="square">
              <a:spAutoFit/>
            </a:bodyPr>
            <a:lstStyle/>
            <a:p>
              <a:pPr>
                <a:lnSpc>
                  <a:spcPct val="120000"/>
                </a:lnSpc>
              </a:pPr>
              <a:r>
                <a:rPr lang="en-US" altLang="zh-CN" sz="8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37"/>
          <p:cNvGrpSpPr/>
          <p:nvPr/>
        </p:nvGrpSpPr>
        <p:grpSpPr>
          <a:xfrm>
            <a:off x="1450580" y="2046454"/>
            <a:ext cx="4064898" cy="3197420"/>
            <a:chOff x="689317" y="2256183"/>
            <a:chExt cx="3854548" cy="3031960"/>
          </a:xfrm>
          <a:solidFill>
            <a:srgbClr val="A8D2C7"/>
          </a:solidFill>
        </p:grpSpPr>
        <p:sp>
          <p:nvSpPr>
            <p:cNvPr id="29" name="Rectangle 27"/>
            <p:cNvSpPr/>
            <p:nvPr/>
          </p:nvSpPr>
          <p:spPr>
            <a:xfrm>
              <a:off x="689317" y="2256183"/>
              <a:ext cx="3854548" cy="30319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8"/>
            <p:cNvSpPr txBox="1"/>
            <p:nvPr/>
          </p:nvSpPr>
          <p:spPr>
            <a:xfrm>
              <a:off x="1103992" y="2777120"/>
              <a:ext cx="1455026" cy="311549"/>
            </a:xfrm>
            <a:prstGeom prst="rect">
              <a:avLst/>
            </a:prstGeom>
            <a:grpFill/>
          </p:spPr>
          <p:txBody>
            <a:bodyPr wrap="square"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29"/>
            <p:cNvSpPr/>
            <p:nvPr/>
          </p:nvSpPr>
          <p:spPr>
            <a:xfrm>
              <a:off x="1129140" y="3077845"/>
              <a:ext cx="3004396" cy="367730"/>
            </a:xfrm>
            <a:prstGeom prst="rect">
              <a:avLst/>
            </a:prstGeom>
            <a:grpFill/>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0"/>
            <p:cNvSpPr/>
            <p:nvPr/>
          </p:nvSpPr>
          <p:spPr>
            <a:xfrm>
              <a:off x="1129140" y="4123237"/>
              <a:ext cx="3004396" cy="367730"/>
            </a:xfrm>
            <a:prstGeom prst="rect">
              <a:avLst/>
            </a:prstGeom>
            <a:grpFill/>
          </p:spPr>
          <p:txBody>
            <a:bodyPr wrap="square">
              <a:spAutoFit/>
            </a:bodyPr>
            <a:lstStyle/>
            <a:p>
              <a:pPr>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文本框 32"/>
          <p:cNvSpPr txBox="1"/>
          <p:nvPr/>
        </p:nvSpPr>
        <p:spPr>
          <a:xfrm>
            <a:off x="5013694" y="7489371"/>
            <a:ext cx="877163" cy="369332"/>
          </a:xfrm>
          <a:prstGeom prst="rect">
            <a:avLst/>
          </a:prstGeom>
          <a:noFill/>
        </p:spPr>
        <p:txBody>
          <a:bodyPr wrap="none" rtlCol="0">
            <a:spAutoFit/>
          </a:bodyPr>
          <a:lstStyle/>
          <a:p>
            <a:r>
              <a:rPr lang="zh-CN" altLang="en-US" dirty="0">
                <a:cs typeface="+mn-ea"/>
                <a:sym typeface="+mn-lt"/>
              </a:rPr>
              <a:t>延时符</a:t>
            </a:r>
            <a:endParaRPr lang="en-US" altLang="zh-CN" dirty="0">
              <a:cs typeface="+mn-ea"/>
              <a:sym typeface="+mn-lt"/>
            </a:endParaRPr>
          </a:p>
        </p:txBody>
      </p:sp>
      <p:sp>
        <p:nvSpPr>
          <p:cNvPr id="34" name="Rectangle 39"/>
          <p:cNvSpPr>
            <a:spLocks noChangeArrowheads="1"/>
          </p:cNvSpPr>
          <p:nvPr/>
        </p:nvSpPr>
        <p:spPr bwMode="auto">
          <a:xfrm>
            <a:off x="1175432" y="309176"/>
            <a:ext cx="53777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800" dirty="0">
                <a:solidFill>
                  <a:schemeClr val="accent6"/>
                </a:solidFill>
                <a:latin typeface="微软雅黑 Light" panose="020B0502040204020203" pitchFamily="34" charset="-122"/>
                <a:ea typeface="微软雅黑 Light" panose="020B0502040204020203" pitchFamily="34" charset="-122"/>
              </a:rPr>
              <a:t>标题输入文本</a:t>
            </a:r>
          </a:p>
        </p:txBody>
      </p:sp>
      <p:sp>
        <p:nvSpPr>
          <p:cNvPr id="35" name="Text Box 5"/>
          <p:cNvSpPr txBox="1">
            <a:spLocks noChangeArrowheads="1"/>
          </p:cNvSpPr>
          <p:nvPr/>
        </p:nvSpPr>
        <p:spPr bwMode="auto">
          <a:xfrm>
            <a:off x="1174295" y="74006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spTree>
    <p:extLst>
      <p:ext uri="{BB962C8B-B14F-4D97-AF65-F5344CB8AC3E}">
        <p14:creationId xmlns:p14="http://schemas.microsoft.com/office/powerpoint/2010/main" val="2168650625"/>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22" presetClass="entr" presetSubtype="4"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down)">
                                      <p:cBhvr>
                                        <p:cTn id="4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6240378" y="2325715"/>
            <a:ext cx="5951622" cy="707886"/>
          </a:xfrm>
          <a:prstGeom prst="rect">
            <a:avLst/>
          </a:prstGeom>
          <a:noFill/>
        </p:spPr>
        <p:txBody>
          <a:bodyPr wrap="square" rtlCol="0">
            <a:spAutoFit/>
          </a:bodyPr>
          <a:lstStyle/>
          <a:p>
            <a:r>
              <a:rPr lang="zh-CN" altLang="en-US" sz="4000" dirty="0">
                <a:solidFill>
                  <a:schemeClr val="accent1"/>
                </a:solidFill>
                <a:latin typeface="微软雅黑 Light" panose="020B0502040204020203" pitchFamily="34" charset="-122"/>
                <a:ea typeface="微软雅黑 Light" panose="020B0502040204020203" pitchFamily="34" charset="-122"/>
              </a:rPr>
              <a:t>标题输入文本</a:t>
            </a:r>
          </a:p>
        </p:txBody>
      </p:sp>
      <p:sp>
        <p:nvSpPr>
          <p:cNvPr id="6" name="TextBox 3"/>
          <p:cNvSpPr txBox="1"/>
          <p:nvPr/>
        </p:nvSpPr>
        <p:spPr>
          <a:xfrm>
            <a:off x="3188519" y="2129911"/>
            <a:ext cx="2702338" cy="2598178"/>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13800" dirty="0">
                <a:solidFill>
                  <a:schemeClr val="bg1">
                    <a:lumMod val="50000"/>
                  </a:schemeClr>
                </a:solidFill>
                <a:latin typeface="微软雅黑 Light" panose="020B0502040204020203" pitchFamily="34" charset="-122"/>
                <a:ea typeface="微软雅黑 Light" panose="020B0502040204020203" pitchFamily="34" charset="-122"/>
              </a:rPr>
              <a:t>02</a:t>
            </a:r>
            <a:endParaRPr lang="zh-CN" altLang="en-US" sz="13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7" name="TextBox 6"/>
          <p:cNvSpPr txBox="1"/>
          <p:nvPr/>
        </p:nvSpPr>
        <p:spPr>
          <a:xfrm>
            <a:off x="6240379" y="3033601"/>
            <a:ext cx="1973179" cy="378886"/>
          </a:xfrm>
          <a:prstGeom prst="rect">
            <a:avLst/>
          </a:prstGeom>
          <a:noFill/>
        </p:spPr>
        <p:txBody>
          <a:bodyPr wrap="square" rtlCol="0">
            <a:spAutoFit/>
          </a:bodyPr>
          <a:lstStyle/>
          <a:p>
            <a:pPr marL="171450" indent="-171450">
              <a:lnSpc>
                <a:spcPct val="150000"/>
              </a:lnSpc>
              <a:buClr>
                <a:schemeClr val="bg1">
                  <a:lumMod val="50000"/>
                </a:schemeClr>
              </a:buClr>
              <a:buFont typeface="Wingdings" pitchFamily="2" charset="2"/>
              <a:buChar char="ü"/>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输入副标题</a:t>
            </a:r>
          </a:p>
        </p:txBody>
      </p:sp>
    </p:spTree>
    <p:extLst>
      <p:ext uri="{BB962C8B-B14F-4D97-AF65-F5344CB8AC3E}">
        <p14:creationId xmlns:p14="http://schemas.microsoft.com/office/powerpoint/2010/main" val="3930296040"/>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p:cNvGrpSpPr/>
          <p:nvPr/>
        </p:nvGrpSpPr>
        <p:grpSpPr>
          <a:xfrm>
            <a:off x="4389143" y="2666808"/>
            <a:ext cx="891108" cy="560057"/>
            <a:chOff x="686838" y="2184398"/>
            <a:chExt cx="1192213" cy="749301"/>
          </a:xfrm>
          <a:solidFill>
            <a:srgbClr val="9EBBE2"/>
          </a:solidFill>
        </p:grpSpPr>
        <p:sp>
          <p:nvSpPr>
            <p:cNvPr id="155"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8"/>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48"/>
          <p:cNvGrpSpPr/>
          <p:nvPr/>
        </p:nvGrpSpPr>
        <p:grpSpPr>
          <a:xfrm>
            <a:off x="3407104" y="1479238"/>
            <a:ext cx="683646" cy="1686891"/>
            <a:chOff x="2000250" y="1211262"/>
            <a:chExt cx="512763" cy="1265238"/>
          </a:xfrm>
          <a:solidFill>
            <a:srgbClr val="A8D2C7"/>
          </a:solidFill>
        </p:grpSpPr>
        <p:grpSp>
          <p:nvGrpSpPr>
            <p:cNvPr id="4" name="Group 145"/>
            <p:cNvGrpSpPr/>
            <p:nvPr/>
          </p:nvGrpSpPr>
          <p:grpSpPr>
            <a:xfrm>
              <a:off x="2000250" y="1279525"/>
              <a:ext cx="512763" cy="1196975"/>
              <a:chOff x="2000250" y="982663"/>
              <a:chExt cx="512763" cy="1196975"/>
            </a:xfrm>
            <a:grpFill/>
          </p:grpSpPr>
          <p:sp>
            <p:nvSpPr>
              <p:cNvPr id="1031" name="Oval 7"/>
              <p:cNvSpPr>
                <a:spLocks noChangeArrowheads="1"/>
              </p:cNvSpPr>
              <p:nvPr/>
            </p:nvSpPr>
            <p:spPr bwMode="auto">
              <a:xfrm>
                <a:off x="2192338" y="1081088"/>
                <a:ext cx="23813" cy="25400"/>
              </a:xfrm>
              <a:prstGeom prst="ellipse">
                <a:avLst/>
              </a:pr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3" name="Freeform 9"/>
              <p:cNvSpPr>
                <a:spLocks/>
              </p:cNvSpPr>
              <p:nvPr/>
            </p:nvSpPr>
            <p:spPr bwMode="auto">
              <a:xfrm>
                <a:off x="2201863" y="1497013"/>
                <a:ext cx="58738" cy="61912"/>
              </a:xfrm>
              <a:custGeom>
                <a:avLst/>
                <a:gdLst/>
                <a:ahLst/>
                <a:cxnLst>
                  <a:cxn ang="0">
                    <a:pos x="0" y="0"/>
                  </a:cxn>
                  <a:cxn ang="0">
                    <a:pos x="17" y="5"/>
                  </a:cxn>
                  <a:cxn ang="0">
                    <a:pos x="32" y="25"/>
                  </a:cxn>
                  <a:cxn ang="0">
                    <a:pos x="10" y="36"/>
                  </a:cxn>
                  <a:cxn ang="0">
                    <a:pos x="0" y="34"/>
                  </a:cxn>
                  <a:cxn ang="0">
                    <a:pos x="0" y="0"/>
                  </a:cxn>
                </a:cxnLst>
                <a:rect l="0" t="0" r="r" b="b"/>
                <a:pathLst>
                  <a:path w="36" h="38">
                    <a:moveTo>
                      <a:pt x="0" y="0"/>
                    </a:moveTo>
                    <a:cubicBezTo>
                      <a:pt x="17" y="5"/>
                      <a:pt x="17" y="5"/>
                      <a:pt x="17" y="5"/>
                    </a:cubicBezTo>
                    <a:cubicBezTo>
                      <a:pt x="27" y="8"/>
                      <a:pt x="36" y="12"/>
                      <a:pt x="32" y="25"/>
                    </a:cubicBezTo>
                    <a:cubicBezTo>
                      <a:pt x="30" y="33"/>
                      <a:pt x="20" y="38"/>
                      <a:pt x="10" y="36"/>
                    </a:cubicBezTo>
                    <a:cubicBezTo>
                      <a:pt x="0" y="34"/>
                      <a:pt x="0" y="34"/>
                      <a:pt x="0" y="34"/>
                    </a:cubicBezTo>
                    <a:cubicBezTo>
                      <a:pt x="0" y="0"/>
                      <a:pt x="0" y="0"/>
                      <a:pt x="0" y="0"/>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4" name="Freeform 10"/>
              <p:cNvSpPr>
                <a:spLocks/>
              </p:cNvSpPr>
              <p:nvPr/>
            </p:nvSpPr>
            <p:spPr bwMode="auto">
              <a:xfrm>
                <a:off x="2197100" y="1490663"/>
                <a:ext cx="33338" cy="14287"/>
              </a:xfrm>
              <a:custGeom>
                <a:avLst/>
                <a:gdLst/>
                <a:ahLst/>
                <a:cxnLst>
                  <a:cxn ang="0">
                    <a:pos x="0" y="4"/>
                  </a:cxn>
                  <a:cxn ang="0">
                    <a:pos x="4" y="8"/>
                  </a:cxn>
                  <a:cxn ang="0">
                    <a:pos x="16" y="8"/>
                  </a:cxn>
                  <a:cxn ang="0">
                    <a:pos x="20" y="4"/>
                  </a:cxn>
                  <a:cxn ang="0">
                    <a:pos x="16" y="0"/>
                  </a:cxn>
                  <a:cxn ang="0">
                    <a:pos x="4" y="0"/>
                  </a:cxn>
                  <a:cxn ang="0">
                    <a:pos x="0" y="4"/>
                  </a:cxn>
                </a:cxnLst>
                <a:rect l="0" t="0" r="r" b="b"/>
                <a:pathLst>
                  <a:path w="20" h="8">
                    <a:moveTo>
                      <a:pt x="0" y="4"/>
                    </a:moveTo>
                    <a:cubicBezTo>
                      <a:pt x="0" y="6"/>
                      <a:pt x="2" y="8"/>
                      <a:pt x="4" y="8"/>
                    </a:cubicBezTo>
                    <a:cubicBezTo>
                      <a:pt x="16" y="8"/>
                      <a:pt x="16" y="8"/>
                      <a:pt x="16" y="8"/>
                    </a:cubicBezTo>
                    <a:cubicBezTo>
                      <a:pt x="18" y="8"/>
                      <a:pt x="20" y="6"/>
                      <a:pt x="20" y="4"/>
                    </a:cubicBezTo>
                    <a:cubicBezTo>
                      <a:pt x="20" y="2"/>
                      <a:pt x="18" y="0"/>
                      <a:pt x="16" y="0"/>
                    </a:cubicBezTo>
                    <a:cubicBezTo>
                      <a:pt x="4" y="0"/>
                      <a:pt x="4" y="0"/>
                      <a:pt x="4" y="0"/>
                    </a:cubicBezTo>
                    <a:cubicBezTo>
                      <a:pt x="2" y="0"/>
                      <a:pt x="0" y="2"/>
                      <a:pt x="0" y="4"/>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0" name="Freeform 16"/>
              <p:cNvSpPr>
                <a:spLocks/>
              </p:cNvSpPr>
              <p:nvPr/>
            </p:nvSpPr>
            <p:spPr bwMode="auto">
              <a:xfrm>
                <a:off x="2197100" y="1490663"/>
                <a:ext cx="33338" cy="14287"/>
              </a:xfrm>
              <a:custGeom>
                <a:avLst/>
                <a:gdLst/>
                <a:ahLst/>
                <a:cxnLst>
                  <a:cxn ang="0">
                    <a:pos x="16" y="0"/>
                  </a:cxn>
                  <a:cxn ang="0">
                    <a:pos x="4" y="0"/>
                  </a:cxn>
                  <a:cxn ang="0">
                    <a:pos x="0" y="4"/>
                  </a:cxn>
                  <a:cxn ang="0">
                    <a:pos x="3" y="8"/>
                  </a:cxn>
                  <a:cxn ang="0">
                    <a:pos x="4" y="8"/>
                  </a:cxn>
                  <a:cxn ang="0">
                    <a:pos x="16" y="8"/>
                  </a:cxn>
                  <a:cxn ang="0">
                    <a:pos x="17" y="8"/>
                  </a:cxn>
                  <a:cxn ang="0">
                    <a:pos x="20" y="4"/>
                  </a:cxn>
                  <a:cxn ang="0">
                    <a:pos x="16" y="0"/>
                  </a:cxn>
                </a:cxnLst>
                <a:rect l="0" t="0" r="r" b="b"/>
                <a:pathLst>
                  <a:path w="20" h="8">
                    <a:moveTo>
                      <a:pt x="16" y="0"/>
                    </a:moveTo>
                    <a:cubicBezTo>
                      <a:pt x="4" y="0"/>
                      <a:pt x="4" y="0"/>
                      <a:pt x="4" y="0"/>
                    </a:cubicBezTo>
                    <a:cubicBezTo>
                      <a:pt x="2" y="0"/>
                      <a:pt x="0" y="2"/>
                      <a:pt x="0" y="4"/>
                    </a:cubicBezTo>
                    <a:cubicBezTo>
                      <a:pt x="0" y="6"/>
                      <a:pt x="1" y="7"/>
                      <a:pt x="3" y="8"/>
                    </a:cubicBezTo>
                    <a:cubicBezTo>
                      <a:pt x="3" y="8"/>
                      <a:pt x="4" y="8"/>
                      <a:pt x="4" y="8"/>
                    </a:cubicBezTo>
                    <a:cubicBezTo>
                      <a:pt x="16" y="8"/>
                      <a:pt x="16" y="8"/>
                      <a:pt x="16" y="8"/>
                    </a:cubicBezTo>
                    <a:cubicBezTo>
                      <a:pt x="16" y="8"/>
                      <a:pt x="17" y="8"/>
                      <a:pt x="17" y="8"/>
                    </a:cubicBezTo>
                    <a:cubicBezTo>
                      <a:pt x="19" y="7"/>
                      <a:pt x="20" y="6"/>
                      <a:pt x="20" y="4"/>
                    </a:cubicBezTo>
                    <a:cubicBezTo>
                      <a:pt x="20" y="2"/>
                      <a:pt x="18" y="0"/>
                      <a:pt x="16" y="0"/>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2" name="Freeform 18"/>
              <p:cNvSpPr>
                <a:spLocks/>
              </p:cNvSpPr>
              <p:nvPr/>
            </p:nvSpPr>
            <p:spPr bwMode="auto">
              <a:xfrm>
                <a:off x="2195513" y="1081088"/>
                <a:ext cx="19050" cy="6350"/>
              </a:xfrm>
              <a:custGeom>
                <a:avLst/>
                <a:gdLst/>
                <a:ahLst/>
                <a:cxnLst>
                  <a:cxn ang="0">
                    <a:pos x="6" y="0"/>
                  </a:cxn>
                  <a:cxn ang="0">
                    <a:pos x="0" y="4"/>
                  </a:cxn>
                  <a:cxn ang="0">
                    <a:pos x="12" y="4"/>
                  </a:cxn>
                  <a:cxn ang="0">
                    <a:pos x="6" y="0"/>
                  </a:cxn>
                </a:cxnLst>
                <a:rect l="0" t="0" r="r" b="b"/>
                <a:pathLst>
                  <a:path w="12" h="4">
                    <a:moveTo>
                      <a:pt x="6" y="0"/>
                    </a:moveTo>
                    <a:cubicBezTo>
                      <a:pt x="4" y="0"/>
                      <a:pt x="2" y="1"/>
                      <a:pt x="0" y="4"/>
                    </a:cubicBezTo>
                    <a:cubicBezTo>
                      <a:pt x="12" y="4"/>
                      <a:pt x="12" y="4"/>
                      <a:pt x="12" y="4"/>
                    </a:cubicBezTo>
                    <a:cubicBezTo>
                      <a:pt x="11" y="1"/>
                      <a:pt x="8" y="0"/>
                      <a:pt x="6" y="0"/>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3" name="Freeform 19"/>
              <p:cNvSpPr>
                <a:spLocks/>
              </p:cNvSpPr>
              <p:nvPr/>
            </p:nvSpPr>
            <p:spPr bwMode="auto">
              <a:xfrm>
                <a:off x="2201863" y="1504950"/>
                <a:ext cx="42863" cy="6350"/>
              </a:xfrm>
              <a:custGeom>
                <a:avLst/>
                <a:gdLst/>
                <a:ahLst/>
                <a:cxnLst>
                  <a:cxn ang="0">
                    <a:pos x="14" y="0"/>
                  </a:cxn>
                  <a:cxn ang="0">
                    <a:pos x="13" y="0"/>
                  </a:cxn>
                  <a:cxn ang="0">
                    <a:pos x="1" y="0"/>
                  </a:cxn>
                  <a:cxn ang="0">
                    <a:pos x="0" y="0"/>
                  </a:cxn>
                  <a:cxn ang="0">
                    <a:pos x="0" y="4"/>
                  </a:cxn>
                  <a:cxn ang="0">
                    <a:pos x="26" y="4"/>
                  </a:cxn>
                  <a:cxn ang="0">
                    <a:pos x="17" y="0"/>
                  </a:cxn>
                  <a:cxn ang="0">
                    <a:pos x="14" y="0"/>
                  </a:cxn>
                </a:cxnLst>
                <a:rect l="0" t="0" r="r" b="b"/>
                <a:pathLst>
                  <a:path w="26" h="4">
                    <a:moveTo>
                      <a:pt x="14" y="0"/>
                    </a:moveTo>
                    <a:cubicBezTo>
                      <a:pt x="14" y="0"/>
                      <a:pt x="13" y="0"/>
                      <a:pt x="13" y="0"/>
                    </a:cubicBezTo>
                    <a:cubicBezTo>
                      <a:pt x="1" y="0"/>
                      <a:pt x="1" y="0"/>
                      <a:pt x="1" y="0"/>
                    </a:cubicBezTo>
                    <a:cubicBezTo>
                      <a:pt x="1" y="0"/>
                      <a:pt x="0" y="0"/>
                      <a:pt x="0" y="0"/>
                    </a:cubicBezTo>
                    <a:cubicBezTo>
                      <a:pt x="0" y="4"/>
                      <a:pt x="0" y="4"/>
                      <a:pt x="0" y="4"/>
                    </a:cubicBezTo>
                    <a:cubicBezTo>
                      <a:pt x="26" y="4"/>
                      <a:pt x="26" y="4"/>
                      <a:pt x="26" y="4"/>
                    </a:cubicBezTo>
                    <a:cubicBezTo>
                      <a:pt x="24" y="2"/>
                      <a:pt x="20" y="1"/>
                      <a:pt x="17" y="0"/>
                    </a:cubicBezTo>
                    <a:cubicBezTo>
                      <a:pt x="14" y="0"/>
                      <a:pt x="14" y="0"/>
                      <a:pt x="14" y="0"/>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5" name="Freeform 21"/>
              <p:cNvSpPr>
                <a:spLocks/>
              </p:cNvSpPr>
              <p:nvPr/>
            </p:nvSpPr>
            <p:spPr bwMode="auto">
              <a:xfrm>
                <a:off x="2192338" y="1087438"/>
                <a:ext cx="23813" cy="19050"/>
              </a:xfrm>
              <a:custGeom>
                <a:avLst/>
                <a:gdLst/>
                <a:ahLst/>
                <a:cxnLst>
                  <a:cxn ang="0">
                    <a:pos x="13" y="0"/>
                  </a:cxn>
                  <a:cxn ang="0">
                    <a:pos x="1" y="0"/>
                  </a:cxn>
                  <a:cxn ang="0">
                    <a:pos x="0" y="4"/>
                  </a:cxn>
                  <a:cxn ang="0">
                    <a:pos x="7" y="12"/>
                  </a:cxn>
                  <a:cxn ang="0">
                    <a:pos x="14" y="4"/>
                  </a:cxn>
                  <a:cxn ang="0">
                    <a:pos x="13" y="0"/>
                  </a:cxn>
                </a:cxnLst>
                <a:rect l="0" t="0" r="r" b="b"/>
                <a:pathLst>
                  <a:path w="14" h="12">
                    <a:moveTo>
                      <a:pt x="13" y="0"/>
                    </a:moveTo>
                    <a:cubicBezTo>
                      <a:pt x="1" y="0"/>
                      <a:pt x="1" y="0"/>
                      <a:pt x="1" y="0"/>
                    </a:cubicBezTo>
                    <a:cubicBezTo>
                      <a:pt x="1" y="1"/>
                      <a:pt x="0" y="2"/>
                      <a:pt x="0" y="4"/>
                    </a:cubicBezTo>
                    <a:cubicBezTo>
                      <a:pt x="0" y="8"/>
                      <a:pt x="3" y="12"/>
                      <a:pt x="7" y="12"/>
                    </a:cubicBezTo>
                    <a:cubicBezTo>
                      <a:pt x="11" y="12"/>
                      <a:pt x="14" y="8"/>
                      <a:pt x="14" y="4"/>
                    </a:cubicBezTo>
                    <a:cubicBezTo>
                      <a:pt x="14" y="2"/>
                      <a:pt x="13" y="1"/>
                      <a:pt x="13" y="0"/>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0" name="Freeform 36"/>
              <p:cNvSpPr>
                <a:spLocks/>
              </p:cNvSpPr>
              <p:nvPr/>
            </p:nvSpPr>
            <p:spPr bwMode="auto">
              <a:xfrm>
                <a:off x="2149475" y="1600200"/>
                <a:ext cx="363538" cy="531812"/>
              </a:xfrm>
              <a:custGeom>
                <a:avLst/>
                <a:gdLst/>
                <a:ahLst/>
                <a:cxnLst>
                  <a:cxn ang="0">
                    <a:pos x="128" y="222"/>
                  </a:cxn>
                  <a:cxn ang="0">
                    <a:pos x="126" y="256"/>
                  </a:cxn>
                  <a:cxn ang="0">
                    <a:pos x="218" y="256"/>
                  </a:cxn>
                  <a:cxn ang="0">
                    <a:pos x="181" y="224"/>
                  </a:cxn>
                  <a:cxn ang="0">
                    <a:pos x="208" y="110"/>
                  </a:cxn>
                  <a:cxn ang="0">
                    <a:pos x="143" y="4"/>
                  </a:cxn>
                  <a:cxn ang="0">
                    <a:pos x="39" y="7"/>
                  </a:cxn>
                  <a:cxn ang="0">
                    <a:pos x="0" y="0"/>
                  </a:cxn>
                  <a:cxn ang="0">
                    <a:pos x="9" y="38"/>
                  </a:cxn>
                  <a:cxn ang="0">
                    <a:pos x="35" y="180"/>
                  </a:cxn>
                  <a:cxn ang="0">
                    <a:pos x="37" y="320"/>
                  </a:cxn>
                  <a:cxn ang="0">
                    <a:pos x="84" y="320"/>
                  </a:cxn>
                  <a:cxn ang="0">
                    <a:pos x="93" y="188"/>
                  </a:cxn>
                  <a:cxn ang="0">
                    <a:pos x="87" y="64"/>
                  </a:cxn>
                  <a:cxn ang="0">
                    <a:pos x="145" y="110"/>
                  </a:cxn>
                  <a:cxn ang="0">
                    <a:pos x="129" y="222"/>
                  </a:cxn>
                  <a:cxn ang="0">
                    <a:pos x="128" y="222"/>
                  </a:cxn>
                </a:cxnLst>
                <a:rect l="0" t="0" r="r" b="b"/>
                <a:pathLst>
                  <a:path w="218" h="320">
                    <a:moveTo>
                      <a:pt x="128" y="222"/>
                    </a:moveTo>
                    <a:cubicBezTo>
                      <a:pt x="126" y="256"/>
                      <a:pt x="126" y="256"/>
                      <a:pt x="126" y="256"/>
                    </a:cubicBezTo>
                    <a:cubicBezTo>
                      <a:pt x="218" y="256"/>
                      <a:pt x="218" y="256"/>
                      <a:pt x="218" y="256"/>
                    </a:cubicBezTo>
                    <a:cubicBezTo>
                      <a:pt x="218" y="256"/>
                      <a:pt x="210" y="230"/>
                      <a:pt x="181" y="224"/>
                    </a:cubicBezTo>
                    <a:cubicBezTo>
                      <a:pt x="208" y="110"/>
                      <a:pt x="208" y="110"/>
                      <a:pt x="208" y="110"/>
                    </a:cubicBezTo>
                    <a:cubicBezTo>
                      <a:pt x="190" y="59"/>
                      <a:pt x="143" y="4"/>
                      <a:pt x="143" y="4"/>
                    </a:cubicBezTo>
                    <a:cubicBezTo>
                      <a:pt x="39" y="7"/>
                      <a:pt x="39" y="7"/>
                      <a:pt x="39" y="7"/>
                    </a:cubicBezTo>
                    <a:cubicBezTo>
                      <a:pt x="0" y="0"/>
                      <a:pt x="0" y="0"/>
                      <a:pt x="0" y="0"/>
                    </a:cubicBezTo>
                    <a:cubicBezTo>
                      <a:pt x="0" y="0"/>
                      <a:pt x="8" y="34"/>
                      <a:pt x="9" y="38"/>
                    </a:cubicBezTo>
                    <a:cubicBezTo>
                      <a:pt x="18" y="76"/>
                      <a:pt x="30" y="137"/>
                      <a:pt x="35" y="180"/>
                    </a:cubicBezTo>
                    <a:cubicBezTo>
                      <a:pt x="40" y="214"/>
                      <a:pt x="37" y="320"/>
                      <a:pt x="37" y="320"/>
                    </a:cubicBezTo>
                    <a:cubicBezTo>
                      <a:pt x="84" y="320"/>
                      <a:pt x="84" y="320"/>
                      <a:pt x="84" y="320"/>
                    </a:cubicBezTo>
                    <a:cubicBezTo>
                      <a:pt x="84" y="320"/>
                      <a:pt x="93" y="225"/>
                      <a:pt x="93" y="188"/>
                    </a:cubicBezTo>
                    <a:cubicBezTo>
                      <a:pt x="93" y="168"/>
                      <a:pt x="90" y="108"/>
                      <a:pt x="87" y="64"/>
                    </a:cubicBezTo>
                    <a:cubicBezTo>
                      <a:pt x="145" y="110"/>
                      <a:pt x="145" y="110"/>
                      <a:pt x="145" y="110"/>
                    </a:cubicBezTo>
                    <a:cubicBezTo>
                      <a:pt x="145" y="151"/>
                      <a:pt x="131" y="212"/>
                      <a:pt x="129" y="222"/>
                    </a:cubicBezTo>
                    <a:lnTo>
                      <a:pt x="128" y="222"/>
                    </a:ln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1" name="Freeform 37"/>
              <p:cNvSpPr>
                <a:spLocks/>
              </p:cNvSpPr>
              <p:nvPr/>
            </p:nvSpPr>
            <p:spPr bwMode="auto">
              <a:xfrm>
                <a:off x="2208213" y="2132013"/>
                <a:ext cx="149225" cy="47625"/>
              </a:xfrm>
              <a:custGeom>
                <a:avLst/>
                <a:gdLst/>
                <a:ahLst/>
                <a:cxnLst>
                  <a:cxn ang="0">
                    <a:pos x="53" y="0"/>
                  </a:cxn>
                  <a:cxn ang="0">
                    <a:pos x="0" y="0"/>
                  </a:cxn>
                  <a:cxn ang="0">
                    <a:pos x="0" y="29"/>
                  </a:cxn>
                  <a:cxn ang="0">
                    <a:pos x="83" y="29"/>
                  </a:cxn>
                  <a:cxn ang="0">
                    <a:pos x="53" y="0"/>
                  </a:cxn>
                </a:cxnLst>
                <a:rect l="0" t="0" r="r" b="b"/>
                <a:pathLst>
                  <a:path w="90" h="29">
                    <a:moveTo>
                      <a:pt x="53" y="0"/>
                    </a:moveTo>
                    <a:cubicBezTo>
                      <a:pt x="0" y="0"/>
                      <a:pt x="0" y="0"/>
                      <a:pt x="0" y="0"/>
                    </a:cubicBezTo>
                    <a:cubicBezTo>
                      <a:pt x="0" y="29"/>
                      <a:pt x="0" y="29"/>
                      <a:pt x="0" y="29"/>
                    </a:cubicBezTo>
                    <a:cubicBezTo>
                      <a:pt x="83" y="29"/>
                      <a:pt x="83" y="29"/>
                      <a:pt x="83" y="29"/>
                    </a:cubicBezTo>
                    <a:cubicBezTo>
                      <a:pt x="83" y="29"/>
                      <a:pt x="90" y="8"/>
                      <a:pt x="53" y="0"/>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2" name="Freeform 38"/>
              <p:cNvSpPr>
                <a:spLocks/>
              </p:cNvSpPr>
              <p:nvPr/>
            </p:nvSpPr>
            <p:spPr bwMode="auto">
              <a:xfrm>
                <a:off x="2000250" y="982663"/>
                <a:ext cx="449263" cy="635000"/>
              </a:xfrm>
              <a:custGeom>
                <a:avLst/>
                <a:gdLst/>
                <a:ahLst/>
                <a:cxnLst>
                  <a:cxn ang="0">
                    <a:pos x="68" y="63"/>
                  </a:cxn>
                  <a:cxn ang="0">
                    <a:pos x="98" y="111"/>
                  </a:cxn>
                  <a:cxn ang="0">
                    <a:pos x="98" y="121"/>
                  </a:cxn>
                  <a:cxn ang="0">
                    <a:pos x="98" y="135"/>
                  </a:cxn>
                  <a:cxn ang="0">
                    <a:pos x="50" y="160"/>
                  </a:cxn>
                  <a:cxn ang="0">
                    <a:pos x="5" y="281"/>
                  </a:cxn>
                  <a:cxn ang="0">
                    <a:pos x="73" y="326"/>
                  </a:cxn>
                  <a:cxn ang="0">
                    <a:pos x="75" y="382"/>
                  </a:cxn>
                  <a:cxn ang="0">
                    <a:pos x="252" y="375"/>
                  </a:cxn>
                  <a:cxn ang="0">
                    <a:pos x="221" y="255"/>
                  </a:cxn>
                  <a:cxn ang="0">
                    <a:pos x="199" y="167"/>
                  </a:cxn>
                  <a:cxn ang="0">
                    <a:pos x="200" y="168"/>
                  </a:cxn>
                  <a:cxn ang="0">
                    <a:pos x="265" y="148"/>
                  </a:cxn>
                  <a:cxn ang="0">
                    <a:pos x="251" y="8"/>
                  </a:cxn>
                  <a:cxn ang="0">
                    <a:pos x="221" y="15"/>
                  </a:cxn>
                  <a:cxn ang="0">
                    <a:pos x="229" y="117"/>
                  </a:cxn>
                  <a:cxn ang="0">
                    <a:pos x="189" y="126"/>
                  </a:cxn>
                  <a:cxn ang="0">
                    <a:pos x="189" y="125"/>
                  </a:cxn>
                  <a:cxn ang="0">
                    <a:pos x="149" y="108"/>
                  </a:cxn>
                  <a:cxn ang="0">
                    <a:pos x="149" y="104"/>
                  </a:cxn>
                  <a:cxn ang="0">
                    <a:pos x="165" y="94"/>
                  </a:cxn>
                  <a:cxn ang="0">
                    <a:pos x="159" y="62"/>
                  </a:cxn>
                  <a:cxn ang="0">
                    <a:pos x="166" y="57"/>
                  </a:cxn>
                  <a:cxn ang="0">
                    <a:pos x="154" y="45"/>
                  </a:cxn>
                  <a:cxn ang="0">
                    <a:pos x="147" y="24"/>
                  </a:cxn>
                  <a:cxn ang="0">
                    <a:pos x="152" y="15"/>
                  </a:cxn>
                  <a:cxn ang="0">
                    <a:pos x="156" y="0"/>
                  </a:cxn>
                  <a:cxn ang="0">
                    <a:pos x="123" y="4"/>
                  </a:cxn>
                  <a:cxn ang="0">
                    <a:pos x="85" y="8"/>
                  </a:cxn>
                  <a:cxn ang="0">
                    <a:pos x="71" y="24"/>
                  </a:cxn>
                  <a:cxn ang="0">
                    <a:pos x="68" y="63"/>
                  </a:cxn>
                </a:cxnLst>
                <a:rect l="0" t="0" r="r" b="b"/>
                <a:pathLst>
                  <a:path w="270" h="382">
                    <a:moveTo>
                      <a:pt x="68" y="63"/>
                    </a:moveTo>
                    <a:cubicBezTo>
                      <a:pt x="73" y="87"/>
                      <a:pt x="98" y="111"/>
                      <a:pt x="98" y="111"/>
                    </a:cubicBezTo>
                    <a:cubicBezTo>
                      <a:pt x="98" y="121"/>
                      <a:pt x="98" y="121"/>
                      <a:pt x="98" y="121"/>
                    </a:cubicBezTo>
                    <a:cubicBezTo>
                      <a:pt x="98" y="135"/>
                      <a:pt x="98" y="135"/>
                      <a:pt x="98" y="135"/>
                    </a:cubicBezTo>
                    <a:cubicBezTo>
                      <a:pt x="98" y="135"/>
                      <a:pt x="54" y="156"/>
                      <a:pt x="50" y="160"/>
                    </a:cubicBezTo>
                    <a:cubicBezTo>
                      <a:pt x="36" y="174"/>
                      <a:pt x="12" y="253"/>
                      <a:pt x="5" y="281"/>
                    </a:cubicBezTo>
                    <a:cubicBezTo>
                      <a:pt x="0" y="299"/>
                      <a:pt x="39" y="315"/>
                      <a:pt x="73" y="326"/>
                    </a:cubicBezTo>
                    <a:cubicBezTo>
                      <a:pt x="75" y="382"/>
                      <a:pt x="75" y="382"/>
                      <a:pt x="75" y="382"/>
                    </a:cubicBezTo>
                    <a:cubicBezTo>
                      <a:pt x="252" y="375"/>
                      <a:pt x="252" y="375"/>
                      <a:pt x="252" y="375"/>
                    </a:cubicBezTo>
                    <a:cubicBezTo>
                      <a:pt x="252" y="375"/>
                      <a:pt x="233" y="304"/>
                      <a:pt x="221" y="255"/>
                    </a:cubicBezTo>
                    <a:cubicBezTo>
                      <a:pt x="212" y="216"/>
                      <a:pt x="204" y="188"/>
                      <a:pt x="199" y="167"/>
                    </a:cubicBezTo>
                    <a:cubicBezTo>
                      <a:pt x="200" y="168"/>
                      <a:pt x="200" y="168"/>
                      <a:pt x="200" y="168"/>
                    </a:cubicBezTo>
                    <a:cubicBezTo>
                      <a:pt x="200" y="168"/>
                      <a:pt x="261" y="157"/>
                      <a:pt x="265" y="148"/>
                    </a:cubicBezTo>
                    <a:cubicBezTo>
                      <a:pt x="270" y="135"/>
                      <a:pt x="251" y="8"/>
                      <a:pt x="251" y="8"/>
                    </a:cubicBezTo>
                    <a:cubicBezTo>
                      <a:pt x="221" y="15"/>
                      <a:pt x="221" y="15"/>
                      <a:pt x="221" y="15"/>
                    </a:cubicBezTo>
                    <a:cubicBezTo>
                      <a:pt x="221" y="15"/>
                      <a:pt x="229" y="109"/>
                      <a:pt x="229" y="117"/>
                    </a:cubicBezTo>
                    <a:cubicBezTo>
                      <a:pt x="229" y="120"/>
                      <a:pt x="204" y="124"/>
                      <a:pt x="189" y="126"/>
                    </a:cubicBezTo>
                    <a:cubicBezTo>
                      <a:pt x="189" y="125"/>
                      <a:pt x="189" y="125"/>
                      <a:pt x="189" y="125"/>
                    </a:cubicBezTo>
                    <a:cubicBezTo>
                      <a:pt x="149" y="131"/>
                      <a:pt x="149" y="110"/>
                      <a:pt x="149" y="108"/>
                    </a:cubicBezTo>
                    <a:cubicBezTo>
                      <a:pt x="149" y="106"/>
                      <a:pt x="149" y="104"/>
                      <a:pt x="149" y="104"/>
                    </a:cubicBezTo>
                    <a:cubicBezTo>
                      <a:pt x="149" y="104"/>
                      <a:pt x="161" y="103"/>
                      <a:pt x="165" y="94"/>
                    </a:cubicBezTo>
                    <a:cubicBezTo>
                      <a:pt x="167" y="91"/>
                      <a:pt x="163" y="77"/>
                      <a:pt x="159" y="62"/>
                    </a:cubicBezTo>
                    <a:cubicBezTo>
                      <a:pt x="166" y="57"/>
                      <a:pt x="166" y="57"/>
                      <a:pt x="166" y="57"/>
                    </a:cubicBezTo>
                    <a:cubicBezTo>
                      <a:pt x="154" y="45"/>
                      <a:pt x="154" y="45"/>
                      <a:pt x="154" y="45"/>
                    </a:cubicBezTo>
                    <a:cubicBezTo>
                      <a:pt x="152" y="40"/>
                      <a:pt x="148" y="27"/>
                      <a:pt x="147" y="24"/>
                    </a:cubicBezTo>
                    <a:cubicBezTo>
                      <a:pt x="147" y="24"/>
                      <a:pt x="149" y="21"/>
                      <a:pt x="152" y="15"/>
                    </a:cubicBezTo>
                    <a:cubicBezTo>
                      <a:pt x="155" y="8"/>
                      <a:pt x="156" y="0"/>
                      <a:pt x="156" y="0"/>
                    </a:cubicBezTo>
                    <a:cubicBezTo>
                      <a:pt x="156" y="0"/>
                      <a:pt x="140" y="6"/>
                      <a:pt x="123" y="4"/>
                    </a:cubicBezTo>
                    <a:cubicBezTo>
                      <a:pt x="114" y="2"/>
                      <a:pt x="91" y="4"/>
                      <a:pt x="85" y="8"/>
                    </a:cubicBezTo>
                    <a:cubicBezTo>
                      <a:pt x="80" y="11"/>
                      <a:pt x="74" y="16"/>
                      <a:pt x="71" y="24"/>
                    </a:cubicBezTo>
                    <a:cubicBezTo>
                      <a:pt x="68" y="33"/>
                      <a:pt x="64" y="46"/>
                      <a:pt x="68" y="63"/>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3" name="Freeform 39"/>
              <p:cNvSpPr>
                <a:spLocks/>
              </p:cNvSpPr>
              <p:nvPr/>
            </p:nvSpPr>
            <p:spPr bwMode="auto">
              <a:xfrm>
                <a:off x="2082800" y="1374775"/>
                <a:ext cx="34925" cy="93662"/>
              </a:xfrm>
              <a:custGeom>
                <a:avLst/>
                <a:gdLst/>
                <a:ahLst/>
                <a:cxnLst>
                  <a:cxn ang="0">
                    <a:pos x="3" y="33"/>
                  </a:cxn>
                  <a:cxn ang="0">
                    <a:pos x="19" y="0"/>
                  </a:cxn>
                  <a:cxn ang="0">
                    <a:pos x="21" y="56"/>
                  </a:cxn>
                  <a:cxn ang="0">
                    <a:pos x="3" y="33"/>
                  </a:cxn>
                </a:cxnLst>
                <a:rect l="0" t="0" r="r" b="b"/>
                <a:pathLst>
                  <a:path w="21" h="56">
                    <a:moveTo>
                      <a:pt x="3" y="33"/>
                    </a:moveTo>
                    <a:cubicBezTo>
                      <a:pt x="4" y="27"/>
                      <a:pt x="10" y="12"/>
                      <a:pt x="19" y="0"/>
                    </a:cubicBezTo>
                    <a:cubicBezTo>
                      <a:pt x="20" y="22"/>
                      <a:pt x="20" y="41"/>
                      <a:pt x="21" y="56"/>
                    </a:cubicBezTo>
                    <a:cubicBezTo>
                      <a:pt x="9" y="51"/>
                      <a:pt x="0" y="43"/>
                      <a:pt x="3" y="33"/>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4" name="Freeform 40"/>
              <p:cNvSpPr>
                <a:spLocks/>
              </p:cNvSpPr>
              <p:nvPr/>
            </p:nvSpPr>
            <p:spPr bwMode="auto">
              <a:xfrm>
                <a:off x="2200275" y="1155700"/>
                <a:ext cx="1588" cy="1587"/>
              </a:xfrm>
              <a:custGeom>
                <a:avLst/>
                <a:gdLst/>
                <a:ahLst/>
                <a:cxnLst>
                  <a:cxn ang="0">
                    <a:pos x="0" y="1"/>
                  </a:cxn>
                  <a:cxn ang="0">
                    <a:pos x="0" y="0"/>
                  </a:cxn>
                  <a:cxn ang="0">
                    <a:pos x="0" y="1"/>
                  </a:cxn>
                  <a:cxn ang="0">
                    <a:pos x="0" y="1"/>
                  </a:cxn>
                </a:cxnLst>
                <a:rect l="0" t="0" r="r" b="b"/>
                <a:pathLst>
                  <a:path h="1">
                    <a:moveTo>
                      <a:pt x="0" y="1"/>
                    </a:moveTo>
                    <a:lnTo>
                      <a:pt x="0" y="0"/>
                    </a:lnTo>
                    <a:lnTo>
                      <a:pt x="0" y="1"/>
                    </a:lnTo>
                    <a:lnTo>
                      <a:pt x="0" y="1"/>
                    </a:ln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143"/>
            <p:cNvGrpSpPr/>
            <p:nvPr/>
          </p:nvGrpSpPr>
          <p:grpSpPr>
            <a:xfrm>
              <a:off x="2265363" y="1211262"/>
              <a:ext cx="246062" cy="158750"/>
              <a:chOff x="2265363" y="914400"/>
              <a:chExt cx="246062" cy="158750"/>
            </a:xfrm>
            <a:grpFill/>
          </p:grpSpPr>
          <p:sp>
            <p:nvSpPr>
              <p:cNvPr id="1032" name="Freeform 8"/>
              <p:cNvSpPr>
                <a:spLocks/>
              </p:cNvSpPr>
              <p:nvPr/>
            </p:nvSpPr>
            <p:spPr bwMode="auto">
              <a:xfrm>
                <a:off x="2446338" y="1003300"/>
                <a:ext cx="46038" cy="12700"/>
              </a:xfrm>
              <a:custGeom>
                <a:avLst/>
                <a:gdLst/>
                <a:ahLst/>
                <a:cxnLst>
                  <a:cxn ang="0">
                    <a:pos x="21" y="0"/>
                  </a:cxn>
                  <a:cxn ang="0">
                    <a:pos x="1" y="3"/>
                  </a:cxn>
                  <a:cxn ang="0">
                    <a:pos x="0" y="7"/>
                  </a:cxn>
                  <a:cxn ang="0">
                    <a:pos x="28" y="1"/>
                  </a:cxn>
                  <a:cxn ang="0">
                    <a:pos x="21" y="0"/>
                  </a:cxn>
                </a:cxnLst>
                <a:rect l="0" t="0" r="r" b="b"/>
                <a:pathLst>
                  <a:path w="28" h="7">
                    <a:moveTo>
                      <a:pt x="21" y="0"/>
                    </a:moveTo>
                    <a:cubicBezTo>
                      <a:pt x="1" y="3"/>
                      <a:pt x="1" y="3"/>
                      <a:pt x="1" y="3"/>
                    </a:cubicBezTo>
                    <a:cubicBezTo>
                      <a:pt x="1" y="3"/>
                      <a:pt x="1" y="3"/>
                      <a:pt x="0" y="7"/>
                    </a:cubicBezTo>
                    <a:cubicBezTo>
                      <a:pt x="28" y="1"/>
                      <a:pt x="28" y="1"/>
                      <a:pt x="28" y="1"/>
                    </a:cubicBezTo>
                    <a:cubicBezTo>
                      <a:pt x="28" y="1"/>
                      <a:pt x="23" y="1"/>
                      <a:pt x="21" y="0"/>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9" name="Freeform 15"/>
              <p:cNvSpPr>
                <a:spLocks/>
              </p:cNvSpPr>
              <p:nvPr/>
            </p:nvSpPr>
            <p:spPr bwMode="auto">
              <a:xfrm>
                <a:off x="2446338" y="1003300"/>
                <a:ext cx="46038" cy="12700"/>
              </a:xfrm>
              <a:custGeom>
                <a:avLst/>
                <a:gdLst/>
                <a:ahLst/>
                <a:cxnLst>
                  <a:cxn ang="0">
                    <a:pos x="21" y="0"/>
                  </a:cxn>
                  <a:cxn ang="0">
                    <a:pos x="1" y="3"/>
                  </a:cxn>
                  <a:cxn ang="0">
                    <a:pos x="0" y="7"/>
                  </a:cxn>
                  <a:cxn ang="0">
                    <a:pos x="28" y="1"/>
                  </a:cxn>
                  <a:cxn ang="0">
                    <a:pos x="21" y="0"/>
                  </a:cxn>
                </a:cxnLst>
                <a:rect l="0" t="0" r="r" b="b"/>
                <a:pathLst>
                  <a:path w="28" h="7">
                    <a:moveTo>
                      <a:pt x="21" y="0"/>
                    </a:moveTo>
                    <a:cubicBezTo>
                      <a:pt x="1" y="3"/>
                      <a:pt x="1" y="3"/>
                      <a:pt x="1" y="3"/>
                    </a:cubicBezTo>
                    <a:cubicBezTo>
                      <a:pt x="1" y="3"/>
                      <a:pt x="1" y="3"/>
                      <a:pt x="0" y="7"/>
                    </a:cubicBezTo>
                    <a:cubicBezTo>
                      <a:pt x="28" y="1"/>
                      <a:pt x="28" y="1"/>
                      <a:pt x="28" y="1"/>
                    </a:cubicBezTo>
                    <a:cubicBezTo>
                      <a:pt x="28" y="1"/>
                      <a:pt x="23" y="1"/>
                      <a:pt x="21" y="0"/>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0" name="Freeform 76"/>
              <p:cNvSpPr>
                <a:spLocks/>
              </p:cNvSpPr>
              <p:nvPr/>
            </p:nvSpPr>
            <p:spPr bwMode="auto">
              <a:xfrm>
                <a:off x="2395538" y="919163"/>
                <a:ext cx="100013" cy="103187"/>
              </a:xfrm>
              <a:custGeom>
                <a:avLst/>
                <a:gdLst/>
                <a:ahLst/>
                <a:cxnLst>
                  <a:cxn ang="0">
                    <a:pos x="42" y="0"/>
                  </a:cxn>
                  <a:cxn ang="0">
                    <a:pos x="0" y="34"/>
                  </a:cxn>
                  <a:cxn ang="0">
                    <a:pos x="15" y="65"/>
                  </a:cxn>
                  <a:cxn ang="0">
                    <a:pos x="63" y="54"/>
                  </a:cxn>
                  <a:cxn ang="0">
                    <a:pos x="42" y="0"/>
                  </a:cxn>
                </a:cxnLst>
                <a:rect l="0" t="0" r="r" b="b"/>
                <a:pathLst>
                  <a:path w="63" h="65">
                    <a:moveTo>
                      <a:pt x="42" y="0"/>
                    </a:moveTo>
                    <a:lnTo>
                      <a:pt x="0" y="34"/>
                    </a:lnTo>
                    <a:lnTo>
                      <a:pt x="15" y="65"/>
                    </a:lnTo>
                    <a:lnTo>
                      <a:pt x="63" y="54"/>
                    </a:lnTo>
                    <a:lnTo>
                      <a:pt x="42" y="0"/>
                    </a:ln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1" name="Freeform 77"/>
              <p:cNvSpPr>
                <a:spLocks/>
              </p:cNvSpPr>
              <p:nvPr/>
            </p:nvSpPr>
            <p:spPr bwMode="auto">
              <a:xfrm>
                <a:off x="2395538" y="919163"/>
                <a:ext cx="100013" cy="103187"/>
              </a:xfrm>
              <a:custGeom>
                <a:avLst/>
                <a:gdLst/>
                <a:ahLst/>
                <a:cxnLst>
                  <a:cxn ang="0">
                    <a:pos x="42" y="0"/>
                  </a:cxn>
                  <a:cxn ang="0">
                    <a:pos x="0" y="34"/>
                  </a:cxn>
                  <a:cxn ang="0">
                    <a:pos x="15" y="65"/>
                  </a:cxn>
                  <a:cxn ang="0">
                    <a:pos x="63" y="54"/>
                  </a:cxn>
                </a:cxnLst>
                <a:rect l="0" t="0" r="r" b="b"/>
                <a:pathLst>
                  <a:path w="63" h="65">
                    <a:moveTo>
                      <a:pt x="42" y="0"/>
                    </a:moveTo>
                    <a:lnTo>
                      <a:pt x="0" y="34"/>
                    </a:lnTo>
                    <a:lnTo>
                      <a:pt x="15" y="65"/>
                    </a:lnTo>
                    <a:lnTo>
                      <a:pt x="63" y="54"/>
                    </a:ln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2" name="Freeform 78"/>
              <p:cNvSpPr>
                <a:spLocks/>
              </p:cNvSpPr>
              <p:nvPr/>
            </p:nvSpPr>
            <p:spPr bwMode="auto">
              <a:xfrm>
                <a:off x="2447925" y="914400"/>
                <a:ext cx="63500" cy="96837"/>
              </a:xfrm>
              <a:custGeom>
                <a:avLst/>
                <a:gdLst/>
                <a:ahLst/>
                <a:cxnLst>
                  <a:cxn ang="0">
                    <a:pos x="5" y="34"/>
                  </a:cxn>
                  <a:cxn ang="0">
                    <a:pos x="29" y="55"/>
                  </a:cxn>
                  <a:cxn ang="0">
                    <a:pos x="32" y="24"/>
                  </a:cxn>
                  <a:cxn ang="0">
                    <a:pos x="9" y="3"/>
                  </a:cxn>
                  <a:cxn ang="0">
                    <a:pos x="5" y="34"/>
                  </a:cxn>
                </a:cxnLst>
                <a:rect l="0" t="0" r="r" b="b"/>
                <a:pathLst>
                  <a:path w="38" h="58">
                    <a:moveTo>
                      <a:pt x="5" y="34"/>
                    </a:moveTo>
                    <a:cubicBezTo>
                      <a:pt x="11" y="49"/>
                      <a:pt x="21" y="58"/>
                      <a:pt x="29" y="55"/>
                    </a:cubicBezTo>
                    <a:cubicBezTo>
                      <a:pt x="37" y="52"/>
                      <a:pt x="38" y="38"/>
                      <a:pt x="32" y="24"/>
                    </a:cubicBezTo>
                    <a:cubicBezTo>
                      <a:pt x="27" y="9"/>
                      <a:pt x="16" y="0"/>
                      <a:pt x="9" y="3"/>
                    </a:cubicBezTo>
                    <a:cubicBezTo>
                      <a:pt x="1" y="6"/>
                      <a:pt x="0" y="20"/>
                      <a:pt x="5" y="34"/>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3" name="Freeform 79"/>
              <p:cNvSpPr>
                <a:spLocks/>
              </p:cNvSpPr>
              <p:nvPr/>
            </p:nvSpPr>
            <p:spPr bwMode="auto">
              <a:xfrm>
                <a:off x="2284413" y="946150"/>
                <a:ext cx="150813" cy="123825"/>
              </a:xfrm>
              <a:custGeom>
                <a:avLst/>
                <a:gdLst/>
                <a:ahLst/>
                <a:cxnLst>
                  <a:cxn ang="0">
                    <a:pos x="91" y="52"/>
                  </a:cxn>
                  <a:cxn ang="0">
                    <a:pos x="18" y="75"/>
                  </a:cxn>
                  <a:cxn ang="0">
                    <a:pos x="4" y="40"/>
                  </a:cxn>
                  <a:cxn ang="0">
                    <a:pos x="71" y="0"/>
                  </a:cxn>
                </a:cxnLst>
                <a:rect l="0" t="0" r="r" b="b"/>
                <a:pathLst>
                  <a:path w="91" h="75">
                    <a:moveTo>
                      <a:pt x="91" y="52"/>
                    </a:moveTo>
                    <a:cubicBezTo>
                      <a:pt x="18" y="75"/>
                      <a:pt x="18" y="75"/>
                      <a:pt x="18" y="75"/>
                    </a:cubicBezTo>
                    <a:cubicBezTo>
                      <a:pt x="18" y="75"/>
                      <a:pt x="0" y="67"/>
                      <a:pt x="4" y="40"/>
                    </a:cubicBezTo>
                    <a:cubicBezTo>
                      <a:pt x="71" y="0"/>
                      <a:pt x="71" y="0"/>
                      <a:pt x="71" y="0"/>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4" name="Freeform 80"/>
              <p:cNvSpPr>
                <a:spLocks/>
              </p:cNvSpPr>
              <p:nvPr/>
            </p:nvSpPr>
            <p:spPr bwMode="auto">
              <a:xfrm>
                <a:off x="2387600" y="939800"/>
                <a:ext cx="63500" cy="96837"/>
              </a:xfrm>
              <a:custGeom>
                <a:avLst/>
                <a:gdLst/>
                <a:ahLst/>
                <a:cxnLst>
                  <a:cxn ang="0">
                    <a:pos x="5" y="34"/>
                  </a:cxn>
                  <a:cxn ang="0">
                    <a:pos x="29" y="55"/>
                  </a:cxn>
                  <a:cxn ang="0">
                    <a:pos x="33" y="24"/>
                  </a:cxn>
                  <a:cxn ang="0">
                    <a:pos x="9" y="3"/>
                  </a:cxn>
                  <a:cxn ang="0">
                    <a:pos x="5" y="34"/>
                  </a:cxn>
                </a:cxnLst>
                <a:rect l="0" t="0" r="r" b="b"/>
                <a:pathLst>
                  <a:path w="38" h="58">
                    <a:moveTo>
                      <a:pt x="5" y="34"/>
                    </a:moveTo>
                    <a:cubicBezTo>
                      <a:pt x="11" y="48"/>
                      <a:pt x="22" y="58"/>
                      <a:pt x="29" y="55"/>
                    </a:cubicBezTo>
                    <a:cubicBezTo>
                      <a:pt x="37" y="52"/>
                      <a:pt x="38" y="38"/>
                      <a:pt x="33" y="24"/>
                    </a:cubicBezTo>
                    <a:cubicBezTo>
                      <a:pt x="27" y="9"/>
                      <a:pt x="16" y="0"/>
                      <a:pt x="9" y="3"/>
                    </a:cubicBezTo>
                    <a:cubicBezTo>
                      <a:pt x="1" y="6"/>
                      <a:pt x="0" y="20"/>
                      <a:pt x="5" y="34"/>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6" name="Freeform 82"/>
              <p:cNvSpPr>
                <a:spLocks/>
              </p:cNvSpPr>
              <p:nvPr/>
            </p:nvSpPr>
            <p:spPr bwMode="auto">
              <a:xfrm>
                <a:off x="2282825" y="1030288"/>
                <a:ext cx="25400" cy="30162"/>
              </a:xfrm>
              <a:custGeom>
                <a:avLst/>
                <a:gdLst/>
                <a:ahLst/>
                <a:cxnLst>
                  <a:cxn ang="0">
                    <a:pos x="16" y="16"/>
                  </a:cxn>
                  <a:cxn ang="0">
                    <a:pos x="5" y="19"/>
                  </a:cxn>
                  <a:cxn ang="0">
                    <a:pos x="0" y="4"/>
                  </a:cxn>
                  <a:cxn ang="0">
                    <a:pos x="8" y="0"/>
                  </a:cxn>
                </a:cxnLst>
                <a:rect l="0" t="0" r="r" b="b"/>
                <a:pathLst>
                  <a:path w="16" h="19">
                    <a:moveTo>
                      <a:pt x="16" y="16"/>
                    </a:moveTo>
                    <a:lnTo>
                      <a:pt x="5" y="19"/>
                    </a:lnTo>
                    <a:lnTo>
                      <a:pt x="0" y="4"/>
                    </a:lnTo>
                    <a:lnTo>
                      <a:pt x="8" y="0"/>
                    </a:ln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7" name="Freeform 83"/>
              <p:cNvSpPr>
                <a:spLocks/>
              </p:cNvSpPr>
              <p:nvPr/>
            </p:nvSpPr>
            <p:spPr bwMode="auto">
              <a:xfrm>
                <a:off x="2265363" y="1033463"/>
                <a:ext cx="25400" cy="39687"/>
              </a:xfrm>
              <a:custGeom>
                <a:avLst/>
                <a:gdLst/>
                <a:ahLst/>
                <a:cxnLst>
                  <a:cxn ang="0">
                    <a:pos x="11" y="2"/>
                  </a:cxn>
                  <a:cxn ang="0">
                    <a:pos x="2" y="0"/>
                  </a:cxn>
                  <a:cxn ang="0">
                    <a:pos x="11" y="24"/>
                  </a:cxn>
                  <a:cxn ang="0">
                    <a:pos x="16" y="16"/>
                  </a:cxn>
                </a:cxnLst>
                <a:rect l="0" t="0" r="r" b="b"/>
                <a:pathLst>
                  <a:path w="16" h="24">
                    <a:moveTo>
                      <a:pt x="11" y="2"/>
                    </a:moveTo>
                    <a:cubicBezTo>
                      <a:pt x="2" y="0"/>
                      <a:pt x="2" y="0"/>
                      <a:pt x="2" y="0"/>
                    </a:cubicBezTo>
                    <a:cubicBezTo>
                      <a:pt x="0" y="13"/>
                      <a:pt x="11" y="24"/>
                      <a:pt x="11" y="24"/>
                    </a:cubicBezTo>
                    <a:cubicBezTo>
                      <a:pt x="16" y="16"/>
                      <a:pt x="16" y="16"/>
                      <a:pt x="16" y="16"/>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8" name="Freeform 84"/>
              <p:cNvSpPr>
                <a:spLocks/>
              </p:cNvSpPr>
              <p:nvPr/>
            </p:nvSpPr>
            <p:spPr bwMode="auto">
              <a:xfrm>
                <a:off x="2289175" y="1012825"/>
                <a:ext cx="25400" cy="57150"/>
              </a:xfrm>
              <a:custGeom>
                <a:avLst/>
                <a:gdLst/>
                <a:ahLst/>
                <a:cxnLst>
                  <a:cxn ang="0">
                    <a:pos x="15" y="35"/>
                  </a:cxn>
                  <a:cxn ang="0">
                    <a:pos x="14" y="34"/>
                  </a:cxn>
                  <a:cxn ang="0">
                    <a:pos x="12" y="33"/>
                  </a:cxn>
                  <a:cxn ang="0">
                    <a:pos x="10" y="31"/>
                  </a:cxn>
                  <a:cxn ang="0">
                    <a:pos x="8" y="29"/>
                  </a:cxn>
                  <a:cxn ang="0">
                    <a:pos x="6" y="26"/>
                  </a:cxn>
                  <a:cxn ang="0">
                    <a:pos x="4" y="23"/>
                  </a:cxn>
                  <a:cxn ang="0">
                    <a:pos x="2" y="20"/>
                  </a:cxn>
                  <a:cxn ang="0">
                    <a:pos x="1" y="13"/>
                  </a:cxn>
                  <a:cxn ang="0">
                    <a:pos x="0" y="6"/>
                  </a:cxn>
                  <a:cxn ang="0">
                    <a:pos x="1" y="0"/>
                  </a:cxn>
                  <a:cxn ang="0">
                    <a:pos x="1" y="6"/>
                  </a:cxn>
                  <a:cxn ang="0">
                    <a:pos x="3" y="19"/>
                  </a:cxn>
                  <a:cxn ang="0">
                    <a:pos x="5" y="23"/>
                  </a:cxn>
                  <a:cxn ang="0">
                    <a:pos x="7" y="26"/>
                  </a:cxn>
                  <a:cxn ang="0">
                    <a:pos x="8" y="29"/>
                  </a:cxn>
                  <a:cxn ang="0">
                    <a:pos x="10" y="31"/>
                  </a:cxn>
                  <a:cxn ang="0">
                    <a:pos x="12" y="33"/>
                  </a:cxn>
                  <a:cxn ang="0">
                    <a:pos x="14" y="34"/>
                  </a:cxn>
                  <a:cxn ang="0">
                    <a:pos x="15" y="35"/>
                  </a:cxn>
                </a:cxnLst>
                <a:rect l="0" t="0" r="r" b="b"/>
                <a:pathLst>
                  <a:path w="15" h="35">
                    <a:moveTo>
                      <a:pt x="15" y="35"/>
                    </a:moveTo>
                    <a:cubicBezTo>
                      <a:pt x="15" y="35"/>
                      <a:pt x="15" y="34"/>
                      <a:pt x="14" y="34"/>
                    </a:cubicBezTo>
                    <a:cubicBezTo>
                      <a:pt x="13" y="34"/>
                      <a:pt x="13" y="33"/>
                      <a:pt x="12" y="33"/>
                    </a:cubicBezTo>
                    <a:cubicBezTo>
                      <a:pt x="11" y="32"/>
                      <a:pt x="11" y="32"/>
                      <a:pt x="10" y="31"/>
                    </a:cubicBezTo>
                    <a:cubicBezTo>
                      <a:pt x="9" y="31"/>
                      <a:pt x="9" y="30"/>
                      <a:pt x="8" y="29"/>
                    </a:cubicBezTo>
                    <a:cubicBezTo>
                      <a:pt x="7" y="28"/>
                      <a:pt x="6" y="27"/>
                      <a:pt x="6" y="26"/>
                    </a:cubicBezTo>
                    <a:cubicBezTo>
                      <a:pt x="5" y="25"/>
                      <a:pt x="5" y="24"/>
                      <a:pt x="4" y="23"/>
                    </a:cubicBezTo>
                    <a:cubicBezTo>
                      <a:pt x="3" y="22"/>
                      <a:pt x="3" y="21"/>
                      <a:pt x="2" y="20"/>
                    </a:cubicBezTo>
                    <a:cubicBezTo>
                      <a:pt x="2" y="17"/>
                      <a:pt x="1" y="15"/>
                      <a:pt x="1" y="13"/>
                    </a:cubicBezTo>
                    <a:cubicBezTo>
                      <a:pt x="0" y="10"/>
                      <a:pt x="0" y="8"/>
                      <a:pt x="0" y="6"/>
                    </a:cubicBezTo>
                    <a:cubicBezTo>
                      <a:pt x="1" y="2"/>
                      <a:pt x="1" y="0"/>
                      <a:pt x="1" y="0"/>
                    </a:cubicBezTo>
                    <a:cubicBezTo>
                      <a:pt x="1" y="0"/>
                      <a:pt x="1" y="2"/>
                      <a:pt x="1" y="6"/>
                    </a:cubicBezTo>
                    <a:cubicBezTo>
                      <a:pt x="1" y="10"/>
                      <a:pt x="2" y="15"/>
                      <a:pt x="3" y="19"/>
                    </a:cubicBezTo>
                    <a:cubicBezTo>
                      <a:pt x="4" y="21"/>
                      <a:pt x="4" y="22"/>
                      <a:pt x="5" y="23"/>
                    </a:cubicBezTo>
                    <a:cubicBezTo>
                      <a:pt x="5" y="24"/>
                      <a:pt x="6" y="25"/>
                      <a:pt x="7" y="26"/>
                    </a:cubicBezTo>
                    <a:cubicBezTo>
                      <a:pt x="7" y="27"/>
                      <a:pt x="8" y="28"/>
                      <a:pt x="8" y="29"/>
                    </a:cubicBezTo>
                    <a:cubicBezTo>
                      <a:pt x="9" y="29"/>
                      <a:pt x="10" y="30"/>
                      <a:pt x="10" y="31"/>
                    </a:cubicBezTo>
                    <a:cubicBezTo>
                      <a:pt x="11" y="31"/>
                      <a:pt x="12" y="32"/>
                      <a:pt x="12" y="33"/>
                    </a:cubicBezTo>
                    <a:cubicBezTo>
                      <a:pt x="13" y="33"/>
                      <a:pt x="13" y="33"/>
                      <a:pt x="14" y="34"/>
                    </a:cubicBezTo>
                    <a:cubicBezTo>
                      <a:pt x="15" y="34"/>
                      <a:pt x="15" y="35"/>
                      <a:pt x="15" y="35"/>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0" name="Freeform 86"/>
              <p:cNvSpPr>
                <a:spLocks/>
              </p:cNvSpPr>
              <p:nvPr/>
            </p:nvSpPr>
            <p:spPr bwMode="auto">
              <a:xfrm>
                <a:off x="2282825" y="1036638"/>
                <a:ext cx="7938" cy="23812"/>
              </a:xfrm>
              <a:custGeom>
                <a:avLst/>
                <a:gdLst/>
                <a:ahLst/>
                <a:cxnLst>
                  <a:cxn ang="0">
                    <a:pos x="5" y="14"/>
                  </a:cxn>
                  <a:cxn ang="0">
                    <a:pos x="3" y="12"/>
                  </a:cxn>
                  <a:cxn ang="0">
                    <a:pos x="2" y="10"/>
                  </a:cxn>
                  <a:cxn ang="0">
                    <a:pos x="1" y="7"/>
                  </a:cxn>
                  <a:cxn ang="0">
                    <a:pos x="0" y="2"/>
                  </a:cxn>
                  <a:cxn ang="0">
                    <a:pos x="0" y="0"/>
                  </a:cxn>
                  <a:cxn ang="0">
                    <a:pos x="0" y="2"/>
                  </a:cxn>
                  <a:cxn ang="0">
                    <a:pos x="1" y="4"/>
                  </a:cxn>
                  <a:cxn ang="0">
                    <a:pos x="2" y="7"/>
                  </a:cxn>
                  <a:cxn ang="0">
                    <a:pos x="4" y="12"/>
                  </a:cxn>
                  <a:cxn ang="0">
                    <a:pos x="5" y="14"/>
                  </a:cxn>
                </a:cxnLst>
                <a:rect l="0" t="0" r="r" b="b"/>
                <a:pathLst>
                  <a:path w="5" h="14">
                    <a:moveTo>
                      <a:pt x="5" y="14"/>
                    </a:moveTo>
                    <a:cubicBezTo>
                      <a:pt x="5" y="14"/>
                      <a:pt x="4" y="13"/>
                      <a:pt x="3" y="12"/>
                    </a:cubicBezTo>
                    <a:cubicBezTo>
                      <a:pt x="3" y="11"/>
                      <a:pt x="2" y="11"/>
                      <a:pt x="2" y="10"/>
                    </a:cubicBezTo>
                    <a:cubicBezTo>
                      <a:pt x="2" y="9"/>
                      <a:pt x="1" y="8"/>
                      <a:pt x="1" y="7"/>
                    </a:cubicBezTo>
                    <a:cubicBezTo>
                      <a:pt x="0" y="5"/>
                      <a:pt x="0" y="4"/>
                      <a:pt x="0" y="2"/>
                    </a:cubicBezTo>
                    <a:cubicBezTo>
                      <a:pt x="0" y="1"/>
                      <a:pt x="0" y="0"/>
                      <a:pt x="0" y="0"/>
                    </a:cubicBezTo>
                    <a:cubicBezTo>
                      <a:pt x="0" y="0"/>
                      <a:pt x="0" y="1"/>
                      <a:pt x="0" y="2"/>
                    </a:cubicBezTo>
                    <a:cubicBezTo>
                      <a:pt x="0" y="3"/>
                      <a:pt x="1" y="4"/>
                      <a:pt x="1" y="4"/>
                    </a:cubicBezTo>
                    <a:cubicBezTo>
                      <a:pt x="1" y="5"/>
                      <a:pt x="1" y="6"/>
                      <a:pt x="2" y="7"/>
                    </a:cubicBezTo>
                    <a:cubicBezTo>
                      <a:pt x="2" y="9"/>
                      <a:pt x="3" y="10"/>
                      <a:pt x="4" y="12"/>
                    </a:cubicBezTo>
                    <a:cubicBezTo>
                      <a:pt x="4" y="13"/>
                      <a:pt x="5" y="14"/>
                      <a:pt x="5" y="14"/>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 name="Group 144"/>
          <p:cNvGrpSpPr/>
          <p:nvPr/>
        </p:nvGrpSpPr>
        <p:grpSpPr>
          <a:xfrm>
            <a:off x="3635691" y="2033775"/>
            <a:ext cx="524904" cy="4205585"/>
            <a:chOff x="2171701" y="1331914"/>
            <a:chExt cx="393700" cy="3154362"/>
          </a:xfrm>
          <a:solidFill>
            <a:srgbClr val="AB7D89"/>
          </a:solidFill>
        </p:grpSpPr>
        <p:sp>
          <p:nvSpPr>
            <p:cNvPr id="1078" name="Freeform 54"/>
            <p:cNvSpPr>
              <a:spLocks/>
            </p:cNvSpPr>
            <p:nvPr/>
          </p:nvSpPr>
          <p:spPr bwMode="auto">
            <a:xfrm>
              <a:off x="2492376" y="1331914"/>
              <a:ext cx="73025" cy="3154362"/>
            </a:xfrm>
            <a:custGeom>
              <a:avLst/>
              <a:gdLst/>
              <a:ahLst/>
              <a:cxnLst>
                <a:cxn ang="0">
                  <a:pos x="0" y="2063"/>
                </a:cxn>
                <a:cxn ang="0">
                  <a:pos x="12" y="2073"/>
                </a:cxn>
                <a:cxn ang="0">
                  <a:pos x="24" y="2063"/>
                </a:cxn>
                <a:cxn ang="0">
                  <a:pos x="24" y="10"/>
                </a:cxn>
                <a:cxn ang="0">
                  <a:pos x="12" y="0"/>
                </a:cxn>
                <a:cxn ang="0">
                  <a:pos x="0" y="10"/>
                </a:cxn>
                <a:cxn ang="0">
                  <a:pos x="0" y="2063"/>
                </a:cxn>
              </a:cxnLst>
              <a:rect l="0" t="0" r="r" b="b"/>
              <a:pathLst>
                <a:path w="24" h="2073">
                  <a:moveTo>
                    <a:pt x="0" y="2063"/>
                  </a:moveTo>
                  <a:cubicBezTo>
                    <a:pt x="0" y="2069"/>
                    <a:pt x="6" y="2073"/>
                    <a:pt x="12" y="2073"/>
                  </a:cubicBezTo>
                  <a:cubicBezTo>
                    <a:pt x="19" y="2073"/>
                    <a:pt x="24" y="2069"/>
                    <a:pt x="24" y="2063"/>
                  </a:cubicBezTo>
                  <a:cubicBezTo>
                    <a:pt x="24" y="10"/>
                    <a:pt x="24" y="10"/>
                    <a:pt x="24" y="10"/>
                  </a:cubicBezTo>
                  <a:cubicBezTo>
                    <a:pt x="24" y="5"/>
                    <a:pt x="19" y="0"/>
                    <a:pt x="12" y="0"/>
                  </a:cubicBezTo>
                  <a:cubicBezTo>
                    <a:pt x="6" y="0"/>
                    <a:pt x="0" y="5"/>
                    <a:pt x="0" y="10"/>
                  </a:cubicBezTo>
                  <a:lnTo>
                    <a:pt x="0" y="2063"/>
                  </a:ln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9" name="Rectangle 55"/>
            <p:cNvSpPr>
              <a:spLocks noChangeArrowheads="1"/>
            </p:cNvSpPr>
            <p:nvPr/>
          </p:nvSpPr>
          <p:spPr bwMode="auto">
            <a:xfrm>
              <a:off x="2225675" y="2030413"/>
              <a:ext cx="320675" cy="31750"/>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0" name="Rectangle 56"/>
            <p:cNvSpPr>
              <a:spLocks noChangeArrowheads="1"/>
            </p:cNvSpPr>
            <p:nvPr/>
          </p:nvSpPr>
          <p:spPr bwMode="auto">
            <a:xfrm>
              <a:off x="2225675" y="2179638"/>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1" name="Rectangle 57"/>
            <p:cNvSpPr>
              <a:spLocks noChangeArrowheads="1"/>
            </p:cNvSpPr>
            <p:nvPr/>
          </p:nvSpPr>
          <p:spPr bwMode="auto">
            <a:xfrm>
              <a:off x="2225675" y="1662113"/>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2" name="Rectangle 58"/>
            <p:cNvSpPr>
              <a:spLocks noChangeArrowheads="1"/>
            </p:cNvSpPr>
            <p:nvPr/>
          </p:nvSpPr>
          <p:spPr bwMode="auto">
            <a:xfrm>
              <a:off x="2225675" y="1497013"/>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3" name="Rectangle 59"/>
            <p:cNvSpPr>
              <a:spLocks noChangeArrowheads="1"/>
            </p:cNvSpPr>
            <p:nvPr/>
          </p:nvSpPr>
          <p:spPr bwMode="auto">
            <a:xfrm>
              <a:off x="2225675" y="1814513"/>
              <a:ext cx="320675" cy="31750"/>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4" name="Rectangle 60"/>
            <p:cNvSpPr>
              <a:spLocks noChangeArrowheads="1"/>
            </p:cNvSpPr>
            <p:nvPr/>
          </p:nvSpPr>
          <p:spPr bwMode="auto">
            <a:xfrm>
              <a:off x="2225675" y="2344738"/>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5" name="Rectangle 61"/>
            <p:cNvSpPr>
              <a:spLocks noChangeArrowheads="1"/>
            </p:cNvSpPr>
            <p:nvPr/>
          </p:nvSpPr>
          <p:spPr bwMode="auto">
            <a:xfrm>
              <a:off x="2225675" y="2497138"/>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6" name="Rectangle 62"/>
            <p:cNvSpPr>
              <a:spLocks noChangeArrowheads="1"/>
            </p:cNvSpPr>
            <p:nvPr/>
          </p:nvSpPr>
          <p:spPr bwMode="auto">
            <a:xfrm>
              <a:off x="2225675" y="2660650"/>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7" name="Rectangle 63"/>
            <p:cNvSpPr>
              <a:spLocks noChangeArrowheads="1"/>
            </p:cNvSpPr>
            <p:nvPr/>
          </p:nvSpPr>
          <p:spPr bwMode="auto">
            <a:xfrm>
              <a:off x="2225675" y="2813050"/>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8" name="Rectangle 64"/>
            <p:cNvSpPr>
              <a:spLocks noChangeArrowheads="1"/>
            </p:cNvSpPr>
            <p:nvPr/>
          </p:nvSpPr>
          <p:spPr bwMode="auto">
            <a:xfrm>
              <a:off x="2225675" y="2978150"/>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9" name="Rectangle 65"/>
            <p:cNvSpPr>
              <a:spLocks noChangeArrowheads="1"/>
            </p:cNvSpPr>
            <p:nvPr/>
          </p:nvSpPr>
          <p:spPr bwMode="auto">
            <a:xfrm>
              <a:off x="2225675" y="3127375"/>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0" name="Rectangle 66"/>
            <p:cNvSpPr>
              <a:spLocks noChangeArrowheads="1"/>
            </p:cNvSpPr>
            <p:nvPr/>
          </p:nvSpPr>
          <p:spPr bwMode="auto">
            <a:xfrm>
              <a:off x="2225675" y="3294063"/>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1" name="Rectangle 67"/>
            <p:cNvSpPr>
              <a:spLocks noChangeArrowheads="1"/>
            </p:cNvSpPr>
            <p:nvPr/>
          </p:nvSpPr>
          <p:spPr bwMode="auto">
            <a:xfrm>
              <a:off x="2225675" y="3443288"/>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2" name="Rectangle 68"/>
            <p:cNvSpPr>
              <a:spLocks noChangeArrowheads="1"/>
            </p:cNvSpPr>
            <p:nvPr/>
          </p:nvSpPr>
          <p:spPr bwMode="auto">
            <a:xfrm>
              <a:off x="2225675" y="3609975"/>
              <a:ext cx="320675" cy="31750"/>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3" name="Rectangle 69"/>
            <p:cNvSpPr>
              <a:spLocks noChangeArrowheads="1"/>
            </p:cNvSpPr>
            <p:nvPr/>
          </p:nvSpPr>
          <p:spPr bwMode="auto">
            <a:xfrm>
              <a:off x="2225675" y="3759200"/>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4" name="Rectangle 70"/>
            <p:cNvSpPr>
              <a:spLocks noChangeArrowheads="1"/>
            </p:cNvSpPr>
            <p:nvPr/>
          </p:nvSpPr>
          <p:spPr bwMode="auto">
            <a:xfrm>
              <a:off x="2225675" y="3924300"/>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5" name="Rectangle 71"/>
            <p:cNvSpPr>
              <a:spLocks noChangeArrowheads="1"/>
            </p:cNvSpPr>
            <p:nvPr/>
          </p:nvSpPr>
          <p:spPr bwMode="auto">
            <a:xfrm>
              <a:off x="2225675" y="4076700"/>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6" name="Rectangle 72"/>
            <p:cNvSpPr>
              <a:spLocks noChangeArrowheads="1"/>
            </p:cNvSpPr>
            <p:nvPr/>
          </p:nvSpPr>
          <p:spPr bwMode="auto">
            <a:xfrm>
              <a:off x="2225675" y="4240213"/>
              <a:ext cx="320675" cy="33337"/>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9" name="Freeform 75"/>
            <p:cNvSpPr>
              <a:spLocks/>
            </p:cNvSpPr>
            <p:nvPr/>
          </p:nvSpPr>
          <p:spPr bwMode="auto">
            <a:xfrm>
              <a:off x="2171701" y="1331914"/>
              <a:ext cx="73025" cy="3154362"/>
            </a:xfrm>
            <a:custGeom>
              <a:avLst/>
              <a:gdLst/>
              <a:ahLst/>
              <a:cxnLst>
                <a:cxn ang="0">
                  <a:pos x="0" y="2063"/>
                </a:cxn>
                <a:cxn ang="0">
                  <a:pos x="12" y="2073"/>
                </a:cxn>
                <a:cxn ang="0">
                  <a:pos x="24" y="2063"/>
                </a:cxn>
                <a:cxn ang="0">
                  <a:pos x="24" y="10"/>
                </a:cxn>
                <a:cxn ang="0">
                  <a:pos x="12" y="0"/>
                </a:cxn>
                <a:cxn ang="0">
                  <a:pos x="0" y="10"/>
                </a:cxn>
                <a:cxn ang="0">
                  <a:pos x="0" y="2063"/>
                </a:cxn>
              </a:cxnLst>
              <a:rect l="0" t="0" r="r" b="b"/>
              <a:pathLst>
                <a:path w="24" h="2073">
                  <a:moveTo>
                    <a:pt x="0" y="2063"/>
                  </a:moveTo>
                  <a:cubicBezTo>
                    <a:pt x="0" y="2069"/>
                    <a:pt x="5" y="2073"/>
                    <a:pt x="12" y="2073"/>
                  </a:cubicBezTo>
                  <a:cubicBezTo>
                    <a:pt x="18" y="2073"/>
                    <a:pt x="24" y="2069"/>
                    <a:pt x="24" y="2063"/>
                  </a:cubicBezTo>
                  <a:cubicBezTo>
                    <a:pt x="24" y="10"/>
                    <a:pt x="24" y="10"/>
                    <a:pt x="24" y="10"/>
                  </a:cubicBezTo>
                  <a:cubicBezTo>
                    <a:pt x="24" y="5"/>
                    <a:pt x="18" y="0"/>
                    <a:pt x="12" y="0"/>
                  </a:cubicBezTo>
                  <a:cubicBezTo>
                    <a:pt x="5" y="0"/>
                    <a:pt x="0" y="5"/>
                    <a:pt x="0" y="10"/>
                  </a:cubicBezTo>
                  <a:lnTo>
                    <a:pt x="0" y="2063"/>
                  </a:ln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149"/>
          <p:cNvGrpSpPr/>
          <p:nvPr/>
        </p:nvGrpSpPr>
        <p:grpSpPr>
          <a:xfrm>
            <a:off x="4704549" y="4554587"/>
            <a:ext cx="774658" cy="1665725"/>
            <a:chOff x="2973388" y="3517900"/>
            <a:chExt cx="581025" cy="1249362"/>
          </a:xfrm>
          <a:solidFill>
            <a:srgbClr val="DCAFC1"/>
          </a:solidFill>
        </p:grpSpPr>
        <p:sp>
          <p:nvSpPr>
            <p:cNvPr id="1066" name="Rectangle 42"/>
            <p:cNvSpPr>
              <a:spLocks noChangeArrowheads="1"/>
            </p:cNvSpPr>
            <p:nvPr/>
          </p:nvSpPr>
          <p:spPr bwMode="auto">
            <a:xfrm>
              <a:off x="3184525" y="4241800"/>
              <a:ext cx="369888" cy="244475"/>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7" name="Freeform 43"/>
            <p:cNvSpPr>
              <a:spLocks/>
            </p:cNvSpPr>
            <p:nvPr/>
          </p:nvSpPr>
          <p:spPr bwMode="auto">
            <a:xfrm>
              <a:off x="3332163" y="4202113"/>
              <a:ext cx="85725" cy="39687"/>
            </a:xfrm>
            <a:custGeom>
              <a:avLst/>
              <a:gdLst/>
              <a:ahLst/>
              <a:cxnLst>
                <a:cxn ang="0">
                  <a:pos x="51" y="24"/>
                </a:cxn>
                <a:cxn ang="0">
                  <a:pos x="44" y="7"/>
                </a:cxn>
                <a:cxn ang="0">
                  <a:pos x="26" y="0"/>
                </a:cxn>
                <a:cxn ang="0">
                  <a:pos x="24" y="0"/>
                </a:cxn>
                <a:cxn ang="0">
                  <a:pos x="7" y="7"/>
                </a:cxn>
                <a:cxn ang="0">
                  <a:pos x="0" y="24"/>
                </a:cxn>
                <a:cxn ang="0">
                  <a:pos x="8" y="24"/>
                </a:cxn>
                <a:cxn ang="0">
                  <a:pos x="12" y="13"/>
                </a:cxn>
                <a:cxn ang="0">
                  <a:pos x="24" y="8"/>
                </a:cxn>
                <a:cxn ang="0">
                  <a:pos x="26" y="8"/>
                </a:cxn>
                <a:cxn ang="0">
                  <a:pos x="39" y="13"/>
                </a:cxn>
                <a:cxn ang="0">
                  <a:pos x="43" y="24"/>
                </a:cxn>
                <a:cxn ang="0">
                  <a:pos x="51" y="24"/>
                </a:cxn>
              </a:cxnLst>
              <a:rect l="0" t="0" r="r" b="b"/>
              <a:pathLst>
                <a:path w="51" h="24">
                  <a:moveTo>
                    <a:pt x="51" y="24"/>
                  </a:moveTo>
                  <a:cubicBezTo>
                    <a:pt x="51" y="17"/>
                    <a:pt x="49" y="11"/>
                    <a:pt x="44" y="7"/>
                  </a:cubicBezTo>
                  <a:cubicBezTo>
                    <a:pt x="39" y="3"/>
                    <a:pt x="33" y="0"/>
                    <a:pt x="26" y="0"/>
                  </a:cubicBezTo>
                  <a:cubicBezTo>
                    <a:pt x="24" y="0"/>
                    <a:pt x="24" y="0"/>
                    <a:pt x="24" y="0"/>
                  </a:cubicBezTo>
                  <a:cubicBezTo>
                    <a:pt x="18" y="0"/>
                    <a:pt x="11" y="3"/>
                    <a:pt x="7" y="7"/>
                  </a:cubicBezTo>
                  <a:cubicBezTo>
                    <a:pt x="2" y="11"/>
                    <a:pt x="0" y="17"/>
                    <a:pt x="0" y="24"/>
                  </a:cubicBezTo>
                  <a:cubicBezTo>
                    <a:pt x="8" y="24"/>
                    <a:pt x="8" y="24"/>
                    <a:pt x="8" y="24"/>
                  </a:cubicBezTo>
                  <a:cubicBezTo>
                    <a:pt x="8" y="20"/>
                    <a:pt x="9" y="16"/>
                    <a:pt x="12" y="13"/>
                  </a:cubicBezTo>
                  <a:cubicBezTo>
                    <a:pt x="16" y="10"/>
                    <a:pt x="20" y="8"/>
                    <a:pt x="24" y="8"/>
                  </a:cubicBezTo>
                  <a:cubicBezTo>
                    <a:pt x="26" y="8"/>
                    <a:pt x="26" y="8"/>
                    <a:pt x="26" y="8"/>
                  </a:cubicBezTo>
                  <a:cubicBezTo>
                    <a:pt x="31" y="8"/>
                    <a:pt x="35" y="10"/>
                    <a:pt x="39" y="13"/>
                  </a:cubicBezTo>
                  <a:cubicBezTo>
                    <a:pt x="42" y="16"/>
                    <a:pt x="43" y="20"/>
                    <a:pt x="43" y="24"/>
                  </a:cubicBezTo>
                  <a:lnTo>
                    <a:pt x="51" y="24"/>
                  </a:ln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8" name="Rectangle 44"/>
            <p:cNvSpPr>
              <a:spLocks noChangeArrowheads="1"/>
            </p:cNvSpPr>
            <p:nvPr/>
          </p:nvSpPr>
          <p:spPr bwMode="auto">
            <a:xfrm>
              <a:off x="3263900" y="4316413"/>
              <a:ext cx="290513" cy="6350"/>
            </a:xfrm>
            <a:prstGeom prst="rect">
              <a:avLst/>
            </a:prstGeom>
            <a:grp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9" name="Freeform 45"/>
            <p:cNvSpPr>
              <a:spLocks/>
            </p:cNvSpPr>
            <p:nvPr/>
          </p:nvSpPr>
          <p:spPr bwMode="auto">
            <a:xfrm>
              <a:off x="3263900" y="4316413"/>
              <a:ext cx="290513" cy="6350"/>
            </a:xfrm>
            <a:custGeom>
              <a:avLst/>
              <a:gdLst/>
              <a:ahLst/>
              <a:cxnLst>
                <a:cxn ang="0">
                  <a:pos x="0" y="4"/>
                </a:cxn>
                <a:cxn ang="0">
                  <a:pos x="183" y="4"/>
                </a:cxn>
                <a:cxn ang="0">
                  <a:pos x="183" y="0"/>
                </a:cxn>
                <a:cxn ang="0">
                  <a:pos x="0" y="0"/>
                </a:cxn>
              </a:cxnLst>
              <a:rect l="0" t="0" r="r" b="b"/>
              <a:pathLst>
                <a:path w="183" h="4">
                  <a:moveTo>
                    <a:pt x="0" y="4"/>
                  </a:moveTo>
                  <a:lnTo>
                    <a:pt x="183" y="4"/>
                  </a:lnTo>
                  <a:lnTo>
                    <a:pt x="183" y="0"/>
                  </a:lnTo>
                  <a:lnTo>
                    <a:pt x="0" y="0"/>
                  </a:ln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0" name="Freeform 46"/>
            <p:cNvSpPr>
              <a:spLocks/>
            </p:cNvSpPr>
            <p:nvPr/>
          </p:nvSpPr>
          <p:spPr bwMode="auto">
            <a:xfrm>
              <a:off x="3348038" y="4295775"/>
              <a:ext cx="53975" cy="46037"/>
            </a:xfrm>
            <a:custGeom>
              <a:avLst/>
              <a:gdLst/>
              <a:ahLst/>
              <a:cxnLst>
                <a:cxn ang="0">
                  <a:pos x="8" y="29"/>
                </a:cxn>
                <a:cxn ang="0">
                  <a:pos x="0" y="15"/>
                </a:cxn>
                <a:cxn ang="0">
                  <a:pos x="8" y="0"/>
                </a:cxn>
                <a:cxn ang="0">
                  <a:pos x="25" y="0"/>
                </a:cxn>
                <a:cxn ang="0">
                  <a:pos x="34" y="15"/>
                </a:cxn>
                <a:cxn ang="0">
                  <a:pos x="25" y="29"/>
                </a:cxn>
                <a:cxn ang="0">
                  <a:pos x="8" y="29"/>
                </a:cxn>
              </a:cxnLst>
              <a:rect l="0" t="0" r="r" b="b"/>
              <a:pathLst>
                <a:path w="34" h="29">
                  <a:moveTo>
                    <a:pt x="8" y="29"/>
                  </a:moveTo>
                  <a:lnTo>
                    <a:pt x="0" y="15"/>
                  </a:lnTo>
                  <a:lnTo>
                    <a:pt x="8" y="0"/>
                  </a:lnTo>
                  <a:lnTo>
                    <a:pt x="25" y="0"/>
                  </a:lnTo>
                  <a:lnTo>
                    <a:pt x="34" y="15"/>
                  </a:lnTo>
                  <a:lnTo>
                    <a:pt x="25" y="29"/>
                  </a:lnTo>
                  <a:lnTo>
                    <a:pt x="8" y="29"/>
                  </a:ln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Group 147"/>
            <p:cNvGrpSpPr/>
            <p:nvPr/>
          </p:nvGrpSpPr>
          <p:grpSpPr>
            <a:xfrm>
              <a:off x="2973388" y="3517900"/>
              <a:ext cx="431800" cy="1249362"/>
              <a:chOff x="2973388" y="3517900"/>
              <a:chExt cx="431800" cy="1249362"/>
            </a:xfrm>
            <a:grpFill/>
          </p:grpSpPr>
          <p:grpSp>
            <p:nvGrpSpPr>
              <p:cNvPr id="12" name="Group 146"/>
              <p:cNvGrpSpPr/>
              <p:nvPr/>
            </p:nvGrpSpPr>
            <p:grpSpPr>
              <a:xfrm>
                <a:off x="2973388" y="3541713"/>
                <a:ext cx="431800" cy="1225549"/>
                <a:chOff x="2973388" y="3541713"/>
                <a:chExt cx="431800" cy="1225549"/>
              </a:xfrm>
              <a:grpFill/>
            </p:grpSpPr>
            <p:sp>
              <p:nvSpPr>
                <p:cNvPr id="1029" name="Oval 5"/>
                <p:cNvSpPr>
                  <a:spLocks noChangeArrowheads="1"/>
                </p:cNvSpPr>
                <p:nvPr/>
              </p:nvSpPr>
              <p:spPr bwMode="auto">
                <a:xfrm>
                  <a:off x="3224213" y="3619500"/>
                  <a:ext cx="22225" cy="26987"/>
                </a:xfrm>
                <a:prstGeom prst="ellipse">
                  <a:avLst/>
                </a:pr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0" name="Freeform 6"/>
                <p:cNvSpPr>
                  <a:spLocks/>
                </p:cNvSpPr>
                <p:nvPr/>
              </p:nvSpPr>
              <p:spPr bwMode="auto">
                <a:xfrm>
                  <a:off x="3146425" y="3694113"/>
                  <a:ext cx="71438" cy="58737"/>
                </a:xfrm>
                <a:custGeom>
                  <a:avLst/>
                  <a:gdLst/>
                  <a:ahLst/>
                  <a:cxnLst>
                    <a:cxn ang="0">
                      <a:pos x="28" y="0"/>
                    </a:cxn>
                    <a:cxn ang="0">
                      <a:pos x="0" y="19"/>
                    </a:cxn>
                    <a:cxn ang="0">
                      <a:pos x="7" y="35"/>
                    </a:cxn>
                    <a:cxn ang="0">
                      <a:pos x="41" y="28"/>
                    </a:cxn>
                    <a:cxn ang="0">
                      <a:pos x="43" y="7"/>
                    </a:cxn>
                  </a:cxnLst>
                  <a:rect l="0" t="0" r="r" b="b"/>
                  <a:pathLst>
                    <a:path w="43" h="35">
                      <a:moveTo>
                        <a:pt x="28" y="0"/>
                      </a:moveTo>
                      <a:cubicBezTo>
                        <a:pt x="28" y="0"/>
                        <a:pt x="30" y="29"/>
                        <a:pt x="0" y="19"/>
                      </a:cubicBezTo>
                      <a:cubicBezTo>
                        <a:pt x="7" y="35"/>
                        <a:pt x="7" y="35"/>
                        <a:pt x="7" y="35"/>
                      </a:cubicBezTo>
                      <a:cubicBezTo>
                        <a:pt x="41" y="28"/>
                        <a:pt x="41" y="28"/>
                        <a:pt x="41" y="28"/>
                      </a:cubicBezTo>
                      <a:cubicBezTo>
                        <a:pt x="43" y="7"/>
                        <a:pt x="43" y="7"/>
                        <a:pt x="43" y="7"/>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1" name="Freeform 47"/>
                <p:cNvSpPr>
                  <a:spLocks/>
                </p:cNvSpPr>
                <p:nvPr/>
              </p:nvSpPr>
              <p:spPr bwMode="auto">
                <a:xfrm>
                  <a:off x="3152775" y="4138613"/>
                  <a:ext cx="150813" cy="581025"/>
                </a:xfrm>
                <a:custGeom>
                  <a:avLst/>
                  <a:gdLst/>
                  <a:ahLst/>
                  <a:cxnLst>
                    <a:cxn ang="0">
                      <a:pos x="90" y="320"/>
                    </a:cxn>
                    <a:cxn ang="0">
                      <a:pos x="68" y="209"/>
                    </a:cxn>
                    <a:cxn ang="0">
                      <a:pos x="71" y="19"/>
                    </a:cxn>
                    <a:cxn ang="0">
                      <a:pos x="71" y="0"/>
                    </a:cxn>
                    <a:cxn ang="0">
                      <a:pos x="7" y="11"/>
                    </a:cxn>
                    <a:cxn ang="0">
                      <a:pos x="18" y="215"/>
                    </a:cxn>
                    <a:cxn ang="0">
                      <a:pos x="37" y="320"/>
                    </a:cxn>
                    <a:cxn ang="0">
                      <a:pos x="8" y="349"/>
                    </a:cxn>
                    <a:cxn ang="0">
                      <a:pos x="90" y="349"/>
                    </a:cxn>
                    <a:cxn ang="0">
                      <a:pos x="90" y="320"/>
                    </a:cxn>
                  </a:cxnLst>
                  <a:rect l="0" t="0" r="r" b="b"/>
                  <a:pathLst>
                    <a:path w="90" h="349">
                      <a:moveTo>
                        <a:pt x="90" y="320"/>
                      </a:moveTo>
                      <a:cubicBezTo>
                        <a:pt x="90" y="320"/>
                        <a:pt x="72" y="243"/>
                        <a:pt x="68" y="209"/>
                      </a:cubicBezTo>
                      <a:cubicBezTo>
                        <a:pt x="64" y="166"/>
                        <a:pt x="69" y="50"/>
                        <a:pt x="71" y="19"/>
                      </a:cubicBezTo>
                      <a:cubicBezTo>
                        <a:pt x="71" y="14"/>
                        <a:pt x="71" y="0"/>
                        <a:pt x="71" y="0"/>
                      </a:cubicBezTo>
                      <a:cubicBezTo>
                        <a:pt x="7" y="11"/>
                        <a:pt x="7" y="11"/>
                        <a:pt x="7" y="11"/>
                      </a:cubicBezTo>
                      <a:cubicBezTo>
                        <a:pt x="7" y="11"/>
                        <a:pt x="14" y="182"/>
                        <a:pt x="18" y="215"/>
                      </a:cubicBezTo>
                      <a:cubicBezTo>
                        <a:pt x="22" y="247"/>
                        <a:pt x="37" y="320"/>
                        <a:pt x="37" y="320"/>
                      </a:cubicBezTo>
                      <a:cubicBezTo>
                        <a:pt x="0" y="329"/>
                        <a:pt x="8" y="349"/>
                        <a:pt x="8" y="349"/>
                      </a:cubicBezTo>
                      <a:cubicBezTo>
                        <a:pt x="90" y="349"/>
                        <a:pt x="90" y="349"/>
                        <a:pt x="90" y="349"/>
                      </a:cubicBezTo>
                      <a:lnTo>
                        <a:pt x="90" y="320"/>
                      </a:ln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2" name="Freeform 48"/>
                <p:cNvSpPr>
                  <a:spLocks/>
                </p:cNvSpPr>
                <p:nvPr/>
              </p:nvSpPr>
              <p:spPr bwMode="auto">
                <a:xfrm>
                  <a:off x="2973388" y="4146550"/>
                  <a:ext cx="273050" cy="620712"/>
                </a:xfrm>
                <a:custGeom>
                  <a:avLst/>
                  <a:gdLst/>
                  <a:ahLst/>
                  <a:cxnLst>
                    <a:cxn ang="0">
                      <a:pos x="112" y="115"/>
                    </a:cxn>
                    <a:cxn ang="0">
                      <a:pos x="164" y="7"/>
                    </a:cxn>
                    <a:cxn ang="0">
                      <a:pos x="48" y="0"/>
                    </a:cxn>
                    <a:cxn ang="0">
                      <a:pos x="40" y="194"/>
                    </a:cxn>
                    <a:cxn ang="0">
                      <a:pos x="53" y="340"/>
                    </a:cxn>
                    <a:cxn ang="0">
                      <a:pos x="0" y="373"/>
                    </a:cxn>
                    <a:cxn ang="0">
                      <a:pos x="96" y="373"/>
                    </a:cxn>
                    <a:cxn ang="0">
                      <a:pos x="97" y="345"/>
                    </a:cxn>
                    <a:cxn ang="0">
                      <a:pos x="95" y="193"/>
                    </a:cxn>
                    <a:cxn ang="0">
                      <a:pos x="112" y="115"/>
                    </a:cxn>
                  </a:cxnLst>
                  <a:rect l="0" t="0" r="r" b="b"/>
                  <a:pathLst>
                    <a:path w="164" h="373">
                      <a:moveTo>
                        <a:pt x="112" y="115"/>
                      </a:moveTo>
                      <a:cubicBezTo>
                        <a:pt x="164" y="7"/>
                        <a:pt x="164" y="7"/>
                        <a:pt x="164" y="7"/>
                      </a:cubicBezTo>
                      <a:cubicBezTo>
                        <a:pt x="48" y="0"/>
                        <a:pt x="48" y="0"/>
                        <a:pt x="48" y="0"/>
                      </a:cubicBezTo>
                      <a:cubicBezTo>
                        <a:pt x="48" y="0"/>
                        <a:pt x="45" y="132"/>
                        <a:pt x="40" y="194"/>
                      </a:cubicBezTo>
                      <a:cubicBezTo>
                        <a:pt x="38" y="218"/>
                        <a:pt x="50" y="316"/>
                        <a:pt x="53" y="340"/>
                      </a:cubicBezTo>
                      <a:cubicBezTo>
                        <a:pt x="11" y="340"/>
                        <a:pt x="0" y="373"/>
                        <a:pt x="0" y="373"/>
                      </a:cubicBezTo>
                      <a:cubicBezTo>
                        <a:pt x="96" y="373"/>
                        <a:pt x="96" y="373"/>
                        <a:pt x="96" y="373"/>
                      </a:cubicBezTo>
                      <a:cubicBezTo>
                        <a:pt x="97" y="345"/>
                        <a:pt x="97" y="345"/>
                        <a:pt x="97" y="345"/>
                      </a:cubicBezTo>
                      <a:cubicBezTo>
                        <a:pt x="97" y="345"/>
                        <a:pt x="91" y="274"/>
                        <a:pt x="95" y="193"/>
                      </a:cubicBezTo>
                      <a:cubicBezTo>
                        <a:pt x="96" y="174"/>
                        <a:pt x="112" y="115"/>
                        <a:pt x="112" y="115"/>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3" name="Freeform 49"/>
                <p:cNvSpPr>
                  <a:spLocks noEditPoints="1"/>
                </p:cNvSpPr>
                <p:nvPr/>
              </p:nvSpPr>
              <p:spPr bwMode="auto">
                <a:xfrm>
                  <a:off x="2976563" y="3541713"/>
                  <a:ext cx="428625" cy="685800"/>
                </a:xfrm>
                <a:custGeom>
                  <a:avLst/>
                  <a:gdLst/>
                  <a:ahLst/>
                  <a:cxnLst>
                    <a:cxn ang="0">
                      <a:pos x="252" y="390"/>
                    </a:cxn>
                    <a:cxn ang="0">
                      <a:pos x="258" y="390"/>
                    </a:cxn>
                    <a:cxn ang="0">
                      <a:pos x="251" y="252"/>
                    </a:cxn>
                    <a:cxn ang="0">
                      <a:pos x="227" y="144"/>
                    </a:cxn>
                    <a:cxn ang="0">
                      <a:pos x="173" y="115"/>
                    </a:cxn>
                    <a:cxn ang="0">
                      <a:pos x="173" y="109"/>
                    </a:cxn>
                    <a:cxn ang="0">
                      <a:pos x="173" y="109"/>
                    </a:cxn>
                    <a:cxn ang="0">
                      <a:pos x="173" y="99"/>
                    </a:cxn>
                    <a:cxn ang="0">
                      <a:pos x="159" y="93"/>
                    </a:cxn>
                    <a:cxn ang="0">
                      <a:pos x="152" y="25"/>
                    </a:cxn>
                    <a:cxn ang="0">
                      <a:pos x="132" y="13"/>
                    </a:cxn>
                    <a:cxn ang="0">
                      <a:pos x="132" y="13"/>
                    </a:cxn>
                    <a:cxn ang="0">
                      <a:pos x="112" y="4"/>
                    </a:cxn>
                    <a:cxn ang="0">
                      <a:pos x="100" y="0"/>
                    </a:cxn>
                    <a:cxn ang="0">
                      <a:pos x="33" y="19"/>
                    </a:cxn>
                    <a:cxn ang="0">
                      <a:pos x="3" y="39"/>
                    </a:cxn>
                    <a:cxn ang="0">
                      <a:pos x="82" y="152"/>
                    </a:cxn>
                    <a:cxn ang="0">
                      <a:pos x="80" y="159"/>
                    </a:cxn>
                    <a:cxn ang="0">
                      <a:pos x="57" y="244"/>
                    </a:cxn>
                    <a:cxn ang="0">
                      <a:pos x="30" y="370"/>
                    </a:cxn>
                    <a:cxn ang="0">
                      <a:pos x="197" y="370"/>
                    </a:cxn>
                    <a:cxn ang="0">
                      <a:pos x="209" y="231"/>
                    </a:cxn>
                    <a:cxn ang="0">
                      <a:pos x="215" y="262"/>
                    </a:cxn>
                    <a:cxn ang="0">
                      <a:pos x="223" y="390"/>
                    </a:cxn>
                    <a:cxn ang="0">
                      <a:pos x="227" y="390"/>
                    </a:cxn>
                    <a:cxn ang="0">
                      <a:pos x="227" y="395"/>
                    </a:cxn>
                    <a:cxn ang="0">
                      <a:pos x="227" y="396"/>
                    </a:cxn>
                    <a:cxn ang="0">
                      <a:pos x="241" y="411"/>
                    </a:cxn>
                    <a:cxn ang="0">
                      <a:pos x="252" y="394"/>
                    </a:cxn>
                    <a:cxn ang="0">
                      <a:pos x="252" y="393"/>
                    </a:cxn>
                    <a:cxn ang="0">
                      <a:pos x="252" y="390"/>
                    </a:cxn>
                    <a:cxn ang="0">
                      <a:pos x="130" y="103"/>
                    </a:cxn>
                    <a:cxn ang="0">
                      <a:pos x="121" y="112"/>
                    </a:cxn>
                    <a:cxn ang="0">
                      <a:pos x="107" y="113"/>
                    </a:cxn>
                    <a:cxn ang="0">
                      <a:pos x="37" y="45"/>
                    </a:cxn>
                    <a:cxn ang="0">
                      <a:pos x="102" y="27"/>
                    </a:cxn>
                    <a:cxn ang="0">
                      <a:pos x="101" y="21"/>
                    </a:cxn>
                    <a:cxn ang="0">
                      <a:pos x="105" y="22"/>
                    </a:cxn>
                    <a:cxn ang="0">
                      <a:pos x="124" y="25"/>
                    </a:cxn>
                    <a:cxn ang="0">
                      <a:pos x="120" y="32"/>
                    </a:cxn>
                    <a:cxn ang="0">
                      <a:pos x="106" y="38"/>
                    </a:cxn>
                    <a:cxn ang="0">
                      <a:pos x="111" y="47"/>
                    </a:cxn>
                    <a:cxn ang="0">
                      <a:pos x="111" y="47"/>
                    </a:cxn>
                    <a:cxn ang="0">
                      <a:pos x="102" y="72"/>
                    </a:cxn>
                    <a:cxn ang="0">
                      <a:pos x="130" y="92"/>
                    </a:cxn>
                    <a:cxn ang="0">
                      <a:pos x="130" y="103"/>
                    </a:cxn>
                  </a:cxnLst>
                  <a:rect l="0" t="0" r="r" b="b"/>
                  <a:pathLst>
                    <a:path w="258" h="412">
                      <a:moveTo>
                        <a:pt x="252" y="390"/>
                      </a:moveTo>
                      <a:cubicBezTo>
                        <a:pt x="258" y="390"/>
                        <a:pt x="258" y="390"/>
                        <a:pt x="258" y="390"/>
                      </a:cubicBezTo>
                      <a:cubicBezTo>
                        <a:pt x="258" y="390"/>
                        <a:pt x="254" y="283"/>
                        <a:pt x="251" y="252"/>
                      </a:cubicBezTo>
                      <a:cubicBezTo>
                        <a:pt x="243" y="191"/>
                        <a:pt x="231" y="152"/>
                        <a:pt x="227" y="144"/>
                      </a:cubicBezTo>
                      <a:cubicBezTo>
                        <a:pt x="221" y="135"/>
                        <a:pt x="173" y="115"/>
                        <a:pt x="173" y="115"/>
                      </a:cubicBezTo>
                      <a:cubicBezTo>
                        <a:pt x="173" y="109"/>
                        <a:pt x="173" y="109"/>
                        <a:pt x="173" y="109"/>
                      </a:cubicBezTo>
                      <a:cubicBezTo>
                        <a:pt x="173" y="109"/>
                        <a:pt x="173" y="109"/>
                        <a:pt x="173" y="109"/>
                      </a:cubicBezTo>
                      <a:cubicBezTo>
                        <a:pt x="173" y="99"/>
                        <a:pt x="173" y="99"/>
                        <a:pt x="173" y="99"/>
                      </a:cubicBezTo>
                      <a:cubicBezTo>
                        <a:pt x="159" y="93"/>
                        <a:pt x="159" y="93"/>
                        <a:pt x="159" y="93"/>
                      </a:cubicBezTo>
                      <a:cubicBezTo>
                        <a:pt x="159" y="93"/>
                        <a:pt x="156" y="30"/>
                        <a:pt x="152" y="25"/>
                      </a:cubicBezTo>
                      <a:cubicBezTo>
                        <a:pt x="140" y="8"/>
                        <a:pt x="132" y="13"/>
                        <a:pt x="132" y="13"/>
                      </a:cubicBezTo>
                      <a:cubicBezTo>
                        <a:pt x="132" y="13"/>
                        <a:pt x="132" y="13"/>
                        <a:pt x="132" y="13"/>
                      </a:cubicBezTo>
                      <a:cubicBezTo>
                        <a:pt x="126" y="9"/>
                        <a:pt x="116" y="6"/>
                        <a:pt x="112" y="4"/>
                      </a:cubicBezTo>
                      <a:cubicBezTo>
                        <a:pt x="103" y="1"/>
                        <a:pt x="100" y="0"/>
                        <a:pt x="100" y="0"/>
                      </a:cubicBezTo>
                      <a:cubicBezTo>
                        <a:pt x="33" y="19"/>
                        <a:pt x="33" y="19"/>
                        <a:pt x="33" y="19"/>
                      </a:cubicBezTo>
                      <a:cubicBezTo>
                        <a:pt x="33" y="19"/>
                        <a:pt x="4" y="28"/>
                        <a:pt x="3" y="39"/>
                      </a:cubicBezTo>
                      <a:cubicBezTo>
                        <a:pt x="0" y="65"/>
                        <a:pt x="61" y="130"/>
                        <a:pt x="82" y="152"/>
                      </a:cubicBezTo>
                      <a:cubicBezTo>
                        <a:pt x="82" y="154"/>
                        <a:pt x="81" y="156"/>
                        <a:pt x="80" y="159"/>
                      </a:cubicBezTo>
                      <a:cubicBezTo>
                        <a:pt x="74" y="180"/>
                        <a:pt x="66" y="208"/>
                        <a:pt x="57" y="244"/>
                      </a:cubicBezTo>
                      <a:cubicBezTo>
                        <a:pt x="45" y="293"/>
                        <a:pt x="30" y="370"/>
                        <a:pt x="30" y="370"/>
                      </a:cubicBezTo>
                      <a:cubicBezTo>
                        <a:pt x="197" y="370"/>
                        <a:pt x="197" y="370"/>
                        <a:pt x="197" y="370"/>
                      </a:cubicBezTo>
                      <a:cubicBezTo>
                        <a:pt x="197" y="370"/>
                        <a:pt x="199" y="295"/>
                        <a:pt x="209" y="231"/>
                      </a:cubicBezTo>
                      <a:cubicBezTo>
                        <a:pt x="211" y="240"/>
                        <a:pt x="214" y="250"/>
                        <a:pt x="215" y="262"/>
                      </a:cubicBezTo>
                      <a:cubicBezTo>
                        <a:pt x="219" y="290"/>
                        <a:pt x="223" y="390"/>
                        <a:pt x="223" y="390"/>
                      </a:cubicBezTo>
                      <a:cubicBezTo>
                        <a:pt x="227" y="390"/>
                        <a:pt x="227" y="390"/>
                        <a:pt x="227" y="390"/>
                      </a:cubicBezTo>
                      <a:cubicBezTo>
                        <a:pt x="227" y="391"/>
                        <a:pt x="227" y="393"/>
                        <a:pt x="227" y="395"/>
                      </a:cubicBezTo>
                      <a:cubicBezTo>
                        <a:pt x="227" y="396"/>
                        <a:pt x="227" y="396"/>
                        <a:pt x="227" y="396"/>
                      </a:cubicBezTo>
                      <a:cubicBezTo>
                        <a:pt x="228" y="405"/>
                        <a:pt x="234" y="412"/>
                        <a:pt x="241" y="411"/>
                      </a:cubicBezTo>
                      <a:cubicBezTo>
                        <a:pt x="248" y="410"/>
                        <a:pt x="253" y="403"/>
                        <a:pt x="252" y="394"/>
                      </a:cubicBezTo>
                      <a:cubicBezTo>
                        <a:pt x="252" y="393"/>
                        <a:pt x="252" y="393"/>
                        <a:pt x="252" y="393"/>
                      </a:cubicBezTo>
                      <a:cubicBezTo>
                        <a:pt x="252" y="392"/>
                        <a:pt x="252" y="391"/>
                        <a:pt x="252" y="390"/>
                      </a:cubicBezTo>
                      <a:close/>
                      <a:moveTo>
                        <a:pt x="130" y="103"/>
                      </a:moveTo>
                      <a:cubicBezTo>
                        <a:pt x="128" y="108"/>
                        <a:pt x="122" y="112"/>
                        <a:pt x="121" y="112"/>
                      </a:cubicBezTo>
                      <a:cubicBezTo>
                        <a:pt x="115" y="113"/>
                        <a:pt x="111" y="114"/>
                        <a:pt x="107" y="113"/>
                      </a:cubicBezTo>
                      <a:cubicBezTo>
                        <a:pt x="92" y="104"/>
                        <a:pt x="37" y="49"/>
                        <a:pt x="37" y="45"/>
                      </a:cubicBezTo>
                      <a:cubicBezTo>
                        <a:pt x="36" y="42"/>
                        <a:pt x="102" y="27"/>
                        <a:pt x="102" y="27"/>
                      </a:cubicBezTo>
                      <a:cubicBezTo>
                        <a:pt x="101" y="21"/>
                        <a:pt x="101" y="21"/>
                        <a:pt x="101" y="21"/>
                      </a:cubicBezTo>
                      <a:cubicBezTo>
                        <a:pt x="102" y="21"/>
                        <a:pt x="103" y="21"/>
                        <a:pt x="105" y="22"/>
                      </a:cubicBezTo>
                      <a:cubicBezTo>
                        <a:pt x="109" y="23"/>
                        <a:pt x="117" y="25"/>
                        <a:pt x="124" y="25"/>
                      </a:cubicBezTo>
                      <a:cubicBezTo>
                        <a:pt x="123" y="27"/>
                        <a:pt x="121" y="29"/>
                        <a:pt x="120" y="32"/>
                      </a:cubicBezTo>
                      <a:cubicBezTo>
                        <a:pt x="106" y="38"/>
                        <a:pt x="106" y="38"/>
                        <a:pt x="106" y="38"/>
                      </a:cubicBezTo>
                      <a:cubicBezTo>
                        <a:pt x="111" y="47"/>
                        <a:pt x="111" y="47"/>
                        <a:pt x="111" y="47"/>
                      </a:cubicBezTo>
                      <a:cubicBezTo>
                        <a:pt x="111" y="47"/>
                        <a:pt x="111" y="47"/>
                        <a:pt x="111" y="47"/>
                      </a:cubicBezTo>
                      <a:cubicBezTo>
                        <a:pt x="105" y="58"/>
                        <a:pt x="100" y="69"/>
                        <a:pt x="102" y="72"/>
                      </a:cubicBezTo>
                      <a:cubicBezTo>
                        <a:pt x="106" y="80"/>
                        <a:pt x="130" y="92"/>
                        <a:pt x="130" y="92"/>
                      </a:cubicBezTo>
                      <a:cubicBezTo>
                        <a:pt x="130" y="92"/>
                        <a:pt x="131" y="101"/>
                        <a:pt x="130" y="103"/>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11" name="Freeform 87"/>
              <p:cNvSpPr>
                <a:spLocks/>
              </p:cNvSpPr>
              <p:nvPr/>
            </p:nvSpPr>
            <p:spPr bwMode="auto">
              <a:xfrm>
                <a:off x="3182938" y="3517900"/>
                <a:ext cx="146050" cy="207962"/>
              </a:xfrm>
              <a:custGeom>
                <a:avLst/>
                <a:gdLst/>
                <a:ahLst/>
                <a:cxnLst>
                  <a:cxn ang="0">
                    <a:pos x="6" y="30"/>
                  </a:cxn>
                  <a:cxn ang="0">
                    <a:pos x="6" y="3"/>
                  </a:cxn>
                  <a:cxn ang="0">
                    <a:pos x="44" y="9"/>
                  </a:cxn>
                  <a:cxn ang="0">
                    <a:pos x="67" y="14"/>
                  </a:cxn>
                  <a:cxn ang="0">
                    <a:pos x="88" y="56"/>
                  </a:cxn>
                  <a:cxn ang="0">
                    <a:pos x="51" y="112"/>
                  </a:cxn>
                  <a:cxn ang="0">
                    <a:pos x="39" y="125"/>
                  </a:cxn>
                </a:cxnLst>
                <a:rect l="0" t="0" r="r" b="b"/>
                <a:pathLst>
                  <a:path w="88" h="125">
                    <a:moveTo>
                      <a:pt x="6" y="30"/>
                    </a:moveTo>
                    <a:cubicBezTo>
                      <a:pt x="6" y="30"/>
                      <a:pt x="0" y="0"/>
                      <a:pt x="6" y="3"/>
                    </a:cubicBezTo>
                    <a:cubicBezTo>
                      <a:pt x="25" y="11"/>
                      <a:pt x="34" y="7"/>
                      <a:pt x="44" y="9"/>
                    </a:cubicBezTo>
                    <a:cubicBezTo>
                      <a:pt x="55" y="10"/>
                      <a:pt x="58" y="9"/>
                      <a:pt x="67" y="14"/>
                    </a:cubicBezTo>
                    <a:cubicBezTo>
                      <a:pt x="88" y="27"/>
                      <a:pt x="88" y="36"/>
                      <a:pt x="88" y="56"/>
                    </a:cubicBezTo>
                    <a:cubicBezTo>
                      <a:pt x="88" y="94"/>
                      <a:pt x="69" y="95"/>
                      <a:pt x="51" y="112"/>
                    </a:cubicBezTo>
                    <a:cubicBezTo>
                      <a:pt x="39" y="125"/>
                      <a:pt x="39" y="125"/>
                      <a:pt x="39" y="125"/>
                    </a:cubicBezTo>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20"/>
          <p:cNvGrpSpPr/>
          <p:nvPr/>
        </p:nvGrpSpPr>
        <p:grpSpPr>
          <a:xfrm>
            <a:off x="4372250" y="1295517"/>
            <a:ext cx="1545082" cy="971077"/>
            <a:chOff x="686838" y="2184398"/>
            <a:chExt cx="1192213" cy="749301"/>
          </a:xfrm>
          <a:solidFill>
            <a:srgbClr val="DCAFC1"/>
          </a:solidFill>
        </p:grpSpPr>
        <p:sp>
          <p:nvSpPr>
            <p:cNvPr id="152"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8"/>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23"/>
          <p:cNvGrpSpPr/>
          <p:nvPr/>
        </p:nvGrpSpPr>
        <p:grpSpPr>
          <a:xfrm>
            <a:off x="2150088" y="2436837"/>
            <a:ext cx="1257015" cy="790028"/>
            <a:chOff x="686838" y="2184398"/>
            <a:chExt cx="1192213" cy="749301"/>
          </a:xfrm>
          <a:solidFill>
            <a:srgbClr val="9EBBE2"/>
          </a:solidFill>
        </p:grpSpPr>
        <p:sp>
          <p:nvSpPr>
            <p:cNvPr id="158"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Freeform 8"/>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32"/>
          <p:cNvGrpSpPr/>
          <p:nvPr/>
        </p:nvGrpSpPr>
        <p:grpSpPr>
          <a:xfrm>
            <a:off x="993910" y="2963925"/>
            <a:ext cx="985030" cy="619088"/>
            <a:chOff x="686838" y="2184398"/>
            <a:chExt cx="1192213" cy="749301"/>
          </a:xfrm>
          <a:solidFill>
            <a:srgbClr val="DCAFC1"/>
          </a:solidFill>
        </p:grpSpPr>
        <p:sp>
          <p:nvSpPr>
            <p:cNvPr id="161"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Freeform 8"/>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3" name="Freeform 46"/>
          <p:cNvSpPr>
            <a:spLocks noEditPoints="1"/>
          </p:cNvSpPr>
          <p:nvPr/>
        </p:nvSpPr>
        <p:spPr bwMode="auto">
          <a:xfrm>
            <a:off x="6112516" y="2423767"/>
            <a:ext cx="662480" cy="66248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8D2C7"/>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Freeform 46"/>
          <p:cNvSpPr>
            <a:spLocks noEditPoints="1"/>
          </p:cNvSpPr>
          <p:nvPr/>
        </p:nvSpPr>
        <p:spPr bwMode="auto">
          <a:xfrm>
            <a:off x="6112516" y="3401601"/>
            <a:ext cx="662480" cy="66248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8D2C7"/>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Freeform 46"/>
          <p:cNvSpPr>
            <a:spLocks noEditPoints="1"/>
          </p:cNvSpPr>
          <p:nvPr/>
        </p:nvSpPr>
        <p:spPr bwMode="auto">
          <a:xfrm>
            <a:off x="6112516" y="4366863"/>
            <a:ext cx="662480" cy="66248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8D2C7"/>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Freeform 46"/>
          <p:cNvSpPr>
            <a:spLocks noEditPoints="1"/>
          </p:cNvSpPr>
          <p:nvPr/>
        </p:nvSpPr>
        <p:spPr bwMode="auto">
          <a:xfrm>
            <a:off x="6112516" y="5332126"/>
            <a:ext cx="662480" cy="66248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8D2C7"/>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 name="Group 30"/>
          <p:cNvGrpSpPr/>
          <p:nvPr/>
        </p:nvGrpSpPr>
        <p:grpSpPr>
          <a:xfrm>
            <a:off x="6815795" y="2413053"/>
            <a:ext cx="2559153" cy="514174"/>
            <a:chOff x="1224678" y="1233504"/>
            <a:chExt cx="2407799" cy="385652"/>
          </a:xfrm>
        </p:grpSpPr>
        <p:sp>
          <p:nvSpPr>
            <p:cNvPr id="168" name="Text Placeholder 3"/>
            <p:cNvSpPr txBox="1">
              <a:spLocks/>
            </p:cNvSpPr>
            <p:nvPr/>
          </p:nvSpPr>
          <p:spPr>
            <a:xfrm>
              <a:off x="1224678" y="1233504"/>
              <a:ext cx="1119083" cy="16798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zh-CN" altLang="en-US" sz="1327">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327"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Text Placeholder 3"/>
            <p:cNvSpPr txBox="1">
              <a:spLocks/>
            </p:cNvSpPr>
            <p:nvPr/>
          </p:nvSpPr>
          <p:spPr>
            <a:xfrm>
              <a:off x="1270277" y="1418802"/>
              <a:ext cx="2362200" cy="20035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94">
                <a:lnSpc>
                  <a:spcPct val="120000"/>
                </a:lnSpc>
                <a:spcBef>
                  <a:spcPct val="20000"/>
                </a:spcBef>
                <a:defRPr/>
              </a:pPr>
              <a:r>
                <a:rPr lang="en-US" altLang="zh-CN"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sp>
        <p:nvSpPr>
          <p:cNvPr id="170" name="Text Placeholder 3"/>
          <p:cNvSpPr txBox="1">
            <a:spLocks/>
          </p:cNvSpPr>
          <p:nvPr/>
        </p:nvSpPr>
        <p:spPr>
          <a:xfrm>
            <a:off x="9504080" y="2637153"/>
            <a:ext cx="937757" cy="3152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94">
              <a:lnSpc>
                <a:spcPct val="120000"/>
              </a:lnSpc>
              <a:spcBef>
                <a:spcPct val="20000"/>
              </a:spcBef>
              <a:defRPr/>
            </a:pPr>
            <a:r>
              <a:rPr lang="en-US" sz="1707"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459,769K</a:t>
            </a:r>
          </a:p>
        </p:txBody>
      </p:sp>
      <p:grpSp>
        <p:nvGrpSpPr>
          <p:cNvPr id="17" name="Group 30"/>
          <p:cNvGrpSpPr/>
          <p:nvPr/>
        </p:nvGrpSpPr>
        <p:grpSpPr>
          <a:xfrm>
            <a:off x="6876590" y="3390889"/>
            <a:ext cx="2510688" cy="514173"/>
            <a:chOff x="1270277" y="1233504"/>
            <a:chExt cx="2362200" cy="385651"/>
          </a:xfrm>
        </p:grpSpPr>
        <p:sp>
          <p:nvSpPr>
            <p:cNvPr id="172" name="Text Placeholder 3"/>
            <p:cNvSpPr txBox="1">
              <a:spLocks/>
            </p:cNvSpPr>
            <p:nvPr/>
          </p:nvSpPr>
          <p:spPr>
            <a:xfrm>
              <a:off x="1270277" y="1233504"/>
              <a:ext cx="1119082" cy="16798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zh-CN" altLang="en-US" sz="1327">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327"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Text Placeholder 3"/>
            <p:cNvSpPr txBox="1">
              <a:spLocks/>
            </p:cNvSpPr>
            <p:nvPr/>
          </p:nvSpPr>
          <p:spPr>
            <a:xfrm>
              <a:off x="1270277" y="1418801"/>
              <a:ext cx="2362200" cy="20035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94">
                <a:lnSpc>
                  <a:spcPct val="120000"/>
                </a:lnSpc>
                <a:spcBef>
                  <a:spcPct val="20000"/>
                </a:spcBef>
                <a:defRPr/>
              </a:pPr>
              <a:r>
                <a:rPr lang="en-US" altLang="zh-CN"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18" name="Group 30"/>
          <p:cNvGrpSpPr/>
          <p:nvPr/>
        </p:nvGrpSpPr>
        <p:grpSpPr>
          <a:xfrm>
            <a:off x="6876590" y="4356152"/>
            <a:ext cx="2510688" cy="514173"/>
            <a:chOff x="1270277" y="1233504"/>
            <a:chExt cx="2362200" cy="385651"/>
          </a:xfrm>
        </p:grpSpPr>
        <p:sp>
          <p:nvSpPr>
            <p:cNvPr id="175" name="Text Placeholder 3"/>
            <p:cNvSpPr txBox="1">
              <a:spLocks/>
            </p:cNvSpPr>
            <p:nvPr/>
          </p:nvSpPr>
          <p:spPr>
            <a:xfrm>
              <a:off x="1270277" y="1233504"/>
              <a:ext cx="1119082" cy="16798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zh-CN" altLang="en-US" sz="1327">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327"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Text Placeholder 3"/>
            <p:cNvSpPr txBox="1">
              <a:spLocks/>
            </p:cNvSpPr>
            <p:nvPr/>
          </p:nvSpPr>
          <p:spPr>
            <a:xfrm>
              <a:off x="1270277" y="1418801"/>
              <a:ext cx="2362200" cy="20035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94">
                <a:lnSpc>
                  <a:spcPct val="120000"/>
                </a:lnSpc>
                <a:spcBef>
                  <a:spcPct val="20000"/>
                </a:spcBef>
                <a:defRPr/>
              </a:pPr>
              <a:r>
                <a:rPr lang="en-US" altLang="zh-CN"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19" name="Group 30"/>
          <p:cNvGrpSpPr/>
          <p:nvPr/>
        </p:nvGrpSpPr>
        <p:grpSpPr>
          <a:xfrm>
            <a:off x="6876590" y="5321415"/>
            <a:ext cx="2510688" cy="526998"/>
            <a:chOff x="1270277" y="1233504"/>
            <a:chExt cx="2362200" cy="395270"/>
          </a:xfrm>
        </p:grpSpPr>
        <p:sp>
          <p:nvSpPr>
            <p:cNvPr id="178" name="Text Placeholder 3"/>
            <p:cNvSpPr txBox="1">
              <a:spLocks/>
            </p:cNvSpPr>
            <p:nvPr/>
          </p:nvSpPr>
          <p:spPr>
            <a:xfrm>
              <a:off x="1270277" y="1233504"/>
              <a:ext cx="1119082" cy="16798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zh-CN" altLang="en-US" sz="1327">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327"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Text Placeholder 3"/>
            <p:cNvSpPr txBox="1">
              <a:spLocks/>
            </p:cNvSpPr>
            <p:nvPr/>
          </p:nvSpPr>
          <p:spPr>
            <a:xfrm>
              <a:off x="1270277" y="1418801"/>
              <a:ext cx="2362200" cy="20997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94">
                <a:lnSpc>
                  <a:spcPct val="120000"/>
                </a:lnSpc>
                <a:spcBef>
                  <a:spcPct val="20000"/>
                </a:spcBef>
                <a:defRPr/>
              </a:pPr>
              <a:r>
                <a:rPr lang="en-US" altLang="zh-CN"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sp>
        <p:nvSpPr>
          <p:cNvPr id="180" name="Text Placeholder 3"/>
          <p:cNvSpPr txBox="1">
            <a:spLocks/>
          </p:cNvSpPr>
          <p:nvPr/>
        </p:nvSpPr>
        <p:spPr>
          <a:xfrm>
            <a:off x="9504078" y="3601735"/>
            <a:ext cx="937757" cy="3152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94">
              <a:lnSpc>
                <a:spcPct val="120000"/>
              </a:lnSpc>
              <a:spcBef>
                <a:spcPct val="20000"/>
              </a:spcBef>
              <a:defRPr/>
            </a:pPr>
            <a:r>
              <a:rPr lang="en-US" sz="1707"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559,700K</a:t>
            </a:r>
          </a:p>
        </p:txBody>
      </p:sp>
      <p:sp>
        <p:nvSpPr>
          <p:cNvPr id="181" name="Text Placeholder 3"/>
          <p:cNvSpPr txBox="1">
            <a:spLocks/>
          </p:cNvSpPr>
          <p:nvPr/>
        </p:nvSpPr>
        <p:spPr>
          <a:xfrm>
            <a:off x="9504078" y="4553746"/>
            <a:ext cx="937757" cy="3152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94">
              <a:lnSpc>
                <a:spcPct val="120000"/>
              </a:lnSpc>
              <a:spcBef>
                <a:spcPct val="20000"/>
              </a:spcBef>
              <a:defRPr/>
            </a:pPr>
            <a:r>
              <a:rPr lang="en-US" sz="1707"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400,809K</a:t>
            </a:r>
          </a:p>
        </p:txBody>
      </p:sp>
      <p:sp>
        <p:nvSpPr>
          <p:cNvPr id="182" name="Text Placeholder 3"/>
          <p:cNvSpPr txBox="1">
            <a:spLocks/>
          </p:cNvSpPr>
          <p:nvPr/>
        </p:nvSpPr>
        <p:spPr>
          <a:xfrm>
            <a:off x="9504080" y="5532261"/>
            <a:ext cx="937757" cy="3152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94">
              <a:lnSpc>
                <a:spcPct val="120000"/>
              </a:lnSpc>
              <a:spcBef>
                <a:spcPct val="20000"/>
              </a:spcBef>
              <a:defRPr/>
            </a:pPr>
            <a:r>
              <a:rPr lang="en-US" sz="1707"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909,369K</a:t>
            </a:r>
          </a:p>
        </p:txBody>
      </p:sp>
      <p:sp>
        <p:nvSpPr>
          <p:cNvPr id="97" name="文本框 96"/>
          <p:cNvSpPr txBox="1"/>
          <p:nvPr/>
        </p:nvSpPr>
        <p:spPr>
          <a:xfrm>
            <a:off x="5013694" y="7489371"/>
            <a:ext cx="877163" cy="369332"/>
          </a:xfrm>
          <a:prstGeom prst="rect">
            <a:avLst/>
          </a:prstGeom>
          <a:noFill/>
        </p:spPr>
        <p:txBody>
          <a:bodyPr wrap="none" rtlCol="0">
            <a:spAutoFit/>
          </a:bodyPr>
          <a:lstStyle/>
          <a:p>
            <a:r>
              <a:rPr lang="zh-CN" altLang="en-US" dirty="0">
                <a:cs typeface="+mn-ea"/>
                <a:sym typeface="+mn-lt"/>
              </a:rPr>
              <a:t>延时符</a:t>
            </a:r>
            <a:endParaRPr lang="en-US" altLang="zh-CN" dirty="0">
              <a:cs typeface="+mn-ea"/>
              <a:sym typeface="+mn-lt"/>
            </a:endParaRPr>
          </a:p>
        </p:txBody>
      </p:sp>
      <p:sp>
        <p:nvSpPr>
          <p:cNvPr id="99" name="Rectangle 39"/>
          <p:cNvSpPr>
            <a:spLocks noChangeArrowheads="1"/>
          </p:cNvSpPr>
          <p:nvPr/>
        </p:nvSpPr>
        <p:spPr bwMode="auto">
          <a:xfrm>
            <a:off x="1175431" y="309176"/>
            <a:ext cx="67398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800" dirty="0">
                <a:solidFill>
                  <a:schemeClr val="accent6"/>
                </a:solidFill>
                <a:latin typeface="微软雅黑 Light" panose="020B0502040204020203" pitchFamily="34" charset="-122"/>
                <a:ea typeface="微软雅黑 Light" panose="020B0502040204020203" pitchFamily="34" charset="-122"/>
              </a:rPr>
              <a:t>标题输入文本</a:t>
            </a:r>
          </a:p>
        </p:txBody>
      </p:sp>
      <p:sp>
        <p:nvSpPr>
          <p:cNvPr id="100" name="Text Box 5"/>
          <p:cNvSpPr txBox="1">
            <a:spLocks noChangeArrowheads="1"/>
          </p:cNvSpPr>
          <p:nvPr/>
        </p:nvSpPr>
        <p:spPr bwMode="auto">
          <a:xfrm>
            <a:off x="1174295" y="74006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spTree>
    <p:extLst>
      <p:ext uri="{BB962C8B-B14F-4D97-AF65-F5344CB8AC3E}">
        <p14:creationId xmlns:p14="http://schemas.microsoft.com/office/powerpoint/2010/main" val="1554451276"/>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53"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2000"/>
                            </p:stCondLst>
                            <p:childTnLst>
                              <p:par>
                                <p:cTn id="23" presetID="53"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500"/>
                            </p:stCondLst>
                            <p:childTnLst>
                              <p:par>
                                <p:cTn id="29" presetID="53"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3000"/>
                            </p:stCondLst>
                            <p:childTnLst>
                              <p:par>
                                <p:cTn id="35" presetID="53"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500"/>
                            </p:stCondLst>
                            <p:childTnLst>
                              <p:par>
                                <p:cTn id="41" presetID="53" presetClass="entr" presetSubtype="0" fill="hold" grpId="0" nodeType="afterEffect">
                                  <p:stCondLst>
                                    <p:cond delay="0"/>
                                  </p:stCondLst>
                                  <p:childTnLst>
                                    <p:set>
                                      <p:cBhvr>
                                        <p:cTn id="42" dur="1" fill="hold">
                                          <p:stCondLst>
                                            <p:cond delay="0"/>
                                          </p:stCondLst>
                                        </p:cTn>
                                        <p:tgtEl>
                                          <p:spTgt spid="163"/>
                                        </p:tgtEl>
                                        <p:attrNameLst>
                                          <p:attrName>style.visibility</p:attrName>
                                        </p:attrNameLst>
                                      </p:cBhvr>
                                      <p:to>
                                        <p:strVal val="visible"/>
                                      </p:to>
                                    </p:set>
                                    <p:anim calcmode="lin" valueType="num">
                                      <p:cBhvr>
                                        <p:cTn id="43" dur="500" fill="hold"/>
                                        <p:tgtEl>
                                          <p:spTgt spid="163"/>
                                        </p:tgtEl>
                                        <p:attrNameLst>
                                          <p:attrName>ppt_w</p:attrName>
                                        </p:attrNameLst>
                                      </p:cBhvr>
                                      <p:tavLst>
                                        <p:tav tm="0">
                                          <p:val>
                                            <p:fltVal val="0"/>
                                          </p:val>
                                        </p:tav>
                                        <p:tav tm="100000">
                                          <p:val>
                                            <p:strVal val="#ppt_w"/>
                                          </p:val>
                                        </p:tav>
                                      </p:tavLst>
                                    </p:anim>
                                    <p:anim calcmode="lin" valueType="num">
                                      <p:cBhvr>
                                        <p:cTn id="44" dur="500" fill="hold"/>
                                        <p:tgtEl>
                                          <p:spTgt spid="163"/>
                                        </p:tgtEl>
                                        <p:attrNameLst>
                                          <p:attrName>ppt_h</p:attrName>
                                        </p:attrNameLst>
                                      </p:cBhvr>
                                      <p:tavLst>
                                        <p:tav tm="0">
                                          <p:val>
                                            <p:fltVal val="0"/>
                                          </p:val>
                                        </p:tav>
                                        <p:tav tm="100000">
                                          <p:val>
                                            <p:strVal val="#ppt_h"/>
                                          </p:val>
                                        </p:tav>
                                      </p:tavLst>
                                    </p:anim>
                                    <p:animEffect transition="in" filter="fade">
                                      <p:cBhvr>
                                        <p:cTn id="45" dur="500"/>
                                        <p:tgtEl>
                                          <p:spTgt spid="163"/>
                                        </p:tgtEl>
                                      </p:cBhvr>
                                    </p:animEffect>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4500"/>
                            </p:stCondLst>
                            <p:childTnLst>
                              <p:par>
                                <p:cTn id="51" presetID="53" presetClass="entr" presetSubtype="0" fill="hold" grpId="0" nodeType="afterEffect">
                                  <p:stCondLst>
                                    <p:cond delay="0"/>
                                  </p:stCondLst>
                                  <p:childTnLst>
                                    <p:set>
                                      <p:cBhvr>
                                        <p:cTn id="52" dur="1" fill="hold">
                                          <p:stCondLst>
                                            <p:cond delay="0"/>
                                          </p:stCondLst>
                                        </p:cTn>
                                        <p:tgtEl>
                                          <p:spTgt spid="170"/>
                                        </p:tgtEl>
                                        <p:attrNameLst>
                                          <p:attrName>style.visibility</p:attrName>
                                        </p:attrNameLst>
                                      </p:cBhvr>
                                      <p:to>
                                        <p:strVal val="visible"/>
                                      </p:to>
                                    </p:set>
                                    <p:anim calcmode="lin" valueType="num">
                                      <p:cBhvr>
                                        <p:cTn id="53" dur="500" fill="hold"/>
                                        <p:tgtEl>
                                          <p:spTgt spid="170"/>
                                        </p:tgtEl>
                                        <p:attrNameLst>
                                          <p:attrName>ppt_w</p:attrName>
                                        </p:attrNameLst>
                                      </p:cBhvr>
                                      <p:tavLst>
                                        <p:tav tm="0">
                                          <p:val>
                                            <p:fltVal val="0"/>
                                          </p:val>
                                        </p:tav>
                                        <p:tav tm="100000">
                                          <p:val>
                                            <p:strVal val="#ppt_w"/>
                                          </p:val>
                                        </p:tav>
                                      </p:tavLst>
                                    </p:anim>
                                    <p:anim calcmode="lin" valueType="num">
                                      <p:cBhvr>
                                        <p:cTn id="54" dur="500" fill="hold"/>
                                        <p:tgtEl>
                                          <p:spTgt spid="170"/>
                                        </p:tgtEl>
                                        <p:attrNameLst>
                                          <p:attrName>ppt_h</p:attrName>
                                        </p:attrNameLst>
                                      </p:cBhvr>
                                      <p:tavLst>
                                        <p:tav tm="0">
                                          <p:val>
                                            <p:fltVal val="0"/>
                                          </p:val>
                                        </p:tav>
                                        <p:tav tm="100000">
                                          <p:val>
                                            <p:strVal val="#ppt_h"/>
                                          </p:val>
                                        </p:tav>
                                      </p:tavLst>
                                    </p:anim>
                                    <p:animEffect transition="in" filter="fade">
                                      <p:cBhvr>
                                        <p:cTn id="55" dur="500"/>
                                        <p:tgtEl>
                                          <p:spTgt spid="170"/>
                                        </p:tgtEl>
                                      </p:cBhvr>
                                    </p:animEffect>
                                  </p:childTnLst>
                                </p:cTn>
                              </p:par>
                            </p:childTnLst>
                          </p:cTn>
                        </p:par>
                        <p:par>
                          <p:cTn id="56" fill="hold">
                            <p:stCondLst>
                              <p:cond delay="5000"/>
                            </p:stCondLst>
                            <p:childTnLst>
                              <p:par>
                                <p:cTn id="57" presetID="53" presetClass="entr" presetSubtype="0" fill="hold" grpId="0" nodeType="afterEffect">
                                  <p:stCondLst>
                                    <p:cond delay="0"/>
                                  </p:stCondLst>
                                  <p:childTnLst>
                                    <p:set>
                                      <p:cBhvr>
                                        <p:cTn id="58" dur="1" fill="hold">
                                          <p:stCondLst>
                                            <p:cond delay="0"/>
                                          </p:stCondLst>
                                        </p:cTn>
                                        <p:tgtEl>
                                          <p:spTgt spid="164"/>
                                        </p:tgtEl>
                                        <p:attrNameLst>
                                          <p:attrName>style.visibility</p:attrName>
                                        </p:attrNameLst>
                                      </p:cBhvr>
                                      <p:to>
                                        <p:strVal val="visible"/>
                                      </p:to>
                                    </p:set>
                                    <p:anim calcmode="lin" valueType="num">
                                      <p:cBhvr>
                                        <p:cTn id="59" dur="500" fill="hold"/>
                                        <p:tgtEl>
                                          <p:spTgt spid="164"/>
                                        </p:tgtEl>
                                        <p:attrNameLst>
                                          <p:attrName>ppt_w</p:attrName>
                                        </p:attrNameLst>
                                      </p:cBhvr>
                                      <p:tavLst>
                                        <p:tav tm="0">
                                          <p:val>
                                            <p:fltVal val="0"/>
                                          </p:val>
                                        </p:tav>
                                        <p:tav tm="100000">
                                          <p:val>
                                            <p:strVal val="#ppt_w"/>
                                          </p:val>
                                        </p:tav>
                                      </p:tavLst>
                                    </p:anim>
                                    <p:anim calcmode="lin" valueType="num">
                                      <p:cBhvr>
                                        <p:cTn id="60" dur="500" fill="hold"/>
                                        <p:tgtEl>
                                          <p:spTgt spid="164"/>
                                        </p:tgtEl>
                                        <p:attrNameLst>
                                          <p:attrName>ppt_h</p:attrName>
                                        </p:attrNameLst>
                                      </p:cBhvr>
                                      <p:tavLst>
                                        <p:tav tm="0">
                                          <p:val>
                                            <p:fltVal val="0"/>
                                          </p:val>
                                        </p:tav>
                                        <p:tav tm="100000">
                                          <p:val>
                                            <p:strVal val="#ppt_h"/>
                                          </p:val>
                                        </p:tav>
                                      </p:tavLst>
                                    </p:anim>
                                    <p:animEffect transition="in" filter="fade">
                                      <p:cBhvr>
                                        <p:cTn id="61" dur="500"/>
                                        <p:tgtEl>
                                          <p:spTgt spid="164"/>
                                        </p:tgtEl>
                                      </p:cBhvr>
                                    </p:animEffect>
                                  </p:childTnLst>
                                </p:cTn>
                              </p:par>
                            </p:childTnLst>
                          </p:cTn>
                        </p:par>
                        <p:par>
                          <p:cTn id="62" fill="hold">
                            <p:stCondLst>
                              <p:cond delay="5500"/>
                            </p:stCondLst>
                            <p:childTnLst>
                              <p:par>
                                <p:cTn id="63" presetID="22" presetClass="entr" presetSubtype="8"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childTnLst>
                          </p:cTn>
                        </p:par>
                        <p:par>
                          <p:cTn id="66" fill="hold">
                            <p:stCondLst>
                              <p:cond delay="6000"/>
                            </p:stCondLst>
                            <p:childTnLst>
                              <p:par>
                                <p:cTn id="67" presetID="53" presetClass="entr" presetSubtype="0" fill="hold" grpId="0" nodeType="afterEffect">
                                  <p:stCondLst>
                                    <p:cond delay="0"/>
                                  </p:stCondLst>
                                  <p:childTnLst>
                                    <p:set>
                                      <p:cBhvr>
                                        <p:cTn id="68" dur="1" fill="hold">
                                          <p:stCondLst>
                                            <p:cond delay="0"/>
                                          </p:stCondLst>
                                        </p:cTn>
                                        <p:tgtEl>
                                          <p:spTgt spid="180"/>
                                        </p:tgtEl>
                                        <p:attrNameLst>
                                          <p:attrName>style.visibility</p:attrName>
                                        </p:attrNameLst>
                                      </p:cBhvr>
                                      <p:to>
                                        <p:strVal val="visible"/>
                                      </p:to>
                                    </p:set>
                                    <p:anim calcmode="lin" valueType="num">
                                      <p:cBhvr>
                                        <p:cTn id="69" dur="500" fill="hold"/>
                                        <p:tgtEl>
                                          <p:spTgt spid="180"/>
                                        </p:tgtEl>
                                        <p:attrNameLst>
                                          <p:attrName>ppt_w</p:attrName>
                                        </p:attrNameLst>
                                      </p:cBhvr>
                                      <p:tavLst>
                                        <p:tav tm="0">
                                          <p:val>
                                            <p:fltVal val="0"/>
                                          </p:val>
                                        </p:tav>
                                        <p:tav tm="100000">
                                          <p:val>
                                            <p:strVal val="#ppt_w"/>
                                          </p:val>
                                        </p:tav>
                                      </p:tavLst>
                                    </p:anim>
                                    <p:anim calcmode="lin" valueType="num">
                                      <p:cBhvr>
                                        <p:cTn id="70" dur="500" fill="hold"/>
                                        <p:tgtEl>
                                          <p:spTgt spid="180"/>
                                        </p:tgtEl>
                                        <p:attrNameLst>
                                          <p:attrName>ppt_h</p:attrName>
                                        </p:attrNameLst>
                                      </p:cBhvr>
                                      <p:tavLst>
                                        <p:tav tm="0">
                                          <p:val>
                                            <p:fltVal val="0"/>
                                          </p:val>
                                        </p:tav>
                                        <p:tav tm="100000">
                                          <p:val>
                                            <p:strVal val="#ppt_h"/>
                                          </p:val>
                                        </p:tav>
                                      </p:tavLst>
                                    </p:anim>
                                    <p:animEffect transition="in" filter="fade">
                                      <p:cBhvr>
                                        <p:cTn id="71" dur="500"/>
                                        <p:tgtEl>
                                          <p:spTgt spid="180"/>
                                        </p:tgtEl>
                                      </p:cBhvr>
                                    </p:animEffect>
                                  </p:childTnLst>
                                </p:cTn>
                              </p:par>
                            </p:childTnLst>
                          </p:cTn>
                        </p:par>
                        <p:par>
                          <p:cTn id="72" fill="hold">
                            <p:stCondLst>
                              <p:cond delay="6500"/>
                            </p:stCondLst>
                            <p:childTnLst>
                              <p:par>
                                <p:cTn id="73" presetID="53" presetClass="entr" presetSubtype="0" fill="hold" grpId="0" nodeType="afterEffect">
                                  <p:stCondLst>
                                    <p:cond delay="0"/>
                                  </p:stCondLst>
                                  <p:childTnLst>
                                    <p:set>
                                      <p:cBhvr>
                                        <p:cTn id="74" dur="1" fill="hold">
                                          <p:stCondLst>
                                            <p:cond delay="0"/>
                                          </p:stCondLst>
                                        </p:cTn>
                                        <p:tgtEl>
                                          <p:spTgt spid="165"/>
                                        </p:tgtEl>
                                        <p:attrNameLst>
                                          <p:attrName>style.visibility</p:attrName>
                                        </p:attrNameLst>
                                      </p:cBhvr>
                                      <p:to>
                                        <p:strVal val="visible"/>
                                      </p:to>
                                    </p:set>
                                    <p:anim calcmode="lin" valueType="num">
                                      <p:cBhvr>
                                        <p:cTn id="75" dur="500" fill="hold"/>
                                        <p:tgtEl>
                                          <p:spTgt spid="165"/>
                                        </p:tgtEl>
                                        <p:attrNameLst>
                                          <p:attrName>ppt_w</p:attrName>
                                        </p:attrNameLst>
                                      </p:cBhvr>
                                      <p:tavLst>
                                        <p:tav tm="0">
                                          <p:val>
                                            <p:fltVal val="0"/>
                                          </p:val>
                                        </p:tav>
                                        <p:tav tm="100000">
                                          <p:val>
                                            <p:strVal val="#ppt_w"/>
                                          </p:val>
                                        </p:tav>
                                      </p:tavLst>
                                    </p:anim>
                                    <p:anim calcmode="lin" valueType="num">
                                      <p:cBhvr>
                                        <p:cTn id="76" dur="500" fill="hold"/>
                                        <p:tgtEl>
                                          <p:spTgt spid="165"/>
                                        </p:tgtEl>
                                        <p:attrNameLst>
                                          <p:attrName>ppt_h</p:attrName>
                                        </p:attrNameLst>
                                      </p:cBhvr>
                                      <p:tavLst>
                                        <p:tav tm="0">
                                          <p:val>
                                            <p:fltVal val="0"/>
                                          </p:val>
                                        </p:tav>
                                        <p:tav tm="100000">
                                          <p:val>
                                            <p:strVal val="#ppt_h"/>
                                          </p:val>
                                        </p:tav>
                                      </p:tavLst>
                                    </p:anim>
                                    <p:animEffect transition="in" filter="fade">
                                      <p:cBhvr>
                                        <p:cTn id="77" dur="500"/>
                                        <p:tgtEl>
                                          <p:spTgt spid="165"/>
                                        </p:tgtEl>
                                      </p:cBhvr>
                                    </p:animEffect>
                                  </p:childTnLst>
                                </p:cTn>
                              </p:par>
                            </p:childTnLst>
                          </p:cTn>
                        </p:par>
                        <p:par>
                          <p:cTn id="78" fill="hold">
                            <p:stCondLst>
                              <p:cond delay="7000"/>
                            </p:stCondLst>
                            <p:childTnLst>
                              <p:par>
                                <p:cTn id="79" presetID="22" presetClass="entr" presetSubtype="8" fill="hold"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left)">
                                      <p:cBhvr>
                                        <p:cTn id="81" dur="500"/>
                                        <p:tgtEl>
                                          <p:spTgt spid="18"/>
                                        </p:tgtEl>
                                      </p:cBhvr>
                                    </p:animEffect>
                                  </p:childTnLst>
                                </p:cTn>
                              </p:par>
                            </p:childTnLst>
                          </p:cTn>
                        </p:par>
                        <p:par>
                          <p:cTn id="82" fill="hold">
                            <p:stCondLst>
                              <p:cond delay="7500"/>
                            </p:stCondLst>
                            <p:childTnLst>
                              <p:par>
                                <p:cTn id="83" presetID="53" presetClass="entr" presetSubtype="0" fill="hold" grpId="0" nodeType="afterEffect">
                                  <p:stCondLst>
                                    <p:cond delay="0"/>
                                  </p:stCondLst>
                                  <p:childTnLst>
                                    <p:set>
                                      <p:cBhvr>
                                        <p:cTn id="84" dur="1" fill="hold">
                                          <p:stCondLst>
                                            <p:cond delay="0"/>
                                          </p:stCondLst>
                                        </p:cTn>
                                        <p:tgtEl>
                                          <p:spTgt spid="181"/>
                                        </p:tgtEl>
                                        <p:attrNameLst>
                                          <p:attrName>style.visibility</p:attrName>
                                        </p:attrNameLst>
                                      </p:cBhvr>
                                      <p:to>
                                        <p:strVal val="visible"/>
                                      </p:to>
                                    </p:set>
                                    <p:anim calcmode="lin" valueType="num">
                                      <p:cBhvr>
                                        <p:cTn id="85" dur="500" fill="hold"/>
                                        <p:tgtEl>
                                          <p:spTgt spid="181"/>
                                        </p:tgtEl>
                                        <p:attrNameLst>
                                          <p:attrName>ppt_w</p:attrName>
                                        </p:attrNameLst>
                                      </p:cBhvr>
                                      <p:tavLst>
                                        <p:tav tm="0">
                                          <p:val>
                                            <p:fltVal val="0"/>
                                          </p:val>
                                        </p:tav>
                                        <p:tav tm="100000">
                                          <p:val>
                                            <p:strVal val="#ppt_w"/>
                                          </p:val>
                                        </p:tav>
                                      </p:tavLst>
                                    </p:anim>
                                    <p:anim calcmode="lin" valueType="num">
                                      <p:cBhvr>
                                        <p:cTn id="86" dur="500" fill="hold"/>
                                        <p:tgtEl>
                                          <p:spTgt spid="181"/>
                                        </p:tgtEl>
                                        <p:attrNameLst>
                                          <p:attrName>ppt_h</p:attrName>
                                        </p:attrNameLst>
                                      </p:cBhvr>
                                      <p:tavLst>
                                        <p:tav tm="0">
                                          <p:val>
                                            <p:fltVal val="0"/>
                                          </p:val>
                                        </p:tav>
                                        <p:tav tm="100000">
                                          <p:val>
                                            <p:strVal val="#ppt_h"/>
                                          </p:val>
                                        </p:tav>
                                      </p:tavLst>
                                    </p:anim>
                                    <p:animEffect transition="in" filter="fade">
                                      <p:cBhvr>
                                        <p:cTn id="87" dur="500"/>
                                        <p:tgtEl>
                                          <p:spTgt spid="181"/>
                                        </p:tgtEl>
                                      </p:cBhvr>
                                    </p:animEffect>
                                  </p:childTnLst>
                                </p:cTn>
                              </p:par>
                            </p:childTnLst>
                          </p:cTn>
                        </p:par>
                        <p:par>
                          <p:cTn id="88" fill="hold">
                            <p:stCondLst>
                              <p:cond delay="8000"/>
                            </p:stCondLst>
                            <p:childTnLst>
                              <p:par>
                                <p:cTn id="89" presetID="53" presetClass="entr" presetSubtype="0" fill="hold" grpId="0" nodeType="afterEffect">
                                  <p:stCondLst>
                                    <p:cond delay="0"/>
                                  </p:stCondLst>
                                  <p:childTnLst>
                                    <p:set>
                                      <p:cBhvr>
                                        <p:cTn id="90" dur="1" fill="hold">
                                          <p:stCondLst>
                                            <p:cond delay="0"/>
                                          </p:stCondLst>
                                        </p:cTn>
                                        <p:tgtEl>
                                          <p:spTgt spid="166"/>
                                        </p:tgtEl>
                                        <p:attrNameLst>
                                          <p:attrName>style.visibility</p:attrName>
                                        </p:attrNameLst>
                                      </p:cBhvr>
                                      <p:to>
                                        <p:strVal val="visible"/>
                                      </p:to>
                                    </p:set>
                                    <p:anim calcmode="lin" valueType="num">
                                      <p:cBhvr>
                                        <p:cTn id="91" dur="500" fill="hold"/>
                                        <p:tgtEl>
                                          <p:spTgt spid="166"/>
                                        </p:tgtEl>
                                        <p:attrNameLst>
                                          <p:attrName>ppt_w</p:attrName>
                                        </p:attrNameLst>
                                      </p:cBhvr>
                                      <p:tavLst>
                                        <p:tav tm="0">
                                          <p:val>
                                            <p:fltVal val="0"/>
                                          </p:val>
                                        </p:tav>
                                        <p:tav tm="100000">
                                          <p:val>
                                            <p:strVal val="#ppt_w"/>
                                          </p:val>
                                        </p:tav>
                                      </p:tavLst>
                                    </p:anim>
                                    <p:anim calcmode="lin" valueType="num">
                                      <p:cBhvr>
                                        <p:cTn id="92" dur="500" fill="hold"/>
                                        <p:tgtEl>
                                          <p:spTgt spid="166"/>
                                        </p:tgtEl>
                                        <p:attrNameLst>
                                          <p:attrName>ppt_h</p:attrName>
                                        </p:attrNameLst>
                                      </p:cBhvr>
                                      <p:tavLst>
                                        <p:tav tm="0">
                                          <p:val>
                                            <p:fltVal val="0"/>
                                          </p:val>
                                        </p:tav>
                                        <p:tav tm="100000">
                                          <p:val>
                                            <p:strVal val="#ppt_h"/>
                                          </p:val>
                                        </p:tav>
                                      </p:tavLst>
                                    </p:anim>
                                    <p:animEffect transition="in" filter="fade">
                                      <p:cBhvr>
                                        <p:cTn id="93" dur="500"/>
                                        <p:tgtEl>
                                          <p:spTgt spid="166"/>
                                        </p:tgtEl>
                                      </p:cBhvr>
                                    </p:animEffect>
                                  </p:childTnLst>
                                </p:cTn>
                              </p:par>
                            </p:childTnLst>
                          </p:cTn>
                        </p:par>
                        <p:par>
                          <p:cTn id="94" fill="hold">
                            <p:stCondLst>
                              <p:cond delay="8500"/>
                            </p:stCondLst>
                            <p:childTnLst>
                              <p:par>
                                <p:cTn id="95" presetID="22" presetClass="entr" presetSubtype="8" fill="hold"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wipe(left)">
                                      <p:cBhvr>
                                        <p:cTn id="97" dur="500"/>
                                        <p:tgtEl>
                                          <p:spTgt spid="19"/>
                                        </p:tgtEl>
                                      </p:cBhvr>
                                    </p:animEffect>
                                  </p:childTnLst>
                                </p:cTn>
                              </p:par>
                            </p:childTnLst>
                          </p:cTn>
                        </p:par>
                        <p:par>
                          <p:cTn id="98" fill="hold">
                            <p:stCondLst>
                              <p:cond delay="9000"/>
                            </p:stCondLst>
                            <p:childTnLst>
                              <p:par>
                                <p:cTn id="99" presetID="53" presetClass="entr" presetSubtype="0" fill="hold" grpId="0" nodeType="afterEffect">
                                  <p:stCondLst>
                                    <p:cond delay="0"/>
                                  </p:stCondLst>
                                  <p:childTnLst>
                                    <p:set>
                                      <p:cBhvr>
                                        <p:cTn id="100" dur="1" fill="hold">
                                          <p:stCondLst>
                                            <p:cond delay="0"/>
                                          </p:stCondLst>
                                        </p:cTn>
                                        <p:tgtEl>
                                          <p:spTgt spid="182"/>
                                        </p:tgtEl>
                                        <p:attrNameLst>
                                          <p:attrName>style.visibility</p:attrName>
                                        </p:attrNameLst>
                                      </p:cBhvr>
                                      <p:to>
                                        <p:strVal val="visible"/>
                                      </p:to>
                                    </p:set>
                                    <p:anim calcmode="lin" valueType="num">
                                      <p:cBhvr>
                                        <p:cTn id="101" dur="500" fill="hold"/>
                                        <p:tgtEl>
                                          <p:spTgt spid="182"/>
                                        </p:tgtEl>
                                        <p:attrNameLst>
                                          <p:attrName>ppt_w</p:attrName>
                                        </p:attrNameLst>
                                      </p:cBhvr>
                                      <p:tavLst>
                                        <p:tav tm="0">
                                          <p:val>
                                            <p:fltVal val="0"/>
                                          </p:val>
                                        </p:tav>
                                        <p:tav tm="100000">
                                          <p:val>
                                            <p:strVal val="#ppt_w"/>
                                          </p:val>
                                        </p:tav>
                                      </p:tavLst>
                                    </p:anim>
                                    <p:anim calcmode="lin" valueType="num">
                                      <p:cBhvr>
                                        <p:cTn id="102" dur="500" fill="hold"/>
                                        <p:tgtEl>
                                          <p:spTgt spid="182"/>
                                        </p:tgtEl>
                                        <p:attrNameLst>
                                          <p:attrName>ppt_h</p:attrName>
                                        </p:attrNameLst>
                                      </p:cBhvr>
                                      <p:tavLst>
                                        <p:tav tm="0">
                                          <p:val>
                                            <p:fltVal val="0"/>
                                          </p:val>
                                        </p:tav>
                                        <p:tav tm="100000">
                                          <p:val>
                                            <p:strVal val="#ppt_h"/>
                                          </p:val>
                                        </p:tav>
                                      </p:tavLst>
                                    </p:anim>
                                    <p:animEffect transition="in" filter="fade">
                                      <p:cBhvr>
                                        <p:cTn id="103" dur="500"/>
                                        <p:tgtEl>
                                          <p:spTgt spid="182"/>
                                        </p:tgtEl>
                                      </p:cBhvr>
                                    </p:animEffect>
                                  </p:childTnLst>
                                </p:cTn>
                              </p:par>
                            </p:childTnLst>
                          </p:cTn>
                        </p:par>
                        <p:par>
                          <p:cTn id="104" fill="hold">
                            <p:stCondLst>
                              <p:cond delay="9500"/>
                            </p:stCondLst>
                            <p:childTnLst>
                              <p:par>
                                <p:cTn id="105" presetID="22" presetClass="entr" presetSubtype="4" fill="hold" grpId="0" nodeType="afterEffect">
                                  <p:stCondLst>
                                    <p:cond delay="0"/>
                                  </p:stCondLst>
                                  <p:childTnLst>
                                    <p:set>
                                      <p:cBhvr>
                                        <p:cTn id="106" dur="1" fill="hold">
                                          <p:stCondLst>
                                            <p:cond delay="0"/>
                                          </p:stCondLst>
                                        </p:cTn>
                                        <p:tgtEl>
                                          <p:spTgt spid="97"/>
                                        </p:tgtEl>
                                        <p:attrNameLst>
                                          <p:attrName>style.visibility</p:attrName>
                                        </p:attrNameLst>
                                      </p:cBhvr>
                                      <p:to>
                                        <p:strVal val="visible"/>
                                      </p:to>
                                    </p:set>
                                    <p:animEffect transition="in" filter="wipe(down)">
                                      <p:cBhvr>
                                        <p:cTn id="107" dur="1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P spid="164" grpId="0" animBg="1"/>
      <p:bldP spid="165" grpId="0" animBg="1"/>
      <p:bldP spid="166" grpId="0" animBg="1"/>
      <p:bldP spid="170" grpId="0"/>
      <p:bldP spid="180" grpId="0"/>
      <p:bldP spid="181" grpId="0"/>
      <p:bldP spid="182" grpId="0"/>
      <p:bldP spid="9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24"/>
          <p:cNvSpPr>
            <a:spLocks/>
          </p:cNvSpPr>
          <p:nvPr/>
        </p:nvSpPr>
        <p:spPr bwMode="auto">
          <a:xfrm rot="10800000">
            <a:off x="1529781" y="2046049"/>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A8D2C7"/>
          </a:solidFill>
          <a:ln w="19050" cap="flat" cmpd="sng">
            <a:noFill/>
            <a:prstDash val="solid"/>
            <a:round/>
            <a:headEnd type="none" w="med" len="med"/>
            <a:tailEnd type="none" w="med" len="med"/>
          </a:ln>
          <a:effectLst/>
        </p:spPr>
        <p:txBody>
          <a:bodyPr/>
          <a:lstStyle/>
          <a:p>
            <a:pPr algn="just">
              <a:lnSpc>
                <a:spcPct val="120000"/>
              </a:lnSpc>
              <a:defRPr/>
            </a:pPr>
            <a:endParaRPr lang="da-DK" sz="758"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24"/>
          <p:cNvSpPr>
            <a:spLocks/>
          </p:cNvSpPr>
          <p:nvPr/>
        </p:nvSpPr>
        <p:spPr bwMode="auto">
          <a:xfrm rot="5400000" flipH="1">
            <a:off x="1776543" y="3676889"/>
            <a:ext cx="1384077"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9EBBE2"/>
          </a:solidFill>
          <a:ln w="19050" cap="flat" cmpd="sng">
            <a:noFill/>
            <a:prstDash val="solid"/>
            <a:round/>
            <a:headEnd type="none" w="med" len="med"/>
            <a:tailEnd type="none" w="med" len="med"/>
          </a:ln>
          <a:effectLst/>
        </p:spPr>
        <p:txBody>
          <a:bodyPr/>
          <a:lstStyle/>
          <a:p>
            <a:pPr algn="just">
              <a:lnSpc>
                <a:spcPct val="120000"/>
              </a:lnSpc>
              <a:defRPr/>
            </a:pPr>
            <a:endParaRPr lang="da-DK" sz="758"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24"/>
          <p:cNvSpPr>
            <a:spLocks/>
          </p:cNvSpPr>
          <p:nvPr/>
        </p:nvSpPr>
        <p:spPr bwMode="auto">
          <a:xfrm flipH="1">
            <a:off x="3407382" y="3430129"/>
            <a:ext cx="1384077"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DCAFC1"/>
          </a:solidFill>
          <a:ln w="19050" cap="flat" cmpd="sng">
            <a:noFill/>
            <a:prstDash val="solid"/>
            <a:round/>
            <a:headEnd type="none" w="med" len="med"/>
            <a:tailEnd type="none" w="med" len="med"/>
          </a:ln>
          <a:effectLst/>
        </p:spPr>
        <p:txBody>
          <a:bodyPr/>
          <a:lstStyle/>
          <a:p>
            <a:pPr algn="just">
              <a:lnSpc>
                <a:spcPct val="120000"/>
              </a:lnSpc>
              <a:defRPr/>
            </a:pPr>
            <a:endParaRPr lang="da-DK" sz="758"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24"/>
          <p:cNvSpPr>
            <a:spLocks/>
          </p:cNvSpPr>
          <p:nvPr/>
        </p:nvSpPr>
        <p:spPr bwMode="auto">
          <a:xfrm rot="5400000">
            <a:off x="3654146" y="1799286"/>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9EBBE2"/>
          </a:solidFill>
          <a:ln w="19050" cap="flat" cmpd="sng">
            <a:noFill/>
            <a:prstDash val="solid"/>
            <a:round/>
            <a:headEnd type="none" w="med" len="med"/>
            <a:tailEnd type="none" w="med" len="med"/>
          </a:ln>
          <a:effectLst/>
        </p:spPr>
        <p:txBody>
          <a:bodyPr/>
          <a:lstStyle/>
          <a:p>
            <a:pPr algn="just">
              <a:lnSpc>
                <a:spcPct val="120000"/>
              </a:lnSpc>
              <a:defRPr/>
            </a:pPr>
            <a:endParaRPr lang="da-DK" sz="758"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4"/>
          <p:cNvSpPr>
            <a:spLocks/>
          </p:cNvSpPr>
          <p:nvPr/>
        </p:nvSpPr>
        <p:spPr bwMode="auto">
          <a:xfrm rot="10800000">
            <a:off x="5284985" y="2046049"/>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B386BA"/>
          </a:solidFill>
          <a:ln w="19050" cap="flat" cmpd="sng">
            <a:noFill/>
            <a:prstDash val="solid"/>
            <a:round/>
            <a:headEnd type="none" w="med" len="med"/>
            <a:tailEnd type="none" w="med" len="med"/>
          </a:ln>
          <a:effectLst/>
        </p:spPr>
        <p:txBody>
          <a:bodyPr/>
          <a:lstStyle/>
          <a:p>
            <a:pPr algn="just">
              <a:lnSpc>
                <a:spcPct val="120000"/>
              </a:lnSpc>
              <a:defRPr/>
            </a:pPr>
            <a:endParaRPr lang="da-DK" sz="758"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4"/>
          <p:cNvSpPr>
            <a:spLocks/>
          </p:cNvSpPr>
          <p:nvPr/>
        </p:nvSpPr>
        <p:spPr bwMode="auto">
          <a:xfrm rot="5400000" flipH="1">
            <a:off x="5531747" y="3676888"/>
            <a:ext cx="1384077"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EF93A4"/>
          </a:solidFill>
          <a:ln w="19050" cap="flat" cmpd="sng">
            <a:noFill/>
            <a:prstDash val="solid"/>
            <a:round/>
            <a:headEnd type="none" w="med" len="med"/>
            <a:tailEnd type="none" w="med" len="med"/>
          </a:ln>
          <a:effectLst/>
        </p:spPr>
        <p:txBody>
          <a:bodyPr/>
          <a:lstStyle/>
          <a:p>
            <a:pPr algn="just">
              <a:lnSpc>
                <a:spcPct val="120000"/>
              </a:lnSpc>
              <a:defRPr/>
            </a:pPr>
            <a:endParaRPr lang="da-DK" sz="758" kern="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Group 33"/>
          <p:cNvGrpSpPr>
            <a:grpSpLocks noChangeAspect="1"/>
          </p:cNvGrpSpPr>
          <p:nvPr/>
        </p:nvGrpSpPr>
        <p:grpSpPr>
          <a:xfrm>
            <a:off x="1772292" y="2631126"/>
            <a:ext cx="251014" cy="218834"/>
            <a:chOff x="7540014" y="4306907"/>
            <a:chExt cx="389342" cy="339426"/>
          </a:xfrm>
          <a:solidFill>
            <a:srgbClr val="7F7F7F"/>
          </a:solidFill>
        </p:grpSpPr>
        <p:sp>
          <p:nvSpPr>
            <p:cNvPr id="3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6" name="Group 45"/>
          <p:cNvGrpSpPr>
            <a:grpSpLocks noChangeAspect="1"/>
          </p:cNvGrpSpPr>
          <p:nvPr/>
        </p:nvGrpSpPr>
        <p:grpSpPr>
          <a:xfrm>
            <a:off x="3645411" y="4506271"/>
            <a:ext cx="214597" cy="218834"/>
            <a:chOff x="7160655" y="2178006"/>
            <a:chExt cx="379359" cy="386846"/>
          </a:xfrm>
          <a:solidFill>
            <a:srgbClr val="7F7F7F"/>
          </a:solidFill>
        </p:grpSpPr>
        <p:sp>
          <p:nvSpPr>
            <p:cNvPr id="47"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a:grpSpLocks noChangeAspect="1"/>
          </p:cNvGrpSpPr>
          <p:nvPr/>
        </p:nvGrpSpPr>
        <p:grpSpPr>
          <a:xfrm>
            <a:off x="2097683" y="4150095"/>
            <a:ext cx="248566" cy="218834"/>
            <a:chOff x="6040049" y="4182118"/>
            <a:chExt cx="521619" cy="459224"/>
          </a:xfrm>
          <a:solidFill>
            <a:srgbClr val="7F7F7F"/>
          </a:solidFill>
        </p:grpSpPr>
        <p:sp>
          <p:nvSpPr>
            <p:cNvPr id="51"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6" name="Freeform 21"/>
          <p:cNvSpPr>
            <a:spLocks noChangeAspect="1" noEditPoints="1"/>
          </p:cNvSpPr>
          <p:nvPr/>
        </p:nvSpPr>
        <p:spPr bwMode="auto">
          <a:xfrm>
            <a:off x="3972263" y="2967216"/>
            <a:ext cx="245829" cy="218834"/>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rgbClr val="7F7F7F"/>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49"/>
          <p:cNvSpPr>
            <a:spLocks noChangeAspect="1" noEditPoints="1"/>
          </p:cNvSpPr>
          <p:nvPr/>
        </p:nvSpPr>
        <p:spPr bwMode="auto">
          <a:xfrm>
            <a:off x="5848555" y="4146300"/>
            <a:ext cx="256937" cy="218834"/>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rgbClr val="7F7F7F"/>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6"/>
          <p:cNvSpPr>
            <a:spLocks noChangeAspect="1" noEditPoints="1"/>
          </p:cNvSpPr>
          <p:nvPr/>
        </p:nvSpPr>
        <p:spPr bwMode="auto">
          <a:xfrm>
            <a:off x="5508303" y="2632735"/>
            <a:ext cx="218320" cy="218834"/>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rgbClr val="7F7F7F"/>
          </a:solidFill>
          <a:ln>
            <a:noFill/>
          </a:ln>
        </p:spPr>
        <p:txBody>
          <a:bodyPr vert="horz" wrap="square" lIns="79406" tIns="39703" rIns="79406" bIns="39703" numCol="1" anchor="t" anchorCtr="0" compatLnSpc="1">
            <a:prstTxWarp prst="textNoShape">
              <a:avLst/>
            </a:prstTxWarp>
          </a:bodyPr>
          <a:lstStyle/>
          <a:p>
            <a:pPr algn="just">
              <a:lnSpc>
                <a:spcPct val="120000"/>
              </a:lnSpc>
            </a:pPr>
            <a:endParaRPr lang="en-US" sz="75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2073285" y="2617455"/>
            <a:ext cx="840573" cy="223972"/>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Content Placeholder 2"/>
          <p:cNvSpPr txBox="1">
            <a:spLocks/>
          </p:cNvSpPr>
          <p:nvPr/>
        </p:nvSpPr>
        <p:spPr>
          <a:xfrm>
            <a:off x="1801533" y="4501343"/>
            <a:ext cx="840573" cy="223972"/>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Content Placeholder 2"/>
          <p:cNvSpPr txBox="1">
            <a:spLocks/>
          </p:cNvSpPr>
          <p:nvPr/>
        </p:nvSpPr>
        <p:spPr>
          <a:xfrm>
            <a:off x="3898897" y="4501343"/>
            <a:ext cx="840573" cy="223972"/>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3621422" y="2622323"/>
            <a:ext cx="1009011" cy="223972"/>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Content Placeholder 2"/>
          <p:cNvSpPr txBox="1">
            <a:spLocks/>
          </p:cNvSpPr>
          <p:nvPr/>
        </p:nvSpPr>
        <p:spPr>
          <a:xfrm>
            <a:off x="5768733" y="2619598"/>
            <a:ext cx="840573" cy="223972"/>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Content Placeholder 2"/>
          <p:cNvSpPr txBox="1">
            <a:spLocks/>
          </p:cNvSpPr>
          <p:nvPr/>
        </p:nvSpPr>
        <p:spPr>
          <a:xfrm>
            <a:off x="5556736" y="4501343"/>
            <a:ext cx="840573" cy="223972"/>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Content Placeholder 2"/>
          <p:cNvSpPr txBox="1">
            <a:spLocks/>
          </p:cNvSpPr>
          <p:nvPr/>
        </p:nvSpPr>
        <p:spPr>
          <a:xfrm>
            <a:off x="7093053" y="2169819"/>
            <a:ext cx="1511153" cy="22397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327">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27" b="1"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Content Placeholder 2"/>
          <p:cNvSpPr txBox="1">
            <a:spLocks/>
          </p:cNvSpPr>
          <p:nvPr/>
        </p:nvSpPr>
        <p:spPr>
          <a:xfrm>
            <a:off x="7093054" y="2421504"/>
            <a:ext cx="3394799" cy="41992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758"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758" b="1"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文本框 67"/>
          <p:cNvSpPr txBox="1"/>
          <p:nvPr/>
        </p:nvSpPr>
        <p:spPr>
          <a:xfrm>
            <a:off x="5013694" y="7489371"/>
            <a:ext cx="877163" cy="369332"/>
          </a:xfrm>
          <a:prstGeom prst="rect">
            <a:avLst/>
          </a:prstGeom>
          <a:noFill/>
        </p:spPr>
        <p:txBody>
          <a:bodyPr wrap="none" rtlCol="0">
            <a:spAutoFit/>
          </a:bodyPr>
          <a:lstStyle/>
          <a:p>
            <a:r>
              <a:rPr lang="zh-CN" altLang="en-US" dirty="0">
                <a:cs typeface="+mn-ea"/>
                <a:sym typeface="+mn-lt"/>
              </a:rPr>
              <a:t>延时符</a:t>
            </a:r>
            <a:endParaRPr lang="en-US" altLang="zh-CN" dirty="0">
              <a:cs typeface="+mn-ea"/>
              <a:sym typeface="+mn-lt"/>
            </a:endParaRPr>
          </a:p>
        </p:txBody>
      </p:sp>
      <p:sp>
        <p:nvSpPr>
          <p:cNvPr id="65" name="Rectangle 39"/>
          <p:cNvSpPr>
            <a:spLocks noChangeArrowheads="1"/>
          </p:cNvSpPr>
          <p:nvPr/>
        </p:nvSpPr>
        <p:spPr bwMode="auto">
          <a:xfrm>
            <a:off x="1175431" y="309176"/>
            <a:ext cx="72922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800" dirty="0">
                <a:solidFill>
                  <a:schemeClr val="accent6"/>
                </a:solidFill>
                <a:latin typeface="微软雅黑 Light" panose="020B0502040204020203" pitchFamily="34" charset="-122"/>
                <a:ea typeface="微软雅黑 Light" panose="020B0502040204020203" pitchFamily="34" charset="-122"/>
              </a:rPr>
              <a:t>标题输入文本</a:t>
            </a:r>
          </a:p>
        </p:txBody>
      </p:sp>
      <p:sp>
        <p:nvSpPr>
          <p:cNvPr id="69" name="Text Box 5"/>
          <p:cNvSpPr txBox="1">
            <a:spLocks noChangeArrowheads="1"/>
          </p:cNvSpPr>
          <p:nvPr/>
        </p:nvSpPr>
        <p:spPr bwMode="auto">
          <a:xfrm>
            <a:off x="1174295" y="74006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spTree>
    <p:extLst>
      <p:ext uri="{BB962C8B-B14F-4D97-AF65-F5344CB8AC3E}">
        <p14:creationId xmlns:p14="http://schemas.microsoft.com/office/powerpoint/2010/main" val="2405816810"/>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750" fill="hold"/>
                                        <p:tgtEl>
                                          <p:spTgt spid="34"/>
                                        </p:tgtEl>
                                        <p:attrNameLst>
                                          <p:attrName>ppt_w</p:attrName>
                                        </p:attrNameLst>
                                      </p:cBhvr>
                                      <p:tavLst>
                                        <p:tav tm="0">
                                          <p:val>
                                            <p:fltVal val="0"/>
                                          </p:val>
                                        </p:tav>
                                        <p:tav tm="100000">
                                          <p:val>
                                            <p:strVal val="#ppt_w"/>
                                          </p:val>
                                        </p:tav>
                                      </p:tavLst>
                                    </p:anim>
                                    <p:anim calcmode="lin" valueType="num">
                                      <p:cBhvr>
                                        <p:cTn id="12" dur="750" fill="hold"/>
                                        <p:tgtEl>
                                          <p:spTgt spid="34"/>
                                        </p:tgtEl>
                                        <p:attrNameLst>
                                          <p:attrName>ppt_h</p:attrName>
                                        </p:attrNameLst>
                                      </p:cBhvr>
                                      <p:tavLst>
                                        <p:tav tm="0">
                                          <p:val>
                                            <p:fltVal val="0"/>
                                          </p:val>
                                        </p:tav>
                                        <p:tav tm="100000">
                                          <p:val>
                                            <p:strVal val="#ppt_h"/>
                                          </p:val>
                                        </p:tav>
                                      </p:tavLst>
                                    </p:anim>
                                    <p:animEffect transition="in" filter="fade">
                                      <p:cBhvr>
                                        <p:cTn id="13" dur="750"/>
                                        <p:tgtEl>
                                          <p:spTgt spid="34"/>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childTnLst>
                          </p:cTn>
                        </p:par>
                        <p:par>
                          <p:cTn id="20" fill="hold">
                            <p:stCondLst>
                              <p:cond delay="175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250"/>
                            </p:stCondLst>
                            <p:childTnLst>
                              <p:par>
                                <p:cTn id="25" presetID="53" presetClass="entr" presetSubtype="16"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p:cTn id="27" dur="750" fill="hold"/>
                                        <p:tgtEl>
                                          <p:spTgt spid="50"/>
                                        </p:tgtEl>
                                        <p:attrNameLst>
                                          <p:attrName>ppt_w</p:attrName>
                                        </p:attrNameLst>
                                      </p:cBhvr>
                                      <p:tavLst>
                                        <p:tav tm="0">
                                          <p:val>
                                            <p:fltVal val="0"/>
                                          </p:val>
                                        </p:tav>
                                        <p:tav tm="100000">
                                          <p:val>
                                            <p:strVal val="#ppt_w"/>
                                          </p:val>
                                        </p:tav>
                                      </p:tavLst>
                                    </p:anim>
                                    <p:anim calcmode="lin" valueType="num">
                                      <p:cBhvr>
                                        <p:cTn id="28" dur="750" fill="hold"/>
                                        <p:tgtEl>
                                          <p:spTgt spid="50"/>
                                        </p:tgtEl>
                                        <p:attrNameLst>
                                          <p:attrName>ppt_h</p:attrName>
                                        </p:attrNameLst>
                                      </p:cBhvr>
                                      <p:tavLst>
                                        <p:tav tm="0">
                                          <p:val>
                                            <p:fltVal val="0"/>
                                          </p:val>
                                        </p:tav>
                                        <p:tav tm="100000">
                                          <p:val>
                                            <p:strVal val="#ppt_h"/>
                                          </p:val>
                                        </p:tav>
                                      </p:tavLst>
                                    </p:anim>
                                    <p:animEffect transition="in" filter="fade">
                                      <p:cBhvr>
                                        <p:cTn id="29" dur="750"/>
                                        <p:tgtEl>
                                          <p:spTgt spid="50"/>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p:cTn id="33" dur="500" fill="hold"/>
                                        <p:tgtEl>
                                          <p:spTgt spid="60"/>
                                        </p:tgtEl>
                                        <p:attrNameLst>
                                          <p:attrName>ppt_w</p:attrName>
                                        </p:attrNameLst>
                                      </p:cBhvr>
                                      <p:tavLst>
                                        <p:tav tm="0">
                                          <p:val>
                                            <p:fltVal val="0"/>
                                          </p:val>
                                        </p:tav>
                                        <p:tav tm="100000">
                                          <p:val>
                                            <p:strVal val="#ppt_w"/>
                                          </p:val>
                                        </p:tav>
                                      </p:tavLst>
                                    </p:anim>
                                    <p:anim calcmode="lin" valueType="num">
                                      <p:cBhvr>
                                        <p:cTn id="34" dur="500" fill="hold"/>
                                        <p:tgtEl>
                                          <p:spTgt spid="60"/>
                                        </p:tgtEl>
                                        <p:attrNameLst>
                                          <p:attrName>ppt_h</p:attrName>
                                        </p:attrNameLst>
                                      </p:cBhvr>
                                      <p:tavLst>
                                        <p:tav tm="0">
                                          <p:val>
                                            <p:fltVal val="0"/>
                                          </p:val>
                                        </p:tav>
                                        <p:tav tm="100000">
                                          <p:val>
                                            <p:strVal val="#ppt_h"/>
                                          </p:val>
                                        </p:tav>
                                      </p:tavLst>
                                    </p:anim>
                                    <p:animEffect transition="in" filter="fade">
                                      <p:cBhvr>
                                        <p:cTn id="35" dur="500"/>
                                        <p:tgtEl>
                                          <p:spTgt spid="60"/>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p:cTn id="43" dur="750" fill="hold"/>
                                        <p:tgtEl>
                                          <p:spTgt spid="46"/>
                                        </p:tgtEl>
                                        <p:attrNameLst>
                                          <p:attrName>ppt_w</p:attrName>
                                        </p:attrNameLst>
                                      </p:cBhvr>
                                      <p:tavLst>
                                        <p:tav tm="0">
                                          <p:val>
                                            <p:fltVal val="0"/>
                                          </p:val>
                                        </p:tav>
                                        <p:tav tm="100000">
                                          <p:val>
                                            <p:strVal val="#ppt_w"/>
                                          </p:val>
                                        </p:tav>
                                      </p:tavLst>
                                    </p:anim>
                                    <p:anim calcmode="lin" valueType="num">
                                      <p:cBhvr>
                                        <p:cTn id="44" dur="750" fill="hold"/>
                                        <p:tgtEl>
                                          <p:spTgt spid="46"/>
                                        </p:tgtEl>
                                        <p:attrNameLst>
                                          <p:attrName>ppt_h</p:attrName>
                                        </p:attrNameLst>
                                      </p:cBhvr>
                                      <p:tavLst>
                                        <p:tav tm="0">
                                          <p:val>
                                            <p:fltVal val="0"/>
                                          </p:val>
                                        </p:tav>
                                        <p:tav tm="100000">
                                          <p:val>
                                            <p:strVal val="#ppt_h"/>
                                          </p:val>
                                        </p:tav>
                                      </p:tavLst>
                                    </p:anim>
                                    <p:animEffect transition="in" filter="fade">
                                      <p:cBhvr>
                                        <p:cTn id="45" dur="750"/>
                                        <p:tgtEl>
                                          <p:spTgt spid="46"/>
                                        </p:tgtEl>
                                      </p:cBhvr>
                                    </p:animEffect>
                                  </p:childTnLst>
                                </p:cTn>
                              </p:par>
                            </p:childTnLst>
                          </p:cTn>
                        </p:par>
                        <p:par>
                          <p:cTn id="46" fill="hold">
                            <p:stCondLst>
                              <p:cond delay="4750"/>
                            </p:stCondLst>
                            <p:childTnLst>
                              <p:par>
                                <p:cTn id="47" presetID="53" presetClass="entr" presetSubtype="16"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500" fill="hold"/>
                                        <p:tgtEl>
                                          <p:spTgt spid="61"/>
                                        </p:tgtEl>
                                        <p:attrNameLst>
                                          <p:attrName>ppt_w</p:attrName>
                                        </p:attrNameLst>
                                      </p:cBhvr>
                                      <p:tavLst>
                                        <p:tav tm="0">
                                          <p:val>
                                            <p:fltVal val="0"/>
                                          </p:val>
                                        </p:tav>
                                        <p:tav tm="100000">
                                          <p:val>
                                            <p:strVal val="#ppt_w"/>
                                          </p:val>
                                        </p:tav>
                                      </p:tavLst>
                                    </p:anim>
                                    <p:anim calcmode="lin" valueType="num">
                                      <p:cBhvr>
                                        <p:cTn id="50" dur="500" fill="hold"/>
                                        <p:tgtEl>
                                          <p:spTgt spid="61"/>
                                        </p:tgtEl>
                                        <p:attrNameLst>
                                          <p:attrName>ppt_h</p:attrName>
                                        </p:attrNameLst>
                                      </p:cBhvr>
                                      <p:tavLst>
                                        <p:tav tm="0">
                                          <p:val>
                                            <p:fltVal val="0"/>
                                          </p:val>
                                        </p:tav>
                                        <p:tav tm="100000">
                                          <p:val>
                                            <p:strVal val="#ppt_h"/>
                                          </p:val>
                                        </p:tav>
                                      </p:tavLst>
                                    </p:anim>
                                    <p:animEffect transition="in" filter="fade">
                                      <p:cBhvr>
                                        <p:cTn id="51" dur="500"/>
                                        <p:tgtEl>
                                          <p:spTgt spid="61"/>
                                        </p:tgtEl>
                                      </p:cBhvr>
                                    </p:animEffect>
                                  </p:childTnLst>
                                </p:cTn>
                              </p:par>
                            </p:childTnLst>
                          </p:cTn>
                        </p:par>
                        <p:par>
                          <p:cTn id="52" fill="hold">
                            <p:stCondLst>
                              <p:cond delay="525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5750"/>
                            </p:stCondLst>
                            <p:childTnLst>
                              <p:par>
                                <p:cTn id="57" presetID="53" presetClass="entr" presetSubtype="16"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cBhvr>
                                        <p:cTn id="59" dur="750" fill="hold"/>
                                        <p:tgtEl>
                                          <p:spTgt spid="56"/>
                                        </p:tgtEl>
                                        <p:attrNameLst>
                                          <p:attrName>ppt_w</p:attrName>
                                        </p:attrNameLst>
                                      </p:cBhvr>
                                      <p:tavLst>
                                        <p:tav tm="0">
                                          <p:val>
                                            <p:fltVal val="0"/>
                                          </p:val>
                                        </p:tav>
                                        <p:tav tm="100000">
                                          <p:val>
                                            <p:strVal val="#ppt_w"/>
                                          </p:val>
                                        </p:tav>
                                      </p:tavLst>
                                    </p:anim>
                                    <p:anim calcmode="lin" valueType="num">
                                      <p:cBhvr>
                                        <p:cTn id="60" dur="750" fill="hold"/>
                                        <p:tgtEl>
                                          <p:spTgt spid="56"/>
                                        </p:tgtEl>
                                        <p:attrNameLst>
                                          <p:attrName>ppt_h</p:attrName>
                                        </p:attrNameLst>
                                      </p:cBhvr>
                                      <p:tavLst>
                                        <p:tav tm="0">
                                          <p:val>
                                            <p:fltVal val="0"/>
                                          </p:val>
                                        </p:tav>
                                        <p:tav tm="100000">
                                          <p:val>
                                            <p:strVal val="#ppt_h"/>
                                          </p:val>
                                        </p:tav>
                                      </p:tavLst>
                                    </p:anim>
                                    <p:animEffect transition="in" filter="fade">
                                      <p:cBhvr>
                                        <p:cTn id="61" dur="750"/>
                                        <p:tgtEl>
                                          <p:spTgt spid="56"/>
                                        </p:tgtEl>
                                      </p:cBhvr>
                                    </p:animEffect>
                                  </p:childTnLst>
                                </p:cTn>
                              </p:par>
                            </p:childTnLst>
                          </p:cTn>
                        </p:par>
                        <p:par>
                          <p:cTn id="62" fill="hold">
                            <p:stCondLst>
                              <p:cond delay="6500"/>
                            </p:stCondLst>
                            <p:childTnLst>
                              <p:par>
                                <p:cTn id="63" presetID="53" presetClass="entr" presetSubtype="16" fill="hold" grpId="0" nodeType="afterEffect">
                                  <p:stCondLst>
                                    <p:cond delay="0"/>
                                  </p:stCondLst>
                                  <p:childTnLst>
                                    <p:set>
                                      <p:cBhvr>
                                        <p:cTn id="64" dur="1" fill="hold">
                                          <p:stCondLst>
                                            <p:cond delay="0"/>
                                          </p:stCondLst>
                                        </p:cTn>
                                        <p:tgtEl>
                                          <p:spTgt spid="62"/>
                                        </p:tgtEl>
                                        <p:attrNameLst>
                                          <p:attrName>style.visibility</p:attrName>
                                        </p:attrNameLst>
                                      </p:cBhvr>
                                      <p:to>
                                        <p:strVal val="visible"/>
                                      </p:to>
                                    </p:set>
                                    <p:anim calcmode="lin" valueType="num">
                                      <p:cBhvr>
                                        <p:cTn id="65" dur="500" fill="hold"/>
                                        <p:tgtEl>
                                          <p:spTgt spid="62"/>
                                        </p:tgtEl>
                                        <p:attrNameLst>
                                          <p:attrName>ppt_w</p:attrName>
                                        </p:attrNameLst>
                                      </p:cBhvr>
                                      <p:tavLst>
                                        <p:tav tm="0">
                                          <p:val>
                                            <p:fltVal val="0"/>
                                          </p:val>
                                        </p:tav>
                                        <p:tav tm="100000">
                                          <p:val>
                                            <p:strVal val="#ppt_w"/>
                                          </p:val>
                                        </p:tav>
                                      </p:tavLst>
                                    </p:anim>
                                    <p:anim calcmode="lin" valueType="num">
                                      <p:cBhvr>
                                        <p:cTn id="66" dur="500" fill="hold"/>
                                        <p:tgtEl>
                                          <p:spTgt spid="62"/>
                                        </p:tgtEl>
                                        <p:attrNameLst>
                                          <p:attrName>ppt_h</p:attrName>
                                        </p:attrNameLst>
                                      </p:cBhvr>
                                      <p:tavLst>
                                        <p:tav tm="0">
                                          <p:val>
                                            <p:fltVal val="0"/>
                                          </p:val>
                                        </p:tav>
                                        <p:tav tm="100000">
                                          <p:val>
                                            <p:strVal val="#ppt_h"/>
                                          </p:val>
                                        </p:tav>
                                      </p:tavLst>
                                    </p:anim>
                                    <p:animEffect transition="in" filter="fade">
                                      <p:cBhvr>
                                        <p:cTn id="67" dur="500"/>
                                        <p:tgtEl>
                                          <p:spTgt spid="62"/>
                                        </p:tgtEl>
                                      </p:cBhvr>
                                    </p:animEffect>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up)">
                                      <p:cBhvr>
                                        <p:cTn id="71" dur="500"/>
                                        <p:tgtEl>
                                          <p:spTgt spid="13"/>
                                        </p:tgtEl>
                                      </p:cBhvr>
                                    </p:animEffect>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 calcmode="lin" valueType="num">
                                      <p:cBhvr>
                                        <p:cTn id="75" dur="500" fill="hold"/>
                                        <p:tgtEl>
                                          <p:spTgt spid="58"/>
                                        </p:tgtEl>
                                        <p:attrNameLst>
                                          <p:attrName>ppt_w</p:attrName>
                                        </p:attrNameLst>
                                      </p:cBhvr>
                                      <p:tavLst>
                                        <p:tav tm="0">
                                          <p:val>
                                            <p:fltVal val="0"/>
                                          </p:val>
                                        </p:tav>
                                        <p:tav tm="100000">
                                          <p:val>
                                            <p:strVal val="#ppt_w"/>
                                          </p:val>
                                        </p:tav>
                                      </p:tavLst>
                                    </p:anim>
                                    <p:anim calcmode="lin" valueType="num">
                                      <p:cBhvr>
                                        <p:cTn id="76" dur="500" fill="hold"/>
                                        <p:tgtEl>
                                          <p:spTgt spid="58"/>
                                        </p:tgtEl>
                                        <p:attrNameLst>
                                          <p:attrName>ppt_h</p:attrName>
                                        </p:attrNameLst>
                                      </p:cBhvr>
                                      <p:tavLst>
                                        <p:tav tm="0">
                                          <p:val>
                                            <p:fltVal val="0"/>
                                          </p:val>
                                        </p:tav>
                                        <p:tav tm="100000">
                                          <p:val>
                                            <p:strVal val="#ppt_h"/>
                                          </p:val>
                                        </p:tav>
                                      </p:tavLst>
                                    </p:anim>
                                    <p:animEffect transition="in" filter="fade">
                                      <p:cBhvr>
                                        <p:cTn id="77" dur="500"/>
                                        <p:tgtEl>
                                          <p:spTgt spid="58"/>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63"/>
                                        </p:tgtEl>
                                        <p:attrNameLst>
                                          <p:attrName>style.visibility</p:attrName>
                                        </p:attrNameLst>
                                      </p:cBhvr>
                                      <p:to>
                                        <p:strVal val="visible"/>
                                      </p:to>
                                    </p:set>
                                    <p:anim calcmode="lin" valueType="num">
                                      <p:cBhvr>
                                        <p:cTn id="81" dur="500" fill="hold"/>
                                        <p:tgtEl>
                                          <p:spTgt spid="63"/>
                                        </p:tgtEl>
                                        <p:attrNameLst>
                                          <p:attrName>ppt_w</p:attrName>
                                        </p:attrNameLst>
                                      </p:cBhvr>
                                      <p:tavLst>
                                        <p:tav tm="0">
                                          <p:val>
                                            <p:fltVal val="0"/>
                                          </p:val>
                                        </p:tav>
                                        <p:tav tm="100000">
                                          <p:val>
                                            <p:strVal val="#ppt_w"/>
                                          </p:val>
                                        </p:tav>
                                      </p:tavLst>
                                    </p:anim>
                                    <p:anim calcmode="lin" valueType="num">
                                      <p:cBhvr>
                                        <p:cTn id="82" dur="500" fill="hold"/>
                                        <p:tgtEl>
                                          <p:spTgt spid="63"/>
                                        </p:tgtEl>
                                        <p:attrNameLst>
                                          <p:attrName>ppt_h</p:attrName>
                                        </p:attrNameLst>
                                      </p:cBhvr>
                                      <p:tavLst>
                                        <p:tav tm="0">
                                          <p:val>
                                            <p:fltVal val="0"/>
                                          </p:val>
                                        </p:tav>
                                        <p:tav tm="100000">
                                          <p:val>
                                            <p:strVal val="#ppt_h"/>
                                          </p:val>
                                        </p:tav>
                                      </p:tavLst>
                                    </p:anim>
                                    <p:animEffect transition="in" filter="fade">
                                      <p:cBhvr>
                                        <p:cTn id="83" dur="500"/>
                                        <p:tgtEl>
                                          <p:spTgt spid="63"/>
                                        </p:tgtEl>
                                      </p:cBhvr>
                                    </p:animEffect>
                                  </p:childTnLst>
                                </p:cTn>
                              </p:par>
                            </p:childTnLst>
                          </p:cTn>
                        </p:par>
                        <p:par>
                          <p:cTn id="84" fill="hold">
                            <p:stCondLst>
                              <p:cond delay="8500"/>
                            </p:stCondLst>
                            <p:childTnLst>
                              <p:par>
                                <p:cTn id="85" presetID="22" presetClass="entr" presetSubtype="8"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left)">
                                      <p:cBhvr>
                                        <p:cTn id="87" dur="500"/>
                                        <p:tgtEl>
                                          <p:spTgt spid="14"/>
                                        </p:tgtEl>
                                      </p:cBhvr>
                                    </p:animEffect>
                                  </p:childTnLst>
                                </p:cTn>
                              </p:par>
                            </p:childTnLst>
                          </p:cTn>
                        </p:par>
                        <p:par>
                          <p:cTn id="88" fill="hold">
                            <p:stCondLst>
                              <p:cond delay="9000"/>
                            </p:stCondLst>
                            <p:childTnLst>
                              <p:par>
                                <p:cTn id="89" presetID="53" presetClass="entr" presetSubtype="16"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p:cTn id="91" dur="750" fill="hold"/>
                                        <p:tgtEl>
                                          <p:spTgt spid="57"/>
                                        </p:tgtEl>
                                        <p:attrNameLst>
                                          <p:attrName>ppt_w</p:attrName>
                                        </p:attrNameLst>
                                      </p:cBhvr>
                                      <p:tavLst>
                                        <p:tav tm="0">
                                          <p:val>
                                            <p:fltVal val="0"/>
                                          </p:val>
                                        </p:tav>
                                        <p:tav tm="100000">
                                          <p:val>
                                            <p:strVal val="#ppt_w"/>
                                          </p:val>
                                        </p:tav>
                                      </p:tavLst>
                                    </p:anim>
                                    <p:anim calcmode="lin" valueType="num">
                                      <p:cBhvr>
                                        <p:cTn id="92" dur="750" fill="hold"/>
                                        <p:tgtEl>
                                          <p:spTgt spid="57"/>
                                        </p:tgtEl>
                                        <p:attrNameLst>
                                          <p:attrName>ppt_h</p:attrName>
                                        </p:attrNameLst>
                                      </p:cBhvr>
                                      <p:tavLst>
                                        <p:tav tm="0">
                                          <p:val>
                                            <p:fltVal val="0"/>
                                          </p:val>
                                        </p:tav>
                                        <p:tav tm="100000">
                                          <p:val>
                                            <p:strVal val="#ppt_h"/>
                                          </p:val>
                                        </p:tav>
                                      </p:tavLst>
                                    </p:anim>
                                    <p:animEffect transition="in" filter="fade">
                                      <p:cBhvr>
                                        <p:cTn id="93" dur="750"/>
                                        <p:tgtEl>
                                          <p:spTgt spid="57"/>
                                        </p:tgtEl>
                                      </p:cBhvr>
                                    </p:animEffect>
                                  </p:childTnLst>
                                </p:cTn>
                              </p:par>
                            </p:childTnLst>
                          </p:cTn>
                        </p:par>
                        <p:par>
                          <p:cTn id="94" fill="hold">
                            <p:stCondLst>
                              <p:cond delay="9750"/>
                            </p:stCondLst>
                            <p:childTnLst>
                              <p:par>
                                <p:cTn id="95" presetID="53" presetClass="entr" presetSubtype="16" fill="hold" grpId="0" nodeType="afterEffect">
                                  <p:stCondLst>
                                    <p:cond delay="0"/>
                                  </p:stCondLst>
                                  <p:childTnLst>
                                    <p:set>
                                      <p:cBhvr>
                                        <p:cTn id="96" dur="1" fill="hold">
                                          <p:stCondLst>
                                            <p:cond delay="0"/>
                                          </p:stCondLst>
                                        </p:cTn>
                                        <p:tgtEl>
                                          <p:spTgt spid="64"/>
                                        </p:tgtEl>
                                        <p:attrNameLst>
                                          <p:attrName>style.visibility</p:attrName>
                                        </p:attrNameLst>
                                      </p:cBhvr>
                                      <p:to>
                                        <p:strVal val="visible"/>
                                      </p:to>
                                    </p:set>
                                    <p:anim calcmode="lin" valueType="num">
                                      <p:cBhvr>
                                        <p:cTn id="97" dur="500" fill="hold"/>
                                        <p:tgtEl>
                                          <p:spTgt spid="64"/>
                                        </p:tgtEl>
                                        <p:attrNameLst>
                                          <p:attrName>ppt_w</p:attrName>
                                        </p:attrNameLst>
                                      </p:cBhvr>
                                      <p:tavLst>
                                        <p:tav tm="0">
                                          <p:val>
                                            <p:fltVal val="0"/>
                                          </p:val>
                                        </p:tav>
                                        <p:tav tm="100000">
                                          <p:val>
                                            <p:strVal val="#ppt_w"/>
                                          </p:val>
                                        </p:tav>
                                      </p:tavLst>
                                    </p:anim>
                                    <p:anim calcmode="lin" valueType="num">
                                      <p:cBhvr>
                                        <p:cTn id="98" dur="500" fill="hold"/>
                                        <p:tgtEl>
                                          <p:spTgt spid="64"/>
                                        </p:tgtEl>
                                        <p:attrNameLst>
                                          <p:attrName>ppt_h</p:attrName>
                                        </p:attrNameLst>
                                      </p:cBhvr>
                                      <p:tavLst>
                                        <p:tav tm="0">
                                          <p:val>
                                            <p:fltVal val="0"/>
                                          </p:val>
                                        </p:tav>
                                        <p:tav tm="100000">
                                          <p:val>
                                            <p:strVal val="#ppt_h"/>
                                          </p:val>
                                        </p:tav>
                                      </p:tavLst>
                                    </p:anim>
                                    <p:animEffect transition="in" filter="fade">
                                      <p:cBhvr>
                                        <p:cTn id="99" dur="500"/>
                                        <p:tgtEl>
                                          <p:spTgt spid="64"/>
                                        </p:tgtEl>
                                      </p:cBhvr>
                                    </p:animEffect>
                                  </p:childTnLst>
                                </p:cTn>
                              </p:par>
                            </p:childTnLst>
                          </p:cTn>
                        </p:par>
                        <p:par>
                          <p:cTn id="100" fill="hold">
                            <p:stCondLst>
                              <p:cond delay="10250"/>
                            </p:stCondLst>
                            <p:childTnLst>
                              <p:par>
                                <p:cTn id="101" presetID="22" presetClass="entr" presetSubtype="8" fill="hold" grpId="0" nodeType="after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left)">
                                      <p:cBhvr>
                                        <p:cTn id="103" dur="750"/>
                                        <p:tgtEl>
                                          <p:spTgt spid="66"/>
                                        </p:tgtEl>
                                      </p:cBhvr>
                                    </p:animEffect>
                                  </p:childTnLst>
                                </p:cTn>
                              </p:par>
                            </p:childTnLst>
                          </p:cTn>
                        </p:par>
                        <p:par>
                          <p:cTn id="104" fill="hold">
                            <p:stCondLst>
                              <p:cond delay="11000"/>
                            </p:stCondLst>
                            <p:childTnLst>
                              <p:par>
                                <p:cTn id="105" presetID="22" presetClass="entr" presetSubtype="8" fill="hold" grpId="0" nodeType="afterEffect">
                                  <p:stCondLst>
                                    <p:cond delay="0"/>
                                  </p:stCondLst>
                                  <p:childTnLst>
                                    <p:set>
                                      <p:cBhvr>
                                        <p:cTn id="106" dur="1" fill="hold">
                                          <p:stCondLst>
                                            <p:cond delay="0"/>
                                          </p:stCondLst>
                                        </p:cTn>
                                        <p:tgtEl>
                                          <p:spTgt spid="67"/>
                                        </p:tgtEl>
                                        <p:attrNameLst>
                                          <p:attrName>style.visibility</p:attrName>
                                        </p:attrNameLst>
                                      </p:cBhvr>
                                      <p:to>
                                        <p:strVal val="visible"/>
                                      </p:to>
                                    </p:set>
                                    <p:animEffect transition="in" filter="wipe(left)">
                                      <p:cBhvr>
                                        <p:cTn id="107" dur="750"/>
                                        <p:tgtEl>
                                          <p:spTgt spid="67"/>
                                        </p:tgtEl>
                                      </p:cBhvr>
                                    </p:animEffect>
                                  </p:childTnLst>
                                </p:cTn>
                              </p:par>
                            </p:childTnLst>
                          </p:cTn>
                        </p:par>
                        <p:par>
                          <p:cTn id="108" fill="hold">
                            <p:stCondLst>
                              <p:cond delay="11750"/>
                            </p:stCondLst>
                            <p:childTnLst>
                              <p:par>
                                <p:cTn id="109" presetID="22" presetClass="entr" presetSubtype="4" fill="hold" grpId="0" nodeType="afterEffect">
                                  <p:stCondLst>
                                    <p:cond delay="0"/>
                                  </p:stCondLst>
                                  <p:childTnLst>
                                    <p:set>
                                      <p:cBhvr>
                                        <p:cTn id="110" dur="1" fill="hold">
                                          <p:stCondLst>
                                            <p:cond delay="0"/>
                                          </p:stCondLst>
                                        </p:cTn>
                                        <p:tgtEl>
                                          <p:spTgt spid="68"/>
                                        </p:tgtEl>
                                        <p:attrNameLst>
                                          <p:attrName>style.visibility</p:attrName>
                                        </p:attrNameLst>
                                      </p:cBhvr>
                                      <p:to>
                                        <p:strVal val="visible"/>
                                      </p:to>
                                    </p:set>
                                    <p:animEffect transition="in" filter="wipe(down)">
                                      <p:cBhvr>
                                        <p:cTn id="111"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4" grpId="0" animBg="1"/>
      <p:bldP spid="56" grpId="0" animBg="1"/>
      <p:bldP spid="57" grpId="0" animBg="1"/>
      <p:bldP spid="58" grpId="0" animBg="1"/>
      <p:bldP spid="59" grpId="0"/>
      <p:bldP spid="60" grpId="0"/>
      <p:bldP spid="61" grpId="0"/>
      <p:bldP spid="62" grpId="0"/>
      <p:bldP spid="63" grpId="0"/>
      <p:bldP spid="64" grpId="0"/>
      <p:bldP spid="66" grpId="0"/>
      <p:bldP spid="67" grpId="0"/>
      <p:bldP spid="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6240378" y="2325715"/>
            <a:ext cx="6018297" cy="707886"/>
          </a:xfrm>
          <a:prstGeom prst="rect">
            <a:avLst/>
          </a:prstGeom>
          <a:noFill/>
        </p:spPr>
        <p:txBody>
          <a:bodyPr wrap="square" rtlCol="0">
            <a:spAutoFit/>
          </a:bodyPr>
          <a:lstStyle/>
          <a:p>
            <a:r>
              <a:rPr lang="zh-CN" altLang="en-US" sz="4000" dirty="0">
                <a:solidFill>
                  <a:schemeClr val="accent1"/>
                </a:solidFill>
                <a:latin typeface="微软雅黑 Light" panose="020B0502040204020203" pitchFamily="34" charset="-122"/>
                <a:ea typeface="微软雅黑 Light" panose="020B0502040204020203" pitchFamily="34" charset="-122"/>
              </a:rPr>
              <a:t>标题输入文本</a:t>
            </a:r>
          </a:p>
        </p:txBody>
      </p:sp>
      <p:sp>
        <p:nvSpPr>
          <p:cNvPr id="6" name="TextBox 3"/>
          <p:cNvSpPr txBox="1"/>
          <p:nvPr/>
        </p:nvSpPr>
        <p:spPr>
          <a:xfrm>
            <a:off x="3188519" y="2129911"/>
            <a:ext cx="2702338" cy="2598178"/>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13800" dirty="0">
                <a:solidFill>
                  <a:schemeClr val="bg1">
                    <a:lumMod val="50000"/>
                  </a:schemeClr>
                </a:solidFill>
                <a:latin typeface="微软雅黑 Light" panose="020B0502040204020203" pitchFamily="34" charset="-122"/>
                <a:ea typeface="微软雅黑 Light" panose="020B0502040204020203" pitchFamily="34" charset="-122"/>
              </a:rPr>
              <a:t>03</a:t>
            </a:r>
            <a:endParaRPr lang="zh-CN" altLang="en-US" sz="13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7" name="TextBox 6"/>
          <p:cNvSpPr txBox="1"/>
          <p:nvPr/>
        </p:nvSpPr>
        <p:spPr>
          <a:xfrm>
            <a:off x="6240379" y="3033601"/>
            <a:ext cx="1973179" cy="378886"/>
          </a:xfrm>
          <a:prstGeom prst="rect">
            <a:avLst/>
          </a:prstGeom>
          <a:noFill/>
        </p:spPr>
        <p:txBody>
          <a:bodyPr wrap="square" rtlCol="0">
            <a:spAutoFit/>
          </a:bodyPr>
          <a:lstStyle/>
          <a:p>
            <a:pPr marL="171450" indent="-171450">
              <a:lnSpc>
                <a:spcPct val="150000"/>
              </a:lnSpc>
              <a:buClr>
                <a:schemeClr val="bg1">
                  <a:lumMod val="50000"/>
                </a:schemeClr>
              </a:buClr>
              <a:buFont typeface="Wingdings" pitchFamily="2" charset="2"/>
              <a:buChar char="ü"/>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输入副标题</a:t>
            </a:r>
          </a:p>
        </p:txBody>
      </p:sp>
    </p:spTree>
    <p:extLst>
      <p:ext uri="{BB962C8B-B14F-4D97-AF65-F5344CB8AC3E}">
        <p14:creationId xmlns:p14="http://schemas.microsoft.com/office/powerpoint/2010/main" val="1912960029"/>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2C5CD6B-49E5-4489-B675-55EE66E924AC"/>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HRSdEp5OLfIu0MAAKWoAAAXAAAAdW5pdmVyc2FsL3VuaXZlcnNhbC5wbmftfXk41Ov7fwulVSpF2cqRRCaUfa9Dn6NDpSxhpInpJMsY+xop1Bh1iiEG1SnKMpbsDKEZGWZ0krGPTGNkMMwYg2H8Zjrn8/0kmt/5XNf3j9/1u5zrSnW6n/fz3K/nfu7ndd/PFnfW0nzb5n2b16xZs+1fp0+dX7NGWHfNmvUQkQ28/9OYusGO99ta6Hlz0zX5eKkvvL8IgU1+NVmzpjBhy7yLMO/vm7xP20PXrNnewP+1FuuVfXXNmmzdf50yuRAIHOtzQeXa2htx0YeAawA3/7A69gYz05gGxkjJ/GZ97VSh0OlH6//YoLRT7sDPJlG3hUyzO4SeSOxv27XOxiF2renb841JpsraRqiFRZQba7ylV4OYaw/u6M5AjqZBp1suQUnEULf84lr31han1BGabe3cxyEKwrm/eupPC1uS0eIsISxn7fqtx+rWLPvhGB35u4PZHUl7twU/21lzx8Odu0fVV5A7Vld3eMPBDyrOtiZUQMSsxYGsC+lrN0hcvrnsxx2NHV1uoX2s2kVObYP0/OG4IvLruTcrfnF22ylMEAKRm1HbdixHbcUGUjV2SFKdamfeAkaHXyuk/KDKE3yh3z8zFd5dzyldUc8pNbnh6ro/uM8RwO5QirKzpKYJe8Bg7A2Na5QXPv9S9vsCxA83M63blM7WHFsfhafNXs3dVEWS/K5q7Vbjh5nMNxtle9tJzvODe8dO6x/Qp4n5hrFynPtUaiOmnsn+uj8YUyETHG6lP9l40QPNRNJ7HwRPlS+SJ+e+WEUE02bfEgKcSqej9zNL8x2kcAydF/N6IWkUfTyk2v2Ez+xvv1ostCcs1fcyIvKQCZUGZFe2OpDmOmzrY7VqZ1tT92t5OoY1BOijZUyIGdwvGZ4H78ONAdz5RkXDwriMPnQY58p4cULYKKjVtFi77OS6cnrEIsfWL9lgGIa9EQpoIM0EzOtzOuML80j+T7brkibuaDlKO+RkMqWwNB36DFX/hLXGUtwj92x4LIzEecuve6hV8+VX2wOX7q2vsYRObdZFvHGOThNTBf6SJ7pNUVSn/yT17uNTwyFNadRKywSO0Tp0YKhqwClMrUVysk4tdGOMwucWqZ5SNaphvw32N5ltGd91cKTfevAW3WczYn804nNmQoTSURELNJT/vbcB0UqU7XdxgyRKkW7o7LC50VwzAYd/r+4pef6RExASJHSQHkysysdgxjCEX2Ktw23qu0YLkVvsEjLdHSb2HnCe18fnjE7Nt8UY+rKKRfLJ4Ek2wymmE2Jf4TkvqSdvEfZ0nFVe5H4cc6rgkv/DDr1faGoK9/u0rKQswnJxnBeGpBkO1ZBdYQtX8lys5dJqgdBwNfNe/xQtDEskKqR3cVIiFtvhQ3UL6m03SsBeDLqBAb3Uf0Ge3EW8hw1KQYWfwSyIEwHsAMeyll0RSdjZ0iB/g1J/YWThvdCeXjXCE8IBlhTEMgb98U1F+saWqv669tPx35n+9fWtUfi55zSx6FPXdhww3/TyYFPurUJdoXjcL8PngLr7P5nD4ieeCilD7Fvs1zWXZBY7ag0pubjp3NkZbKamjvXHbzyfkKlsWhUIaM7+dRY+geoVVWiH3T+imtBtPrA38nJayLx9fUN5bvQTSFftPK62emcyZiY45qqjzZBSmZjRPQhEH2L/0kPaUkbdSqfDg91amqkB18PL1+PKx3be6DAJcdzjp0SVRryFJIQvIrCWCxLxHB2ZLQqBMCisFgsqSfNq18Yk4QbphZkFoWfMkFccpc8TmY+woN6Nav46BDUT8KYLOJDe0D3m3QrRsO0vM0QHS8lpRQCSUdY2qPvA98N8VLPt+DDMW27dnRm40wVX8wubzA/ePEyiVCpcg511mWWwRbTJwSxpiUX4jhPhpXt8k2iJA1d0bHuB0534uFe2bfb0IlituZy9/5Uk6ccUfXkRGI52+Xj9k53rktjzjuNR93DyN19hf062N5zI2i5uEVh5dNgxNWv7adFNujTEmNF0JwgVjZhk+pzpAWKAUd3v6YuMzjjhu4G5mNnGDIXXjndCFe6rPLkq7dtBp13yd0JkFrYrydyDOLCgxkHph6EyDG5Bj78vhpDk9UDsyfU0vgkoqMTTet59MdpGDQ1NTQUsGRoDofwh6HdaMtKsJiRHSJKy/u6IERkfb6yEeYQoxZLkb2Q73wXuaCT8IlLMUxaZqeZPtAAWY/0tH9VE4cNk8btMwNKmSQPFoQcDZjVM67N/FvqDQhlQaIJlYFlXbD/7OEZfwvXE0hAIPKKWqLcuIQUctKgS4NtBBRqGoe1yb+EpIXYdALoRIlKGHRE0esrYTiZnEtwLYMHxgVJJCF8Ets3HHOwUw+jPYKmOMWaU6Qu8SfAZ2i+w0uaDkwnV58Ef3Lqnc0FyQySW1Hn/J0llHRPceqq7vju7GPfxuxlGDjSgYgKWOh19yHWja9cJe/qjI3qNg5UKfxw2UtaruWJuE53OinubRgFjhZBiHbxmmg2IuZi1QEcLXe+GDSfzHGN3DFPlZFPRs2LDmGx7obTCXcVCMZPF5bU4iy75eRWXa5L7Qc0h4aq3GnlNK2S+FtElayPo7yT1dAkLhkiD8cW5wl0RAPpDB5kEV7Un/SbSiMSypMNE5SfglwEpZdWh1eWd0zPKXie8r7dJQgHSiaKXdKd0/hjVhjNjya8C0mTnyv0Mfk3+3rvpuQ/cMAEHeVUXKR/xh3584iodeqrAPua+q5ZdyrNoCTHjdvp7SeijvkuUIgadgkdRNj5TIT1jdoL0FHt5OhXyysriGYxBES0Q1U0oQkwEE0qp0cT5kXUhC3MNcYOVk/STUfgijeMaVvcyNYZizxZLwMmxCDphSgYJgVMWfHEWnTRpJEWB+jx9Ultpy/qedc26xvGFCsecDLnN5BMy5KwNyB6ZHhx7uJfXSXAtfE147Z+UEP905qTnuF6P0EfnhSVTY2TQ1uObdOVbOqe5wWIyj9jvYDhclgZCVEbp/mDRnDWR1gaZjRtm4fN2Jj1CPMaMJeLktZ3GGa+MDHQ9UVJQ3lBkGQ+L+Zp5jFiZOadbtF+t2FVcbeQa/ZiF+wC6MSv3hIHOKImZ+9Atr61SVjWmmQRAJEQg1rCSg5Ko1hl0Ri9Zu3kSU/iRKr2YbyQebv8QKjEMWSQmdAXC3tbixnFFzwpHPVUSWos+6Mp8oCx4lIVdD3npGt3F4oDHQ+al594Y9cgQIWlVQ3DctEFMu19sBc0KYfTZ4CQBspgKTd9AQ/s6L+VIYdt4Cvf95kF/LWOC4OSOhXUUpY8v4mq8LvUThnyMNL4jJG0dNzOZi/6hTvuOmBApfYoG8eWLKPYC6cPjnivx3832h9ZHWZpQ3wrXaBjUqVMPDrdfVfeEfbqzVGqgcv8O3826wsi9bsZtL9Wc2JjP8wbfsyT1DULIvXt8XMdPgfRnJFegUflVa02yMj/ALVcmWVpyw9GBgY3EsJL6WYdC0HKJcLTY10asSMC2ehm3bZqciM2zsyu5srysxI5/ULTTrtBlhaLltFTS/BCmbN+xlYlrE0/xKKCJ1ooEs4GHnKm+/uAD231SVYnqy1XPjOejYt32bsVvT/C+vUM0ofOVeepFUb8L5svKS3R9JZLDV1do+OXLgbzejY0x12f8cgtUdh6zvIrXPN66mwfNSv0lIdF/M3PX4CcxB9a14pEn8JGmZeXl9/8DXM2Bv3mP2jQv7/RITT5yliaKgpC7kiPjYWPQfk762yZmZkVmpQdfZ/ZCCR7AwE+34wHiZ9eKx1KjAi1jqXdGoQ94mKRgHv4MTlvUV1tKvHvqytCsvFYLQM1PXefWip+NJF6QS98/qHPwgyKvMfjdaVs1QfnsiKu9i+MR3zb38IbwuQ8ZdwMuGAtfuAwW5hfQ+J8C81nfjRi5rTPn+R8v2Xx17vaKHZSZE1lys4FyJHPdEbnh9uRKzRdbtUG5/d8FR7HeX+vLW5cCdDHP8r6g3fwdTsa2693XxuAu8qT4Q9PP44ykN8auwvU76/+UfXNzdt0lYfWaerjlp2zvR993Rf6GjnXbETk8KZ49gUa6k9UHYIU+uKW1ydWf+1up4NvSyPpznw5/32lO23KFpVRteVI8q8a0l6i51kmCKElLazOOfraOp7e7eNPUZj3d28/qz31vepX77LZoO+bzpaIs41+6g5pvamCajy6t7aaIOU9p4Y4j97+I+/tuNr/97Hsz8j1RsMe73JEvJYTcZ03EPFoLhiU6fFebGJyn9Obci3IflEeHd8M3m38/GIavXz464F3BlxLRPfEiP15pPV5Cuey72g5K8W3QLsf4hW3neyUpcfj3cW7bx7pLdZ98+FI7fK+fcdpvvSFNzcbzu9pOafNNosAm8gyq4Jm19hEp139kOL2rhrNqOP87hoPJrmMSjGqDPj8w12T3BZA+sg3YvcUVnPEqwIge/KWUs5S7VDFKRxB6x8y3arDtT10OZA613tt8QnSTPTn5NhLaufvHzR+KdRkyvOdQ5rltr0+S3HF4H3FGUDdLGEWlLG5VnXQdiRkdhtEaC8FombCp9y3HQPgLAixo4ExF7G/7bQbazk6eRwXcUDr4GQad9NMRVFN52uG3D0Zf1T3fkBwjQ1Rj39ikI4zEXhibJ4r/WBu87IPy29bKBcpnYVaatWGc6ZcfMvS5X7Iy0HOnZpywQcPb2g9kZTLbXrEqgD/uduOM5Ma8tPOR1usbrT05yYVZUlT1z7t9Zaxnmc62Px602hGnBvdY5tUprR18WRbWMjMK8dzytc3ceWLrjxX9u5ixprE+yz9BOkMH78RvY+dIBnvux4OpLogsVlyWbXzI+AakCouHjELGv1Zms1hNJAiozEv/yvQecW1NXrHUFB24Dr7kPm/OrtiI1zIToJnz8StDNuLavMr8UlOCthvgT5pamoCHZLRJyQLMnvmzvJvnxciT6xttyhBI6n2y/nEejG7020zYLgF9uOtecomr8PZNOxz6gf75JWT9Q/8uhROgmJXKlY4kcbstvFIdStAxPTzoJI9hK7FPcQp/jKIx53QjLE/5WHBbCt+88sSRms4C3MFvkzHvDY7wpCtoM8Tw/melnuQCQS4m5q1Uvp+istxw9cOPAT3n/nYRj6MevnGDLbZ8N3yj1zojnNeaUCkk82JZlxfOIjyCF2W5XNNkg8yUT/NCSI3ee6CMW/9x/sHfOf9j/vM+BnBgW5DBONXCECegnyy220r1LNpGvr+F5zmCMf2YMNnTn7m1aYJUQ+x6rv27k7iEwTCM2RyNPOVoKWiuUlX8BfKTxkZkSsHDWNxLATOWt865u/IpBsP6mqM/DfoI8nVfJSu2m1DVXBTFENaCnI/P093mPk5R+JMNlgdVswRNzV+1ovGG+k7/nRAdQW7/q0bEo8OOW/TiytMETbCOlo8GT+eD2ioAX1USMAf8JeneVqH8j5TX0RwO5U0Wqi+uJRjODQ+NV9H758KGTfor/WgXyaLS1GAqShDS3NjGo2mXIp3WDh42MhqapxUwkyH5If2CVEnTklELubcZtvNaeuWz4vZX0cij18FwTUE4dTfKuemAhT37qyuYrp8QMlEY3pRxcHTqnzn/BlEj/Rttkthx93lBxkg2P8bMeMOfPSsgZIy3C1gKKlWFmlQWNFWGC0EN8HLrGjbKBF5OLtCAX2zSSfj1x0Z0Of0wJoVHKNJyBNkPdbNZS866I8esBPCXyKCnEuCn64545wuEWllCDcWjgPqCwB2Ku5IWxxOqEGgr+Zcbq3nsgymIcCYr3oUc4glRXwmiQxVRYsxXNze3CBptq0D9bwOVT64m6DNbhqbHelCz6O0lgdxZKgqvx+2dvqiagNte0++X3XOYevjHfgW28zXMO03UaH6C7yTCW9nx+7U0rYwWpn5ON5WC3kOJqNMrqOmt8gn6RX6V5Uge46SPFGWfi0b2oAepkAoUTqCurm+VQLK/btKlFceuObYOLbIWMJnjmh1I68hrbU3VKkt3i67h+6ePrhwe8LqAc+8OsdJ+Gm5vOe+t/rJSzcbju66qv4nyF+/c44sZTTDiznxUfdv5URLglVAHCN9DBOjtJxNmAmbhtESUiAXoTMWNWcbEXFHnOXtnGdCVfHVNz7LQRPJRotKBz/nk2J446GEEQHkv4m1QBxY4lHurf256kBGMP58z10tOa/ZIKnjtCMxwcCL4s1+lPF2XEn5geLfvi4GrBZJko+PfmUcUvvRAR36mRn0Fw2dM5DgoABSKtSSITP9iPNN2UtRJOJjC2GmHUX3H8yYDI0VFeq8d9xy4HB0LsYcl1GL9cLZBSmEtksQ4nEVnxVZdIlzes0oqIGy/nzjZDgGISUCmQ26w1BJvasGfw5SoQLp6fI8SAqsPsQ8KCm3PbH9luGgRlnqztHsOn/Rlb5SlSVbmw+Vz7BxGAUq6JC3VUXVQ3lEF8EUV0JofYGB2szz0XcCmQ8+uiI0fDfgtCRGB7fWLlWB20CMlI1C3sOWeQagW9YAK2w64vGpCAYRkG10JGWXBW7Qxc6E0cs4tosSuA26bdC3yRpyy1SJgccEqBAUMkS6sW1aKBiv+OIUyFW8xhC7Z6WsmZxeBJVicrRgzOCzfeY9G/HRNKEPhvkqVNg9EoTBcRbNlmzp6dELFxG3hjRFOrqDfIKgJohLgrkp/z3hyytXWVcpLOrcDe8G0iyJFSS4VxkLyFQ4fPZGDDUkgMPUxAlgHj0k6EuwDanzDjsbeG1D1/6XDBDxfE27UvFMC4wfCXhUKVmh3gOeQcnxmN1HdTahocuceFc+qLBriFTaZwrneASCTpl1O+7XZ+5eqEtRMz5uAa7EpP55S2wBHUhaTikzAC3Gfn/8y6TM2oypbam0LWIfu7LP3P6VqNK8I5Dr5X5DZ5TuuBy9fOHkLXz7WefESt7cUVFw9FT776WeWKoGCGwCld6pd8m/CjOMpFl/K4lOc+2cJx34c7Q7Mi71jVdy+0WZv+FN29EPKyUj/GlHwQqQRJewEDtdFYxfoTz2nUR52s6WxaiZgx7LqKXT4YtvBJ9ud5bNhdG3uDBziag4OkgyVdjOrcwBulmXFGZdUHzcy/dND9o5vmFA6/Yzwj900j+YTvYY86OYVuabRyTh2Loz26P5xU7QIfQQRgk3u9LA3NKkJz2gRWS8/n2PkVMNtnyzPmyOpeUkbmsXaGS6EjWlf6WW4DleNUzrj9zFVA1KT6l5LfWDMIE7AaIkTxdUx1xbenIHonUMxfud6vBlhPezkwjR+3O3d5gfdLqwVT84TkIuouxEJY55bK37NWVDcPv0gVvKisbBbjgAedcxBjhx6wVi421ZAPiIz7KcrZuJnI7sE0b+WPU3asjyhaUHM6JpsXPI54QuXSwXxoWJhdby58IXMMEGcfBWmVZhWYVqFaRWmifotgJakd18VvCMeS40VnKf5aw0M58wtclG5coRXxv7IDsK2SakHX7kZeLPlhlQ17smGpXWc3ao/+/lh6l7nUEjSDUwQj/cfzzbWV2yEniy15Wd6ftO398XMJmxbYU3O2H39ipzvL7A+bRPRPSAjA6FNkUJtHq0gMLl15UzSkuVfGzuMgwsko4KwfKG05B8slJb7zXkZKv+ygkDgP1lrVFYh5xWUE3rBy4Tauv/BOmuv7oJWhrjCCgL6/wC5QvGkSRu7XvD4ko1wIutJs/gATaPZd1aagOqJ+o9lKFvbAQrCOfy55rmsiEV2hNFswAwqbMw91SpsxDp1o2yoNzOdXQ2G0mvYlhxpqi2anEbuNWC3LPTK8+KK4PvLtgv0GQsFoOGoOkIEl9lqbWWQWFlryHiQcGb/dZmdnf0Riwup2ZEF0P4C67aXKUE3NZZHXuzaxQXyLkN54EvjQ6Mw6bSY6EjiJ93CKutOHXCnEi/E0i9fPtzlonSdsy7KATu4eV5htEzO2C3Z+cz70MmdC/x2bPxoKadrI3eEX7hgBab5OpYwfD4ycHbx0g728LOEzTpl1aK/VcPC8vxVZZU/wzgW/LZeXt7Wm9lFTsLpoYx3Ney+UVlt32aLMdmgzw/yx4WzqKKWwsjHKRtPLI/tX9+bbdlND6hUNr5nJWmkIJIWdqP6D+eZQO5EITj+R4ViFXsuDtzeC+wMIjmxreyNfspemCPW9n8MJ7TRdfuTMq01mDfdljsKf7UMXhBYBURzp8tq++D4o3SC/cZMINrTHExUrKUlG+pRK2Sujluxl5ryxPX1XYGMFHB6Vy86jDOixwVGGCzOM22NIua+ZLG5+qoA6A2OxpBSWXF1fPCgeun8jVm6kxEpoIfj6eXcmh423UW8eqJL9EAwPYRUFYfwrR3z8Aq5eLqSRhXbh6Y50Sv37SJBanRP5wKUiS8XYThyaamTTbiNLM4HPcM+oKcV4KTY39BOhqZTr+np5nUHGa9gJ4Um4NHKKmp6iGYAKYydg5YNHn5i++LuGjXVWjqaAzyxwKBCZn3S50iQhRjZ8JkR3UlqPkr9hSOQK70WtFBCC+6Bu5DGxnK6cIDa+cccgGn9mTV2UYOK6YGDF8k4Ai2ITCcYsHvdtx+NathpGf7Fwrk7JABLUSOgUT6pYte5AxuNAlsv8ofSC3xJu2I/7kKnjvlfBpq8go0lZ2qY4kWE5YdhcgWhiIFioXsxG5CQBXVs/H6t/CG0H61D2eieU2KWEBLiWKjsK3lTddEpw2I2JO3kNO0lzzd/DAtcXGBn1dcGm9+Qvq56C99ZYY9Gz1MAXgcLYPSdp5Iyjw8dRiTqDBIYxUXuGkN3217PV3OLR7tVnlyvUPGURwNDJ9/mOD1PuayFaQxJ4W+02HEteplr8n4debKhWkTaInN2hpxQe91uXs+0WUSZTGvLLE7/Y3TccQOM38QzLMsPTnq6onlvnhBznNEyn7w1p3Ju4UWO4vRxmcVCj8V8VJ1fybwBhR5twBZVaXBzsY+kkZD9VfAqR8V6/Jyu2FlMOcViKEFnMRBgzfNlu9a1wpa5M7im97VAW39o0jGoTv5okwq9KqjJgkiQ9k0CHaGXVSgP904DkTEdrj2sEQTKaGbgluJGpCv7apB9oLRvR5VO2dgfKnpHjThdBPSIdkcUXsQKQf9ov64lUCl001kcnlA+rqSnQzt23H9usx5WVK/G1+kkw3iFMXRyfU1Rsc8sOtU1tEaeed7fNwn5gpKcEJSAP0krogVPMlj8Pb5f7mtE1e68ZlYn+eZKqHmT3UYkK+S6Z49OhXKb4xbdMqRtDU7DlACtNgennUx7yHP/myLdlu+BMZfUPt62X20YBg0ZiNyYD7RxNiXMhMweeQOmSSPVIqpDFx4h8ogmYKGIQnkN9CDli0EUPkxPFwHwS3B65jecsjDxPLhfJO42EhSD9Pe9bibTuEJG8FqbfVQ9ZeN848xMXQaDi5xkW3S9l8Ta9Du85jk9h7aga9vgFf2ocFZOa0g/M/2Qnq6Ft119I+P89EzQ6ISKc886zM674aMgWb2R5zR3+ntJPVME1ExkvzPOKs5oyEAX5yf/0x7fzboH2nYs2wo0cHk9NjqApfiMSB58+CeC/s7e36JDNts6f2/VSYQzdebYU5/9rlrXUaLyR8qqtq5L2DafJKt7ofaMgeczoVRKmLa8SPxAca9l9WcDdLNFP63HOeTLHDpTA58T+rHM1h9pZhw0WqGKkj1Q+BfCy3cpbdyvfWgYNpEz2lsdxBw6VP9uRmNd40yQ9PWkgSKhTFYtIiNXBluwxzfpfhEXOlajRYMqYys8zKnoioSXBEZl1vgNxw1IsQ1JTg/92iRdQDU9GpiP7J9ndzwDReGdqE6Gz8NIY8h9E0nk+W4i2r8A9GSYcvspsDJfLGjNik4MWH28ZvtRi/uSRs7hRwPOm3WWH/0Mg4gaTLV9rPYz3muUYDUAz/DiwNUUfsoz+umlY5lhenkfhRDQut8IAJV1yJibK3zIeISMpyxo47KQWEdKQ+xTSxYBceCalHl1Y1gQMrgM3FK41YQ8p3C4bxpcES5l3vWvS3ideoLNAbAU1Zw3OecnCLv81lNwgT/LrdRIJZP0Qpr4Ncl55M7HcO3pMa+IECI2ig9w2oaW76lR3YaOZ7pE7efrstChYY03iyhqWDhw7dWeNUW2BmPDUuVqU6aD/phQ7ypSr9cSx/Nyg+WmSZhB7jrWxunXW9eiGhwnIy0Qc50QR04GkU/1RIErLJCqvILmWR+ZQETMIhRrbKl+IscDkOQFNonEmpSrvlF2WIHvjwNX8MeP1hA6G47skB2BIhuarQkLzIzFUCI2uqD41798uPcKZQqy8SWWeXV6pFlLF+pi2O/Bh6amGCzNNyD6GlseeH4ebjWRVTVqGcm9XuNa3ybqNb2v3wTPu4jPMBC1aZtn1d8MwEBoLguFO7MB1yqEvNXn8niht7V/gcb9luxH0i4PFCR/rRJKMFAcPjM+DBuYfmAuI+a7PSl1k+7Gqob8kw1QOBeEXRrWeAy0ryHMNChPgCOmwfX4q52zA7dEN+tu/L/UNZGMP2GVV7fLSv/A8JkNyMKcDzgiNtiSP5TzLI8tt4uXn5CT/JWFv4hJY89RfVa79ReqvEmWWxIGKm0jiSTbKWuNA9h7vykJkkgGPIWY8crlHZn40wLggWbleT1nHOFNAhrC2AgZzAzhFufdQuOSZdlrmRflrsjwghId5YkPGdzjibabePOXkjai87D0w8W6pbvyeDVoPIbY8Go4qnw/yHDvipsKfU+0qW9VQ2zOrkv7ZokFlJtfmdFrtcQuLddDMer4X3jBnauwOsHkR+ssK33O5vb3KzYw17TEzdnGOEFrP6+3nmx5vu7IMbCgVaSwwhYeb6nmsY/woqDxCqrm4qTs4ieHbRLJLcb6pWQ1mQRWmLOAFRhOffziPGGxd34UbNTDP3sF9bSG2hzxblXekTAWCMOCnNpezvp6GKZM9UrkFH/XRs7W0S1aV/ZmAXg9MqtcMG1HmBLT0xXOirJePkJ3+OJlr+icFLfjx6rkL92B6u8qlq+PdPDCOeJBOURO3bz4yrtA+RtAdSJiKVsvXubHz603ZtxKS19RfZRrl/qfeV5o5i52H3fxMnfzyiEiPzpMM2r0uXOkwIYXBbpphmoUq+stNudyOsOWuDP3f39qoEh54p7z/BUoZ3qs9espGjT/lJcnn/rfEnXkRXK7fb9fQzpWHSljQhUNn7j166yhdpBOgzhZ4uBuxvN1xRcG+MfNtGQXhs21+H6+g147l1OrO3yBx/27JlpveFwkUGzCl+5Sn92WpjwMM57McV4YuTiz0+SMkOokeFS/apezmMjbwsYM9IXLdzY3glRkbD/NxfEo7MVYWTzIFuw43QlKyEvPXzHa5AWa1M268m2wzOfcu8cORSE67bs4tCrSwvjFthELYbeXxkH6Y5vVaXK+Y2qKPJd4x8vNxo3qnOInW5Xwbesut9ZVROEDa+s631fM380g0qUl1p4R0pysCbV605loo3rPiFZwSPUeDTFJKWKE38bNDpIgPQRDzqgyNP+2UbHQFTwIv1l/fqLB9tMCugwkQo4ZHdn9AxsYcOSx/mHYTQVur3jjqR37XH7dpEGeEzuVhAq09wzFUiiVlKJkLf+in9t2rXUTyhAbaawlU13LHEY/w1Dlli0XPVGh3rg0seTiyu3isVgLbSBH93OwQGvCi/tiqlkhvqrrCSJyCHqKJBEACEjoe4xDoM1P2/u7mCVLLqrSKyRdrkenKXTCehJ0mvP/LM/td7nkX5l3+5SqbaRFXt2BtW5SnAPEXT/SKs0E3OIE/EXmydXRbBU9TVpfoqs51QfhulA0TeGEYGbmno9Psp0yjjkZxmb3H93HlJ6La0fs89XJpzlFMkxOcYCVwD27S2viTzkZCDZovJivWWz52IdWHK4Zp1rM2Mn0oDdIIhIReeZ21sDNzvUfOp/bbNSHLDi5WMISMku43SyZp0Q9Xei0/MWBZFH5Vye5HtTDK+7yluiv04nCM/rTcBXy5SoZO2pCU4KikxTk+vacSRLddVcHFwJRvYUrt5y9m3mivkWdznj4kixBQ1Qk7PbWsRE/LH64Svcei8EU0ZTvFaVOShN7ypj8HME2UkuHDcvRk4JYumJN+lrbAROK9Xv5ZBU9dVzIDQzHK2lCYV2yrlA8zWzHJf8nbzPEOh7JFW83wE0SZW0umOJ3epqJXIjJdEXrzsSBnMILLFrsE3iGaeW5t+RlncIFuTMY0Euhxxxu717/zT/wHd7wTI16xE7/Dr3mEelHuJsvtu8mJ18JldwfCYrOmJR2hvTNLejgcF3y0Sqgg/NKJm7zNUK5kD5tOGU7IRk6W5yMMhxKJt+3qkBHr2lRc0Rtjv7AkCmbBNvBsadVJNo/UfML/lY7twVfq04z9Jf9lpLVPY6ECiGJyld8So94V4jH9uH8Ou3pj/ITLv3AC/H3Xt25AD8jfOlCZjSyyhRfvu0vE3Fw+AitSHRe6hLC10fh95z7XefC5VEB3lNKL9Nn6kjb07/9sJurPzfRnl3ISf7epTs0nho6G1moLPcDi7mZCR292fw+x/geP7la/Cm1q/tVOi5vfqkazP07fEtj41qerAPZGv9Yzc61ic9sI/fw51+3Bi0N5WImqqUyoQ/7rWCB22Xn0wz+Tv/w6eKMkqZzvI8e8X7C8wWB+h3ssDyDhBtV8/ktcqDjR5cl15r2de71rJ5n4FL5rju1c4zCn24/GOtjyIWqw69zPuQvB0vT+0lqi1QSjxcIX5Qrvn/FPGtI2xfakqmFeaWxNO4Gb3M8mzR49oKxsOrrdSnU31ZMT/Im7r2Pc7RVePPullf/yf1WFOe8GEFxl3xv0wbVwxaQwzwWtPdSZAs08Ycbua7lDxbwa83+Jis98t0B5zphV6XtPwtfGDAVtPvI+0nF3Ybza8XLMwWlyvc+eq69m69AnqD9F7eHjmy34FUYJXBr2TeI/ZjqrITY8o1jJvZ3T57jtb1N4K63lcBalsK/lMQYvAfw5A55cd2Y1AguNdWISzbq741YXEB/vBn5ZlsjSEfmw2QnHDvTbSsAA/RNchc4o683hF6TmqrlNWezfsOhEzsSJgNz6ZydP94WNH17v+ziDPa2w8M7DvXun8I85GRoUZYuL44t217xZBuPx40O7b6z6RQqJjIwdwtvDD5JTUl0WNZpnPptB4gskYpewjj12A9GMz+p3aQwfNW47eWDbX1Nud2XSr5buhBZn5LJjPcKJWPYvSd2hANrJz7ALV2yClZo2NVbeL4S+0nQjoHijIVc0SeVd2RN+dHcHU83G6+87zdmiOhStypbbXoijCR6aWUh8rfo3E5biUIqDTveeco/pcYIOlB82N/W7b6aDWlZGl3O/S8/AyRchs4a5gIrPSmeM4lVN+SP4yOeLm2qzt8LESYCK/2Lz/DpXcsITSoHNW7Olv9WKu3Kf6RWWlho+PtsFL8evvPWc31LsFPGLLU7qb9WJbK+sr2VneS//+2rh8xBQXPRlbJ9CUsGwt3/SP2Ih3+rz+gjcSNQnsTStAFU4j/NXcGNfV1g+fvf/prq0PjCuZFwX6Nv21yn9N/pU2xtMw8rubI0I9Hi8t8BWzynix3J4bxfWJKby/ov9bG0n9TouLvUiR6L+e+AXTWUVUP5f8JQ8EkmVKwRd/LXUHPv0ukF1OIcKpXCBiUY+J9QDUdrhgfNckiL3GeYRo8aTh+9PyQEm2alk86btNiJQbTJiImNEQVx9HKgWz+IBhllsQ32Xk2n05u3qrvBMYPf9STvR+8m/uomOCeT+SGDOyWe9XX9ThgO6RNRpNF36svsv5QkHYeNDhF7kdTT5ceLKWLSrSrGgs9Ie3aUIVLYyVCco23bb7ZZTstx8+AjckPMl8s0WmQOhZA4/Ye4+scltoZUratQNxe6XciZPCk713bxsL2/RVLmMa6T/+nxzfZkXTVzWFxQs4fqLSyDWd5anifihIi8Op8rVEwppUFjC10RI+qNYdNdYC1nTjcx399PlZqHSt2k5AAT45nbSa1ivcLzw5p5Z5daPsL179YkIZOxoxd6S58VR8coCMWvObaufga+Rs20PmNhFGxr4lI9pc+VMbrXA2AePVkrstdizX6XGwuMmaKHxb3A3vBNP4EcpdMx8I/lNRKyZbLQRGa+c6kMOSnSTQrkaDQU25NN243dU2YfvieCtOdpqYgGu/XAj6fvtq6Dw73TRWMll1VHj5KeFQvF+LVJRgDeOAvdFtuaVIFTJYQBnBK8i1ocTN8zDDNxvFAIM2dgJl+gUmUhf9MRuAcBIBRvV6PVeoV8CZayCk1kj8MqksqKbbA2iL/JxcV23KWf/SLKjZasClh+HTf0q20Vyn/k3MLP3Yo7OAHzVqvHzQRJ648HK4VWOxr4W3cApEnivh0uVx2zth8pM7ApDbv2p5oJWCivB709bDYi536x0NuqdFF1wq+GsNPeR7SX75zgjyzoH5nF26cP/gRbUxyN5PQzNTBv8991iu2LpOZnapi2z4XpI0yoB94MFpqAh3YNierAQSgQj7d/KJm9+icUlCvyXYZ8VIPPh9I1hlVkq4uP+vbsPTPe/V7S5Gp0qis6UDIkGuFqPsj48AFn0WARKAlwSejLrOIFrn/OMM4zGP0pkAWGYQbFdYrFCeug7jWhlopK3zWG9oT4YiYfke9VkHO2OyRsUykmrpzF/NukJX0x481zlM9iKuPdheVeiqAKFQxCVPTuGkBUnYgEztYRJZQgdqpjUTXSWcpq9u7ZQinnFof+qmLDpJmg0Ld+vO4jJvTE9Rx2ZkE+froS/UihPZcmtvbavL4qKkIGexb/0hB943KKtOLf7Msvb2QZ+xJGHr2Fv9Hk1ttKDM0+R3/8g+BR8y/uSA9t6tRr72XZrON11Mn9lU/sa0q+O+nj6LX+b0f5xZoonLZuxUD03+7taxT6cToY1V252Lf4LUo7/tuprszG67uh8d99QLlsGSFf/cDqB1Y/sPqBf/iByBttsxgtNIQcgt83P8ejW4eiACRizgZO+hb1e1cCXDdIgljxyzZLFPHjfnZ/CKrAYgBbd+LYjgQ/k6zEqk+240XxbdqLcUvvMRk6VgDonZnBGql+rtxwAIFMJbpTh0o5evxMwUoHMb5mCvj7euKdkKbHTIZ7NwyqyfBrcNP0/SEV7kz1nCfd5tEstib/Arex0dfFDyM3bWsE6cmQ3Z1TqBL090ra4mn/7IR62P8HVxvAPRCLfaSFPn76o6n8mFu/oDxZyrVDpl9zIGjFvDdgI07X1i2gQ/kCcmbGh1LFfPHSjM26Ggl3K7CCPh1oxrO9lnI1t15B2a6rT/fyV2XJmGSIsgAIvxUTkB28HwfkBxOw/SBMnoBE3LdiApUN5l/go+EJkywTkItbIiagi1OGf/4fRAQB943YKnCrwK0C978OHMIzPWgopfVZgmFl0MynGBQ6I3zuy8VL/GOTQ5EbZTp7A0hhtiT+uvlIMtT5AJyTTM5GyZL9kQFppCZBOx5SJvhIOlbyD1NfbAviTI/lZDLvX6YPtabaPrkCi6PPhAhlBDCU4eT7IADWztnIFE/NiAinfSKFsfsCGK8t0R4/PvYq9/AmP+IpSRXhePZVso784v4GOLomntaYwbKVVje7ZmfaRrF8J1FGK2Iwg8dFnHHJDLZPFWtsdIsuWaIZ/nHntQ5iQmYZutVHCtJXKcMqBBCMmIGjaod+fMJBbtfv/Co5vacGAprymzrfSxLvIQoAtQelYE5PIUHR91ieBB/76BxIlwG7F1ryUD3q7UzIbBAs4vMD8/wX8Ew1T0C+bJUZuYghXiYGGtS8Ml8KSjBWV1XG7owARLpWhM9LYnc4Q2p8QiAOCsOwguNcIFwN8wjUor8nJF7sx8sP6iZxPGpTgftVKEhsVJohgxSzTDI+Vl8rYRtVL2JBO1bUv3YfaJDBEDf5rRcYHcMiWEzYR+HnXCkKgY7jZn3if5pJ2NfmGmISvf0c2irGOsnagxK0PhSO2aIvEwJ79+ODGk3RP/ET+5paCq/1fvrcq2nof8FsjX0/VYOLnlcFiAMihxmudFwGwhg6e36OQWecn1In5CPyzbMl17p2Tdqv+zg352pOLdVpHnvrV4q0HYJ0QmECjH+TBd/4n6eKcJtxFaJq4kTS9JuTFEo/bo2Pc6bkmytdcfa1Ww3r32m/KHpWnP5MKKHQupj7iHXSEHY4fxfW3jD0t4pnGv4ZGEqPJyo8iHPAr/IRTdAIj9rNG7rF/tZAG5knLrNr0ouK1VXvtfnMXjRtoli0WdhVhm4KFUqmFDHUGQwTQ0qYPsIIQK+qAAyrlFkP3Z3w4+cUHP0CJYnK1Kqx5zRIroJvPDT31kcJB0+AaYfr4cdBZ9JDBCp8mq9w969C4WLTR2vJumI/jc9dflrELKx+pLeubs6VrtCrQifZO+95A5K0pTflRsgwE9kUR5mTC3TG75xkwNArqjJVknlKzt5TA4MlDCY3s8gEH5iCcTwN0PBBJBzBvCoTY4AVhEH9zv/XvRy7QimjHF2Nz88Ab933QbC/U/3L341YqZFY7Jk/IM4gGzlB472KP94ttKpMW+aoUfiWZ2PqGEEzhwTf3+X26U+1nUwVUcNZ4ndeG58LgoXxx3++LElUf6IOg+vWSGgMBwlgrernvg5nL3NqvlMahco/YH/x2KX61hn+RU4Pn1w7kyVw+ko7xWuEvsJwKM+Xa2l59nY2ZlCqthtqHIrX8RJEltUnY3nVBl1vkwTYo27hZzgaBP2Hn66diRFYG+zftU29N9cq8+wLdr3L8+HcI1O7fd1k4sMwgmzrCt+2oDyXM3/saTm+VFTp7mUmf26QNd29FgzLuUWA/QuEdxBw9YHcroS/Omgy0nTyk6nYlY6MTDSNqmZoGGQQhe/89IVWJNgcbVfZyirNWwVuFbhV4P6XgYvL/MCuPjGDjZjH/t+yKHWNXTBr67Xi1wTd/Jd5bvuVfeJnI+MEXsYE0SS3XzAW3ndRQOLo2qNbyWbCFy4PCuqEM2mt2id41ZkJug1oH0Xuxbm14snlgoxjF1jD8lfhC5nnBO0tN9OJ/Y3X7lWYVmFahWkVplWYVmFahWkVplWYVmFahWkVplWYVmFahWkVplWYVmFahWkVplWYVmFahWkVplWYVmFahWkVplWYVmFahWkVplWYVmFahWkVplWYVmFahWkVplWYVmFahWkVplWYVmH6BzDx3686I0X4qqC18g6CWJRlvNJtufVYCeWC76Tt11sZsNqHELXzlJf2sfw76XfZyKXvH9Q5yJy/wlP5uLDirVaJxU1L78CQOLyBf4F36z0AWtvlDPkRT7Ui8VhqdKBn0/Rm/mmGeMV7eO3FQpcVXmm65rHyRbT/cweIYmODvCeSm0q4u3MFgfR/8PpU52ZcoLLKuAZbcpnQa82Vr+D8n1t1dw1+EiuzXGwF/xy3ggDhH7w+deO2a7X4HnYKZ/mzLJf2r3xD+/9cTrdpciLWIWtxqPhp43IBGFggcpFV4VxmhldoztoV39baCrvBLy7uqyEIeJmg528KHZRAyxXslvgHbc8Lfm3POmvutwygyAfb/sGrY/Ko49r+yq4rPHm2/5883HUxQTNHZiQbvly7IsFWc96EahXOeNi6Fz1xu3Wj4URkqx5pFt9aw+4PgZAgjpBQSBqkWj7rPbzv+uZlX3C0Xe+33S9Osv0JdrfOxdCIIY0MnSM5d5kJaq7zT8oC4oh6ATYBvm2zDbJcb2ZpWc3YYFRrWABQykuK7Rdm6t3/+MDyrro2wL9M/q1nkZ7CaVjuEbzHmGEcDZbUIH0e0ZkZ2DSL+ggOmn1vQlU0nIx7Yoo/36s9DroHbWIZLXyx8hrk3Kfxn4boC6XqkYJa/WoZiagbMqETb3LoCeFTzza2+jWNVeCDd1WFcaaVSxYH99bOvOomsi0cvWwNyIbKbBJfytaJ3snxQzzYU1bor0IPJlZpcvDMC1Z5AVHgAA89OAv79iW7ZPL6kpsgj25tfFFiEaYwecClv9uP/3ZZrpsxBFkSZFajP97TsX9XwnZd818fkMsd9JtGdA6GBvfRgAHiPtLq/AeogdAakX+RqWKv3rL390/cyTESTSH4WXpJneOIaD8b8gpnpqK4Mn7xdUW9eyFdqf1TL5AH/GD3aI2d5cAK5/qfo2MUjsXXovrAPbBHID2K5rS0RZp72kk7Q0QNlC5k5EssJWsvqBW7dVKWtflQokOZ56/7GYnePnk2z+4kx8gE9GKPknwYw5nMtvU1jbS8TzpDDJE7B9vvGolu0gUpUkszlf0nPn463+UX0FJY7pkf92hNcTvAX8OsXHJR9c3lChXTsXLUIEnMEsHJFXpOCf70ZHQifqCg/9PsHLE23N3uEmZc/feaeO2YoluBpMJGnb0E6mbdkFEho6u8ZjYZ2Ohjs/cveTtZc0dGhU9c13ka6FKOO62nqnF2EA3MaXiC2KL7MCP7InAw5NoxSZMuxvP3PeM/6elyTiQwfCbmwmONj3FrtmbKr1GpOipfoOriFo1gzQweWIehjLcUQQOIt6CIB6MejWO3P5SAlFyGuyel5/4oGgs28I+SLXLvgUyFhCIH39qxd33TFmKPcXUAWWGDD1X7xQkatbzVIpXZxlZ2yrnoqMp/+uR5ecwGZCHIc5Ybj9M7XF9S5D5xX4/XkSGDJH9SYiZUcu6jCbX0su8Xlx4WMarRyaxZzdWL3Aay10NbV7OCdzrpmWEh3SC3PLSq7ZIb1rU/GlfDgobYFEcusNIGBazF9n/piUMUoD4O3scJI5FReA96jd14pogx2ecAmHTH+zcTqqp8FD5EFPjOIeRPGqsRqQNvhaP4A31jxmLhNuiYtlM/W+dfNR9Tv/ElGV5u3AmkR+3D/D5qTXhCTXTPbAvYEOrTqTQ8usMXY9ERUJMAjk6bBGbEhJ5t3ReOkCXuJlOofuWOtebg+epqfYORS7w/OVEDcyIZf9JngoIS8DP2QbUEn4Uw+vsKQtPLMshwYe8XaaQspxOrSZof0tLinww/tH88z2BDsAEEDAc54FPyGp54Xa/xT1M1Gtf5uab93jct/LBVnztD/hIvUxNOcg/Tc3e7ROp/TmDzL4f+o4AJF0binEdopvSq0Ud6V7dZDTFOAitlDrgFWREoHqcy95iAZ9tZM8Xb8erYqy0uVrnnqCKyuDDrWj/j6DRI7akdTvXDO0M7ZM0uJMQFjRzTWNcc3KI+k0vPOiGvcN9gSHNEVF73s934hbbZfjY6gHlLdn7goigHEPbF4uVQqZsRc76QZjd4M6AVoQOnMIGlG1hqedIxONGQ/LOKft9wiIH5DeEzDbKewaH5pkPseijcvtgP34NurGgwtrPLweXzOlRxfBgml9M/W5bXVgX83RFYJIMgktyZrvQbZCCnUaoEjriDDdikaYE86KiCeGvZymDONcT+InIp35YUoPAIhju4po8dN+Tu5bED6z/q8UhU/i7Z8LPd9O28rO4u1mdJq8v8J+qUJZ3nw3rgeEL4dLEt8Z40nLOP1A2RYf4kU7YLW6Tcph/QNsu/kPygkOFQco3vwvzi7CWNIR/2t1OszvpJmfguUsSVZ00MPeAJu6F7pAAajhzQwn/BBDWLdO/RnyyecXrdUjiWGKBm6wjg6k9LdVRL6Tk7GsEV8IUyDnA1vHy4DLWQFkpmZDs7Aolq4TJMDIEcMORELi45jA1p5vht1rXaqks0rtRnC2V5Qj96EHdBN+2UP95bdksN+CcwwmCycZfDyboTWjGasdfWiB1PQlHgzBl2RRReu4whjvVuvjt0ycDRkEhuWfjC/c/sLMEbVFrkJ7Uoj6r+fIL+YRfneXgZTTmcpAIdr7ScH99HVKpVVI2wUkadVzkwqEYt8s+Q1iAy9EcGToRT4ShG8Rx70gOVC4/Xmry4CNz3BByaGDyqMtJMn4lJs55e4M/4+Cn/gZKNz3Anuq5c7nlolyuTiBJhTxu8HwtmON555j6kXla49TiuliDmm5T4plLz/bFiFyqvqeNqS7h2QHddWe3C2ENTfJHY82gvV6KLdFNiZjFXWt30HWNzw86zHaDSBa6d5ov2KgXQjdC3dM8YoUAseidAAzwrrYtHwUjivuOptbA4JpxkYdFWtdXXIozGkYP24tRcyHYZ/NtP3l+D/zw0t49aqlheZKGRHsgWDnJ9m91PkbAq7bFp7shF7vRVXY/vMKEyKKKFwXt+/fyI73waKDKpS+52ztr2euYRy2Ota5erZO1Gzy26ZKozl4FwLsFBjg6rVEnRzmqYEmaaw5NHLy1oRLrU2GdHV6VkanhWtReOrumbvt4CFUa6gPIMcTg+eM/eS91rYZ3AhwGOxmKK6HFV4Urs7iNdj0sstuuWSTscf2/dnwXNk1Fld35LuSL1POR2fT6KfUQSl/e+R995GYN5oDsMK8ivRn1m6LqCh0ttd3d8AnYJXwq3VTYZqADGIV5abbpB7ny6gbLwM5nqDnByHm9W+eQJywuI7cD65fPax0cJb2BCrV3oqfWQCR5+oryDFTCvoqpX2pmPiuSRIE4UvsRqL8Ar3NEm4xL9DxVsKY0yWeXvk07T7njcqUaf9XGq0fEilHzLc0CXxwIyT6qSWBzHWTnkzsaPsnf2r71c/WcBV1p5KC7DvNM2glh1wsJ4X0QSIg9VI92DhtoVBzfNem0JJ8/ggrBB493vK/SJFLc/5hRoVcDHqsPzi0ZNz+7YkZQsMlP0/HqST+hTGCJq62mtqVpa9HB2lRY9hMQBshbgAdUgZg9PGVuiWCCc+TloeIEePEb/YO3vm1T4PCVN+bLUgWHYUMXY89Eq/7Ci3v6ix6+UvjFIj23VTCT9TE0ZRd38bt89V3Mq4wMBAXACPCGptzuEfAnudVs4YEBxpeGsDhkdwl5i+rY4sszSd/6SZPuvJEQ6IMA3v9W5dsyxHTz72zhOutidKQ0N6rTLITB89HT36ulGzJNlvcLZAREBu1zcjPtYC59EI2ZGdCF9EtAbn5xqx3Y9Cwb6G5QZPEhU7HJyICFAzbi10zVvmI9vhVllu5uA+441W+zzbw1ohow+LuY+qtMdVaFTgpoH8d2TlfNFss7jsmzR/1Dgpg0yIaOFh0yoaNH6rmkZJCWghZKVL8uI1GXh205GZI3NckDSnR166mU1vmEk+jvKLZ9nh/zqqnpvQPOlkbwR1BOF/7lNskqLxEgqG92mQ5vQyN8Pgh+tprmfIr6rK1XEzz18SwSigRFy70s/PlNfvPSrqJPOK+dDtb0mlaFKIYcu609pJxFz3Pe4gOerQkechrQ7Rig+BOslIXJDHZ+bP6zHlyCTqwz9am4EKlVJBfBaJBmehEyDLJQQkHacBa88tDs5oCaqyHBoLmCEAsdTLIgW2ZKoK6qy9x2A/c74kIq1X6RMwMl2Oa2lvEH2941WiD/oPe8qxopI862k3nmW8yJrKIP7JSNU1OYW/0FfW69zAyEB2648P8T8fD6hi9XoiIoa26xHVrOtr56Bkvbro6SpatsOpmezb8dSgzctdKt1uFDzyxa1j8845SBwC1lLAvlgiRn+82PsgJoS0sODaT17tTH0EgiSovjM3NvWMPOwJ8hh2DbcRvakUASFig2Fm7rdau6uoAcLU4pkJndO77yCSS4PJc6a1QwGTJWHVnRlt1jXOta2s9vbytIs5vtlD6lPC/EUk5RV301/V7FVg4xf4NQucnLojDeHWX7c4QTuNWZMxEyMKf6NKX7nmS06xFv9LQ9xB0zAQV1+m0avXMwOXQect+/f8ocjehqt6I4NunErVpHoBHAotzYBpzX4YL/kg+xzYnh6JX6rl+rbv9y0v58Mh9P/3DEij4vwSTNIIO8nzZgd+Qy71F+YWQyO3N7XN6VXy9Sz9XJ0iEl+4AgIuI4hjNAa/btJM/EkfpyZ1SdZOd1Y5T+LxobkhieyzbpYhimFxT6zbn/W2NSrEy5mtYPGppM+eb+0fyHjjv3is/hlyZt86Rt4oRzAsaoAyrOGWnm8/yw/VPJtUhp2rDai8sON4lQoEfceUWUYMUYM//VrYK0qY03ZFDIWp+VviVlnunB+WmRikFTIWmhDrHP85ZY2ETK6WWdseCqDcAKqCo7+T+C/e32ZZ1+ljQu1e6FomjN1BoHNygU7FwFHrpmDxVtEdFHUEFjwlzkkzyvQFD9b/LbjmRS2G1LZG3Hn2zREZlmkLHciRrHGGUwjaRAMSJfCCGEcxPHFgFpO30N/KM/TdYaVjj2nTQIDcU5IHPvL1J+swvW82HX2Fj5MVq595F8nPEF5JtrbF//loDHoY/YNeS5nbhg02OewkB/4hZkbVDVF9vIL5d8LN0Kfci/hzWtReHYNPczBCDbstTjt5bxJj0zHIfKwMWI1lKNek3/6AZzYf7KkAU4J7M5rrM9l7ukn+7ENkN7ZxQKpP5MdsUvfHDQIj9Bj01/GtNS6LdzXMavFH6gloD6+dAyfsiCGjMbqYqV9mzxR/KeybU0+qjc5ctheCx1eHtxBANe0Tedy26zo4oTohzsP8/xfcfvpC/3vco5Qw7+Y6KPJmh3pM1Ixiyp5khAd+W9DcHhkoPCYjvpTixSN/oc+rQ6O1PNwthRWjD15aRu8Yn44E9p+aqHNd4YdscjWogdi9bZv1yNXqg0lP60ap+j/VgmY69s7CdxPvXZejapGJ3/Snuujyjhfb116K6s22y0RKhSAbQk6bXPi+vaA09Lb+177wp48u4UXeyBtXc6/qjU1EIXnD4GQBjzPYTfYEuNomGTQ3fHK9OHlOadIv/WF9q7ttnvpWzjbW1+ZtXzavk0noeu17zCIMpypcciQCM8+uRky6gfvGxOn7n3jWu0Mrr6qxXVE+y5YcT9b5QPHpRCbdIgZj7a/HQ6+vjy9YbFennI25rMN1u0icWE+IcjytDAS21vXRAwbLcRqfg3rtTx7Az/yJ/L9s71SVZg3KyWHHq41ocKt4tK/WPqrpr9eKYPj9vVK8e6UZkF5ucDpjyJU8NvlN/BK2Gl5EwHhk1tMEAUrpnjWbrhzYock1QlQO88oUJR7B7Qq+ng6fuWG8OVq5z6ihJB/Bq/4KQmJDuOraQEeXDou3/Ild/QlmglKWy6V/MH4auqkn7gvhsh/73FraqepruJ5dg4ncaXkX0Zk03EcUdkEPD/AT6YOPUcAdwZ2v2hZs2Iybq+7nHpLkzoNtbgxPXF9/ic3qdtreP/962fLU/mml6P+D1BLAwQUAAIACAB0UnRK1kUrKU0AAABrAAAAGwAAAHVuaXZlcnNhbC91bml2ZXJzYWwucG5nLnhtbLOxr8jNUShLLSrOzM+zVTLUM1Cyt+PlsikoSi3LTC1XqACKAQUhQEmh0lbJxAjBLc9MKckAqjAwNkMIZqRmpmeU2CqZm5vDBfWBZgIAUEsBAgAAFAACAAgARJRXRyO0Tvv7AgAAsAgAABQAAAAAAAAAAQAAAAAAAAAAAHVuaXZlcnNhbC9wbGF5ZXIueG1sUEsBAgAAFAACAAgAdFJ0Snk4t8i7QwAApagAABcAAAAAAAAAAAAAAAAALQMAAHVuaXZlcnNhbC91bml2ZXJzYWwucG5nUEsBAgAAFAACAAgAdFJ0StZFKylNAAAAawAAABsAAAAAAAAAAQAAAAAAHUcAAHVuaXZlcnNhbC91bml2ZXJzYWwucG5nLnhtbFBLBQYAAAAAAwADANAAAACjRwAAAAA="/>
  <p:tag name="ISPRING_PRESENTATION_TITLE" val="F6"/>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Impact"/>
        <a:ea typeface="幼圆"/>
        <a:cs typeface=""/>
      </a:majorFont>
      <a:minorFont>
        <a:latin typeface="Impact"/>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TotalTime>
  <Words>1041</Words>
  <Application>Microsoft Office PowerPoint</Application>
  <PresentationFormat>宽屏</PresentationFormat>
  <Paragraphs>126</Paragraphs>
  <Slides>14</Slides>
  <Notes>14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方正大黑简体</vt:lpstr>
      <vt:lpstr>宋体</vt:lpstr>
      <vt:lpstr>微软雅黑 Light</vt:lpstr>
      <vt:lpstr>幼圆</vt:lpstr>
      <vt:lpstr>Arial</vt:lpstr>
      <vt:lpstr>Calibri</vt:lpstr>
      <vt:lpstr>Impact</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海腾 张</cp:lastModifiedBy>
  <cp:revision>2</cp:revision>
  <dcterms:created xsi:type="dcterms:W3CDTF">2016-12-01T08:44:33Z</dcterms:created>
  <dcterms:modified xsi:type="dcterms:W3CDTF">2018-05-15T10:24:32Z</dcterms:modified>
  <cp:category>RP</cp:category>
  <cp:contentStatus>RP</cp:contentStatus>
</cp:coreProperties>
</file>