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3"/>
    <p:sldId id="257" r:id="rId4"/>
    <p:sldId id="258" r:id="rId5"/>
    <p:sldId id="260" r:id="rId6"/>
    <p:sldId id="259" r:id="rId7"/>
    <p:sldId id="261" r:id="rId8"/>
    <p:sldId id="287" r:id="rId9"/>
    <p:sldId id="293" r:id="rId10"/>
    <p:sldId id="294" r:id="rId11"/>
    <p:sldId id="295" r:id="rId12"/>
    <p:sldId id="296" r:id="rId13"/>
    <p:sldId id="265" r:id="rId14"/>
    <p:sldId id="266" r:id="rId15"/>
    <p:sldId id="262" r:id="rId16"/>
    <p:sldId id="263" r:id="rId17"/>
    <p:sldId id="264" r:id="rId18"/>
    <p:sldId id="267" r:id="rId19"/>
    <p:sldId id="288" r:id="rId20"/>
    <p:sldId id="268" r:id="rId21"/>
    <p:sldId id="269" r:id="rId22"/>
    <p:sldId id="297" r:id="rId23"/>
    <p:sldId id="298" r:id="rId24"/>
    <p:sldId id="270" r:id="rId25"/>
    <p:sldId id="271" r:id="rId26"/>
    <p:sldId id="272" r:id="rId27"/>
    <p:sldId id="273" r:id="rId28"/>
    <p:sldId id="274" r:id="rId29"/>
    <p:sldId id="276" r:id="rId30"/>
    <p:sldId id="277" r:id="rId31"/>
    <p:sldId id="278" r:id="rId32"/>
    <p:sldId id="275" r:id="rId33"/>
    <p:sldId id="279" r:id="rId34"/>
    <p:sldId id="280" r:id="rId35"/>
    <p:sldId id="281" r:id="rId36"/>
    <p:sldId id="282" r:id="rId37"/>
    <p:sldId id="291" r:id="rId38"/>
    <p:sldId id="292" r:id="rId39"/>
    <p:sldId id="289" r:id="rId40"/>
    <p:sldId id="283" r:id="rId41"/>
    <p:sldId id="284" r:id="rId42"/>
    <p:sldId id="290" r:id="rId43"/>
    <p:sldId id="285" r:id="rId44"/>
    <p:sldId id="286" r:id="rId45"/>
  </p:sldIdLst>
  <p:sldSz cx="12192000" cy="6858000"/>
  <p:notesSz cx="6858000" cy="9144000"/>
  <p:embeddedFontLst>
    <p:embeddedFont>
      <p:font typeface="等线" panose="02010600030101010101" pitchFamily="2" charset="-122"/>
      <p:regular r:id="rId49"/>
      <p:bold r:id="rId50"/>
    </p:embeddedFont>
    <p:embeddedFont>
      <p:font typeface="等线 Light" panose="02010600030101010101" pitchFamily="2" charset="-122"/>
      <p:regular r:id="rId51"/>
    </p:embeddedFont>
    <p:embeddedFont>
      <p:font typeface="优设标题黑" panose="00000500000000000000" pitchFamily="2" charset="-122"/>
      <p:regular r:id="rId5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0000"/>
    <a:srgbClr val="64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 showGuides="1">
      <p:cViewPr varScale="1">
        <p:scale>
          <a:sx n="117" d="100"/>
          <a:sy n="117" d="100"/>
        </p:scale>
        <p:origin x="54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2" Type="http://schemas.openxmlformats.org/officeDocument/2006/relationships/font" Target="fonts/font4.fntdata"/><Relationship Id="rId51" Type="http://schemas.openxmlformats.org/officeDocument/2006/relationships/font" Target="fonts/font3.fntdata"/><Relationship Id="rId50" Type="http://schemas.openxmlformats.org/officeDocument/2006/relationships/font" Target="fonts/font2.fntdata"/><Relationship Id="rId5" Type="http://schemas.openxmlformats.org/officeDocument/2006/relationships/slide" Target="slides/slide3.xml"/><Relationship Id="rId49" Type="http://schemas.openxmlformats.org/officeDocument/2006/relationships/font" Target="fonts/font1.fntdata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2100E-5079-4437-8D7A-53091F967A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4EDEF-6AFF-4AC8-8C3C-2A9F2F807E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2100E-5079-4437-8D7A-53091F967A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4EDEF-6AFF-4AC8-8C3C-2A9F2F807E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2100E-5079-4437-8D7A-53091F967A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4EDEF-6AFF-4AC8-8C3C-2A9F2F807E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2100E-5079-4437-8D7A-53091F967A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4EDEF-6AFF-4AC8-8C3C-2A9F2F807E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2100E-5079-4437-8D7A-53091F967A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4EDEF-6AFF-4AC8-8C3C-2A9F2F807E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2100E-5079-4437-8D7A-53091F967A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4EDEF-6AFF-4AC8-8C3C-2A9F2F807E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2100E-5079-4437-8D7A-53091F967A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4EDEF-6AFF-4AC8-8C3C-2A9F2F807E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2100E-5079-4437-8D7A-53091F967A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4EDEF-6AFF-4AC8-8C3C-2A9F2F807E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2100E-5079-4437-8D7A-53091F967A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4EDEF-6AFF-4AC8-8C3C-2A9F2F807E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2100E-5079-4437-8D7A-53091F967A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4EDEF-6AFF-4AC8-8C3C-2A9F2F807E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2100E-5079-4437-8D7A-53091F967A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4EDEF-6AFF-4AC8-8C3C-2A9F2F807E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A2100E-5079-4437-8D7A-53091F967A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04EDEF-6AFF-4AC8-8C3C-2A9F2F807E0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png"/><Relationship Id="rId2" Type="http://schemas.microsoft.com/office/2007/relationships/media" Target="../media/audio1.wav"/><Relationship Id="rId1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316424" y="2575859"/>
            <a:ext cx="245131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快闪</a:t>
            </a:r>
            <a:endParaRPr lang="zh-CN" altLang="en-US" sz="5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28453" y="4143076"/>
            <a:ext cx="688570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我们急需你的加入！</a:t>
            </a:r>
            <a:endParaRPr lang="zh-CN" altLang="en-US" sz="105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67736" y="1294003"/>
            <a:ext cx="4881465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9900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招聘</a:t>
            </a:r>
            <a:endParaRPr lang="zh-CN" altLang="en-US" sz="3200" dirty="0"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92624" y="1583211"/>
            <a:ext cx="245131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企业</a:t>
            </a:r>
            <a:endParaRPr lang="zh-CN" altLang="en-US" sz="5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98617" y="4938112"/>
            <a:ext cx="688570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极端快闪招聘快闪</a:t>
            </a:r>
            <a:r>
              <a:rPr lang="en-US" altLang="zh-CN" sz="2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·</a:t>
            </a:r>
            <a:r>
              <a:rPr lang="zh-CN" altLang="en-US" sz="2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方便修改</a:t>
            </a:r>
            <a:r>
              <a:rPr lang="en-US" altLang="zh-CN" sz="2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·</a:t>
            </a:r>
            <a:r>
              <a:rPr lang="zh-CN" altLang="en-US" sz="2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实用招聘</a:t>
            </a:r>
            <a:r>
              <a:rPr lang="en-US" altLang="zh-CN" sz="2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PPT</a:t>
            </a:r>
            <a:endParaRPr lang="zh-CN" altLang="en-US" sz="105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392624" y="4049945"/>
            <a:ext cx="6917630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392624" y="4591644"/>
            <a:ext cx="6917630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炫酷快节奏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59979" y="365125"/>
            <a:ext cx="487363" cy="4873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"/>
    </mc:Choice>
    <mc:Fallback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023373" y="1304390"/>
            <a:ext cx="1604927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7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</a:t>
            </a:r>
            <a:endParaRPr lang="zh-CN" altLang="en-US" sz="287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Click="0" advTm="300">
        <p14:warp dir="in"/>
      </p:transition>
    </mc:Choice>
    <mc:Fallback>
      <p:transition spd="med" advClick="0" advTm="3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矩形 2"/>
          <p:cNvSpPr/>
          <p:nvPr>
            <p:custDataLst>
              <p:tags r:id="rId1"/>
            </p:custDataLst>
          </p:nvPr>
        </p:nvSpPr>
        <p:spPr>
          <a:xfrm>
            <a:off x="3640840" y="1055008"/>
            <a:ext cx="4910320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7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go</a:t>
            </a:r>
            <a:endParaRPr lang="zh-CN" altLang="en-US" sz="287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4" name="PA-矩形 3"/>
          <p:cNvSpPr/>
          <p:nvPr>
            <p:custDataLst>
              <p:tags r:id="rId2"/>
            </p:custDataLst>
          </p:nvPr>
        </p:nvSpPr>
        <p:spPr>
          <a:xfrm>
            <a:off x="3640840" y="1055007"/>
            <a:ext cx="4910320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7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go</a:t>
            </a:r>
            <a:endParaRPr lang="zh-CN" altLang="en-US" sz="287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" name="PA-菱形 1"/>
          <p:cNvSpPr/>
          <p:nvPr>
            <p:custDataLst>
              <p:tags r:id="rId3"/>
            </p:custDataLst>
          </p:nvPr>
        </p:nvSpPr>
        <p:spPr>
          <a:xfrm>
            <a:off x="2868930" y="527369"/>
            <a:ext cx="6454140" cy="6454140"/>
          </a:xfrm>
          <a:prstGeom prst="diamond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A-菱形 4"/>
          <p:cNvSpPr/>
          <p:nvPr>
            <p:custDataLst>
              <p:tags r:id="rId4"/>
            </p:custDataLst>
          </p:nvPr>
        </p:nvSpPr>
        <p:spPr>
          <a:xfrm>
            <a:off x="2124075" y="-217486"/>
            <a:ext cx="7943850" cy="7943850"/>
          </a:xfrm>
          <a:prstGeom prst="diamond">
            <a:avLst/>
          </a:prstGeom>
          <a:noFill/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A-菱形 5"/>
          <p:cNvSpPr/>
          <p:nvPr>
            <p:custDataLst>
              <p:tags r:id="rId5"/>
            </p:custDataLst>
          </p:nvPr>
        </p:nvSpPr>
        <p:spPr>
          <a:xfrm>
            <a:off x="1214438" y="-1127123"/>
            <a:ext cx="9763125" cy="9763125"/>
          </a:xfrm>
          <a:prstGeom prst="diamond">
            <a:avLst/>
          </a:prstGeom>
          <a:noFill/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A-菱形 6"/>
          <p:cNvSpPr/>
          <p:nvPr>
            <p:custDataLst>
              <p:tags r:id="rId6"/>
            </p:custDataLst>
          </p:nvPr>
        </p:nvSpPr>
        <p:spPr>
          <a:xfrm>
            <a:off x="210979" y="-2130582"/>
            <a:ext cx="11770043" cy="11770043"/>
          </a:xfrm>
          <a:prstGeom prst="diamond">
            <a:avLst/>
          </a:prstGeom>
          <a:noFill/>
          <a:ln w="857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A-菱形 7"/>
          <p:cNvSpPr/>
          <p:nvPr>
            <p:custDataLst>
              <p:tags r:id="rId7"/>
            </p:custDataLst>
          </p:nvPr>
        </p:nvSpPr>
        <p:spPr>
          <a:xfrm>
            <a:off x="-1264920" y="-3606481"/>
            <a:ext cx="14721840" cy="14721840"/>
          </a:xfrm>
          <a:prstGeom prst="diamond">
            <a:avLst/>
          </a:prstGeom>
          <a:noFill/>
          <a:ln>
            <a:solidFill>
              <a:schemeClr val="bg1">
                <a:alpha val="4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"/>
    </mc:Choice>
    <mc:Fallback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4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1"/>
      <p:bldP spid="4" grpId="2"/>
      <p:bldP spid="2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65363" y="2105561"/>
            <a:ext cx="6061275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6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你是否</a:t>
            </a:r>
            <a:endParaRPr lang="zh-CN" altLang="en-US" sz="72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"/>
    </mc:Choice>
    <mc:Fallback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44800" y="2105561"/>
            <a:ext cx="4102405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6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由于</a:t>
            </a:r>
            <a:endParaRPr lang="zh-CN" altLang="en-US" sz="72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"/>
    </mc:Choice>
    <mc:Fallback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445548" y="2651852"/>
            <a:ext cx="330090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800" dirty="0">
                <a:solidFill>
                  <a:srgbClr val="C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没学历</a:t>
            </a:r>
            <a:endParaRPr lang="zh-CN" altLang="en-US" sz="4800" dirty="0">
              <a:solidFill>
                <a:srgbClr val="C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"/>
    </mc:Choice>
    <mc:Fallback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5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80000">
                                          <p:val>
                                            <p:strVal val="#ppt_w*0.8"/>
                                          </p:val>
                                        </p:tav>
                                        <p:tav tm="90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5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80000">
                                          <p:val>
                                            <p:strVal val="#ppt_h*0.8"/>
                                          </p:val>
                                        </p:tav>
                                        <p:tav tm="90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65362" y="2105561"/>
            <a:ext cx="6061275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6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没文凭</a:t>
            </a:r>
            <a:endParaRPr lang="zh-CN" altLang="en-US" sz="72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"/>
    </mc:Choice>
    <mc:Fallback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5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80000">
                                          <p:val>
                                            <p:strVal val="#ppt_w*0.8"/>
                                          </p:val>
                                        </p:tav>
                                        <p:tav tm="90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5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80000">
                                          <p:val>
                                            <p:strVal val="#ppt_h*0.8"/>
                                          </p:val>
                                        </p:tav>
                                        <p:tav tm="90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20242" y="2651852"/>
            <a:ext cx="555152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800" dirty="0">
                <a:solidFill>
                  <a:srgbClr val="C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没家庭背景</a:t>
            </a:r>
            <a:endParaRPr lang="zh-CN" altLang="en-US" sz="4800" dirty="0">
              <a:solidFill>
                <a:srgbClr val="C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"/>
    </mc:Choice>
    <mc:Fallback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5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80000">
                                          <p:val>
                                            <p:strVal val="#ppt_w*0.8"/>
                                          </p:val>
                                        </p:tav>
                                        <p:tav tm="90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5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80000">
                                          <p:val>
                                            <p:strVal val="#ppt_h*0.8"/>
                                          </p:val>
                                        </p:tav>
                                        <p:tav tm="90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746365" y="2389579"/>
            <a:ext cx="6699270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3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拒之门外</a:t>
            </a:r>
            <a:endParaRPr lang="zh-CN" altLang="en-US" sz="66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"/>
    </mc:Choice>
    <mc:Fallback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50000" y="150000"/>
                                      <p:to x="50000" y="50000"/>
                                    </p:animScale>
                                    <p:anim to="" calcmode="lin" valueType="num">
                                      <p:cBhvr>
                                        <p:cTn id="8" dur="2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02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" dur="375" accel="50000" fill="hold">
                                          <p:stCondLst>
                                            <p:cond delay="2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50000" y="5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10" dur="375" accel="50000" fill="hold">
                                          <p:stCondLst>
                                            <p:cond delay="2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2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5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375" accel="50000" fill="hold">
                                          <p:stCondLst>
                                            <p:cond delay="2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13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1600000">
                                      <p:cBhvr>
                                        <p:cTn id="14" dur="375" accel="50000" fill="hold">
                                          <p:stCondLst>
                                            <p:cond delay="2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Effect filter="fade">
                                      <p:cBhvr>
                                        <p:cTn id="15" dur="22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746368" y="2389579"/>
            <a:ext cx="6699270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3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心灰意冷</a:t>
            </a:r>
            <a:endParaRPr lang="zh-CN" altLang="en-US" sz="66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"/>
    </mc:Choice>
    <mc:Fallback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55267" y="2001651"/>
            <a:ext cx="4881466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9900" dirty="0">
                <a:solidFill>
                  <a:srgbClr val="C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现实</a:t>
            </a:r>
            <a:endParaRPr lang="zh-CN" altLang="en-US" sz="8000" dirty="0">
              <a:solidFill>
                <a:srgbClr val="C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"/>
    </mc:Choice>
    <mc:Fallback>
      <p:transition spd="slow" advClick="0" advTm="3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024232" y="2054266"/>
            <a:ext cx="2143536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6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注</a:t>
            </a:r>
            <a:endParaRPr lang="zh-CN" altLang="en-US" sz="72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"/>
    </mc:Choice>
    <mc:Fallback>
      <p:transition spd="slow" advClick="0" advTm="30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911474" y="2217095"/>
            <a:ext cx="6369051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96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就要</a:t>
            </a:r>
            <a:r>
              <a:rPr lang="zh-CN" altLang="en-US" sz="166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打破</a:t>
            </a:r>
            <a:endParaRPr lang="zh-CN" altLang="en-US" sz="5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"/>
    </mc:Choice>
    <mc:Fallback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#ppt_x-0.5)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#ppt_y-0.5)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49957" y="2321004"/>
            <a:ext cx="6699270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打破禁锢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"/>
    </mc:Choice>
    <mc:Fallback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49957" y="2321004"/>
            <a:ext cx="6699270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打破常规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"/>
    </mc:Choice>
    <mc:Fallback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4"/>
          <p:cNvGrpSpPr>
            <a:grpSpLocks noChangeAspect="1"/>
          </p:cNvGrpSpPr>
          <p:nvPr/>
        </p:nvGrpSpPr>
        <p:grpSpPr bwMode="auto">
          <a:xfrm>
            <a:off x="0" y="1"/>
            <a:ext cx="12192000" cy="6858000"/>
            <a:chOff x="2016" y="1147"/>
            <a:chExt cx="3648" cy="2026"/>
          </a:xfrm>
          <a:solidFill>
            <a:srgbClr val="540000"/>
          </a:solidFill>
        </p:grpSpPr>
        <p:sp>
          <p:nvSpPr>
            <p:cNvPr id="8" name="Freeform 5"/>
            <p:cNvSpPr/>
            <p:nvPr/>
          </p:nvSpPr>
          <p:spPr bwMode="auto">
            <a:xfrm>
              <a:off x="4201" y="2099"/>
              <a:ext cx="1463" cy="171"/>
            </a:xfrm>
            <a:custGeom>
              <a:avLst/>
              <a:gdLst>
                <a:gd name="T0" fmla="*/ 0 w 7313"/>
                <a:gd name="T1" fmla="*/ 0 h 852"/>
                <a:gd name="T2" fmla="*/ 7313 w 7313"/>
                <a:gd name="T3" fmla="*/ 423 h 852"/>
                <a:gd name="T4" fmla="*/ 7313 w 7313"/>
                <a:gd name="T5" fmla="*/ 852 h 852"/>
                <a:gd name="T6" fmla="*/ 0 w 7313"/>
                <a:gd name="T7" fmla="*/ 0 h 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13" h="852">
                  <a:moveTo>
                    <a:pt x="0" y="0"/>
                  </a:moveTo>
                  <a:lnTo>
                    <a:pt x="7313" y="423"/>
                  </a:lnTo>
                  <a:lnTo>
                    <a:pt x="7313" y="85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6"/>
            <p:cNvSpPr/>
            <p:nvPr/>
          </p:nvSpPr>
          <p:spPr bwMode="auto">
            <a:xfrm>
              <a:off x="4142" y="2130"/>
              <a:ext cx="1522" cy="312"/>
            </a:xfrm>
            <a:custGeom>
              <a:avLst/>
              <a:gdLst>
                <a:gd name="T0" fmla="*/ 0 w 7612"/>
                <a:gd name="T1" fmla="*/ 0 h 1560"/>
                <a:gd name="T2" fmla="*/ 7612 w 7612"/>
                <a:gd name="T3" fmla="*/ 1114 h 1560"/>
                <a:gd name="T4" fmla="*/ 7612 w 7612"/>
                <a:gd name="T5" fmla="*/ 1560 h 1560"/>
                <a:gd name="T6" fmla="*/ 0 w 7612"/>
                <a:gd name="T7" fmla="*/ 0 h 1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12" h="1560">
                  <a:moveTo>
                    <a:pt x="0" y="0"/>
                  </a:moveTo>
                  <a:lnTo>
                    <a:pt x="7612" y="1114"/>
                  </a:lnTo>
                  <a:lnTo>
                    <a:pt x="7612" y="156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7"/>
            <p:cNvSpPr/>
            <p:nvPr/>
          </p:nvSpPr>
          <p:spPr bwMode="auto">
            <a:xfrm>
              <a:off x="4267" y="2201"/>
              <a:ext cx="1397" cy="418"/>
            </a:xfrm>
            <a:custGeom>
              <a:avLst/>
              <a:gdLst>
                <a:gd name="T0" fmla="*/ 0 w 6984"/>
                <a:gd name="T1" fmla="*/ 0 h 2090"/>
                <a:gd name="T2" fmla="*/ 6984 w 6984"/>
                <a:gd name="T3" fmla="*/ 1638 h 2090"/>
                <a:gd name="T4" fmla="*/ 6984 w 6984"/>
                <a:gd name="T5" fmla="*/ 2090 h 2090"/>
                <a:gd name="T6" fmla="*/ 0 w 6984"/>
                <a:gd name="T7" fmla="*/ 0 h 2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84" h="2090">
                  <a:moveTo>
                    <a:pt x="0" y="0"/>
                  </a:moveTo>
                  <a:lnTo>
                    <a:pt x="6984" y="1638"/>
                  </a:lnTo>
                  <a:lnTo>
                    <a:pt x="6984" y="209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8"/>
            <p:cNvSpPr/>
            <p:nvPr/>
          </p:nvSpPr>
          <p:spPr bwMode="auto">
            <a:xfrm>
              <a:off x="4071" y="2181"/>
              <a:ext cx="1593" cy="628"/>
            </a:xfrm>
            <a:custGeom>
              <a:avLst/>
              <a:gdLst>
                <a:gd name="T0" fmla="*/ 0 w 7964"/>
                <a:gd name="T1" fmla="*/ 0 h 3138"/>
                <a:gd name="T2" fmla="*/ 7964 w 7964"/>
                <a:gd name="T3" fmla="*/ 2638 h 3138"/>
                <a:gd name="T4" fmla="*/ 7964 w 7964"/>
                <a:gd name="T5" fmla="*/ 3138 h 3138"/>
                <a:gd name="T6" fmla="*/ 0 w 7964"/>
                <a:gd name="T7" fmla="*/ 0 h 3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64" h="3138">
                  <a:moveTo>
                    <a:pt x="0" y="0"/>
                  </a:moveTo>
                  <a:lnTo>
                    <a:pt x="7964" y="2638"/>
                  </a:lnTo>
                  <a:lnTo>
                    <a:pt x="7964" y="313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9"/>
            <p:cNvSpPr/>
            <p:nvPr/>
          </p:nvSpPr>
          <p:spPr bwMode="auto">
            <a:xfrm>
              <a:off x="3809" y="2094"/>
              <a:ext cx="1855" cy="917"/>
            </a:xfrm>
            <a:custGeom>
              <a:avLst/>
              <a:gdLst>
                <a:gd name="T0" fmla="*/ 0 w 9275"/>
                <a:gd name="T1" fmla="*/ 0 h 4587"/>
                <a:gd name="T2" fmla="*/ 9275 w 9275"/>
                <a:gd name="T3" fmla="*/ 4026 h 4587"/>
                <a:gd name="T4" fmla="*/ 9275 w 9275"/>
                <a:gd name="T5" fmla="*/ 4587 h 4587"/>
                <a:gd name="T6" fmla="*/ 0 w 9275"/>
                <a:gd name="T7" fmla="*/ 0 h 4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75" h="4587">
                  <a:moveTo>
                    <a:pt x="0" y="0"/>
                  </a:moveTo>
                  <a:lnTo>
                    <a:pt x="9275" y="4026"/>
                  </a:lnTo>
                  <a:lnTo>
                    <a:pt x="9275" y="458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0"/>
            <p:cNvSpPr/>
            <p:nvPr/>
          </p:nvSpPr>
          <p:spPr bwMode="auto">
            <a:xfrm>
              <a:off x="3997" y="2210"/>
              <a:ext cx="1667" cy="963"/>
            </a:xfrm>
            <a:custGeom>
              <a:avLst/>
              <a:gdLst>
                <a:gd name="T0" fmla="*/ 0 w 8336"/>
                <a:gd name="T1" fmla="*/ 0 h 4813"/>
                <a:gd name="T2" fmla="*/ 8336 w 8336"/>
                <a:gd name="T3" fmla="*/ 4492 h 4813"/>
                <a:gd name="T4" fmla="*/ 8336 w 8336"/>
                <a:gd name="T5" fmla="*/ 4813 h 4813"/>
                <a:gd name="T6" fmla="*/ 7875 w 8336"/>
                <a:gd name="T7" fmla="*/ 4813 h 4813"/>
                <a:gd name="T8" fmla="*/ 0 w 8336"/>
                <a:gd name="T9" fmla="*/ 0 h 4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36" h="4813">
                  <a:moveTo>
                    <a:pt x="0" y="0"/>
                  </a:moveTo>
                  <a:lnTo>
                    <a:pt x="8336" y="4492"/>
                  </a:lnTo>
                  <a:lnTo>
                    <a:pt x="8336" y="4813"/>
                  </a:lnTo>
                  <a:lnTo>
                    <a:pt x="7875" y="481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1"/>
            <p:cNvSpPr/>
            <p:nvPr/>
          </p:nvSpPr>
          <p:spPr bwMode="auto">
            <a:xfrm>
              <a:off x="3937" y="2201"/>
              <a:ext cx="1477" cy="972"/>
            </a:xfrm>
            <a:custGeom>
              <a:avLst/>
              <a:gdLst>
                <a:gd name="T0" fmla="*/ 0 w 7385"/>
                <a:gd name="T1" fmla="*/ 0 h 4860"/>
                <a:gd name="T2" fmla="*/ 7385 w 7385"/>
                <a:gd name="T3" fmla="*/ 4860 h 4860"/>
                <a:gd name="T4" fmla="*/ 6592 w 7385"/>
                <a:gd name="T5" fmla="*/ 4860 h 4860"/>
                <a:gd name="T6" fmla="*/ 0 w 7385"/>
                <a:gd name="T7" fmla="*/ 0 h 4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85" h="4860">
                  <a:moveTo>
                    <a:pt x="0" y="0"/>
                  </a:moveTo>
                  <a:lnTo>
                    <a:pt x="7385" y="4860"/>
                  </a:lnTo>
                  <a:lnTo>
                    <a:pt x="6592" y="486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2"/>
            <p:cNvSpPr/>
            <p:nvPr/>
          </p:nvSpPr>
          <p:spPr bwMode="auto">
            <a:xfrm>
              <a:off x="3734" y="2059"/>
              <a:ext cx="1401" cy="1114"/>
            </a:xfrm>
            <a:custGeom>
              <a:avLst/>
              <a:gdLst>
                <a:gd name="T0" fmla="*/ 0 w 7006"/>
                <a:gd name="T1" fmla="*/ 0 h 5569"/>
                <a:gd name="T2" fmla="*/ 7006 w 7006"/>
                <a:gd name="T3" fmla="*/ 5569 h 5569"/>
                <a:gd name="T4" fmla="*/ 6350 w 7006"/>
                <a:gd name="T5" fmla="*/ 5569 h 5569"/>
                <a:gd name="T6" fmla="*/ 0 w 7006"/>
                <a:gd name="T7" fmla="*/ 0 h 5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06" h="5569">
                  <a:moveTo>
                    <a:pt x="0" y="0"/>
                  </a:moveTo>
                  <a:lnTo>
                    <a:pt x="7006" y="5569"/>
                  </a:lnTo>
                  <a:lnTo>
                    <a:pt x="6350" y="556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3"/>
            <p:cNvSpPr/>
            <p:nvPr/>
          </p:nvSpPr>
          <p:spPr bwMode="auto">
            <a:xfrm>
              <a:off x="3987" y="2312"/>
              <a:ext cx="915" cy="861"/>
            </a:xfrm>
            <a:custGeom>
              <a:avLst/>
              <a:gdLst>
                <a:gd name="T0" fmla="*/ 0 w 4575"/>
                <a:gd name="T1" fmla="*/ 0 h 4305"/>
                <a:gd name="T2" fmla="*/ 4575 w 4575"/>
                <a:gd name="T3" fmla="*/ 4305 h 4305"/>
                <a:gd name="T4" fmla="*/ 4093 w 4575"/>
                <a:gd name="T5" fmla="*/ 4305 h 4305"/>
                <a:gd name="T6" fmla="*/ 0 w 4575"/>
                <a:gd name="T7" fmla="*/ 0 h 4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75" h="4305">
                  <a:moveTo>
                    <a:pt x="0" y="0"/>
                  </a:moveTo>
                  <a:lnTo>
                    <a:pt x="4575" y="4305"/>
                  </a:lnTo>
                  <a:lnTo>
                    <a:pt x="4093" y="430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4"/>
            <p:cNvSpPr/>
            <p:nvPr/>
          </p:nvSpPr>
          <p:spPr bwMode="auto">
            <a:xfrm>
              <a:off x="4035" y="2417"/>
              <a:ext cx="676" cy="756"/>
            </a:xfrm>
            <a:custGeom>
              <a:avLst/>
              <a:gdLst>
                <a:gd name="T0" fmla="*/ 0 w 3380"/>
                <a:gd name="T1" fmla="*/ 0 h 3779"/>
                <a:gd name="T2" fmla="*/ 3380 w 3380"/>
                <a:gd name="T3" fmla="*/ 3779 h 3779"/>
                <a:gd name="T4" fmla="*/ 3001 w 3380"/>
                <a:gd name="T5" fmla="*/ 3779 h 3779"/>
                <a:gd name="T6" fmla="*/ 0 w 3380"/>
                <a:gd name="T7" fmla="*/ 0 h 3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0" h="3779">
                  <a:moveTo>
                    <a:pt x="0" y="0"/>
                  </a:moveTo>
                  <a:lnTo>
                    <a:pt x="3380" y="3779"/>
                  </a:lnTo>
                  <a:lnTo>
                    <a:pt x="3001" y="377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5"/>
            <p:cNvSpPr/>
            <p:nvPr/>
          </p:nvSpPr>
          <p:spPr bwMode="auto">
            <a:xfrm>
              <a:off x="3828" y="2194"/>
              <a:ext cx="727" cy="979"/>
            </a:xfrm>
            <a:custGeom>
              <a:avLst/>
              <a:gdLst>
                <a:gd name="T0" fmla="*/ 0 w 3635"/>
                <a:gd name="T1" fmla="*/ 0 h 4893"/>
                <a:gd name="T2" fmla="*/ 3635 w 3635"/>
                <a:gd name="T3" fmla="*/ 4893 h 4893"/>
                <a:gd name="T4" fmla="*/ 3257 w 3635"/>
                <a:gd name="T5" fmla="*/ 4893 h 4893"/>
                <a:gd name="T6" fmla="*/ 0 w 3635"/>
                <a:gd name="T7" fmla="*/ 0 h 4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35" h="4893">
                  <a:moveTo>
                    <a:pt x="0" y="0"/>
                  </a:moveTo>
                  <a:lnTo>
                    <a:pt x="3635" y="4893"/>
                  </a:lnTo>
                  <a:lnTo>
                    <a:pt x="3257" y="489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6"/>
            <p:cNvSpPr/>
            <p:nvPr/>
          </p:nvSpPr>
          <p:spPr bwMode="auto">
            <a:xfrm>
              <a:off x="3982" y="2488"/>
              <a:ext cx="425" cy="685"/>
            </a:xfrm>
            <a:custGeom>
              <a:avLst/>
              <a:gdLst>
                <a:gd name="T0" fmla="*/ 0 w 2126"/>
                <a:gd name="T1" fmla="*/ 0 h 3426"/>
                <a:gd name="T2" fmla="*/ 2126 w 2126"/>
                <a:gd name="T3" fmla="*/ 3426 h 3426"/>
                <a:gd name="T4" fmla="*/ 1855 w 2126"/>
                <a:gd name="T5" fmla="*/ 3426 h 3426"/>
                <a:gd name="T6" fmla="*/ 0 w 2126"/>
                <a:gd name="T7" fmla="*/ 0 h 3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26" h="3426">
                  <a:moveTo>
                    <a:pt x="0" y="0"/>
                  </a:moveTo>
                  <a:lnTo>
                    <a:pt x="2126" y="3426"/>
                  </a:lnTo>
                  <a:lnTo>
                    <a:pt x="1855" y="342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7"/>
            <p:cNvSpPr/>
            <p:nvPr/>
          </p:nvSpPr>
          <p:spPr bwMode="auto">
            <a:xfrm>
              <a:off x="3803" y="2209"/>
              <a:ext cx="483" cy="964"/>
            </a:xfrm>
            <a:custGeom>
              <a:avLst/>
              <a:gdLst>
                <a:gd name="T0" fmla="*/ 0 w 2413"/>
                <a:gd name="T1" fmla="*/ 0 h 4820"/>
                <a:gd name="T2" fmla="*/ 2413 w 2413"/>
                <a:gd name="T3" fmla="*/ 4820 h 4820"/>
                <a:gd name="T4" fmla="*/ 2108 w 2413"/>
                <a:gd name="T5" fmla="*/ 4820 h 4820"/>
                <a:gd name="T6" fmla="*/ 0 w 2413"/>
                <a:gd name="T7" fmla="*/ 0 h 4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13" h="4820">
                  <a:moveTo>
                    <a:pt x="0" y="0"/>
                  </a:moveTo>
                  <a:lnTo>
                    <a:pt x="2413" y="4820"/>
                  </a:lnTo>
                  <a:lnTo>
                    <a:pt x="2108" y="482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8"/>
            <p:cNvSpPr/>
            <p:nvPr/>
          </p:nvSpPr>
          <p:spPr bwMode="auto">
            <a:xfrm>
              <a:off x="3780" y="2189"/>
              <a:ext cx="389" cy="984"/>
            </a:xfrm>
            <a:custGeom>
              <a:avLst/>
              <a:gdLst>
                <a:gd name="T0" fmla="*/ 0 w 1944"/>
                <a:gd name="T1" fmla="*/ 0 h 4921"/>
                <a:gd name="T2" fmla="*/ 1944 w 1944"/>
                <a:gd name="T3" fmla="*/ 4921 h 4921"/>
                <a:gd name="T4" fmla="*/ 1658 w 1944"/>
                <a:gd name="T5" fmla="*/ 4921 h 4921"/>
                <a:gd name="T6" fmla="*/ 0 w 1944"/>
                <a:gd name="T7" fmla="*/ 0 h 4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4" h="4921">
                  <a:moveTo>
                    <a:pt x="0" y="0"/>
                  </a:moveTo>
                  <a:lnTo>
                    <a:pt x="1944" y="4921"/>
                  </a:lnTo>
                  <a:lnTo>
                    <a:pt x="1658" y="49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9"/>
            <p:cNvSpPr/>
            <p:nvPr/>
          </p:nvSpPr>
          <p:spPr bwMode="auto">
            <a:xfrm>
              <a:off x="3855" y="2511"/>
              <a:ext cx="199" cy="662"/>
            </a:xfrm>
            <a:custGeom>
              <a:avLst/>
              <a:gdLst>
                <a:gd name="T0" fmla="*/ 0 w 996"/>
                <a:gd name="T1" fmla="*/ 0 h 3310"/>
                <a:gd name="T2" fmla="*/ 996 w 996"/>
                <a:gd name="T3" fmla="*/ 3310 h 3310"/>
                <a:gd name="T4" fmla="*/ 788 w 996"/>
                <a:gd name="T5" fmla="*/ 3310 h 3310"/>
                <a:gd name="T6" fmla="*/ 0 w 996"/>
                <a:gd name="T7" fmla="*/ 0 h 3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6" h="3310">
                  <a:moveTo>
                    <a:pt x="0" y="0"/>
                  </a:moveTo>
                  <a:lnTo>
                    <a:pt x="996" y="3310"/>
                  </a:lnTo>
                  <a:lnTo>
                    <a:pt x="788" y="331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0"/>
            <p:cNvSpPr/>
            <p:nvPr/>
          </p:nvSpPr>
          <p:spPr bwMode="auto">
            <a:xfrm>
              <a:off x="3757" y="2195"/>
              <a:ext cx="199" cy="978"/>
            </a:xfrm>
            <a:custGeom>
              <a:avLst/>
              <a:gdLst>
                <a:gd name="T0" fmla="*/ 0 w 996"/>
                <a:gd name="T1" fmla="*/ 0 h 4890"/>
                <a:gd name="T2" fmla="*/ 996 w 996"/>
                <a:gd name="T3" fmla="*/ 4890 h 4890"/>
                <a:gd name="T4" fmla="*/ 738 w 996"/>
                <a:gd name="T5" fmla="*/ 4890 h 4890"/>
                <a:gd name="T6" fmla="*/ 0 w 996"/>
                <a:gd name="T7" fmla="*/ 0 h 4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6" h="4890">
                  <a:moveTo>
                    <a:pt x="0" y="0"/>
                  </a:moveTo>
                  <a:lnTo>
                    <a:pt x="996" y="4890"/>
                  </a:lnTo>
                  <a:lnTo>
                    <a:pt x="738" y="489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1"/>
            <p:cNvSpPr/>
            <p:nvPr/>
          </p:nvSpPr>
          <p:spPr bwMode="auto">
            <a:xfrm>
              <a:off x="3776" y="2552"/>
              <a:ext cx="73" cy="621"/>
            </a:xfrm>
            <a:custGeom>
              <a:avLst/>
              <a:gdLst>
                <a:gd name="T0" fmla="*/ 0 w 366"/>
                <a:gd name="T1" fmla="*/ 0 h 3104"/>
                <a:gd name="T2" fmla="*/ 366 w 366"/>
                <a:gd name="T3" fmla="*/ 3104 h 3104"/>
                <a:gd name="T4" fmla="*/ 180 w 366"/>
                <a:gd name="T5" fmla="*/ 3104 h 3104"/>
                <a:gd name="T6" fmla="*/ 0 w 366"/>
                <a:gd name="T7" fmla="*/ 0 h 3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6" h="3104">
                  <a:moveTo>
                    <a:pt x="0" y="0"/>
                  </a:moveTo>
                  <a:lnTo>
                    <a:pt x="366" y="3104"/>
                  </a:lnTo>
                  <a:lnTo>
                    <a:pt x="180" y="310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2"/>
            <p:cNvSpPr/>
            <p:nvPr/>
          </p:nvSpPr>
          <p:spPr bwMode="auto">
            <a:xfrm>
              <a:off x="3708" y="2225"/>
              <a:ext cx="49" cy="948"/>
            </a:xfrm>
            <a:custGeom>
              <a:avLst/>
              <a:gdLst>
                <a:gd name="T0" fmla="*/ 123 w 246"/>
                <a:gd name="T1" fmla="*/ 0 h 4742"/>
                <a:gd name="T2" fmla="*/ 246 w 246"/>
                <a:gd name="T3" fmla="*/ 4742 h 4742"/>
                <a:gd name="T4" fmla="*/ 0 w 246"/>
                <a:gd name="T5" fmla="*/ 4742 h 4742"/>
                <a:gd name="T6" fmla="*/ 123 w 246"/>
                <a:gd name="T7" fmla="*/ 0 h 4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6" h="4742">
                  <a:moveTo>
                    <a:pt x="123" y="0"/>
                  </a:moveTo>
                  <a:lnTo>
                    <a:pt x="246" y="4742"/>
                  </a:lnTo>
                  <a:lnTo>
                    <a:pt x="0" y="4742"/>
                  </a:lnTo>
                  <a:lnTo>
                    <a:pt x="1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3"/>
            <p:cNvSpPr/>
            <p:nvPr/>
          </p:nvSpPr>
          <p:spPr bwMode="auto">
            <a:xfrm>
              <a:off x="3614" y="2443"/>
              <a:ext cx="85" cy="730"/>
            </a:xfrm>
            <a:custGeom>
              <a:avLst/>
              <a:gdLst>
                <a:gd name="T0" fmla="*/ 426 w 426"/>
                <a:gd name="T1" fmla="*/ 0 h 3650"/>
                <a:gd name="T2" fmla="*/ 209 w 426"/>
                <a:gd name="T3" fmla="*/ 3650 h 3650"/>
                <a:gd name="T4" fmla="*/ 0 w 426"/>
                <a:gd name="T5" fmla="*/ 3650 h 3650"/>
                <a:gd name="T6" fmla="*/ 426 w 426"/>
                <a:gd name="T7" fmla="*/ 0 h 3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6" h="3650">
                  <a:moveTo>
                    <a:pt x="426" y="0"/>
                  </a:moveTo>
                  <a:lnTo>
                    <a:pt x="209" y="3650"/>
                  </a:lnTo>
                  <a:lnTo>
                    <a:pt x="0" y="3650"/>
                  </a:lnTo>
                  <a:lnTo>
                    <a:pt x="4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4"/>
            <p:cNvSpPr/>
            <p:nvPr/>
          </p:nvSpPr>
          <p:spPr bwMode="auto">
            <a:xfrm>
              <a:off x="3511" y="2303"/>
              <a:ext cx="179" cy="870"/>
            </a:xfrm>
            <a:custGeom>
              <a:avLst/>
              <a:gdLst>
                <a:gd name="T0" fmla="*/ 892 w 892"/>
                <a:gd name="T1" fmla="*/ 0 h 4349"/>
                <a:gd name="T2" fmla="*/ 241 w 892"/>
                <a:gd name="T3" fmla="*/ 4349 h 4349"/>
                <a:gd name="T4" fmla="*/ 0 w 892"/>
                <a:gd name="T5" fmla="*/ 4349 h 4349"/>
                <a:gd name="T6" fmla="*/ 892 w 892"/>
                <a:gd name="T7" fmla="*/ 0 h 4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2" h="4349">
                  <a:moveTo>
                    <a:pt x="892" y="0"/>
                  </a:moveTo>
                  <a:lnTo>
                    <a:pt x="241" y="4349"/>
                  </a:lnTo>
                  <a:lnTo>
                    <a:pt x="0" y="4349"/>
                  </a:lnTo>
                  <a:lnTo>
                    <a:pt x="89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5"/>
            <p:cNvSpPr/>
            <p:nvPr/>
          </p:nvSpPr>
          <p:spPr bwMode="auto">
            <a:xfrm>
              <a:off x="3412" y="2538"/>
              <a:ext cx="192" cy="635"/>
            </a:xfrm>
            <a:custGeom>
              <a:avLst/>
              <a:gdLst>
                <a:gd name="T0" fmla="*/ 958 w 958"/>
                <a:gd name="T1" fmla="*/ 0 h 3177"/>
                <a:gd name="T2" fmla="*/ 203 w 958"/>
                <a:gd name="T3" fmla="*/ 3177 h 3177"/>
                <a:gd name="T4" fmla="*/ 0 w 958"/>
                <a:gd name="T5" fmla="*/ 3177 h 3177"/>
                <a:gd name="T6" fmla="*/ 958 w 958"/>
                <a:gd name="T7" fmla="*/ 0 h 3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8" h="3177">
                  <a:moveTo>
                    <a:pt x="958" y="0"/>
                  </a:moveTo>
                  <a:lnTo>
                    <a:pt x="203" y="3177"/>
                  </a:lnTo>
                  <a:lnTo>
                    <a:pt x="0" y="3177"/>
                  </a:lnTo>
                  <a:lnTo>
                    <a:pt x="95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6"/>
            <p:cNvSpPr/>
            <p:nvPr/>
          </p:nvSpPr>
          <p:spPr bwMode="auto">
            <a:xfrm>
              <a:off x="3304" y="2550"/>
              <a:ext cx="249" cy="623"/>
            </a:xfrm>
            <a:custGeom>
              <a:avLst/>
              <a:gdLst>
                <a:gd name="T0" fmla="*/ 1246 w 1246"/>
                <a:gd name="T1" fmla="*/ 0 h 3114"/>
                <a:gd name="T2" fmla="*/ 212 w 1246"/>
                <a:gd name="T3" fmla="*/ 3114 h 3114"/>
                <a:gd name="T4" fmla="*/ 0 w 1246"/>
                <a:gd name="T5" fmla="*/ 3114 h 3114"/>
                <a:gd name="T6" fmla="*/ 1246 w 1246"/>
                <a:gd name="T7" fmla="*/ 0 h 3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46" h="3114">
                  <a:moveTo>
                    <a:pt x="1246" y="0"/>
                  </a:moveTo>
                  <a:lnTo>
                    <a:pt x="212" y="3114"/>
                  </a:lnTo>
                  <a:lnTo>
                    <a:pt x="0" y="3114"/>
                  </a:lnTo>
                  <a:lnTo>
                    <a:pt x="12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7"/>
            <p:cNvSpPr/>
            <p:nvPr/>
          </p:nvSpPr>
          <p:spPr bwMode="auto">
            <a:xfrm>
              <a:off x="3186" y="2508"/>
              <a:ext cx="336" cy="665"/>
            </a:xfrm>
            <a:custGeom>
              <a:avLst/>
              <a:gdLst>
                <a:gd name="T0" fmla="*/ 1682 w 1682"/>
                <a:gd name="T1" fmla="*/ 0 h 3326"/>
                <a:gd name="T2" fmla="*/ 242 w 1682"/>
                <a:gd name="T3" fmla="*/ 3326 h 3326"/>
                <a:gd name="T4" fmla="*/ 0 w 1682"/>
                <a:gd name="T5" fmla="*/ 3326 h 3326"/>
                <a:gd name="T6" fmla="*/ 1682 w 1682"/>
                <a:gd name="T7" fmla="*/ 0 h 3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2" h="3326">
                  <a:moveTo>
                    <a:pt x="1682" y="0"/>
                  </a:moveTo>
                  <a:lnTo>
                    <a:pt x="242" y="3326"/>
                  </a:lnTo>
                  <a:lnTo>
                    <a:pt x="0" y="3326"/>
                  </a:lnTo>
                  <a:lnTo>
                    <a:pt x="168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8"/>
            <p:cNvSpPr/>
            <p:nvPr/>
          </p:nvSpPr>
          <p:spPr bwMode="auto">
            <a:xfrm>
              <a:off x="3052" y="2179"/>
              <a:ext cx="611" cy="994"/>
            </a:xfrm>
            <a:custGeom>
              <a:avLst/>
              <a:gdLst>
                <a:gd name="T0" fmla="*/ 3058 w 3058"/>
                <a:gd name="T1" fmla="*/ 0 h 4972"/>
                <a:gd name="T2" fmla="*/ 340 w 3058"/>
                <a:gd name="T3" fmla="*/ 4972 h 4972"/>
                <a:gd name="T4" fmla="*/ 0 w 3058"/>
                <a:gd name="T5" fmla="*/ 4972 h 4972"/>
                <a:gd name="T6" fmla="*/ 3058 w 3058"/>
                <a:gd name="T7" fmla="*/ 0 h 4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58" h="4972">
                  <a:moveTo>
                    <a:pt x="3058" y="0"/>
                  </a:moveTo>
                  <a:lnTo>
                    <a:pt x="340" y="4972"/>
                  </a:lnTo>
                  <a:lnTo>
                    <a:pt x="0" y="4972"/>
                  </a:lnTo>
                  <a:lnTo>
                    <a:pt x="305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9"/>
            <p:cNvSpPr/>
            <p:nvPr/>
          </p:nvSpPr>
          <p:spPr bwMode="auto">
            <a:xfrm>
              <a:off x="2915" y="2397"/>
              <a:ext cx="580" cy="776"/>
            </a:xfrm>
            <a:custGeom>
              <a:avLst/>
              <a:gdLst>
                <a:gd name="T0" fmla="*/ 2899 w 2899"/>
                <a:gd name="T1" fmla="*/ 0 h 3880"/>
                <a:gd name="T2" fmla="*/ 332 w 2899"/>
                <a:gd name="T3" fmla="*/ 3880 h 3880"/>
                <a:gd name="T4" fmla="*/ 0 w 2899"/>
                <a:gd name="T5" fmla="*/ 3880 h 3880"/>
                <a:gd name="T6" fmla="*/ 2899 w 2899"/>
                <a:gd name="T7" fmla="*/ 0 h 3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99" h="3880">
                  <a:moveTo>
                    <a:pt x="2899" y="0"/>
                  </a:moveTo>
                  <a:lnTo>
                    <a:pt x="332" y="3880"/>
                  </a:lnTo>
                  <a:lnTo>
                    <a:pt x="0" y="3880"/>
                  </a:lnTo>
                  <a:lnTo>
                    <a:pt x="289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0"/>
            <p:cNvSpPr/>
            <p:nvPr/>
          </p:nvSpPr>
          <p:spPr bwMode="auto">
            <a:xfrm>
              <a:off x="2748" y="2165"/>
              <a:ext cx="895" cy="1008"/>
            </a:xfrm>
            <a:custGeom>
              <a:avLst/>
              <a:gdLst>
                <a:gd name="T0" fmla="*/ 4476 w 4476"/>
                <a:gd name="T1" fmla="*/ 0 h 5041"/>
                <a:gd name="T2" fmla="*/ 441 w 4476"/>
                <a:gd name="T3" fmla="*/ 5041 h 5041"/>
                <a:gd name="T4" fmla="*/ 0 w 4476"/>
                <a:gd name="T5" fmla="*/ 5041 h 5041"/>
                <a:gd name="T6" fmla="*/ 4476 w 4476"/>
                <a:gd name="T7" fmla="*/ 0 h 5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76" h="5041">
                  <a:moveTo>
                    <a:pt x="4476" y="0"/>
                  </a:moveTo>
                  <a:lnTo>
                    <a:pt x="441" y="5041"/>
                  </a:lnTo>
                  <a:lnTo>
                    <a:pt x="0" y="5041"/>
                  </a:lnTo>
                  <a:lnTo>
                    <a:pt x="44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1"/>
            <p:cNvSpPr/>
            <p:nvPr/>
          </p:nvSpPr>
          <p:spPr bwMode="auto">
            <a:xfrm>
              <a:off x="2559" y="2157"/>
              <a:ext cx="1075" cy="1016"/>
            </a:xfrm>
            <a:custGeom>
              <a:avLst/>
              <a:gdLst>
                <a:gd name="T0" fmla="*/ 5375 w 5375"/>
                <a:gd name="T1" fmla="*/ 0 h 5082"/>
                <a:gd name="T2" fmla="*/ 522 w 5375"/>
                <a:gd name="T3" fmla="*/ 5082 h 5082"/>
                <a:gd name="T4" fmla="*/ 0 w 5375"/>
                <a:gd name="T5" fmla="*/ 5082 h 5082"/>
                <a:gd name="T6" fmla="*/ 5375 w 5375"/>
                <a:gd name="T7" fmla="*/ 0 h 5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75" h="5082">
                  <a:moveTo>
                    <a:pt x="5375" y="0"/>
                  </a:moveTo>
                  <a:lnTo>
                    <a:pt x="522" y="5082"/>
                  </a:lnTo>
                  <a:lnTo>
                    <a:pt x="0" y="5082"/>
                  </a:lnTo>
                  <a:lnTo>
                    <a:pt x="53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2"/>
            <p:cNvSpPr/>
            <p:nvPr/>
          </p:nvSpPr>
          <p:spPr bwMode="auto">
            <a:xfrm>
              <a:off x="2337" y="2324"/>
              <a:ext cx="1078" cy="849"/>
            </a:xfrm>
            <a:custGeom>
              <a:avLst/>
              <a:gdLst>
                <a:gd name="T0" fmla="*/ 5388 w 5388"/>
                <a:gd name="T1" fmla="*/ 0 h 4244"/>
                <a:gd name="T2" fmla="*/ 590 w 5388"/>
                <a:gd name="T3" fmla="*/ 4244 h 4244"/>
                <a:gd name="T4" fmla="*/ 0 w 5388"/>
                <a:gd name="T5" fmla="*/ 4244 h 4244"/>
                <a:gd name="T6" fmla="*/ 5388 w 5388"/>
                <a:gd name="T7" fmla="*/ 0 h 4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88" h="4244">
                  <a:moveTo>
                    <a:pt x="5388" y="0"/>
                  </a:moveTo>
                  <a:lnTo>
                    <a:pt x="590" y="4244"/>
                  </a:lnTo>
                  <a:lnTo>
                    <a:pt x="0" y="4244"/>
                  </a:lnTo>
                  <a:lnTo>
                    <a:pt x="538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3"/>
            <p:cNvSpPr/>
            <p:nvPr/>
          </p:nvSpPr>
          <p:spPr bwMode="auto">
            <a:xfrm>
              <a:off x="2049" y="2106"/>
              <a:ext cx="1615" cy="1067"/>
            </a:xfrm>
            <a:custGeom>
              <a:avLst/>
              <a:gdLst>
                <a:gd name="T0" fmla="*/ 8075 w 8075"/>
                <a:gd name="T1" fmla="*/ 0 h 5333"/>
                <a:gd name="T2" fmla="*/ 815 w 8075"/>
                <a:gd name="T3" fmla="*/ 5333 h 5333"/>
                <a:gd name="T4" fmla="*/ 0 w 8075"/>
                <a:gd name="T5" fmla="*/ 5333 h 5333"/>
                <a:gd name="T6" fmla="*/ 8075 w 8075"/>
                <a:gd name="T7" fmla="*/ 0 h 5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75" h="5333">
                  <a:moveTo>
                    <a:pt x="8075" y="0"/>
                  </a:moveTo>
                  <a:lnTo>
                    <a:pt x="815" y="5333"/>
                  </a:lnTo>
                  <a:lnTo>
                    <a:pt x="0" y="5333"/>
                  </a:lnTo>
                  <a:lnTo>
                    <a:pt x="80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4"/>
            <p:cNvSpPr/>
            <p:nvPr/>
          </p:nvSpPr>
          <p:spPr bwMode="auto">
            <a:xfrm>
              <a:off x="2016" y="2059"/>
              <a:ext cx="1716" cy="1042"/>
            </a:xfrm>
            <a:custGeom>
              <a:avLst/>
              <a:gdLst>
                <a:gd name="T0" fmla="*/ 8580 w 8580"/>
                <a:gd name="T1" fmla="*/ 0 h 5208"/>
                <a:gd name="T2" fmla="*/ 0 w 8580"/>
                <a:gd name="T3" fmla="*/ 5208 h 5208"/>
                <a:gd name="T4" fmla="*/ 0 w 8580"/>
                <a:gd name="T5" fmla="*/ 4657 h 5208"/>
                <a:gd name="T6" fmla="*/ 8580 w 8580"/>
                <a:gd name="T7" fmla="*/ 0 h 5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80" h="5208">
                  <a:moveTo>
                    <a:pt x="8580" y="0"/>
                  </a:moveTo>
                  <a:lnTo>
                    <a:pt x="0" y="5208"/>
                  </a:lnTo>
                  <a:lnTo>
                    <a:pt x="0" y="4657"/>
                  </a:lnTo>
                  <a:lnTo>
                    <a:pt x="85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5"/>
            <p:cNvSpPr/>
            <p:nvPr/>
          </p:nvSpPr>
          <p:spPr bwMode="auto">
            <a:xfrm>
              <a:off x="2016" y="2094"/>
              <a:ext cx="1641" cy="812"/>
            </a:xfrm>
            <a:custGeom>
              <a:avLst/>
              <a:gdLst>
                <a:gd name="T0" fmla="*/ 8203 w 8203"/>
                <a:gd name="T1" fmla="*/ 0 h 4058"/>
                <a:gd name="T2" fmla="*/ 0 w 8203"/>
                <a:gd name="T3" fmla="*/ 4058 h 4058"/>
                <a:gd name="T4" fmla="*/ 0 w 8203"/>
                <a:gd name="T5" fmla="*/ 3561 h 4058"/>
                <a:gd name="T6" fmla="*/ 8203 w 8203"/>
                <a:gd name="T7" fmla="*/ 0 h 4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03" h="4058">
                  <a:moveTo>
                    <a:pt x="8203" y="0"/>
                  </a:moveTo>
                  <a:lnTo>
                    <a:pt x="0" y="4058"/>
                  </a:lnTo>
                  <a:lnTo>
                    <a:pt x="0" y="3561"/>
                  </a:lnTo>
                  <a:lnTo>
                    <a:pt x="82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6"/>
            <p:cNvSpPr/>
            <p:nvPr/>
          </p:nvSpPr>
          <p:spPr bwMode="auto">
            <a:xfrm>
              <a:off x="2016" y="2228"/>
              <a:ext cx="1249" cy="494"/>
            </a:xfrm>
            <a:custGeom>
              <a:avLst/>
              <a:gdLst>
                <a:gd name="T0" fmla="*/ 6244 w 6244"/>
                <a:gd name="T1" fmla="*/ 0 h 2472"/>
                <a:gd name="T2" fmla="*/ 0 w 6244"/>
                <a:gd name="T3" fmla="*/ 2472 h 2472"/>
                <a:gd name="T4" fmla="*/ 0 w 6244"/>
                <a:gd name="T5" fmla="*/ 2056 h 2472"/>
                <a:gd name="T6" fmla="*/ 6244 w 6244"/>
                <a:gd name="T7" fmla="*/ 0 h 2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44" h="2472">
                  <a:moveTo>
                    <a:pt x="6244" y="0"/>
                  </a:moveTo>
                  <a:lnTo>
                    <a:pt x="0" y="2472"/>
                  </a:lnTo>
                  <a:lnTo>
                    <a:pt x="0" y="2056"/>
                  </a:lnTo>
                  <a:lnTo>
                    <a:pt x="624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7"/>
            <p:cNvSpPr/>
            <p:nvPr/>
          </p:nvSpPr>
          <p:spPr bwMode="auto">
            <a:xfrm>
              <a:off x="2016" y="2137"/>
              <a:ext cx="1422" cy="421"/>
            </a:xfrm>
            <a:custGeom>
              <a:avLst/>
              <a:gdLst>
                <a:gd name="T0" fmla="*/ 7111 w 7111"/>
                <a:gd name="T1" fmla="*/ 0 h 2105"/>
                <a:gd name="T2" fmla="*/ 0 w 7111"/>
                <a:gd name="T3" fmla="*/ 2105 h 2105"/>
                <a:gd name="T4" fmla="*/ 0 w 7111"/>
                <a:gd name="T5" fmla="*/ 1692 h 2105"/>
                <a:gd name="T6" fmla="*/ 7111 w 7111"/>
                <a:gd name="T7" fmla="*/ 0 h 2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11" h="2105">
                  <a:moveTo>
                    <a:pt x="7111" y="0"/>
                  </a:moveTo>
                  <a:lnTo>
                    <a:pt x="0" y="2105"/>
                  </a:lnTo>
                  <a:lnTo>
                    <a:pt x="0" y="1692"/>
                  </a:lnTo>
                  <a:lnTo>
                    <a:pt x="71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8"/>
            <p:cNvSpPr/>
            <p:nvPr/>
          </p:nvSpPr>
          <p:spPr bwMode="auto">
            <a:xfrm>
              <a:off x="2016" y="2150"/>
              <a:ext cx="1199" cy="247"/>
            </a:xfrm>
            <a:custGeom>
              <a:avLst/>
              <a:gdLst>
                <a:gd name="T0" fmla="*/ 5995 w 5995"/>
                <a:gd name="T1" fmla="*/ 0 h 1236"/>
                <a:gd name="T2" fmla="*/ 0 w 5995"/>
                <a:gd name="T3" fmla="*/ 1236 h 1236"/>
                <a:gd name="T4" fmla="*/ 0 w 5995"/>
                <a:gd name="T5" fmla="*/ 868 h 1236"/>
                <a:gd name="T6" fmla="*/ 5995 w 5995"/>
                <a:gd name="T7" fmla="*/ 0 h 1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95" h="1236">
                  <a:moveTo>
                    <a:pt x="5995" y="0"/>
                  </a:moveTo>
                  <a:lnTo>
                    <a:pt x="0" y="1236"/>
                  </a:lnTo>
                  <a:lnTo>
                    <a:pt x="0" y="868"/>
                  </a:lnTo>
                  <a:lnTo>
                    <a:pt x="599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9"/>
            <p:cNvSpPr/>
            <p:nvPr/>
          </p:nvSpPr>
          <p:spPr bwMode="auto">
            <a:xfrm>
              <a:off x="2016" y="2095"/>
              <a:ext cx="1303" cy="151"/>
            </a:xfrm>
            <a:custGeom>
              <a:avLst/>
              <a:gdLst>
                <a:gd name="T0" fmla="*/ 6516 w 6516"/>
                <a:gd name="T1" fmla="*/ 0 h 755"/>
                <a:gd name="T2" fmla="*/ 0 w 6516"/>
                <a:gd name="T3" fmla="*/ 755 h 755"/>
                <a:gd name="T4" fmla="*/ 0 w 6516"/>
                <a:gd name="T5" fmla="*/ 381 h 755"/>
                <a:gd name="T6" fmla="*/ 6516 w 6516"/>
                <a:gd name="T7" fmla="*/ 0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16" h="755">
                  <a:moveTo>
                    <a:pt x="6516" y="0"/>
                  </a:moveTo>
                  <a:lnTo>
                    <a:pt x="0" y="755"/>
                  </a:lnTo>
                  <a:lnTo>
                    <a:pt x="0" y="381"/>
                  </a:lnTo>
                  <a:lnTo>
                    <a:pt x="65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0"/>
            <p:cNvSpPr/>
            <p:nvPr/>
          </p:nvSpPr>
          <p:spPr bwMode="auto">
            <a:xfrm>
              <a:off x="2016" y="2018"/>
              <a:ext cx="1661" cy="81"/>
            </a:xfrm>
            <a:custGeom>
              <a:avLst/>
              <a:gdLst>
                <a:gd name="T0" fmla="*/ 8303 w 8303"/>
                <a:gd name="T1" fmla="*/ 204 h 408"/>
                <a:gd name="T2" fmla="*/ 0 w 8303"/>
                <a:gd name="T3" fmla="*/ 408 h 408"/>
                <a:gd name="T4" fmla="*/ 0 w 8303"/>
                <a:gd name="T5" fmla="*/ 0 h 408"/>
                <a:gd name="T6" fmla="*/ 8303 w 8303"/>
                <a:gd name="T7" fmla="*/ 20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03" h="408">
                  <a:moveTo>
                    <a:pt x="8303" y="204"/>
                  </a:moveTo>
                  <a:lnTo>
                    <a:pt x="0" y="408"/>
                  </a:lnTo>
                  <a:lnTo>
                    <a:pt x="0" y="0"/>
                  </a:lnTo>
                  <a:lnTo>
                    <a:pt x="8303" y="2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1"/>
            <p:cNvSpPr/>
            <p:nvPr/>
          </p:nvSpPr>
          <p:spPr bwMode="auto">
            <a:xfrm>
              <a:off x="2016" y="1872"/>
              <a:ext cx="1276" cy="148"/>
            </a:xfrm>
            <a:custGeom>
              <a:avLst/>
              <a:gdLst>
                <a:gd name="T0" fmla="*/ 6378 w 6378"/>
                <a:gd name="T1" fmla="*/ 741 h 741"/>
                <a:gd name="T2" fmla="*/ 0 w 6378"/>
                <a:gd name="T3" fmla="*/ 370 h 741"/>
                <a:gd name="T4" fmla="*/ 0 w 6378"/>
                <a:gd name="T5" fmla="*/ 0 h 741"/>
                <a:gd name="T6" fmla="*/ 6378 w 6378"/>
                <a:gd name="T7" fmla="*/ 741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78" h="741">
                  <a:moveTo>
                    <a:pt x="6378" y="741"/>
                  </a:moveTo>
                  <a:lnTo>
                    <a:pt x="0" y="370"/>
                  </a:lnTo>
                  <a:lnTo>
                    <a:pt x="0" y="0"/>
                  </a:lnTo>
                  <a:lnTo>
                    <a:pt x="6378" y="7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2"/>
            <p:cNvSpPr/>
            <p:nvPr/>
          </p:nvSpPr>
          <p:spPr bwMode="auto">
            <a:xfrm>
              <a:off x="2016" y="1716"/>
              <a:ext cx="1552" cy="314"/>
            </a:xfrm>
            <a:custGeom>
              <a:avLst/>
              <a:gdLst>
                <a:gd name="T0" fmla="*/ 7762 w 7762"/>
                <a:gd name="T1" fmla="*/ 1569 h 1569"/>
                <a:gd name="T2" fmla="*/ 0 w 7762"/>
                <a:gd name="T3" fmla="*/ 412 h 1569"/>
                <a:gd name="T4" fmla="*/ 0 w 7762"/>
                <a:gd name="T5" fmla="*/ 0 h 1569"/>
                <a:gd name="T6" fmla="*/ 7762 w 7762"/>
                <a:gd name="T7" fmla="*/ 1569 h 1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62" h="1569">
                  <a:moveTo>
                    <a:pt x="7762" y="1569"/>
                  </a:moveTo>
                  <a:lnTo>
                    <a:pt x="0" y="412"/>
                  </a:lnTo>
                  <a:lnTo>
                    <a:pt x="0" y="0"/>
                  </a:lnTo>
                  <a:lnTo>
                    <a:pt x="7762" y="15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3"/>
            <p:cNvSpPr/>
            <p:nvPr/>
          </p:nvSpPr>
          <p:spPr bwMode="auto">
            <a:xfrm>
              <a:off x="2016" y="1556"/>
              <a:ext cx="1716" cy="502"/>
            </a:xfrm>
            <a:custGeom>
              <a:avLst/>
              <a:gdLst>
                <a:gd name="T0" fmla="*/ 8579 w 8579"/>
                <a:gd name="T1" fmla="*/ 2511 h 2511"/>
                <a:gd name="T2" fmla="*/ 0 w 8579"/>
                <a:gd name="T3" fmla="*/ 444 h 2511"/>
                <a:gd name="T4" fmla="*/ 0 w 8579"/>
                <a:gd name="T5" fmla="*/ 0 h 2511"/>
                <a:gd name="T6" fmla="*/ 8579 w 8579"/>
                <a:gd name="T7" fmla="*/ 2511 h 2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79" h="2511">
                  <a:moveTo>
                    <a:pt x="8579" y="2511"/>
                  </a:moveTo>
                  <a:lnTo>
                    <a:pt x="0" y="444"/>
                  </a:lnTo>
                  <a:lnTo>
                    <a:pt x="0" y="0"/>
                  </a:lnTo>
                  <a:lnTo>
                    <a:pt x="8579" y="25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4"/>
            <p:cNvSpPr/>
            <p:nvPr/>
          </p:nvSpPr>
          <p:spPr bwMode="auto">
            <a:xfrm>
              <a:off x="2016" y="1395"/>
              <a:ext cx="1197" cy="475"/>
            </a:xfrm>
            <a:custGeom>
              <a:avLst/>
              <a:gdLst>
                <a:gd name="T0" fmla="*/ 5984 w 5984"/>
                <a:gd name="T1" fmla="*/ 2374 h 2374"/>
                <a:gd name="T2" fmla="*/ 0 w 5984"/>
                <a:gd name="T3" fmla="*/ 410 h 2374"/>
                <a:gd name="T4" fmla="*/ 0 w 5984"/>
                <a:gd name="T5" fmla="*/ 0 h 2374"/>
                <a:gd name="T6" fmla="*/ 5984 w 5984"/>
                <a:gd name="T7" fmla="*/ 2374 h 2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84" h="2374">
                  <a:moveTo>
                    <a:pt x="5984" y="2374"/>
                  </a:moveTo>
                  <a:lnTo>
                    <a:pt x="0" y="410"/>
                  </a:lnTo>
                  <a:lnTo>
                    <a:pt x="0" y="0"/>
                  </a:lnTo>
                  <a:lnTo>
                    <a:pt x="5984" y="23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5"/>
            <p:cNvSpPr/>
            <p:nvPr/>
          </p:nvSpPr>
          <p:spPr bwMode="auto">
            <a:xfrm>
              <a:off x="2016" y="1213"/>
              <a:ext cx="1566" cy="775"/>
            </a:xfrm>
            <a:custGeom>
              <a:avLst/>
              <a:gdLst>
                <a:gd name="T0" fmla="*/ 7828 w 7828"/>
                <a:gd name="T1" fmla="*/ 3879 h 3879"/>
                <a:gd name="T2" fmla="*/ 0 w 7828"/>
                <a:gd name="T3" fmla="*/ 489 h 3879"/>
                <a:gd name="T4" fmla="*/ 0 w 7828"/>
                <a:gd name="T5" fmla="*/ 0 h 3879"/>
                <a:gd name="T6" fmla="*/ 7828 w 7828"/>
                <a:gd name="T7" fmla="*/ 3879 h 3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28" h="3879">
                  <a:moveTo>
                    <a:pt x="7828" y="3879"/>
                  </a:moveTo>
                  <a:lnTo>
                    <a:pt x="0" y="489"/>
                  </a:lnTo>
                  <a:lnTo>
                    <a:pt x="0" y="0"/>
                  </a:lnTo>
                  <a:lnTo>
                    <a:pt x="7828" y="38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6"/>
            <p:cNvSpPr/>
            <p:nvPr/>
          </p:nvSpPr>
          <p:spPr bwMode="auto">
            <a:xfrm>
              <a:off x="2059" y="1147"/>
              <a:ext cx="1410" cy="760"/>
            </a:xfrm>
            <a:custGeom>
              <a:avLst/>
              <a:gdLst>
                <a:gd name="T0" fmla="*/ 7051 w 7051"/>
                <a:gd name="T1" fmla="*/ 3800 h 3800"/>
                <a:gd name="T2" fmla="*/ 0 w 7051"/>
                <a:gd name="T3" fmla="*/ 0 h 3800"/>
                <a:gd name="T4" fmla="*/ 835 w 7051"/>
                <a:gd name="T5" fmla="*/ 0 h 3800"/>
                <a:gd name="T6" fmla="*/ 7051 w 7051"/>
                <a:gd name="T7" fmla="*/ 3800 h 3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51" h="3800">
                  <a:moveTo>
                    <a:pt x="7051" y="3800"/>
                  </a:moveTo>
                  <a:lnTo>
                    <a:pt x="0" y="0"/>
                  </a:lnTo>
                  <a:lnTo>
                    <a:pt x="835" y="0"/>
                  </a:lnTo>
                  <a:lnTo>
                    <a:pt x="7051" y="38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7"/>
            <p:cNvSpPr/>
            <p:nvPr/>
          </p:nvSpPr>
          <p:spPr bwMode="auto">
            <a:xfrm>
              <a:off x="2360" y="1147"/>
              <a:ext cx="1146" cy="753"/>
            </a:xfrm>
            <a:custGeom>
              <a:avLst/>
              <a:gdLst>
                <a:gd name="T0" fmla="*/ 5729 w 5729"/>
                <a:gd name="T1" fmla="*/ 3767 h 3767"/>
                <a:gd name="T2" fmla="*/ 0 w 5729"/>
                <a:gd name="T3" fmla="*/ 0 h 3767"/>
                <a:gd name="T4" fmla="*/ 620 w 5729"/>
                <a:gd name="T5" fmla="*/ 0 h 3767"/>
                <a:gd name="T6" fmla="*/ 5729 w 5729"/>
                <a:gd name="T7" fmla="*/ 3767 h 3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29" h="3767">
                  <a:moveTo>
                    <a:pt x="5729" y="3767"/>
                  </a:moveTo>
                  <a:lnTo>
                    <a:pt x="0" y="0"/>
                  </a:lnTo>
                  <a:lnTo>
                    <a:pt x="620" y="0"/>
                  </a:lnTo>
                  <a:lnTo>
                    <a:pt x="5729" y="37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48"/>
            <p:cNvSpPr/>
            <p:nvPr/>
          </p:nvSpPr>
          <p:spPr bwMode="auto">
            <a:xfrm>
              <a:off x="2596" y="1147"/>
              <a:ext cx="776" cy="611"/>
            </a:xfrm>
            <a:custGeom>
              <a:avLst/>
              <a:gdLst>
                <a:gd name="T0" fmla="*/ 3882 w 3882"/>
                <a:gd name="T1" fmla="*/ 3054 h 3054"/>
                <a:gd name="T2" fmla="*/ 0 w 3882"/>
                <a:gd name="T3" fmla="*/ 0 h 3054"/>
                <a:gd name="T4" fmla="*/ 435 w 3882"/>
                <a:gd name="T5" fmla="*/ 0 h 3054"/>
                <a:gd name="T6" fmla="*/ 3882 w 3882"/>
                <a:gd name="T7" fmla="*/ 3054 h 3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82" h="3054">
                  <a:moveTo>
                    <a:pt x="3882" y="3054"/>
                  </a:moveTo>
                  <a:lnTo>
                    <a:pt x="0" y="0"/>
                  </a:lnTo>
                  <a:lnTo>
                    <a:pt x="435" y="0"/>
                  </a:lnTo>
                  <a:lnTo>
                    <a:pt x="3882" y="30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9"/>
            <p:cNvSpPr/>
            <p:nvPr/>
          </p:nvSpPr>
          <p:spPr bwMode="auto">
            <a:xfrm>
              <a:off x="2784" y="1147"/>
              <a:ext cx="558" cy="522"/>
            </a:xfrm>
            <a:custGeom>
              <a:avLst/>
              <a:gdLst>
                <a:gd name="T0" fmla="*/ 2788 w 2788"/>
                <a:gd name="T1" fmla="*/ 2611 h 2611"/>
                <a:gd name="T2" fmla="*/ 0 w 2788"/>
                <a:gd name="T3" fmla="*/ 0 h 2611"/>
                <a:gd name="T4" fmla="*/ 318 w 2788"/>
                <a:gd name="T5" fmla="*/ 0 h 2611"/>
                <a:gd name="T6" fmla="*/ 2788 w 2788"/>
                <a:gd name="T7" fmla="*/ 2611 h 2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88" h="2611">
                  <a:moveTo>
                    <a:pt x="2788" y="2611"/>
                  </a:moveTo>
                  <a:lnTo>
                    <a:pt x="0" y="0"/>
                  </a:lnTo>
                  <a:lnTo>
                    <a:pt x="318" y="0"/>
                  </a:lnTo>
                  <a:lnTo>
                    <a:pt x="2788" y="26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0"/>
            <p:cNvSpPr/>
            <p:nvPr/>
          </p:nvSpPr>
          <p:spPr bwMode="auto">
            <a:xfrm>
              <a:off x="2931" y="1147"/>
              <a:ext cx="624" cy="700"/>
            </a:xfrm>
            <a:custGeom>
              <a:avLst/>
              <a:gdLst>
                <a:gd name="T0" fmla="*/ 3118 w 3118"/>
                <a:gd name="T1" fmla="*/ 3502 h 3502"/>
                <a:gd name="T2" fmla="*/ 0 w 3118"/>
                <a:gd name="T3" fmla="*/ 0 h 3502"/>
                <a:gd name="T4" fmla="*/ 324 w 3118"/>
                <a:gd name="T5" fmla="*/ 0 h 3502"/>
                <a:gd name="T6" fmla="*/ 3118 w 3118"/>
                <a:gd name="T7" fmla="*/ 3502 h 3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18" h="3502">
                  <a:moveTo>
                    <a:pt x="3118" y="3502"/>
                  </a:moveTo>
                  <a:lnTo>
                    <a:pt x="0" y="0"/>
                  </a:lnTo>
                  <a:lnTo>
                    <a:pt x="324" y="0"/>
                  </a:lnTo>
                  <a:lnTo>
                    <a:pt x="3118" y="35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1"/>
            <p:cNvSpPr/>
            <p:nvPr/>
          </p:nvSpPr>
          <p:spPr bwMode="auto">
            <a:xfrm>
              <a:off x="3060" y="1147"/>
              <a:ext cx="593" cy="798"/>
            </a:xfrm>
            <a:custGeom>
              <a:avLst/>
              <a:gdLst>
                <a:gd name="T0" fmla="*/ 2964 w 2964"/>
                <a:gd name="T1" fmla="*/ 3991 h 3991"/>
                <a:gd name="T2" fmla="*/ 0 w 2964"/>
                <a:gd name="T3" fmla="*/ 0 h 3991"/>
                <a:gd name="T4" fmla="*/ 306 w 2964"/>
                <a:gd name="T5" fmla="*/ 0 h 3991"/>
                <a:gd name="T6" fmla="*/ 2964 w 2964"/>
                <a:gd name="T7" fmla="*/ 3991 h 3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64" h="3991">
                  <a:moveTo>
                    <a:pt x="2964" y="3991"/>
                  </a:moveTo>
                  <a:lnTo>
                    <a:pt x="0" y="0"/>
                  </a:lnTo>
                  <a:lnTo>
                    <a:pt x="306" y="0"/>
                  </a:lnTo>
                  <a:lnTo>
                    <a:pt x="2964" y="39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2"/>
            <p:cNvSpPr/>
            <p:nvPr/>
          </p:nvSpPr>
          <p:spPr bwMode="auto">
            <a:xfrm>
              <a:off x="3177" y="1147"/>
              <a:ext cx="472" cy="768"/>
            </a:xfrm>
            <a:custGeom>
              <a:avLst/>
              <a:gdLst>
                <a:gd name="T0" fmla="*/ 2362 w 2362"/>
                <a:gd name="T1" fmla="*/ 3840 h 3840"/>
                <a:gd name="T2" fmla="*/ 0 w 2362"/>
                <a:gd name="T3" fmla="*/ 0 h 3840"/>
                <a:gd name="T4" fmla="*/ 266 w 2362"/>
                <a:gd name="T5" fmla="*/ 0 h 3840"/>
                <a:gd name="T6" fmla="*/ 2362 w 2362"/>
                <a:gd name="T7" fmla="*/ 3840 h 3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62" h="3840">
                  <a:moveTo>
                    <a:pt x="2362" y="3840"/>
                  </a:moveTo>
                  <a:lnTo>
                    <a:pt x="0" y="0"/>
                  </a:lnTo>
                  <a:lnTo>
                    <a:pt x="266" y="0"/>
                  </a:lnTo>
                  <a:lnTo>
                    <a:pt x="2362" y="38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3"/>
            <p:cNvSpPr/>
            <p:nvPr/>
          </p:nvSpPr>
          <p:spPr bwMode="auto">
            <a:xfrm>
              <a:off x="3278" y="1147"/>
              <a:ext cx="454" cy="911"/>
            </a:xfrm>
            <a:custGeom>
              <a:avLst/>
              <a:gdLst>
                <a:gd name="T0" fmla="*/ 2271 w 2271"/>
                <a:gd name="T1" fmla="*/ 4553 h 4553"/>
                <a:gd name="T2" fmla="*/ 0 w 2271"/>
                <a:gd name="T3" fmla="*/ 0 h 4553"/>
                <a:gd name="T4" fmla="*/ 270 w 2271"/>
                <a:gd name="T5" fmla="*/ 0 h 4553"/>
                <a:gd name="T6" fmla="*/ 2271 w 2271"/>
                <a:gd name="T7" fmla="*/ 4553 h 4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71" h="4553">
                  <a:moveTo>
                    <a:pt x="2271" y="4553"/>
                  </a:moveTo>
                  <a:lnTo>
                    <a:pt x="0" y="0"/>
                  </a:lnTo>
                  <a:lnTo>
                    <a:pt x="270" y="0"/>
                  </a:lnTo>
                  <a:lnTo>
                    <a:pt x="2271" y="45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54"/>
            <p:cNvSpPr/>
            <p:nvPr/>
          </p:nvSpPr>
          <p:spPr bwMode="auto">
            <a:xfrm>
              <a:off x="3378" y="1147"/>
              <a:ext cx="279" cy="704"/>
            </a:xfrm>
            <a:custGeom>
              <a:avLst/>
              <a:gdLst>
                <a:gd name="T0" fmla="*/ 1395 w 1395"/>
                <a:gd name="T1" fmla="*/ 3520 h 3520"/>
                <a:gd name="T2" fmla="*/ 0 w 1395"/>
                <a:gd name="T3" fmla="*/ 0 h 3520"/>
                <a:gd name="T4" fmla="*/ 211 w 1395"/>
                <a:gd name="T5" fmla="*/ 0 h 3520"/>
                <a:gd name="T6" fmla="*/ 1395 w 1395"/>
                <a:gd name="T7" fmla="*/ 3520 h 3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95" h="3520">
                  <a:moveTo>
                    <a:pt x="1395" y="3520"/>
                  </a:moveTo>
                  <a:lnTo>
                    <a:pt x="0" y="0"/>
                  </a:lnTo>
                  <a:lnTo>
                    <a:pt x="211" y="0"/>
                  </a:lnTo>
                  <a:lnTo>
                    <a:pt x="1395" y="35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5"/>
            <p:cNvSpPr/>
            <p:nvPr/>
          </p:nvSpPr>
          <p:spPr bwMode="auto">
            <a:xfrm>
              <a:off x="3469" y="1147"/>
              <a:ext cx="192" cy="645"/>
            </a:xfrm>
            <a:custGeom>
              <a:avLst/>
              <a:gdLst>
                <a:gd name="T0" fmla="*/ 962 w 962"/>
                <a:gd name="T1" fmla="*/ 3226 h 3226"/>
                <a:gd name="T2" fmla="*/ 0 w 962"/>
                <a:gd name="T3" fmla="*/ 0 h 3226"/>
                <a:gd name="T4" fmla="*/ 187 w 962"/>
                <a:gd name="T5" fmla="*/ 0 h 3226"/>
                <a:gd name="T6" fmla="*/ 962 w 962"/>
                <a:gd name="T7" fmla="*/ 3226 h 3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2" h="3226">
                  <a:moveTo>
                    <a:pt x="962" y="3226"/>
                  </a:moveTo>
                  <a:lnTo>
                    <a:pt x="0" y="0"/>
                  </a:lnTo>
                  <a:lnTo>
                    <a:pt x="187" y="0"/>
                  </a:lnTo>
                  <a:lnTo>
                    <a:pt x="962" y="32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6"/>
            <p:cNvSpPr/>
            <p:nvPr/>
          </p:nvSpPr>
          <p:spPr bwMode="auto">
            <a:xfrm>
              <a:off x="3553" y="1147"/>
              <a:ext cx="132" cy="640"/>
            </a:xfrm>
            <a:custGeom>
              <a:avLst/>
              <a:gdLst>
                <a:gd name="T0" fmla="*/ 657 w 657"/>
                <a:gd name="T1" fmla="*/ 3200 h 3200"/>
                <a:gd name="T2" fmla="*/ 0 w 657"/>
                <a:gd name="T3" fmla="*/ 0 h 3200"/>
                <a:gd name="T4" fmla="*/ 178 w 657"/>
                <a:gd name="T5" fmla="*/ 0 h 3200"/>
                <a:gd name="T6" fmla="*/ 657 w 657"/>
                <a:gd name="T7" fmla="*/ 3200 h 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7" h="3200">
                  <a:moveTo>
                    <a:pt x="657" y="3200"/>
                  </a:moveTo>
                  <a:lnTo>
                    <a:pt x="0" y="0"/>
                  </a:lnTo>
                  <a:lnTo>
                    <a:pt x="178" y="0"/>
                  </a:lnTo>
                  <a:lnTo>
                    <a:pt x="657" y="32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57"/>
            <p:cNvSpPr/>
            <p:nvPr/>
          </p:nvSpPr>
          <p:spPr bwMode="auto">
            <a:xfrm>
              <a:off x="3641" y="1147"/>
              <a:ext cx="46" cy="391"/>
            </a:xfrm>
            <a:custGeom>
              <a:avLst/>
              <a:gdLst>
                <a:gd name="T0" fmla="*/ 231 w 231"/>
                <a:gd name="T1" fmla="*/ 1953 h 1953"/>
                <a:gd name="T2" fmla="*/ 0 w 231"/>
                <a:gd name="T3" fmla="*/ 0 h 1953"/>
                <a:gd name="T4" fmla="*/ 118 w 231"/>
                <a:gd name="T5" fmla="*/ 0 h 1953"/>
                <a:gd name="T6" fmla="*/ 231 w 231"/>
                <a:gd name="T7" fmla="*/ 1953 h 19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1" h="1953">
                  <a:moveTo>
                    <a:pt x="231" y="1953"/>
                  </a:moveTo>
                  <a:lnTo>
                    <a:pt x="0" y="0"/>
                  </a:lnTo>
                  <a:lnTo>
                    <a:pt x="118" y="0"/>
                  </a:lnTo>
                  <a:lnTo>
                    <a:pt x="231" y="19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58"/>
            <p:cNvSpPr/>
            <p:nvPr/>
          </p:nvSpPr>
          <p:spPr bwMode="auto">
            <a:xfrm>
              <a:off x="3721" y="1147"/>
              <a:ext cx="24" cy="416"/>
            </a:xfrm>
            <a:custGeom>
              <a:avLst/>
              <a:gdLst>
                <a:gd name="T0" fmla="*/ 61 w 123"/>
                <a:gd name="T1" fmla="*/ 2080 h 2080"/>
                <a:gd name="T2" fmla="*/ 0 w 123"/>
                <a:gd name="T3" fmla="*/ 0 h 2080"/>
                <a:gd name="T4" fmla="*/ 123 w 123"/>
                <a:gd name="T5" fmla="*/ 0 h 2080"/>
                <a:gd name="T6" fmla="*/ 61 w 123"/>
                <a:gd name="T7" fmla="*/ 2080 h 2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2080">
                  <a:moveTo>
                    <a:pt x="61" y="2080"/>
                  </a:moveTo>
                  <a:lnTo>
                    <a:pt x="0" y="0"/>
                  </a:lnTo>
                  <a:lnTo>
                    <a:pt x="123" y="0"/>
                  </a:lnTo>
                  <a:lnTo>
                    <a:pt x="61" y="20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59"/>
            <p:cNvSpPr/>
            <p:nvPr/>
          </p:nvSpPr>
          <p:spPr bwMode="auto">
            <a:xfrm>
              <a:off x="3779" y="1147"/>
              <a:ext cx="46" cy="391"/>
            </a:xfrm>
            <a:custGeom>
              <a:avLst/>
              <a:gdLst>
                <a:gd name="T0" fmla="*/ 0 w 231"/>
                <a:gd name="T1" fmla="*/ 1953 h 1953"/>
                <a:gd name="T2" fmla="*/ 113 w 231"/>
                <a:gd name="T3" fmla="*/ 0 h 1953"/>
                <a:gd name="T4" fmla="*/ 231 w 231"/>
                <a:gd name="T5" fmla="*/ 0 h 1953"/>
                <a:gd name="T6" fmla="*/ 0 w 231"/>
                <a:gd name="T7" fmla="*/ 1953 h 19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1" h="1953">
                  <a:moveTo>
                    <a:pt x="0" y="1953"/>
                  </a:moveTo>
                  <a:lnTo>
                    <a:pt x="113" y="0"/>
                  </a:lnTo>
                  <a:lnTo>
                    <a:pt x="231" y="0"/>
                  </a:lnTo>
                  <a:lnTo>
                    <a:pt x="0" y="19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0"/>
            <p:cNvSpPr/>
            <p:nvPr/>
          </p:nvSpPr>
          <p:spPr bwMode="auto">
            <a:xfrm>
              <a:off x="3824" y="1147"/>
              <a:ext cx="83" cy="397"/>
            </a:xfrm>
            <a:custGeom>
              <a:avLst/>
              <a:gdLst>
                <a:gd name="T0" fmla="*/ 0 w 414"/>
                <a:gd name="T1" fmla="*/ 1983 h 1983"/>
                <a:gd name="T2" fmla="*/ 291 w 414"/>
                <a:gd name="T3" fmla="*/ 0 h 1983"/>
                <a:gd name="T4" fmla="*/ 414 w 414"/>
                <a:gd name="T5" fmla="*/ 0 h 1983"/>
                <a:gd name="T6" fmla="*/ 0 w 414"/>
                <a:gd name="T7" fmla="*/ 1983 h 19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1983">
                  <a:moveTo>
                    <a:pt x="0" y="1983"/>
                  </a:moveTo>
                  <a:lnTo>
                    <a:pt x="291" y="0"/>
                  </a:lnTo>
                  <a:lnTo>
                    <a:pt x="414" y="0"/>
                  </a:lnTo>
                  <a:lnTo>
                    <a:pt x="0" y="19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1"/>
            <p:cNvSpPr/>
            <p:nvPr/>
          </p:nvSpPr>
          <p:spPr bwMode="auto">
            <a:xfrm>
              <a:off x="3812" y="1147"/>
              <a:ext cx="185" cy="619"/>
            </a:xfrm>
            <a:custGeom>
              <a:avLst/>
              <a:gdLst>
                <a:gd name="T0" fmla="*/ 0 w 924"/>
                <a:gd name="T1" fmla="*/ 3093 h 3093"/>
                <a:gd name="T2" fmla="*/ 742 w 924"/>
                <a:gd name="T3" fmla="*/ 0 h 3093"/>
                <a:gd name="T4" fmla="*/ 924 w 924"/>
                <a:gd name="T5" fmla="*/ 0 h 3093"/>
                <a:gd name="T6" fmla="*/ 0 w 924"/>
                <a:gd name="T7" fmla="*/ 3093 h 30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4" h="3093">
                  <a:moveTo>
                    <a:pt x="0" y="3093"/>
                  </a:moveTo>
                  <a:lnTo>
                    <a:pt x="742" y="0"/>
                  </a:lnTo>
                  <a:lnTo>
                    <a:pt x="924" y="0"/>
                  </a:lnTo>
                  <a:lnTo>
                    <a:pt x="0" y="30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2"/>
            <p:cNvSpPr/>
            <p:nvPr/>
          </p:nvSpPr>
          <p:spPr bwMode="auto">
            <a:xfrm>
              <a:off x="3875" y="1147"/>
              <a:ext cx="209" cy="523"/>
            </a:xfrm>
            <a:custGeom>
              <a:avLst/>
              <a:gdLst>
                <a:gd name="T0" fmla="*/ 0 w 1044"/>
                <a:gd name="T1" fmla="*/ 2616 h 2616"/>
                <a:gd name="T2" fmla="*/ 874 w 1044"/>
                <a:gd name="T3" fmla="*/ 0 h 2616"/>
                <a:gd name="T4" fmla="*/ 1044 w 1044"/>
                <a:gd name="T5" fmla="*/ 0 h 2616"/>
                <a:gd name="T6" fmla="*/ 0 w 1044"/>
                <a:gd name="T7" fmla="*/ 2616 h 2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4" h="2616">
                  <a:moveTo>
                    <a:pt x="0" y="2616"/>
                  </a:moveTo>
                  <a:lnTo>
                    <a:pt x="874" y="0"/>
                  </a:lnTo>
                  <a:lnTo>
                    <a:pt x="1044" y="0"/>
                  </a:lnTo>
                  <a:lnTo>
                    <a:pt x="0" y="26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63"/>
            <p:cNvSpPr/>
            <p:nvPr/>
          </p:nvSpPr>
          <p:spPr bwMode="auto">
            <a:xfrm>
              <a:off x="3827" y="1147"/>
              <a:ext cx="356" cy="711"/>
            </a:xfrm>
            <a:custGeom>
              <a:avLst/>
              <a:gdLst>
                <a:gd name="T0" fmla="*/ 0 w 1783"/>
                <a:gd name="T1" fmla="*/ 3557 h 3557"/>
                <a:gd name="T2" fmla="*/ 1554 w 1783"/>
                <a:gd name="T3" fmla="*/ 0 h 3557"/>
                <a:gd name="T4" fmla="*/ 1783 w 1783"/>
                <a:gd name="T5" fmla="*/ 0 h 3557"/>
                <a:gd name="T6" fmla="*/ 0 w 1783"/>
                <a:gd name="T7" fmla="*/ 3557 h 3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3" h="3557">
                  <a:moveTo>
                    <a:pt x="0" y="3557"/>
                  </a:moveTo>
                  <a:lnTo>
                    <a:pt x="1554" y="0"/>
                  </a:lnTo>
                  <a:lnTo>
                    <a:pt x="1783" y="0"/>
                  </a:lnTo>
                  <a:lnTo>
                    <a:pt x="0" y="35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4"/>
            <p:cNvSpPr/>
            <p:nvPr/>
          </p:nvSpPr>
          <p:spPr bwMode="auto">
            <a:xfrm>
              <a:off x="3996" y="1147"/>
              <a:ext cx="284" cy="459"/>
            </a:xfrm>
            <a:custGeom>
              <a:avLst/>
              <a:gdLst>
                <a:gd name="T0" fmla="*/ 0 w 1423"/>
                <a:gd name="T1" fmla="*/ 2293 h 2293"/>
                <a:gd name="T2" fmla="*/ 1239 w 1423"/>
                <a:gd name="T3" fmla="*/ 0 h 2293"/>
                <a:gd name="T4" fmla="*/ 1423 w 1423"/>
                <a:gd name="T5" fmla="*/ 0 h 2293"/>
                <a:gd name="T6" fmla="*/ 0 w 1423"/>
                <a:gd name="T7" fmla="*/ 2293 h 2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3" h="2293">
                  <a:moveTo>
                    <a:pt x="0" y="2293"/>
                  </a:moveTo>
                  <a:lnTo>
                    <a:pt x="1239" y="0"/>
                  </a:lnTo>
                  <a:lnTo>
                    <a:pt x="1423" y="0"/>
                  </a:lnTo>
                  <a:lnTo>
                    <a:pt x="0" y="22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5"/>
            <p:cNvSpPr/>
            <p:nvPr/>
          </p:nvSpPr>
          <p:spPr bwMode="auto">
            <a:xfrm>
              <a:off x="3971" y="1147"/>
              <a:ext cx="428" cy="573"/>
            </a:xfrm>
            <a:custGeom>
              <a:avLst/>
              <a:gdLst>
                <a:gd name="T0" fmla="*/ 0 w 2142"/>
                <a:gd name="T1" fmla="*/ 2865 h 2865"/>
                <a:gd name="T2" fmla="*/ 1897 w 2142"/>
                <a:gd name="T3" fmla="*/ 0 h 2865"/>
                <a:gd name="T4" fmla="*/ 2142 w 2142"/>
                <a:gd name="T5" fmla="*/ 0 h 2865"/>
                <a:gd name="T6" fmla="*/ 0 w 2142"/>
                <a:gd name="T7" fmla="*/ 2865 h 2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2" h="2865">
                  <a:moveTo>
                    <a:pt x="0" y="2865"/>
                  </a:moveTo>
                  <a:lnTo>
                    <a:pt x="1897" y="0"/>
                  </a:lnTo>
                  <a:lnTo>
                    <a:pt x="2142" y="0"/>
                  </a:lnTo>
                  <a:lnTo>
                    <a:pt x="0" y="28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66"/>
            <p:cNvSpPr/>
            <p:nvPr/>
          </p:nvSpPr>
          <p:spPr bwMode="auto">
            <a:xfrm>
              <a:off x="3946" y="1147"/>
              <a:ext cx="587" cy="658"/>
            </a:xfrm>
            <a:custGeom>
              <a:avLst/>
              <a:gdLst>
                <a:gd name="T0" fmla="*/ 0 w 2935"/>
                <a:gd name="T1" fmla="*/ 3291 h 3291"/>
                <a:gd name="T2" fmla="*/ 2624 w 2935"/>
                <a:gd name="T3" fmla="*/ 0 h 3291"/>
                <a:gd name="T4" fmla="*/ 2935 w 2935"/>
                <a:gd name="T5" fmla="*/ 0 h 3291"/>
                <a:gd name="T6" fmla="*/ 0 w 2935"/>
                <a:gd name="T7" fmla="*/ 3291 h 3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35" h="3291">
                  <a:moveTo>
                    <a:pt x="0" y="3291"/>
                  </a:moveTo>
                  <a:lnTo>
                    <a:pt x="2624" y="0"/>
                  </a:lnTo>
                  <a:lnTo>
                    <a:pt x="2935" y="0"/>
                  </a:lnTo>
                  <a:lnTo>
                    <a:pt x="0" y="3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67"/>
            <p:cNvSpPr/>
            <p:nvPr/>
          </p:nvSpPr>
          <p:spPr bwMode="auto">
            <a:xfrm>
              <a:off x="3870" y="1147"/>
              <a:ext cx="821" cy="775"/>
            </a:xfrm>
            <a:custGeom>
              <a:avLst/>
              <a:gdLst>
                <a:gd name="T0" fmla="*/ 0 w 4101"/>
                <a:gd name="T1" fmla="*/ 3874 h 3874"/>
                <a:gd name="T2" fmla="*/ 3694 w 4101"/>
                <a:gd name="T3" fmla="*/ 0 h 3874"/>
                <a:gd name="T4" fmla="*/ 4101 w 4101"/>
                <a:gd name="T5" fmla="*/ 0 h 3874"/>
                <a:gd name="T6" fmla="*/ 0 w 4101"/>
                <a:gd name="T7" fmla="*/ 3874 h 3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01" h="3874">
                  <a:moveTo>
                    <a:pt x="0" y="3874"/>
                  </a:moveTo>
                  <a:lnTo>
                    <a:pt x="3694" y="0"/>
                  </a:lnTo>
                  <a:lnTo>
                    <a:pt x="4101" y="0"/>
                  </a:lnTo>
                  <a:lnTo>
                    <a:pt x="0" y="38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68"/>
            <p:cNvSpPr/>
            <p:nvPr/>
          </p:nvSpPr>
          <p:spPr bwMode="auto">
            <a:xfrm>
              <a:off x="3945" y="1147"/>
              <a:ext cx="929" cy="734"/>
            </a:xfrm>
            <a:custGeom>
              <a:avLst/>
              <a:gdLst>
                <a:gd name="T0" fmla="*/ 0 w 4646"/>
                <a:gd name="T1" fmla="*/ 3672 h 3672"/>
                <a:gd name="T2" fmla="*/ 4164 w 4646"/>
                <a:gd name="T3" fmla="*/ 0 h 3672"/>
                <a:gd name="T4" fmla="*/ 4646 w 4646"/>
                <a:gd name="T5" fmla="*/ 0 h 3672"/>
                <a:gd name="T6" fmla="*/ 0 w 4646"/>
                <a:gd name="T7" fmla="*/ 3672 h 3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6" h="3672">
                  <a:moveTo>
                    <a:pt x="0" y="3672"/>
                  </a:moveTo>
                  <a:lnTo>
                    <a:pt x="4164" y="0"/>
                  </a:lnTo>
                  <a:lnTo>
                    <a:pt x="4646" y="0"/>
                  </a:lnTo>
                  <a:lnTo>
                    <a:pt x="0" y="36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69"/>
            <p:cNvSpPr/>
            <p:nvPr/>
          </p:nvSpPr>
          <p:spPr bwMode="auto">
            <a:xfrm>
              <a:off x="4163" y="1147"/>
              <a:ext cx="937" cy="612"/>
            </a:xfrm>
            <a:custGeom>
              <a:avLst/>
              <a:gdLst>
                <a:gd name="T0" fmla="*/ 0 w 4682"/>
                <a:gd name="T1" fmla="*/ 3058 h 3058"/>
                <a:gd name="T2" fmla="*/ 4121 w 4682"/>
                <a:gd name="T3" fmla="*/ 0 h 3058"/>
                <a:gd name="T4" fmla="*/ 4682 w 4682"/>
                <a:gd name="T5" fmla="*/ 0 h 3058"/>
                <a:gd name="T6" fmla="*/ 0 w 4682"/>
                <a:gd name="T7" fmla="*/ 3058 h 3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82" h="3058">
                  <a:moveTo>
                    <a:pt x="0" y="3058"/>
                  </a:moveTo>
                  <a:lnTo>
                    <a:pt x="4121" y="0"/>
                  </a:lnTo>
                  <a:lnTo>
                    <a:pt x="4682" y="0"/>
                  </a:lnTo>
                  <a:lnTo>
                    <a:pt x="0" y="30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70"/>
            <p:cNvSpPr/>
            <p:nvPr/>
          </p:nvSpPr>
          <p:spPr bwMode="auto">
            <a:xfrm>
              <a:off x="3877" y="1147"/>
              <a:ext cx="1533" cy="829"/>
            </a:xfrm>
            <a:custGeom>
              <a:avLst/>
              <a:gdLst>
                <a:gd name="T0" fmla="*/ 0 w 7662"/>
                <a:gd name="T1" fmla="*/ 4143 h 4143"/>
                <a:gd name="T2" fmla="*/ 6801 w 7662"/>
                <a:gd name="T3" fmla="*/ 0 h 4143"/>
                <a:gd name="T4" fmla="*/ 7662 w 7662"/>
                <a:gd name="T5" fmla="*/ 0 h 4143"/>
                <a:gd name="T6" fmla="*/ 0 w 7662"/>
                <a:gd name="T7" fmla="*/ 4143 h 4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62" h="4143">
                  <a:moveTo>
                    <a:pt x="0" y="4143"/>
                  </a:moveTo>
                  <a:lnTo>
                    <a:pt x="6801" y="0"/>
                  </a:lnTo>
                  <a:lnTo>
                    <a:pt x="7662" y="0"/>
                  </a:lnTo>
                  <a:lnTo>
                    <a:pt x="0" y="4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71"/>
            <p:cNvSpPr/>
            <p:nvPr/>
          </p:nvSpPr>
          <p:spPr bwMode="auto">
            <a:xfrm>
              <a:off x="3759" y="1147"/>
              <a:ext cx="1905" cy="900"/>
            </a:xfrm>
            <a:custGeom>
              <a:avLst/>
              <a:gdLst>
                <a:gd name="T0" fmla="*/ 0 w 9526"/>
                <a:gd name="T1" fmla="*/ 4498 h 4498"/>
                <a:gd name="T2" fmla="*/ 9104 w 9526"/>
                <a:gd name="T3" fmla="*/ 0 h 4498"/>
                <a:gd name="T4" fmla="*/ 9526 w 9526"/>
                <a:gd name="T5" fmla="*/ 0 h 4498"/>
                <a:gd name="T6" fmla="*/ 9526 w 9526"/>
                <a:gd name="T7" fmla="*/ 357 h 4498"/>
                <a:gd name="T8" fmla="*/ 0 w 9526"/>
                <a:gd name="T9" fmla="*/ 4498 h 4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26" h="4498">
                  <a:moveTo>
                    <a:pt x="0" y="4498"/>
                  </a:moveTo>
                  <a:lnTo>
                    <a:pt x="9104" y="0"/>
                  </a:lnTo>
                  <a:lnTo>
                    <a:pt x="9526" y="0"/>
                  </a:lnTo>
                  <a:lnTo>
                    <a:pt x="9526" y="357"/>
                  </a:lnTo>
                  <a:lnTo>
                    <a:pt x="0" y="44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72"/>
            <p:cNvSpPr/>
            <p:nvPr/>
          </p:nvSpPr>
          <p:spPr bwMode="auto">
            <a:xfrm>
              <a:off x="4071" y="1309"/>
              <a:ext cx="1593" cy="627"/>
            </a:xfrm>
            <a:custGeom>
              <a:avLst/>
              <a:gdLst>
                <a:gd name="T0" fmla="*/ 0 w 7964"/>
                <a:gd name="T1" fmla="*/ 3137 h 3137"/>
                <a:gd name="T2" fmla="*/ 7964 w 7964"/>
                <a:gd name="T3" fmla="*/ 0 h 3137"/>
                <a:gd name="T4" fmla="*/ 7964 w 7964"/>
                <a:gd name="T5" fmla="*/ 501 h 3137"/>
                <a:gd name="T6" fmla="*/ 0 w 7964"/>
                <a:gd name="T7" fmla="*/ 3137 h 3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64" h="3137">
                  <a:moveTo>
                    <a:pt x="0" y="3137"/>
                  </a:moveTo>
                  <a:lnTo>
                    <a:pt x="7964" y="0"/>
                  </a:lnTo>
                  <a:lnTo>
                    <a:pt x="7964" y="501"/>
                  </a:lnTo>
                  <a:lnTo>
                    <a:pt x="0" y="31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73"/>
            <p:cNvSpPr/>
            <p:nvPr/>
          </p:nvSpPr>
          <p:spPr bwMode="auto">
            <a:xfrm>
              <a:off x="3814" y="1494"/>
              <a:ext cx="1850" cy="543"/>
            </a:xfrm>
            <a:custGeom>
              <a:avLst/>
              <a:gdLst>
                <a:gd name="T0" fmla="*/ 0 w 9250"/>
                <a:gd name="T1" fmla="*/ 2714 h 2714"/>
                <a:gd name="T2" fmla="*/ 9250 w 9250"/>
                <a:gd name="T3" fmla="*/ 0 h 2714"/>
                <a:gd name="T4" fmla="*/ 9250 w 9250"/>
                <a:gd name="T5" fmla="*/ 492 h 2714"/>
                <a:gd name="T6" fmla="*/ 0 w 9250"/>
                <a:gd name="T7" fmla="*/ 2714 h 2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50" h="2714">
                  <a:moveTo>
                    <a:pt x="0" y="2714"/>
                  </a:moveTo>
                  <a:lnTo>
                    <a:pt x="9250" y="0"/>
                  </a:lnTo>
                  <a:lnTo>
                    <a:pt x="9250" y="492"/>
                  </a:lnTo>
                  <a:lnTo>
                    <a:pt x="0" y="27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74"/>
            <p:cNvSpPr/>
            <p:nvPr/>
          </p:nvSpPr>
          <p:spPr bwMode="auto">
            <a:xfrm>
              <a:off x="3897" y="1673"/>
              <a:ext cx="1767" cy="357"/>
            </a:xfrm>
            <a:custGeom>
              <a:avLst/>
              <a:gdLst>
                <a:gd name="T0" fmla="*/ 0 w 8835"/>
                <a:gd name="T1" fmla="*/ 1785 h 1785"/>
                <a:gd name="T2" fmla="*/ 8835 w 8835"/>
                <a:gd name="T3" fmla="*/ 0 h 1785"/>
                <a:gd name="T4" fmla="*/ 8835 w 8835"/>
                <a:gd name="T5" fmla="*/ 468 h 1785"/>
                <a:gd name="T6" fmla="*/ 0 w 8835"/>
                <a:gd name="T7" fmla="*/ 1785 h 1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35" h="1785">
                  <a:moveTo>
                    <a:pt x="0" y="1785"/>
                  </a:moveTo>
                  <a:lnTo>
                    <a:pt x="8835" y="0"/>
                  </a:lnTo>
                  <a:lnTo>
                    <a:pt x="8835" y="468"/>
                  </a:lnTo>
                  <a:lnTo>
                    <a:pt x="0" y="17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75"/>
            <p:cNvSpPr/>
            <p:nvPr/>
          </p:nvSpPr>
          <p:spPr bwMode="auto">
            <a:xfrm>
              <a:off x="3761" y="1844"/>
              <a:ext cx="1903" cy="212"/>
            </a:xfrm>
            <a:custGeom>
              <a:avLst/>
              <a:gdLst>
                <a:gd name="T0" fmla="*/ 0 w 9513"/>
                <a:gd name="T1" fmla="*/ 1061 h 1061"/>
                <a:gd name="T2" fmla="*/ 9513 w 9513"/>
                <a:gd name="T3" fmla="*/ 0 h 1061"/>
                <a:gd name="T4" fmla="*/ 9513 w 9513"/>
                <a:gd name="T5" fmla="*/ 467 h 1061"/>
                <a:gd name="T6" fmla="*/ 0 w 9513"/>
                <a:gd name="T7" fmla="*/ 1061 h 10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13" h="1061">
                  <a:moveTo>
                    <a:pt x="0" y="1061"/>
                  </a:moveTo>
                  <a:lnTo>
                    <a:pt x="9513" y="0"/>
                  </a:lnTo>
                  <a:lnTo>
                    <a:pt x="9513" y="467"/>
                  </a:lnTo>
                  <a:lnTo>
                    <a:pt x="0" y="10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76"/>
            <p:cNvSpPr/>
            <p:nvPr/>
          </p:nvSpPr>
          <p:spPr bwMode="auto">
            <a:xfrm>
              <a:off x="4148" y="2015"/>
              <a:ext cx="1516" cy="87"/>
            </a:xfrm>
            <a:custGeom>
              <a:avLst/>
              <a:gdLst>
                <a:gd name="T0" fmla="*/ 0 w 7580"/>
                <a:gd name="T1" fmla="*/ 216 h 431"/>
                <a:gd name="T2" fmla="*/ 7580 w 7580"/>
                <a:gd name="T3" fmla="*/ 0 h 431"/>
                <a:gd name="T4" fmla="*/ 7580 w 7580"/>
                <a:gd name="T5" fmla="*/ 431 h 431"/>
                <a:gd name="T6" fmla="*/ 0 w 7580"/>
                <a:gd name="T7" fmla="*/ 216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0" h="431">
                  <a:moveTo>
                    <a:pt x="0" y="216"/>
                  </a:moveTo>
                  <a:lnTo>
                    <a:pt x="7580" y="0"/>
                  </a:lnTo>
                  <a:lnTo>
                    <a:pt x="7580" y="431"/>
                  </a:lnTo>
                  <a:lnTo>
                    <a:pt x="0" y="2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1624263" y="1988370"/>
            <a:ext cx="8943474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96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我命由</a:t>
            </a:r>
            <a:r>
              <a:rPr lang="zh-CN" altLang="en-US" sz="166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我</a:t>
            </a:r>
            <a:r>
              <a:rPr lang="zh-CN" altLang="en-US" sz="96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不由天</a:t>
            </a:r>
            <a:endParaRPr lang="zh-CN" altLang="en-US" sz="5400" i="1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300">
        <p14:warp/>
      </p:transition>
    </mc:Choice>
    <mc:Fallback>
      <p:transition spd="slow" advClick="0" advTm="3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/2*((1.5-1.5*$)^3-(1.5-1.5*$)^2)*8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737024" y="2376422"/>
            <a:ext cx="471795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96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我们注重</a:t>
            </a:r>
            <a:endParaRPr lang="zh-CN" altLang="en-US" sz="5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300">
        <p15:prstTrans prst="fracture"/>
      </p:transition>
    </mc:Choice>
    <mc:Fallback>
      <p:transition spd="slow" advClick="0" advTm="30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559395" y="1905506"/>
            <a:ext cx="4717958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9600" dirty="0">
                <a:solidFill>
                  <a:srgbClr val="C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后期自主</a:t>
            </a:r>
            <a:endParaRPr lang="en-US" altLang="zh-CN" sz="9600" dirty="0">
              <a:solidFill>
                <a:srgbClr val="C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algn="ctr"/>
            <a:r>
              <a:rPr lang="en-US" altLang="zh-CN" sz="9600" dirty="0">
                <a:solidFill>
                  <a:srgbClr val="C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     </a:t>
            </a:r>
            <a:endParaRPr lang="zh-CN" altLang="en-US" sz="5400" dirty="0">
              <a:solidFill>
                <a:srgbClr val="C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81901" y="3094226"/>
            <a:ext cx="471795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9600" dirty="0">
                <a:solidFill>
                  <a:srgbClr val="C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学习能力</a:t>
            </a:r>
            <a:endParaRPr lang="zh-CN" altLang="en-US" sz="5400" dirty="0">
              <a:solidFill>
                <a:srgbClr val="C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"/>
    </mc:Choice>
    <mc:Fallback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5" presetClass="emph" presetSubtype="0" repeatCount="4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5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746374" y="2376422"/>
            <a:ext cx="6699271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3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吃苦能力</a:t>
            </a:r>
            <a:endParaRPr lang="zh-CN" altLang="en-US" sz="66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"/>
    </mc:Choice>
    <mc:Fallback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cos(4*pi*$)*(1-$)^2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*cos(4*pi*$)*(1-$)^2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03710" y="2376422"/>
            <a:ext cx="698460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9600" dirty="0">
                <a:solidFill>
                  <a:srgbClr val="C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团队合作能力</a:t>
            </a:r>
            <a:endParaRPr lang="zh-CN" altLang="en-US" sz="5400" dirty="0">
              <a:solidFill>
                <a:srgbClr val="C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"/>
    </mc:Choice>
    <mc:Fallback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cos(4*pi*$)*(1-$)^2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*cos(4*pi*$)*(1-$)^2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52984" y="1856877"/>
            <a:ext cx="396134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希望你有</a:t>
            </a:r>
            <a:endParaRPr lang="en-US" altLang="zh-CN" sz="80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655269" y="2518596"/>
            <a:ext cx="4881465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99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斗志</a:t>
            </a:r>
            <a:endParaRPr lang="zh-CN" altLang="en-US" sz="20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4" name="PA-菱形 1"/>
          <p:cNvSpPr/>
          <p:nvPr>
            <p:custDataLst>
              <p:tags r:id="rId1"/>
            </p:custDataLst>
          </p:nvPr>
        </p:nvSpPr>
        <p:spPr>
          <a:xfrm>
            <a:off x="2868930" y="527369"/>
            <a:ext cx="6454140" cy="6454140"/>
          </a:xfrm>
          <a:prstGeom prst="diamond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A-菱形 4"/>
          <p:cNvSpPr/>
          <p:nvPr>
            <p:custDataLst>
              <p:tags r:id="rId2"/>
            </p:custDataLst>
          </p:nvPr>
        </p:nvSpPr>
        <p:spPr>
          <a:xfrm>
            <a:off x="2124075" y="-217486"/>
            <a:ext cx="7943850" cy="7943850"/>
          </a:xfrm>
          <a:prstGeom prst="diamond">
            <a:avLst/>
          </a:prstGeom>
          <a:noFill/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A-菱形 5"/>
          <p:cNvSpPr/>
          <p:nvPr>
            <p:custDataLst>
              <p:tags r:id="rId3"/>
            </p:custDataLst>
          </p:nvPr>
        </p:nvSpPr>
        <p:spPr>
          <a:xfrm>
            <a:off x="1214438" y="-1127123"/>
            <a:ext cx="9763125" cy="9763125"/>
          </a:xfrm>
          <a:prstGeom prst="diamond">
            <a:avLst/>
          </a:prstGeom>
          <a:noFill/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A-菱形 6"/>
          <p:cNvSpPr/>
          <p:nvPr>
            <p:custDataLst>
              <p:tags r:id="rId4"/>
            </p:custDataLst>
          </p:nvPr>
        </p:nvSpPr>
        <p:spPr>
          <a:xfrm>
            <a:off x="210979" y="-2130582"/>
            <a:ext cx="11770043" cy="11770043"/>
          </a:xfrm>
          <a:prstGeom prst="diamond">
            <a:avLst/>
          </a:prstGeom>
          <a:noFill/>
          <a:ln w="857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A-菱形 7"/>
          <p:cNvSpPr/>
          <p:nvPr>
            <p:custDataLst>
              <p:tags r:id="rId5"/>
            </p:custDataLst>
          </p:nvPr>
        </p:nvSpPr>
        <p:spPr>
          <a:xfrm>
            <a:off x="-1264920" y="-3606481"/>
            <a:ext cx="14721840" cy="14721840"/>
          </a:xfrm>
          <a:prstGeom prst="diamond">
            <a:avLst/>
          </a:prstGeom>
          <a:noFill/>
          <a:ln>
            <a:solidFill>
              <a:schemeClr val="bg1">
                <a:alpha val="4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"/>
    </mc:Choice>
    <mc:Fallback>
      <p:transition spd="slow"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2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2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2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2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52984" y="1856877"/>
            <a:ext cx="396134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希望你有</a:t>
            </a:r>
            <a:endParaRPr lang="en-US" altLang="zh-CN" sz="80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655271" y="2518596"/>
            <a:ext cx="4881465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99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冲劲</a:t>
            </a:r>
            <a:endParaRPr lang="zh-CN" altLang="en-US" sz="20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5" name="PA-菱形 1"/>
          <p:cNvSpPr/>
          <p:nvPr>
            <p:custDataLst>
              <p:tags r:id="rId1"/>
            </p:custDataLst>
          </p:nvPr>
        </p:nvSpPr>
        <p:spPr>
          <a:xfrm>
            <a:off x="2868930" y="527369"/>
            <a:ext cx="6454140" cy="6454140"/>
          </a:xfrm>
          <a:prstGeom prst="diamond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A-菱形 4"/>
          <p:cNvSpPr/>
          <p:nvPr>
            <p:custDataLst>
              <p:tags r:id="rId2"/>
            </p:custDataLst>
          </p:nvPr>
        </p:nvSpPr>
        <p:spPr>
          <a:xfrm>
            <a:off x="2124075" y="-217486"/>
            <a:ext cx="7943850" cy="7943850"/>
          </a:xfrm>
          <a:prstGeom prst="diamond">
            <a:avLst/>
          </a:prstGeom>
          <a:noFill/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A-菱形 5"/>
          <p:cNvSpPr/>
          <p:nvPr>
            <p:custDataLst>
              <p:tags r:id="rId3"/>
            </p:custDataLst>
          </p:nvPr>
        </p:nvSpPr>
        <p:spPr>
          <a:xfrm>
            <a:off x="1214438" y="-1127123"/>
            <a:ext cx="9763125" cy="9763125"/>
          </a:xfrm>
          <a:prstGeom prst="diamond">
            <a:avLst/>
          </a:prstGeom>
          <a:noFill/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A-菱形 6"/>
          <p:cNvSpPr/>
          <p:nvPr>
            <p:custDataLst>
              <p:tags r:id="rId4"/>
            </p:custDataLst>
          </p:nvPr>
        </p:nvSpPr>
        <p:spPr>
          <a:xfrm>
            <a:off x="210979" y="-2130582"/>
            <a:ext cx="11770043" cy="11770043"/>
          </a:xfrm>
          <a:prstGeom prst="diamond">
            <a:avLst/>
          </a:prstGeom>
          <a:noFill/>
          <a:ln w="857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A-菱形 7"/>
          <p:cNvSpPr/>
          <p:nvPr>
            <p:custDataLst>
              <p:tags r:id="rId5"/>
            </p:custDataLst>
          </p:nvPr>
        </p:nvSpPr>
        <p:spPr>
          <a:xfrm>
            <a:off x="-1264920" y="-3606481"/>
            <a:ext cx="14721840" cy="14721840"/>
          </a:xfrm>
          <a:prstGeom prst="diamond">
            <a:avLst/>
          </a:prstGeom>
          <a:noFill/>
          <a:ln>
            <a:solidFill>
              <a:schemeClr val="bg1">
                <a:alpha val="4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"/>
    </mc:Choice>
    <mc:Fallback>
      <p:transition spd="slow"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2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2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2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2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024232" y="2105561"/>
            <a:ext cx="2143536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600" dirty="0">
                <a:solidFill>
                  <a:srgbClr val="C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意</a:t>
            </a:r>
            <a:endParaRPr lang="zh-CN" altLang="en-US" sz="7200" dirty="0">
              <a:solidFill>
                <a:srgbClr val="C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"/>
    </mc:Choice>
    <mc:Fallback>
      <p:transition spd="slow" advClick="0" advTm="30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52984" y="1856877"/>
            <a:ext cx="396134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希望你有</a:t>
            </a:r>
            <a:endParaRPr lang="en-US" altLang="zh-CN" sz="80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655272" y="2518596"/>
            <a:ext cx="4881465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99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干劲</a:t>
            </a:r>
            <a:endParaRPr lang="zh-CN" altLang="en-US" sz="20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5" name="PA-菱形 1"/>
          <p:cNvSpPr/>
          <p:nvPr>
            <p:custDataLst>
              <p:tags r:id="rId1"/>
            </p:custDataLst>
          </p:nvPr>
        </p:nvSpPr>
        <p:spPr>
          <a:xfrm>
            <a:off x="2868930" y="527369"/>
            <a:ext cx="6454140" cy="6454140"/>
          </a:xfrm>
          <a:prstGeom prst="diamond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A-菱形 4"/>
          <p:cNvSpPr/>
          <p:nvPr>
            <p:custDataLst>
              <p:tags r:id="rId2"/>
            </p:custDataLst>
          </p:nvPr>
        </p:nvSpPr>
        <p:spPr>
          <a:xfrm>
            <a:off x="2124075" y="-217486"/>
            <a:ext cx="7943850" cy="7943850"/>
          </a:xfrm>
          <a:prstGeom prst="diamond">
            <a:avLst/>
          </a:prstGeom>
          <a:noFill/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A-菱形 5"/>
          <p:cNvSpPr/>
          <p:nvPr>
            <p:custDataLst>
              <p:tags r:id="rId3"/>
            </p:custDataLst>
          </p:nvPr>
        </p:nvSpPr>
        <p:spPr>
          <a:xfrm>
            <a:off x="1214438" y="-1127123"/>
            <a:ext cx="9763125" cy="9763125"/>
          </a:xfrm>
          <a:prstGeom prst="diamond">
            <a:avLst/>
          </a:prstGeom>
          <a:noFill/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A-菱形 6"/>
          <p:cNvSpPr/>
          <p:nvPr>
            <p:custDataLst>
              <p:tags r:id="rId4"/>
            </p:custDataLst>
          </p:nvPr>
        </p:nvSpPr>
        <p:spPr>
          <a:xfrm>
            <a:off x="210979" y="-2130582"/>
            <a:ext cx="11770043" cy="11770043"/>
          </a:xfrm>
          <a:prstGeom prst="diamond">
            <a:avLst/>
          </a:prstGeom>
          <a:noFill/>
          <a:ln w="857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A-菱形 7"/>
          <p:cNvSpPr/>
          <p:nvPr>
            <p:custDataLst>
              <p:tags r:id="rId5"/>
            </p:custDataLst>
          </p:nvPr>
        </p:nvSpPr>
        <p:spPr>
          <a:xfrm>
            <a:off x="-1264920" y="-3606481"/>
            <a:ext cx="14721840" cy="14721840"/>
          </a:xfrm>
          <a:prstGeom prst="diamond">
            <a:avLst/>
          </a:prstGeom>
          <a:noFill/>
          <a:ln>
            <a:solidFill>
              <a:schemeClr val="bg1">
                <a:alpha val="4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"/>
    </mc:Choice>
    <mc:Fallback>
      <p:transition spd="slow"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2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2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2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2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52984" y="1856877"/>
            <a:ext cx="396134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希望你有</a:t>
            </a:r>
            <a:endParaRPr lang="en-US" altLang="zh-CN" sz="80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655267" y="2518596"/>
            <a:ext cx="4881466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99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梦想</a:t>
            </a:r>
            <a:endParaRPr lang="zh-CN" altLang="en-US" sz="20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5" name="PA-菱形 1"/>
          <p:cNvSpPr/>
          <p:nvPr>
            <p:custDataLst>
              <p:tags r:id="rId1"/>
            </p:custDataLst>
          </p:nvPr>
        </p:nvSpPr>
        <p:spPr>
          <a:xfrm>
            <a:off x="2868930" y="527369"/>
            <a:ext cx="6454140" cy="6454140"/>
          </a:xfrm>
          <a:prstGeom prst="diamond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A-菱形 4"/>
          <p:cNvSpPr/>
          <p:nvPr>
            <p:custDataLst>
              <p:tags r:id="rId2"/>
            </p:custDataLst>
          </p:nvPr>
        </p:nvSpPr>
        <p:spPr>
          <a:xfrm>
            <a:off x="2124075" y="-217486"/>
            <a:ext cx="7943850" cy="7943850"/>
          </a:xfrm>
          <a:prstGeom prst="diamond">
            <a:avLst/>
          </a:prstGeom>
          <a:noFill/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A-菱形 5"/>
          <p:cNvSpPr/>
          <p:nvPr>
            <p:custDataLst>
              <p:tags r:id="rId3"/>
            </p:custDataLst>
          </p:nvPr>
        </p:nvSpPr>
        <p:spPr>
          <a:xfrm>
            <a:off x="1214438" y="-1127123"/>
            <a:ext cx="9763125" cy="9763125"/>
          </a:xfrm>
          <a:prstGeom prst="diamond">
            <a:avLst/>
          </a:prstGeom>
          <a:noFill/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A-菱形 6"/>
          <p:cNvSpPr/>
          <p:nvPr>
            <p:custDataLst>
              <p:tags r:id="rId4"/>
            </p:custDataLst>
          </p:nvPr>
        </p:nvSpPr>
        <p:spPr>
          <a:xfrm>
            <a:off x="210979" y="-2130582"/>
            <a:ext cx="11770043" cy="11770043"/>
          </a:xfrm>
          <a:prstGeom prst="diamond">
            <a:avLst/>
          </a:prstGeom>
          <a:noFill/>
          <a:ln w="857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A-菱形 7"/>
          <p:cNvSpPr/>
          <p:nvPr>
            <p:custDataLst>
              <p:tags r:id="rId5"/>
            </p:custDataLst>
          </p:nvPr>
        </p:nvSpPr>
        <p:spPr>
          <a:xfrm>
            <a:off x="-1264920" y="-3606481"/>
            <a:ext cx="14721840" cy="14721840"/>
          </a:xfrm>
          <a:prstGeom prst="diamond">
            <a:avLst/>
          </a:prstGeom>
          <a:noFill/>
          <a:ln>
            <a:solidFill>
              <a:schemeClr val="bg1">
                <a:alpha val="4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"/>
    </mc:Choice>
    <mc:Fallback>
      <p:transition spd="slow"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2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2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2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2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509413" y="2497976"/>
            <a:ext cx="6965368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1500" dirty="0">
                <a:solidFill>
                  <a:srgbClr val="C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如果你都有</a:t>
            </a:r>
            <a:endParaRPr lang="en-US" altLang="zh-CN" sz="11500" dirty="0">
              <a:solidFill>
                <a:srgbClr val="C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"/>
    </mc:Choice>
    <mc:Fallback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26897" y="2549603"/>
            <a:ext cx="8587607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欢迎</a:t>
            </a:r>
            <a:r>
              <a:rPr lang="zh-CN" altLang="en-US" sz="13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加入我们</a:t>
            </a:r>
            <a:endParaRPr lang="en-US" altLang="zh-CN" sz="80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"/>
    </mc:Choice>
    <mc:Fallback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h/6*sin(2*pi*$)*(1-$)*8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/4*sin(2*pi*$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39698" y="2449158"/>
            <a:ext cx="6699271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3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五险一金</a:t>
            </a:r>
            <a:endParaRPr lang="en-US" altLang="zh-CN" sz="138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"/>
    </mc:Choice>
    <mc:Fallback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decel="10000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95833E-6 0 L 0.04622 -0.00532 " pathEditMode="relative" rAng="0" ptsTypes="AA">
                                      <p:cBhvr>
                                        <p:cTn id="6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5" y="-27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70180" y="2563458"/>
            <a:ext cx="6699271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3800" dirty="0">
                <a:solidFill>
                  <a:srgbClr val="C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团建活动</a:t>
            </a:r>
            <a:endParaRPr lang="en-US" altLang="zh-CN" sz="13800" dirty="0">
              <a:solidFill>
                <a:srgbClr val="C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"/>
    </mc:Choice>
    <mc:Fallback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decel="10000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91667E-6 4.07407E-6 L 0.04622 -0.00533 " pathEditMode="relative" rAng="0" ptsTypes="AA">
                                      <p:cBhvr>
                                        <p:cTn id="6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5" y="-27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21341" y="2321004"/>
            <a:ext cx="7596952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科学</a:t>
            </a:r>
            <a:r>
              <a:rPr lang="zh-CN" altLang="en-US" sz="13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升职</a:t>
            </a:r>
            <a:r>
              <a:rPr lang="zh-CN" altLang="en-US" sz="8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通道</a:t>
            </a:r>
            <a:endParaRPr lang="en-US" altLang="zh-CN" sz="88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"/>
    </mc:Choice>
    <mc:Fallback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decel="10000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55112E-17 0 L 0.04622 -0.00532 " pathEditMode="relative" rAng="0" ptsTypes="AA">
                                      <p:cBhvr>
                                        <p:cTn id="6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5" y="-27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59063" y="2563458"/>
            <a:ext cx="8321509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1500" dirty="0">
                <a:solidFill>
                  <a:srgbClr val="C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培训学习机会</a:t>
            </a:r>
            <a:endParaRPr lang="en-US" altLang="zh-CN" sz="11500" dirty="0">
              <a:solidFill>
                <a:srgbClr val="C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"/>
    </mc:Choice>
    <mc:Fallback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decel="10000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04167E-6 -7.40741E-7 L 0.04623 -0.00532 " pathEditMode="relative" rAng="0" ptsTypes="AA">
                                      <p:cBhvr>
                                        <p:cTn id="6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5" y="-27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473854" y="1905367"/>
            <a:ext cx="7244292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一年</a:t>
            </a:r>
            <a:r>
              <a:rPr lang="en-US" altLang="zh-CN" sz="199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2</a:t>
            </a:r>
            <a:r>
              <a:rPr lang="zh-CN" altLang="en-US" sz="8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次旅游</a:t>
            </a:r>
            <a:endParaRPr lang="en-US" altLang="zh-CN" sz="88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"/>
    </mc:Choice>
    <mc:Fallback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#ppt_h/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-#ppt_w/6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#ppt_h/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250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-#ppt_h/3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250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#ppt_w/6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#ppt_h/3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250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/3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" dur="313" fill="hold">
                                          <p:stCondLst>
                                            <p:cond delay="43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313" fill="hold">
                                          <p:stCondLst>
                                            <p:cond delay="43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313" fill="hold">
                                          <p:stCondLst>
                                            <p:cond delay="43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085928" y="2235798"/>
            <a:ext cx="8020144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600" dirty="0">
                <a:solidFill>
                  <a:srgbClr val="C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丰富薪水</a:t>
            </a:r>
            <a:endParaRPr lang="en-US" altLang="zh-CN" sz="16600" dirty="0">
              <a:solidFill>
                <a:srgbClr val="C00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"/>
    </mc:Choice>
    <mc:Fallback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" accel="10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" accel="10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829469" y="2054266"/>
            <a:ext cx="2533066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99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啦</a:t>
            </a:r>
            <a:endParaRPr lang="zh-CN" altLang="en-US" sz="199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"/>
    </mc:Choice>
    <mc:Fallback>
      <p:transition spd="slow" advClick="0" advTm="300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49992" y="2563458"/>
            <a:ext cx="433965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更多好处</a:t>
            </a:r>
            <a:endParaRPr lang="en-US" altLang="zh-CN" sz="88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"/>
    </mc:Choice>
    <mc:Fallback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596484" y="1930998"/>
            <a:ext cx="6999032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都在等</a:t>
            </a:r>
            <a:r>
              <a:rPr lang="zh-CN" altLang="en-US" sz="166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你</a:t>
            </a:r>
            <a:r>
              <a:rPr lang="zh-CN" altLang="en-US" sz="8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哦</a:t>
            </a:r>
            <a:r>
              <a:rPr lang="en-US" altLang="zh-CN" sz="8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~</a:t>
            </a:r>
            <a:endParaRPr lang="en-US" altLang="zh-CN" sz="88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"/>
    </mc:Choice>
    <mc:Fallback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30618" y="2563458"/>
            <a:ext cx="5378395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如果没问题</a:t>
            </a:r>
            <a:endParaRPr lang="en-US" altLang="zh-CN" sz="88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">
        <p14:flythrough/>
      </p:transition>
    </mc:Choice>
    <mc:Fallback>
      <p:transition spd="slow" advClick="0" advTm="3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xit" presetSubtype="1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11469" y="2230355"/>
            <a:ext cx="7455887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赶快加入我们吧</a:t>
            </a:r>
            <a:endParaRPr lang="en-US" altLang="zh-CN" sz="88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4" name="PA-矩形 3"/>
          <p:cNvSpPr/>
          <p:nvPr>
            <p:custDataLst>
              <p:tags r:id="rId1"/>
            </p:custDataLst>
          </p:nvPr>
        </p:nvSpPr>
        <p:spPr>
          <a:xfrm>
            <a:off x="3781463" y="3676905"/>
            <a:ext cx="46682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投简历到</a:t>
            </a:r>
            <a:r>
              <a:rPr lang="en-US" altLang="zh-CN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12123@qq.com</a:t>
            </a:r>
            <a:endParaRPr lang="en-US" altLang="zh-CN" sz="32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">
        <p14:flythrough/>
      </p:transition>
    </mc:Choice>
    <mc:Fallback>
      <p:transition spd="slow" advClick="0" advTm="3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#ppt_x-0.5)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#ppt_y-0.5)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80"/>
                            </p:stCondLst>
                            <p:childTnLst>
                              <p:par>
                                <p:cTn id="18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773623" y="2054266"/>
            <a:ext cx="8190063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6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注意啦！</a:t>
            </a:r>
            <a:endParaRPr lang="zh-CN" altLang="en-US" sz="72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"/>
    </mc:Choice>
    <mc:Fallback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83711" y="2497976"/>
            <a:ext cx="7824578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XX</a:t>
            </a:r>
            <a:r>
              <a:rPr lang="zh-CN" altLang="en-US" sz="115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公司招聘</a:t>
            </a:r>
            <a:endParaRPr lang="en-US" altLang="zh-CN" sz="115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"/>
    </mc:Choice>
    <mc:Fallback>
      <p:transition spd="slow"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481068" y="1930641"/>
            <a:ext cx="7229864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99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开始啦</a:t>
            </a:r>
            <a:endParaRPr lang="zh-CN" altLang="en-US" sz="199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"/>
    </mc:Choice>
    <mc:Fallback>
      <p:transition spd="slow" advClick="0" advTm="3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435873" y="1304390"/>
            <a:ext cx="2779928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7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3</a:t>
            </a:r>
            <a:endParaRPr lang="zh-CN" altLang="en-US" sz="287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Click="0" advTm="300">
        <p14:warp dir="in"/>
      </p:transition>
    </mc:Choice>
    <mc:Fallback>
      <p:transition spd="med" advClick="0" advTm="3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388584" y="1304390"/>
            <a:ext cx="2874506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7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2</a:t>
            </a:r>
            <a:endParaRPr lang="zh-CN" altLang="en-US" sz="287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00" advClick="0" advTm="300">
        <p14:warp dir="in"/>
      </p:transition>
    </mc:Choice>
    <mc:Fallback>
      <p:transition spd="med" advClick="0" advTm="300">
        <p:fade/>
      </p:transition>
    </mc:Fallback>
  </mc:AlternateContent>
</p:sld>
</file>

<file path=ppt/tags/tag1.xml><?xml version="1.0" encoding="utf-8"?>
<p:tagLst xmlns:p="http://schemas.openxmlformats.org/presentationml/2006/main">
  <p:tag name="PA" val="v5.2.9"/>
</p:tagLst>
</file>

<file path=ppt/tags/tag10.xml><?xml version="1.0" encoding="utf-8"?>
<p:tagLst xmlns:p="http://schemas.openxmlformats.org/presentationml/2006/main">
  <p:tag name="PA" val="v5.2.9"/>
</p:tagLst>
</file>

<file path=ppt/tags/tag11.xml><?xml version="1.0" encoding="utf-8"?>
<p:tagLst xmlns:p="http://schemas.openxmlformats.org/presentationml/2006/main">
  <p:tag name="PA" val="v5.2.9"/>
</p:tagLst>
</file>

<file path=ppt/tags/tag12.xml><?xml version="1.0" encoding="utf-8"?>
<p:tagLst xmlns:p="http://schemas.openxmlformats.org/presentationml/2006/main">
  <p:tag name="PA" val="v5.2.9"/>
</p:tagLst>
</file>

<file path=ppt/tags/tag13.xml><?xml version="1.0" encoding="utf-8"?>
<p:tagLst xmlns:p="http://schemas.openxmlformats.org/presentationml/2006/main">
  <p:tag name="PA" val="v5.2.9"/>
</p:tagLst>
</file>

<file path=ppt/tags/tag14.xml><?xml version="1.0" encoding="utf-8"?>
<p:tagLst xmlns:p="http://schemas.openxmlformats.org/presentationml/2006/main">
  <p:tag name="PA" val="v5.2.9"/>
</p:tagLst>
</file>

<file path=ppt/tags/tag15.xml><?xml version="1.0" encoding="utf-8"?>
<p:tagLst xmlns:p="http://schemas.openxmlformats.org/presentationml/2006/main">
  <p:tag name="PA" val="v5.2.9"/>
</p:tagLst>
</file>

<file path=ppt/tags/tag16.xml><?xml version="1.0" encoding="utf-8"?>
<p:tagLst xmlns:p="http://schemas.openxmlformats.org/presentationml/2006/main">
  <p:tag name="PA" val="v5.2.9"/>
</p:tagLst>
</file>

<file path=ppt/tags/tag17.xml><?xml version="1.0" encoding="utf-8"?>
<p:tagLst xmlns:p="http://schemas.openxmlformats.org/presentationml/2006/main">
  <p:tag name="PA" val="v5.2.9"/>
</p:tagLst>
</file>

<file path=ppt/tags/tag18.xml><?xml version="1.0" encoding="utf-8"?>
<p:tagLst xmlns:p="http://schemas.openxmlformats.org/presentationml/2006/main">
  <p:tag name="PA" val="v5.2.9"/>
</p:tagLst>
</file>

<file path=ppt/tags/tag19.xml><?xml version="1.0" encoding="utf-8"?>
<p:tagLst xmlns:p="http://schemas.openxmlformats.org/presentationml/2006/main">
  <p:tag name="PA" val="v5.2.9"/>
</p:tagLst>
</file>

<file path=ppt/tags/tag2.xml><?xml version="1.0" encoding="utf-8"?>
<p:tagLst xmlns:p="http://schemas.openxmlformats.org/presentationml/2006/main">
  <p:tag name="PA" val="v5.2.9"/>
</p:tagLst>
</file>

<file path=ppt/tags/tag20.xml><?xml version="1.0" encoding="utf-8"?>
<p:tagLst xmlns:p="http://schemas.openxmlformats.org/presentationml/2006/main">
  <p:tag name="PA" val="v5.2.9"/>
</p:tagLst>
</file>

<file path=ppt/tags/tag21.xml><?xml version="1.0" encoding="utf-8"?>
<p:tagLst xmlns:p="http://schemas.openxmlformats.org/presentationml/2006/main">
  <p:tag name="PA" val="v5.2.9"/>
</p:tagLst>
</file>

<file path=ppt/tags/tag22.xml><?xml version="1.0" encoding="utf-8"?>
<p:tagLst xmlns:p="http://schemas.openxmlformats.org/presentationml/2006/main">
  <p:tag name="PA" val="v5.2.9"/>
</p:tagLst>
</file>

<file path=ppt/tags/tag23.xml><?xml version="1.0" encoding="utf-8"?>
<p:tagLst xmlns:p="http://schemas.openxmlformats.org/presentationml/2006/main">
  <p:tag name="PA" val="v5.2.9"/>
</p:tagLst>
</file>

<file path=ppt/tags/tag24.xml><?xml version="1.0" encoding="utf-8"?>
<p:tagLst xmlns:p="http://schemas.openxmlformats.org/presentationml/2006/main">
  <p:tag name="PA" val="v5.2.9"/>
</p:tagLst>
</file>

<file path=ppt/tags/tag25.xml><?xml version="1.0" encoding="utf-8"?>
<p:tagLst xmlns:p="http://schemas.openxmlformats.org/presentationml/2006/main">
  <p:tag name="PA" val="v5.2.9"/>
</p:tagLst>
</file>

<file path=ppt/tags/tag26.xml><?xml version="1.0" encoding="utf-8"?>
<p:tagLst xmlns:p="http://schemas.openxmlformats.org/presentationml/2006/main">
  <p:tag name="PA" val="v5.2.9"/>
</p:tagLst>
</file>

<file path=ppt/tags/tag27.xml><?xml version="1.0" encoding="utf-8"?>
<p:tagLst xmlns:p="http://schemas.openxmlformats.org/presentationml/2006/main">
  <p:tag name="PA" val="v5.2.9"/>
</p:tagLst>
</file>

<file path=ppt/tags/tag28.xml><?xml version="1.0" encoding="utf-8"?>
<p:tagLst xmlns:p="http://schemas.openxmlformats.org/presentationml/2006/main">
  <p:tag name="PA" val="v5.2.9"/>
</p:tagLst>
</file>

<file path=ppt/tags/tag3.xml><?xml version="1.0" encoding="utf-8"?>
<p:tagLst xmlns:p="http://schemas.openxmlformats.org/presentationml/2006/main">
  <p:tag name="PA" val="v5.2.9"/>
</p:tagLst>
</file>

<file path=ppt/tags/tag4.xml><?xml version="1.0" encoding="utf-8"?>
<p:tagLst xmlns:p="http://schemas.openxmlformats.org/presentationml/2006/main">
  <p:tag name="PA" val="v5.2.9"/>
</p:tagLst>
</file>

<file path=ppt/tags/tag5.xml><?xml version="1.0" encoding="utf-8"?>
<p:tagLst xmlns:p="http://schemas.openxmlformats.org/presentationml/2006/main">
  <p:tag name="PA" val="v5.2.9"/>
</p:tagLst>
</file>

<file path=ppt/tags/tag6.xml><?xml version="1.0" encoding="utf-8"?>
<p:tagLst xmlns:p="http://schemas.openxmlformats.org/presentationml/2006/main">
  <p:tag name="PA" val="v5.2.9"/>
</p:tagLst>
</file>

<file path=ppt/tags/tag7.xml><?xml version="1.0" encoding="utf-8"?>
<p:tagLst xmlns:p="http://schemas.openxmlformats.org/presentationml/2006/main">
  <p:tag name="PA" val="v5.2.9"/>
</p:tagLst>
</file>

<file path=ppt/tags/tag8.xml><?xml version="1.0" encoding="utf-8"?>
<p:tagLst xmlns:p="http://schemas.openxmlformats.org/presentationml/2006/main">
  <p:tag name="PA" val="v5.2.9"/>
</p:tagLst>
</file>

<file path=ppt/tags/tag9.xml><?xml version="1.0" encoding="utf-8"?>
<p:tagLst xmlns:p="http://schemas.openxmlformats.org/presentationml/2006/main">
  <p:tag name="PA" val="v5.2.9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234</Words>
  <Application>WPS 演示</Application>
  <PresentationFormat>宽屏</PresentationFormat>
  <Paragraphs>109</Paragraphs>
  <Slides>43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8" baseType="lpstr">
      <vt:lpstr>Arial</vt:lpstr>
      <vt:lpstr>方正书宋_GBK</vt:lpstr>
      <vt:lpstr>Wingdings</vt:lpstr>
      <vt:lpstr>优设标题黑</vt:lpstr>
      <vt:lpstr>苹方-简</vt:lpstr>
      <vt:lpstr>等线</vt:lpstr>
      <vt:lpstr>汉仪中等线KW</vt:lpstr>
      <vt:lpstr>微软雅黑</vt:lpstr>
      <vt:lpstr>汉仪旗黑KW</vt:lpstr>
      <vt:lpstr>宋体</vt:lpstr>
      <vt:lpstr>Arial Unicode MS</vt:lpstr>
      <vt:lpstr>汉仪书宋二KW</vt:lpstr>
      <vt:lpstr>等线 Light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office2016mac10413</dc:creator>
  <cp:lastModifiedBy>toandfro</cp:lastModifiedBy>
  <cp:revision>15</cp:revision>
  <dcterms:created xsi:type="dcterms:W3CDTF">2020-04-13T14:04:32Z</dcterms:created>
  <dcterms:modified xsi:type="dcterms:W3CDTF">2020-04-13T14:04:32Z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