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Lst>
  <p:notesMasterIdLst>
    <p:notesMasterId r:id="rId27"/>
  </p:notesMasterIdLst>
  <p:sldIdLst>
    <p:sldId id="498" r:id="rId2"/>
    <p:sldId id="466" r:id="rId3"/>
    <p:sldId id="479" r:id="rId4"/>
    <p:sldId id="478" r:id="rId5"/>
    <p:sldId id="489" r:id="rId6"/>
    <p:sldId id="477" r:id="rId7"/>
    <p:sldId id="480" r:id="rId8"/>
    <p:sldId id="481" r:id="rId9"/>
    <p:sldId id="482" r:id="rId10"/>
    <p:sldId id="483" r:id="rId11"/>
    <p:sldId id="484" r:id="rId12"/>
    <p:sldId id="486" r:id="rId13"/>
    <p:sldId id="487" r:id="rId14"/>
    <p:sldId id="488" r:id="rId15"/>
    <p:sldId id="485" r:id="rId16"/>
    <p:sldId id="476" r:id="rId17"/>
    <p:sldId id="490" r:id="rId18"/>
    <p:sldId id="491" r:id="rId19"/>
    <p:sldId id="492" r:id="rId20"/>
    <p:sldId id="493" r:id="rId21"/>
    <p:sldId id="494" r:id="rId22"/>
    <p:sldId id="495" r:id="rId23"/>
    <p:sldId id="496" r:id="rId24"/>
    <p:sldId id="499" r:id="rId25"/>
    <p:sldId id="497" r:id="rId26"/>
  </p:sldIdLst>
  <p:sldSz cx="12192000" cy="6858000"/>
  <p:notesSz cx="6858000" cy="9144000"/>
  <p:custDataLst>
    <p:tags r:id="rId28"/>
  </p:custDataLst>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7F5F6"/>
    <a:srgbClr val="687679"/>
    <a:srgbClr val="C0C0C0"/>
    <a:srgbClr val="CECDCD"/>
    <a:srgbClr val="E50012"/>
    <a:srgbClr val="F6F6F6"/>
    <a:srgbClr val="D9D9D9"/>
    <a:srgbClr val="B9B9B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14" autoAdjust="0"/>
    <p:restoredTop sz="96353" autoAdjust="0"/>
  </p:normalViewPr>
  <p:slideViewPr>
    <p:cSldViewPr snapToGrid="0">
      <p:cViewPr>
        <p:scale>
          <a:sx n="66" d="100"/>
          <a:sy n="66" d="100"/>
        </p:scale>
        <p:origin x="-2310" y="-786"/>
      </p:cViewPr>
      <p:guideLst>
        <p:guide orient="horz" pos="3929"/>
        <p:guide orient="horz" pos="3702"/>
        <p:guide pos="1776"/>
        <p:guide pos="2048"/>
        <p:guide pos="5632"/>
        <p:guide pos="279"/>
        <p:guide pos="5904"/>
        <p:guide pos="4112"/>
        <p:guide pos="7423"/>
        <p:guide pos="354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A41604F3-18A8-4439-B123-5B69E8D303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a:extLst>
              <a:ext uri="{FF2B5EF4-FFF2-40B4-BE49-F238E27FC236}">
                <a16:creationId xmlns:a16="http://schemas.microsoft.com/office/drawing/2014/main" xmlns="" id="{96685077-380C-4037-A3C2-5F03A874547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DAB09DCD-CD57-4F14-8CF3-62A028279553}" type="datetimeFigureOut">
              <a:rPr lang="zh-CN" altLang="en-US"/>
              <a:pPr>
                <a:defRPr/>
              </a:pPr>
              <a:t>2017/12/31</a:t>
            </a:fld>
            <a:endParaRPr lang="zh-CN" altLang="en-US"/>
          </a:p>
        </p:txBody>
      </p:sp>
      <p:sp>
        <p:nvSpPr>
          <p:cNvPr id="4" name="幻灯片图像占位符 3">
            <a:extLst>
              <a:ext uri="{FF2B5EF4-FFF2-40B4-BE49-F238E27FC236}">
                <a16:creationId xmlns:a16="http://schemas.microsoft.com/office/drawing/2014/main" xmlns="" id="{F17079A4-23AB-4EE7-B0A5-CD6C1AD465DC}"/>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xmlns="" id="{73839D0E-99DB-40A6-8BDA-4452FA46EFC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1FFC4E96-08F5-4A5E-B603-73D56F73E04B}"/>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a:extLst>
              <a:ext uri="{FF2B5EF4-FFF2-40B4-BE49-F238E27FC236}">
                <a16:creationId xmlns:a16="http://schemas.microsoft.com/office/drawing/2014/main" xmlns="" id="{88B16A09-7F29-41D5-8026-2EF094B8A288}"/>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9DF58C2-BD72-435D-8E03-087177B774A3}" type="slidenum">
              <a:rPr lang="zh-CN" altLang="en-US"/>
              <a:pPr/>
              <a:t>‹#›</a:t>
            </a:fld>
            <a:endParaRPr lang="zh-CN" altLang="en-US"/>
          </a:p>
        </p:txBody>
      </p:sp>
    </p:spTree>
    <p:extLst>
      <p:ext uri="{BB962C8B-B14F-4D97-AF65-F5344CB8AC3E}">
        <p14:creationId xmlns:p14="http://schemas.microsoft.com/office/powerpoint/2010/main" xmlns="" val="15465204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339" name="备注占位符 2"/>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4340"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B779489F-21C0-42DC-96BA-C977D17867DB}"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10B73A3E-59DB-4BF0-B41D-401D0D80DC0F}" type="slidenum">
              <a:rPr lang="zh-CN" altLang="en-US"/>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9656381E-FDD3-479A-B36D-B52FF593322F}" type="slidenum">
              <a:rPr lang="zh-CN" altLang="en-US"/>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EAF9EEAD-9793-46F0-BA88-14F33B659F85}" type="slidenum">
              <a:rPr lang="zh-CN" altLang="en-US"/>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731B3154-A879-4AB5-B46D-CAFF77F7BF62}" type="slidenum">
              <a:rPr lang="zh-CN" altLang="en-US"/>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28A405F6-EFB7-4B72-A66F-26A434500D08}" type="slidenum">
              <a:rPr lang="zh-CN" altLang="en-US"/>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5D3EDDC3-1157-4960-B154-12796A2FA8F4}" type="slidenum">
              <a:rPr lang="zh-CN" altLang="en-US"/>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F142D9E6-3EC6-410D-9B29-2EBE44538711}" type="slidenum">
              <a:rPr lang="zh-CN" altLang="en-US"/>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79955955-F209-4314-9BE9-DDDE63B6B5E5}" type="slidenum">
              <a:rPr lang="zh-CN" altLang="en-US"/>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16EDBB88-00D1-4820-8463-82CBF81E3AE3}" type="slidenum">
              <a:rPr lang="zh-CN" altLang="en-US"/>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B3B6C289-7468-4A19-901E-5824D4700B5C}" type="slidenum">
              <a:rPr lang="zh-CN" altLang="en-US"/>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D55A86D3-D81F-475E-8860-9D8730DC042B}" type="slidenum">
              <a:rPr lang="zh-CN" altLang="en-US"/>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E345CBBB-F550-428D-A4CD-96DD10FC8825}" type="slidenum">
              <a:rPr lang="zh-CN" altLang="en-US"/>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68781AE1-2BCC-4E32-819E-960FE6C0D0C7}" type="slidenum">
              <a:rPr lang="zh-CN" altLang="en-US"/>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B524EF4A-FC57-4D5B-ACA7-406CE7E91604}" type="slidenum">
              <a:rPr lang="zh-CN" altLang="en-US"/>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199302EC-EB20-401B-BA8E-3FD6FC309293}" type="slidenum">
              <a:rPr lang="zh-CN" altLang="en-US"/>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smtClean="0"/>
              <a:t>Drag your picture and Send to Back</a:t>
            </a:r>
          </a:p>
          <a:p>
            <a:pPr eaLnBrk="1" hangingPunct="1">
              <a:spcBef>
                <a:spcPct val="0"/>
              </a:spcBef>
            </a:pPr>
            <a:endParaRPr lang="en-US" altLang="zh-CN"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C301B909-B522-4DB8-ADF7-782D8E34F4BE}" type="slidenum">
              <a:rPr lang="en-US" altLang="zh-CN">
                <a:ea typeface="MS PGothic" pitchFamily="34" charset="-128"/>
              </a:rPr>
              <a:pPr/>
              <a:t>24</a:t>
            </a:fld>
            <a:endParaRPr lang="en-US" altLang="zh-CN">
              <a:ea typeface="MS PGothic"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76FA8C53-ABDE-40CE-82D4-2823CD6F01A6}" type="slidenum">
              <a:rPr lang="zh-CN" altLang="en-US"/>
              <a:pPr/>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43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843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C04DB811-8C91-4F95-9C89-FD552317877C}"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3AD89649-00DC-4924-917E-2FAA10B356F5}" type="slidenum">
              <a:rPr lang="zh-CN" altLang="en-US"/>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661D4107-DC06-46D1-A4F1-B9C459517917}" type="slidenum">
              <a:rPr lang="zh-CN" altLang="en-US"/>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9F110FAE-FC90-4C86-B9F8-7AED4A019D57}" type="slidenum">
              <a:rPr lang="zh-CN" altLang="en-US"/>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B1295BAF-82DB-46B2-9E90-3829BEBFE2E9}" type="slidenum">
              <a:rPr lang="zh-CN" altLang="en-US"/>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FBD9A439-4C68-40FE-B15D-63FC00AB6869}" type="slidenum">
              <a:rPr lang="zh-CN" altLang="en-US"/>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1E650ACF-B288-4ED6-98AE-AC37898BF24D}" type="slidenum">
              <a:rPr lang="zh-CN" altLang="en-US"/>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832701" cy="432634"/>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a:extLst>
              <a:ext uri="{FF2B5EF4-FFF2-40B4-BE49-F238E27FC236}">
                <a16:creationId xmlns:a16="http://schemas.microsoft.com/office/drawing/2014/main" xmlns="" id="{3FC61620-C0E6-4D38-8C91-7DB829F35637}"/>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6DF25A17-CE6A-4FFA-A5F4-037E256C50D7}" type="datetimeFigureOut">
              <a:rPr lang="en-US" altLang="zh-CN"/>
              <a:pPr>
                <a:defRPr/>
              </a:pPr>
              <a:t>12/31/2017</a:t>
            </a:fld>
            <a:endParaRPr lang="en-US" altLang="zh-CN"/>
          </a:p>
        </p:txBody>
      </p:sp>
      <p:sp>
        <p:nvSpPr>
          <p:cNvPr id="5" name="Footer Placeholder 4">
            <a:extLst>
              <a:ext uri="{FF2B5EF4-FFF2-40B4-BE49-F238E27FC236}">
                <a16:creationId xmlns:a16="http://schemas.microsoft.com/office/drawing/2014/main" xmlns="" id="{3581E5B1-66CD-46CC-966B-2CAA66D93975}"/>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6" name="Slide Number Placeholder 5">
            <a:extLst>
              <a:ext uri="{FF2B5EF4-FFF2-40B4-BE49-F238E27FC236}">
                <a16:creationId xmlns:a16="http://schemas.microsoft.com/office/drawing/2014/main" xmlns="" id="{2CF5013C-00F1-45FC-AA33-8515725AE416}"/>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1159579-4BEC-42E7-8B3D-EAA5763826B6}" type="slidenum">
              <a:rPr lang="en-US" altLang="zh-CN"/>
              <a:pPr/>
              <a:t>‹#›</a:t>
            </a:fld>
            <a:endParaRPr lang="en-US" altLang="zh-CN"/>
          </a:p>
        </p:txBody>
      </p:sp>
    </p:spTree>
    <p:extLst>
      <p:ext uri="{BB962C8B-B14F-4D97-AF65-F5344CB8AC3E}">
        <p14:creationId xmlns:p14="http://schemas.microsoft.com/office/powerpoint/2010/main" xmlns="" val="2325692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F2A6857-4FD5-42A0-B2FA-5D34F965CFD6}"/>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99704B8C-3F8E-4E35-9355-C1EB38E08F16}" type="datetimeFigureOut">
              <a:rPr lang="en-US" altLang="zh-CN"/>
              <a:pPr>
                <a:defRPr/>
              </a:pPr>
              <a:t>12/31/2017</a:t>
            </a:fld>
            <a:endParaRPr lang="en-US" altLang="zh-CN"/>
          </a:p>
        </p:txBody>
      </p:sp>
      <p:sp>
        <p:nvSpPr>
          <p:cNvPr id="5" name="Footer Placeholder 4">
            <a:extLst>
              <a:ext uri="{FF2B5EF4-FFF2-40B4-BE49-F238E27FC236}">
                <a16:creationId xmlns:a16="http://schemas.microsoft.com/office/drawing/2014/main" xmlns="" id="{E1BD3C2B-EFBD-4B98-AD6C-7C05BC8DE063}"/>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6" name="Slide Number Placeholder 5">
            <a:extLst>
              <a:ext uri="{FF2B5EF4-FFF2-40B4-BE49-F238E27FC236}">
                <a16:creationId xmlns:a16="http://schemas.microsoft.com/office/drawing/2014/main" xmlns="" id="{9CCDD2D6-F7B6-408D-BE8B-17886EBD34FB}"/>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6EE25EF-1960-4CC2-97EF-C7BA13114646}" type="slidenum">
              <a:rPr lang="en-US" altLang="zh-CN"/>
              <a:pPr/>
              <a:t>‹#›</a:t>
            </a:fld>
            <a:endParaRPr lang="en-US" altLang="zh-CN"/>
          </a:p>
        </p:txBody>
      </p:sp>
    </p:spTree>
    <p:extLst>
      <p:ext uri="{BB962C8B-B14F-4D97-AF65-F5344CB8AC3E}">
        <p14:creationId xmlns:p14="http://schemas.microsoft.com/office/powerpoint/2010/main" xmlns="" val="4217998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827984C-8A87-4CB0-B714-E90D46ADADC7}"/>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1001A898-16F0-49A7-8FEF-1A6AB75E56AE}" type="datetimeFigureOut">
              <a:rPr lang="en-US" altLang="zh-CN"/>
              <a:pPr>
                <a:defRPr/>
              </a:pPr>
              <a:t>12/31/2017</a:t>
            </a:fld>
            <a:endParaRPr lang="en-US" altLang="zh-CN"/>
          </a:p>
        </p:txBody>
      </p:sp>
      <p:sp>
        <p:nvSpPr>
          <p:cNvPr id="5" name="Footer Placeholder 4">
            <a:extLst>
              <a:ext uri="{FF2B5EF4-FFF2-40B4-BE49-F238E27FC236}">
                <a16:creationId xmlns:a16="http://schemas.microsoft.com/office/drawing/2014/main" xmlns="" id="{1C3C22A7-23BF-4557-A85A-B67BB638433A}"/>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6" name="Slide Number Placeholder 5">
            <a:extLst>
              <a:ext uri="{FF2B5EF4-FFF2-40B4-BE49-F238E27FC236}">
                <a16:creationId xmlns:a16="http://schemas.microsoft.com/office/drawing/2014/main" xmlns="" id="{EAF08410-F900-463B-85F5-1783D3488CA8}"/>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8510F22-63A1-49C5-A5AC-5AFF2A770CBB}" type="slidenum">
              <a:rPr lang="en-US" altLang="zh-CN"/>
              <a:pPr/>
              <a:t>‹#›</a:t>
            </a:fld>
            <a:endParaRPr lang="en-US" altLang="zh-CN"/>
          </a:p>
        </p:txBody>
      </p:sp>
    </p:spTree>
    <p:extLst>
      <p:ext uri="{BB962C8B-B14F-4D97-AF65-F5344CB8AC3E}">
        <p14:creationId xmlns:p14="http://schemas.microsoft.com/office/powerpoint/2010/main" xmlns="" val="6934538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act Us">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5310632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B1B9E21-FAD8-4440-94C3-33A7343CAF1E}"/>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EB17F033-2674-4312-AE7B-F8DCDB5B865E}" type="datetimeFigureOut">
              <a:rPr lang="en-US" altLang="zh-CN"/>
              <a:pPr>
                <a:defRPr/>
              </a:pPr>
              <a:t>12/31/2017</a:t>
            </a:fld>
            <a:endParaRPr lang="en-US" altLang="zh-CN"/>
          </a:p>
        </p:txBody>
      </p:sp>
      <p:sp>
        <p:nvSpPr>
          <p:cNvPr id="5" name="Footer Placeholder 4">
            <a:extLst>
              <a:ext uri="{FF2B5EF4-FFF2-40B4-BE49-F238E27FC236}">
                <a16:creationId xmlns:a16="http://schemas.microsoft.com/office/drawing/2014/main" xmlns="" id="{2B4D6633-B77B-4BC4-AF2F-4E34E1F107DF}"/>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6" name="Slide Number Placeholder 5">
            <a:extLst>
              <a:ext uri="{FF2B5EF4-FFF2-40B4-BE49-F238E27FC236}">
                <a16:creationId xmlns:a16="http://schemas.microsoft.com/office/drawing/2014/main" xmlns="" id="{F476EA5F-D789-4C48-88BF-B91D640F4F39}"/>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7E2A1EC-2B7F-4E1D-B6E7-9F20FB3EA977}" type="slidenum">
              <a:rPr lang="en-US" altLang="zh-CN"/>
              <a:pPr/>
              <a:t>‹#›</a:t>
            </a:fld>
            <a:endParaRPr lang="en-US" altLang="zh-CN"/>
          </a:p>
        </p:txBody>
      </p:sp>
    </p:spTree>
    <p:extLst>
      <p:ext uri="{BB962C8B-B14F-4D97-AF65-F5344CB8AC3E}">
        <p14:creationId xmlns:p14="http://schemas.microsoft.com/office/powerpoint/2010/main" xmlns="" val="3761555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5761F5C7-AE1F-4238-8175-69DB3CA102AD}"/>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AD799646-9B31-40CD-B87D-EAFAE97C12B4}" type="datetimeFigureOut">
              <a:rPr lang="en-US" altLang="zh-CN"/>
              <a:pPr>
                <a:defRPr/>
              </a:pPr>
              <a:t>12/31/2017</a:t>
            </a:fld>
            <a:endParaRPr lang="en-US" altLang="zh-CN"/>
          </a:p>
        </p:txBody>
      </p:sp>
      <p:sp>
        <p:nvSpPr>
          <p:cNvPr id="5" name="Footer Placeholder 4">
            <a:extLst>
              <a:ext uri="{FF2B5EF4-FFF2-40B4-BE49-F238E27FC236}">
                <a16:creationId xmlns:a16="http://schemas.microsoft.com/office/drawing/2014/main" xmlns="" id="{76555E4F-F0B9-4481-9100-2804112439F4}"/>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6" name="Slide Number Placeholder 5">
            <a:extLst>
              <a:ext uri="{FF2B5EF4-FFF2-40B4-BE49-F238E27FC236}">
                <a16:creationId xmlns:a16="http://schemas.microsoft.com/office/drawing/2014/main" xmlns="" id="{7FCB351D-469F-4C22-BE30-91A05465D4C6}"/>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019665E-9788-4136-9659-DBCBB6BFA64B}" type="slidenum">
              <a:rPr lang="en-US" altLang="zh-CN"/>
              <a:pPr/>
              <a:t>‹#›</a:t>
            </a:fld>
            <a:endParaRPr lang="en-US" altLang="zh-CN"/>
          </a:p>
        </p:txBody>
      </p:sp>
    </p:spTree>
    <p:extLst>
      <p:ext uri="{BB962C8B-B14F-4D97-AF65-F5344CB8AC3E}">
        <p14:creationId xmlns:p14="http://schemas.microsoft.com/office/powerpoint/2010/main" xmlns="" val="1818604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ED7EAE29-7333-4D4F-9368-FB7252721902}"/>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123AC86D-9F28-47C1-8762-578E3F83509B}" type="datetimeFigureOut">
              <a:rPr lang="en-US" altLang="zh-CN"/>
              <a:pPr>
                <a:defRPr/>
              </a:pPr>
              <a:t>12/31/2017</a:t>
            </a:fld>
            <a:endParaRPr lang="en-US" altLang="zh-CN"/>
          </a:p>
        </p:txBody>
      </p:sp>
      <p:sp>
        <p:nvSpPr>
          <p:cNvPr id="6" name="Footer Placeholder 4">
            <a:extLst>
              <a:ext uri="{FF2B5EF4-FFF2-40B4-BE49-F238E27FC236}">
                <a16:creationId xmlns:a16="http://schemas.microsoft.com/office/drawing/2014/main" xmlns="" id="{4B549868-1988-4033-B46E-AD5DA5B72793}"/>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7" name="Slide Number Placeholder 5">
            <a:extLst>
              <a:ext uri="{FF2B5EF4-FFF2-40B4-BE49-F238E27FC236}">
                <a16:creationId xmlns:a16="http://schemas.microsoft.com/office/drawing/2014/main" xmlns="" id="{5A70A346-5290-4043-BBE7-3D894ACA227B}"/>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FD9BD56-F58A-46F8-A017-F99BB380153C}" type="slidenum">
              <a:rPr lang="en-US" altLang="zh-CN"/>
              <a:pPr/>
              <a:t>‹#›</a:t>
            </a:fld>
            <a:endParaRPr lang="en-US" altLang="zh-CN"/>
          </a:p>
        </p:txBody>
      </p:sp>
    </p:spTree>
    <p:extLst>
      <p:ext uri="{BB962C8B-B14F-4D97-AF65-F5344CB8AC3E}">
        <p14:creationId xmlns:p14="http://schemas.microsoft.com/office/powerpoint/2010/main" xmlns="" val="170046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F8A73E1B-2F90-4FBE-B5A5-F5304A3969C9}"/>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44D3CBF6-D18A-4AD5-B3E2-99C7DEBAD0EC}" type="datetimeFigureOut">
              <a:rPr lang="en-US" altLang="zh-CN"/>
              <a:pPr>
                <a:defRPr/>
              </a:pPr>
              <a:t>12/31/2017</a:t>
            </a:fld>
            <a:endParaRPr lang="en-US" altLang="zh-CN"/>
          </a:p>
        </p:txBody>
      </p:sp>
      <p:sp>
        <p:nvSpPr>
          <p:cNvPr id="8" name="Footer Placeholder 4">
            <a:extLst>
              <a:ext uri="{FF2B5EF4-FFF2-40B4-BE49-F238E27FC236}">
                <a16:creationId xmlns:a16="http://schemas.microsoft.com/office/drawing/2014/main" xmlns="" id="{F7CF9E25-C3A3-4C4B-906D-051295137A1D}"/>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9" name="Slide Number Placeholder 5">
            <a:extLst>
              <a:ext uri="{FF2B5EF4-FFF2-40B4-BE49-F238E27FC236}">
                <a16:creationId xmlns:a16="http://schemas.microsoft.com/office/drawing/2014/main" xmlns="" id="{380AC20B-CAA3-4ED9-8D32-725BE56FDC9F}"/>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99F025EF-1E96-4329-BF45-2D2F47FF55C7}" type="slidenum">
              <a:rPr lang="en-US" altLang="zh-CN"/>
              <a:pPr/>
              <a:t>‹#›</a:t>
            </a:fld>
            <a:endParaRPr lang="en-US" altLang="zh-CN"/>
          </a:p>
        </p:txBody>
      </p:sp>
    </p:spTree>
    <p:extLst>
      <p:ext uri="{BB962C8B-B14F-4D97-AF65-F5344CB8AC3E}">
        <p14:creationId xmlns:p14="http://schemas.microsoft.com/office/powerpoint/2010/main" xmlns="" val="3899958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3">
            <a:extLst>
              <a:ext uri="{FF2B5EF4-FFF2-40B4-BE49-F238E27FC236}">
                <a16:creationId xmlns:a16="http://schemas.microsoft.com/office/drawing/2014/main" xmlns="" id="{14228E61-F601-48A3-828F-7C9A18F7392E}"/>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A2B321D4-9C9C-4A5D-9B19-FE53F7E3D78A}" type="datetimeFigureOut">
              <a:rPr lang="en-US" altLang="zh-CN"/>
              <a:pPr>
                <a:defRPr/>
              </a:pPr>
              <a:t>12/31/2017</a:t>
            </a:fld>
            <a:endParaRPr lang="en-US" altLang="zh-CN"/>
          </a:p>
        </p:txBody>
      </p:sp>
      <p:sp>
        <p:nvSpPr>
          <p:cNvPr id="4" name="Footer Placeholder 4">
            <a:extLst>
              <a:ext uri="{FF2B5EF4-FFF2-40B4-BE49-F238E27FC236}">
                <a16:creationId xmlns:a16="http://schemas.microsoft.com/office/drawing/2014/main" xmlns="" id="{E544AB90-C2E6-4AB4-A492-DDC1998DC3DE}"/>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5" name="Slide Number Placeholder 5">
            <a:extLst>
              <a:ext uri="{FF2B5EF4-FFF2-40B4-BE49-F238E27FC236}">
                <a16:creationId xmlns:a16="http://schemas.microsoft.com/office/drawing/2014/main" xmlns="" id="{A770EB15-E9EA-475C-AE62-F067BA45C8A4}"/>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3495EDC-E362-4794-8D78-BBEB011C06DA}" type="slidenum">
              <a:rPr lang="en-US" altLang="zh-CN"/>
              <a:pPr/>
              <a:t>‹#›</a:t>
            </a:fld>
            <a:endParaRPr lang="en-US" altLang="zh-CN"/>
          </a:p>
        </p:txBody>
      </p:sp>
    </p:spTree>
    <p:extLst>
      <p:ext uri="{BB962C8B-B14F-4D97-AF65-F5344CB8AC3E}">
        <p14:creationId xmlns:p14="http://schemas.microsoft.com/office/powerpoint/2010/main" xmlns="" val="3811066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7DE9D064-5590-400D-9B03-539B7ABB0600}"/>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487DAF19-CFBB-43C1-848A-2AC2B130A6C9}" type="datetimeFigureOut">
              <a:rPr lang="en-US" altLang="zh-CN"/>
              <a:pPr>
                <a:defRPr/>
              </a:pPr>
              <a:t>12/31/2017</a:t>
            </a:fld>
            <a:endParaRPr lang="en-US" altLang="zh-CN"/>
          </a:p>
        </p:txBody>
      </p:sp>
      <p:sp>
        <p:nvSpPr>
          <p:cNvPr id="3" name="Footer Placeholder 4">
            <a:extLst>
              <a:ext uri="{FF2B5EF4-FFF2-40B4-BE49-F238E27FC236}">
                <a16:creationId xmlns:a16="http://schemas.microsoft.com/office/drawing/2014/main" xmlns="" id="{B94F9477-03A5-43D8-9793-BB2035873720}"/>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4" name="Slide Number Placeholder 5">
            <a:extLst>
              <a:ext uri="{FF2B5EF4-FFF2-40B4-BE49-F238E27FC236}">
                <a16:creationId xmlns:a16="http://schemas.microsoft.com/office/drawing/2014/main" xmlns="" id="{7E7380D2-BAEA-47EE-B547-1493FB116977}"/>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483D15B-6629-4C0B-930A-B5E04B0B67B4}" type="slidenum">
              <a:rPr lang="en-US" altLang="zh-CN"/>
              <a:pPr/>
              <a:t>‹#›</a:t>
            </a:fld>
            <a:endParaRPr lang="en-US" altLang="zh-CN"/>
          </a:p>
        </p:txBody>
      </p:sp>
    </p:spTree>
    <p:extLst>
      <p:ext uri="{BB962C8B-B14F-4D97-AF65-F5344CB8AC3E}">
        <p14:creationId xmlns:p14="http://schemas.microsoft.com/office/powerpoint/2010/main" xmlns="" val="2581826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06842924-868C-46A2-A473-5D9C6C15D8DD}"/>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FDD35C26-5CB1-4B3E-B4CB-152A09355FEC}" type="datetimeFigureOut">
              <a:rPr lang="en-US" altLang="zh-CN"/>
              <a:pPr>
                <a:defRPr/>
              </a:pPr>
              <a:t>12/31/2017</a:t>
            </a:fld>
            <a:endParaRPr lang="en-US" altLang="zh-CN"/>
          </a:p>
        </p:txBody>
      </p:sp>
      <p:sp>
        <p:nvSpPr>
          <p:cNvPr id="6" name="Footer Placeholder 4">
            <a:extLst>
              <a:ext uri="{FF2B5EF4-FFF2-40B4-BE49-F238E27FC236}">
                <a16:creationId xmlns:a16="http://schemas.microsoft.com/office/drawing/2014/main" xmlns="" id="{338B90C9-D048-4B9A-AA70-CA6ACB7B2D52}"/>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7" name="Slide Number Placeholder 5">
            <a:extLst>
              <a:ext uri="{FF2B5EF4-FFF2-40B4-BE49-F238E27FC236}">
                <a16:creationId xmlns:a16="http://schemas.microsoft.com/office/drawing/2014/main" xmlns="" id="{4C2B8167-E361-46C7-B7CE-7BC88F62B7F9}"/>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45B7B77-E440-4DF9-843B-B24A982ABDA4}" type="slidenum">
              <a:rPr lang="en-US" altLang="zh-CN"/>
              <a:pPr/>
              <a:t>‹#›</a:t>
            </a:fld>
            <a:endParaRPr lang="en-US" altLang="zh-CN"/>
          </a:p>
        </p:txBody>
      </p:sp>
    </p:spTree>
    <p:extLst>
      <p:ext uri="{BB962C8B-B14F-4D97-AF65-F5344CB8AC3E}">
        <p14:creationId xmlns:p14="http://schemas.microsoft.com/office/powerpoint/2010/main" xmlns="" val="1593558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AF67CE9A-57E2-499A-88AB-EF846C10EC48}"/>
              </a:ext>
            </a:extLst>
          </p:cNvPr>
          <p:cNvSpPr>
            <a:spLocks noGrp="1"/>
          </p:cNvSpPr>
          <p:nvPr>
            <p:ph type="dt" sz="half" idx="10"/>
          </p:nvPr>
        </p:nvSpPr>
        <p:spPr>
          <a:xfrm>
            <a:off x="838200" y="6356350"/>
            <a:ext cx="2743200" cy="365125"/>
          </a:xfrm>
          <a:prstGeom prst="rect">
            <a:avLst/>
          </a:prstGeom>
        </p:spPr>
        <p:txBody>
          <a:bodyPr/>
          <a:lstStyle>
            <a:lvl1pPr>
              <a:defRPr/>
            </a:lvl1pPr>
          </a:lstStyle>
          <a:p>
            <a:pPr>
              <a:defRPr/>
            </a:pPr>
            <a:fld id="{C9B2DF5D-6FCC-4295-BD87-0B56B3009658}" type="datetimeFigureOut">
              <a:rPr lang="en-US" altLang="zh-CN"/>
              <a:pPr>
                <a:defRPr/>
              </a:pPr>
              <a:t>12/31/2017</a:t>
            </a:fld>
            <a:endParaRPr lang="en-US" altLang="zh-CN"/>
          </a:p>
        </p:txBody>
      </p:sp>
      <p:sp>
        <p:nvSpPr>
          <p:cNvPr id="6" name="Footer Placeholder 4">
            <a:extLst>
              <a:ext uri="{FF2B5EF4-FFF2-40B4-BE49-F238E27FC236}">
                <a16:creationId xmlns:a16="http://schemas.microsoft.com/office/drawing/2014/main" xmlns="" id="{0C966A37-8411-4CA9-86AF-BD19CA288FCA}"/>
              </a:ext>
            </a:extLst>
          </p:cNvPr>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n-US" altLang="zh-CN"/>
          </a:p>
        </p:txBody>
      </p:sp>
      <p:sp>
        <p:nvSpPr>
          <p:cNvPr id="7" name="Slide Number Placeholder 5">
            <a:extLst>
              <a:ext uri="{FF2B5EF4-FFF2-40B4-BE49-F238E27FC236}">
                <a16:creationId xmlns:a16="http://schemas.microsoft.com/office/drawing/2014/main" xmlns="" id="{132DC4A6-C8D9-4017-BD15-26F8EB0632FC}"/>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46567EB-0B45-4381-9E24-B4D6AE193FC1}" type="slidenum">
              <a:rPr lang="en-US" altLang="zh-CN"/>
              <a:pPr/>
              <a:t>‹#›</a:t>
            </a:fld>
            <a:endParaRPr lang="en-US" altLang="zh-CN"/>
          </a:p>
        </p:txBody>
      </p:sp>
    </p:spTree>
    <p:extLst>
      <p:ext uri="{BB962C8B-B14F-4D97-AF65-F5344CB8AC3E}">
        <p14:creationId xmlns:p14="http://schemas.microsoft.com/office/powerpoint/2010/main" xmlns="" val="994001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0.pn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3.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6.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jpe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9.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jpe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32"/>
          <p:cNvPicPr>
            <a:picLocks noChangeAspect="1" noChangeArrowheads="1"/>
          </p:cNvPicPr>
          <p:nvPr/>
        </p:nvPicPr>
        <p:blipFill>
          <a:blip r:embed="rId4">
            <a:extLst>
              <a:ext uri="{28A0092B-C50C-407E-A947-70E740481C1C}">
                <a14:useLocalDpi xmlns:a14="http://schemas.microsoft.com/office/drawing/2010/main" xmlns="" val="0"/>
              </a:ext>
            </a:extLst>
          </a:blip>
          <a:srcRect l="36333"/>
          <a:stretch>
            <a:fillRect/>
          </a:stretch>
        </p:blipFill>
        <p:spPr bwMode="auto">
          <a:xfrm>
            <a:off x="0" y="2095500"/>
            <a:ext cx="12192000" cy="4762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标题 1">
            <a:extLst>
              <a:ext uri="{FF2B5EF4-FFF2-40B4-BE49-F238E27FC236}">
                <a16:creationId xmlns:a16="http://schemas.microsoft.com/office/drawing/2014/main" xmlns="" id="{EC7CFA58-973B-46B5-AE7E-D0CB5BAA5AE4}"/>
              </a:ext>
            </a:extLst>
          </p:cNvPr>
          <p:cNvSpPr txBox="1">
            <a:spLocks/>
          </p:cNvSpPr>
          <p:nvPr/>
        </p:nvSpPr>
        <p:spPr>
          <a:xfrm>
            <a:off x="920750" y="1631950"/>
            <a:ext cx="9099550" cy="904875"/>
          </a:xfrm>
          <a:prstGeom prst="rect">
            <a:avLst/>
          </a:prstGeom>
          <a:noFill/>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defRPr/>
            </a:pPr>
            <a:r>
              <a:rPr lang="zh-CN" altLang="en-US" sz="4400" dirty="0">
                <a:solidFill>
                  <a:schemeClr val="tx1">
                    <a:lumMod val="75000"/>
                    <a:lumOff val="25000"/>
                  </a:schemeClr>
                </a:solidFill>
                <a:latin typeface="汉仪中宋简" panose="02010609000101010101" pitchFamily="49" charset="-122"/>
                <a:ea typeface="汉仪中宋简" panose="02010609000101010101" pitchFamily="49" charset="-122"/>
              </a:rPr>
              <a:t>中国风</a:t>
            </a:r>
            <a:endParaRPr lang="en-US" altLang="zh-CN" sz="4400" dirty="0">
              <a:solidFill>
                <a:schemeClr val="tx1">
                  <a:lumMod val="75000"/>
                  <a:lumOff val="25000"/>
                </a:schemeClr>
              </a:solidFill>
              <a:latin typeface="汉仪中宋简" panose="02010609000101010101" pitchFamily="49" charset="-122"/>
              <a:ea typeface="汉仪中宋简" panose="02010609000101010101" pitchFamily="49" charset="-122"/>
            </a:endParaRPr>
          </a:p>
          <a:p>
            <a:pPr algn="l">
              <a:lnSpc>
                <a:spcPct val="100000"/>
              </a:lnSpc>
              <a:defRPr/>
            </a:pPr>
            <a:r>
              <a:rPr lang="zh-CN" altLang="en-US" sz="4400" dirty="0">
                <a:solidFill>
                  <a:schemeClr val="tx1">
                    <a:lumMod val="75000"/>
                    <a:lumOff val="25000"/>
                  </a:schemeClr>
                </a:solidFill>
                <a:latin typeface="汉仪中宋简" panose="02010609000101010101" pitchFamily="49" charset="-122"/>
                <a:ea typeface="汉仪中宋简" panose="02010609000101010101" pitchFamily="49" charset="-122"/>
              </a:rPr>
              <a:t>国学传统文化</a:t>
            </a:r>
            <a:endParaRPr lang="en-US" altLang="zh-CN" sz="4400" dirty="0">
              <a:solidFill>
                <a:schemeClr val="tx1">
                  <a:lumMod val="75000"/>
                  <a:lumOff val="25000"/>
                </a:schemeClr>
              </a:solidFill>
              <a:latin typeface="汉仪中宋简" panose="02010609000101010101" pitchFamily="49" charset="-122"/>
              <a:ea typeface="汉仪中宋简" panose="02010609000101010101" pitchFamily="49" charset="-122"/>
            </a:endParaRPr>
          </a:p>
        </p:txBody>
      </p:sp>
      <p:sp>
        <p:nvSpPr>
          <p:cNvPr id="26" name="TextBox 44">
            <a:extLst>
              <a:ext uri="{FF2B5EF4-FFF2-40B4-BE49-F238E27FC236}">
                <a16:creationId xmlns:a16="http://schemas.microsoft.com/office/drawing/2014/main" xmlns="" id="{E4F2D77A-8694-4A9E-B737-D52B5B878A86}"/>
              </a:ext>
            </a:extLst>
          </p:cNvPr>
          <p:cNvSpPr txBox="1">
            <a:spLocks noChangeArrowheads="1"/>
          </p:cNvSpPr>
          <p:nvPr/>
        </p:nvSpPr>
        <p:spPr bwMode="auto">
          <a:xfrm>
            <a:off x="971550" y="2720068"/>
            <a:ext cx="4498975" cy="106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400" dirty="0">
                <a:latin typeface="方正清刻本悦宋简体" panose="02000000000000000000" pitchFamily="2" charset="-122"/>
                <a:ea typeface="方正清刻本悦宋简体" panose="02000000000000000000" pitchFamily="2" charset="-122"/>
              </a:rPr>
              <a:t>魂逾佚而不反兮，形枯槁而独居，言我朝往而暮来兮</a:t>
            </a: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nvGrpSpPr>
          <p:cNvPr id="28" name="组合 8"/>
          <p:cNvGrpSpPr>
            <a:grpSpLocks/>
          </p:cNvGrpSpPr>
          <p:nvPr/>
        </p:nvGrpSpPr>
        <p:grpSpPr bwMode="auto">
          <a:xfrm>
            <a:off x="4447721" y="3557588"/>
            <a:ext cx="673100" cy="919162"/>
            <a:chOff x="4755469" y="4479245"/>
            <a:chExt cx="355600" cy="484188"/>
          </a:xfrm>
        </p:grpSpPr>
        <p:sp>
          <p:nvSpPr>
            <p:cNvPr id="13320" name="Freeform 150"/>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3321" name="Freeform 151"/>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3322" name="Freeform 152"/>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pic>
        <p:nvPicPr>
          <p:cNvPr id="2" name="月之门音乐文化 - 七秀坊.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943428" y="-3991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inVertic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3" repeatCount="indefinite" fill="hold" display="0">
                  <p:stCondLst>
                    <p:cond delay="indefinite"/>
                  </p:stCondLst>
                  <p:endCondLst>
                    <p:cond evt="onStopAudio" delay="0">
                      <p:tgtEl>
                        <p:sldTgt/>
                      </p:tgtEl>
                    </p:cond>
                  </p:endCondLst>
                </p:cTn>
                <p:tgtEl>
                  <p:spTgt spid="2"/>
                </p:tgtEl>
              </p:cMediaNode>
            </p:video>
          </p:childTnLst>
        </p:cTn>
      </p:par>
    </p:tnLst>
    <p:bldLst>
      <p:bldP spid="4"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4">
            <a:extLst>
              <a:ext uri="{FF2B5EF4-FFF2-40B4-BE49-F238E27FC236}">
                <a16:creationId xmlns:a16="http://schemas.microsoft.com/office/drawing/2014/main" xmlns="" id="{573FFDC0-10C3-43AA-BB5D-87F59EC9D4FA}"/>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05ACC592-F9B6-4007-BD4A-E06744179F08}"/>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16" name="TextBox 44">
            <a:extLst>
              <a:ext uri="{FF2B5EF4-FFF2-40B4-BE49-F238E27FC236}">
                <a16:creationId xmlns:a16="http://schemas.microsoft.com/office/drawing/2014/main" xmlns="" id="{926C7892-C86C-4998-96DB-03E1C6DA2A59}"/>
              </a:ext>
            </a:extLst>
          </p:cNvPr>
          <p:cNvSpPr txBox="1">
            <a:spLocks noChangeArrowheads="1"/>
          </p:cNvSpPr>
          <p:nvPr/>
        </p:nvSpPr>
        <p:spPr bwMode="auto">
          <a:xfrm>
            <a:off x="1628775" y="1762125"/>
            <a:ext cx="8934450"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3" name="矩形 2">
            <a:extLst>
              <a:ext uri="{FF2B5EF4-FFF2-40B4-BE49-F238E27FC236}">
                <a16:creationId xmlns:a16="http://schemas.microsoft.com/office/drawing/2014/main" xmlns="" id="{B7441AF6-1E23-4147-9A53-9816E4A67102}"/>
              </a:ext>
            </a:extLst>
          </p:cNvPr>
          <p:cNvSpPr/>
          <p:nvPr/>
        </p:nvSpPr>
        <p:spPr>
          <a:xfrm>
            <a:off x="1628775" y="2930525"/>
            <a:ext cx="2071688" cy="2498725"/>
          </a:xfrm>
          <a:prstGeom prst="rect">
            <a:avLst/>
          </a:prstGeom>
          <a:solidFill>
            <a:srgbClr val="F6F6F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ffectLst>
                <a:outerShdw blurRad="60007" dist="200025" dir="15000000" sy="30000" kx="-1800000" algn="bl" rotWithShape="0">
                  <a:prstClr val="black">
                    <a:alpha val="32000"/>
                  </a:prstClr>
                </a:outerShdw>
              </a:effectLst>
            </a:endParaRPr>
          </a:p>
        </p:txBody>
      </p:sp>
      <p:sp>
        <p:nvSpPr>
          <p:cNvPr id="20" name="矩形 19">
            <a:extLst>
              <a:ext uri="{FF2B5EF4-FFF2-40B4-BE49-F238E27FC236}">
                <a16:creationId xmlns:a16="http://schemas.microsoft.com/office/drawing/2014/main" xmlns="" id="{F4F202F2-83B4-4B2E-A83D-B314717117A3}"/>
              </a:ext>
            </a:extLst>
          </p:cNvPr>
          <p:cNvSpPr/>
          <p:nvPr/>
        </p:nvSpPr>
        <p:spPr>
          <a:xfrm>
            <a:off x="4732338" y="2751138"/>
            <a:ext cx="2524125" cy="2678112"/>
          </a:xfrm>
          <a:prstGeom prst="rect">
            <a:avLst/>
          </a:prstGeom>
          <a:solidFill>
            <a:srgbClr val="F6F6F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ffectLst>
                <a:outerShdw blurRad="60007" dist="200025" dir="15000000" sy="30000" kx="-1800000" algn="bl" rotWithShape="0">
                  <a:prstClr val="black">
                    <a:alpha val="32000"/>
                  </a:prstClr>
                </a:outerShdw>
              </a:effectLst>
            </a:endParaRPr>
          </a:p>
        </p:txBody>
      </p:sp>
      <p:sp>
        <p:nvSpPr>
          <p:cNvPr id="21" name="矩形 20">
            <a:extLst>
              <a:ext uri="{FF2B5EF4-FFF2-40B4-BE49-F238E27FC236}">
                <a16:creationId xmlns:a16="http://schemas.microsoft.com/office/drawing/2014/main" xmlns="" id="{28CB3D1D-D2FC-4989-AE1D-C8989E30DC3C}"/>
              </a:ext>
            </a:extLst>
          </p:cNvPr>
          <p:cNvSpPr/>
          <p:nvPr/>
        </p:nvSpPr>
        <p:spPr>
          <a:xfrm>
            <a:off x="8337550" y="2930525"/>
            <a:ext cx="2071688" cy="2614613"/>
          </a:xfrm>
          <a:prstGeom prst="rect">
            <a:avLst/>
          </a:prstGeom>
          <a:solidFill>
            <a:srgbClr val="F6F6F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ffectLst>
                <a:outerShdw blurRad="60007" dist="200025" dir="15000000" sy="30000" kx="-1800000" algn="bl" rotWithShape="0">
                  <a:prstClr val="black">
                    <a:alpha val="32000"/>
                  </a:prstClr>
                </a:outerShdw>
              </a:effectLst>
            </a:endParaRPr>
          </a:p>
        </p:txBody>
      </p:sp>
      <p:sp>
        <p:nvSpPr>
          <p:cNvPr id="23" name="TextBox 44">
            <a:extLst>
              <a:ext uri="{FF2B5EF4-FFF2-40B4-BE49-F238E27FC236}">
                <a16:creationId xmlns:a16="http://schemas.microsoft.com/office/drawing/2014/main" xmlns="" id="{7E208D54-1A48-4C49-976D-32C6A8BC2307}"/>
              </a:ext>
            </a:extLst>
          </p:cNvPr>
          <p:cNvSpPr txBox="1">
            <a:spLocks noChangeArrowheads="1"/>
          </p:cNvSpPr>
          <p:nvPr/>
        </p:nvSpPr>
        <p:spPr bwMode="auto">
          <a:xfrm>
            <a:off x="1787525" y="3708400"/>
            <a:ext cx="1755775" cy="1014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25" name="TextBox 44">
            <a:extLst>
              <a:ext uri="{FF2B5EF4-FFF2-40B4-BE49-F238E27FC236}">
                <a16:creationId xmlns:a16="http://schemas.microsoft.com/office/drawing/2014/main" xmlns="" id="{5444429C-F7A3-4304-9B20-0AD42E7935C5}"/>
              </a:ext>
            </a:extLst>
          </p:cNvPr>
          <p:cNvSpPr txBox="1">
            <a:spLocks noChangeArrowheads="1"/>
          </p:cNvSpPr>
          <p:nvPr/>
        </p:nvSpPr>
        <p:spPr bwMode="auto">
          <a:xfrm>
            <a:off x="5110163" y="3708400"/>
            <a:ext cx="1871662"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29" name="TextBox 44">
            <a:extLst>
              <a:ext uri="{FF2B5EF4-FFF2-40B4-BE49-F238E27FC236}">
                <a16:creationId xmlns:a16="http://schemas.microsoft.com/office/drawing/2014/main" xmlns="" id="{5AC89E6D-CF7D-4A12-B930-7FAD8E5C651A}"/>
              </a:ext>
            </a:extLst>
          </p:cNvPr>
          <p:cNvSpPr txBox="1">
            <a:spLocks noChangeArrowheads="1"/>
          </p:cNvSpPr>
          <p:nvPr/>
        </p:nvSpPr>
        <p:spPr bwMode="auto">
          <a:xfrm>
            <a:off x="8535988" y="3708400"/>
            <a:ext cx="1755775" cy="1014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pic>
        <p:nvPicPr>
          <p:cNvPr id="38924" name="图片 3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TextBox 44">
            <a:extLst>
              <a:ext uri="{FF2B5EF4-FFF2-40B4-BE49-F238E27FC236}">
                <a16:creationId xmlns:a16="http://schemas.microsoft.com/office/drawing/2014/main" xmlns="" id="{65971383-7832-426D-8A20-FE4AF773E503}"/>
              </a:ext>
            </a:extLst>
          </p:cNvPr>
          <p:cNvSpPr txBox="1">
            <a:spLocks noChangeArrowheads="1"/>
          </p:cNvSpPr>
          <p:nvPr/>
        </p:nvSpPr>
        <p:spPr bwMode="auto">
          <a:xfrm>
            <a:off x="2075997" y="3246468"/>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
        <p:nvSpPr>
          <p:cNvPr id="34" name="TextBox 44">
            <a:extLst>
              <a:ext uri="{FF2B5EF4-FFF2-40B4-BE49-F238E27FC236}">
                <a16:creationId xmlns:a16="http://schemas.microsoft.com/office/drawing/2014/main" xmlns="" id="{D642D436-5B15-48AA-BA93-E9105F810105}"/>
              </a:ext>
            </a:extLst>
          </p:cNvPr>
          <p:cNvSpPr txBox="1">
            <a:spLocks noChangeArrowheads="1"/>
          </p:cNvSpPr>
          <p:nvPr/>
        </p:nvSpPr>
        <p:spPr bwMode="auto">
          <a:xfrm>
            <a:off x="5404075" y="3246468"/>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
        <p:nvSpPr>
          <p:cNvPr id="35" name="TextBox 44">
            <a:extLst>
              <a:ext uri="{FF2B5EF4-FFF2-40B4-BE49-F238E27FC236}">
                <a16:creationId xmlns:a16="http://schemas.microsoft.com/office/drawing/2014/main" xmlns="" id="{C53F467D-E934-48DE-94EA-806A49C07550}"/>
              </a:ext>
            </a:extLst>
          </p:cNvPr>
          <p:cNvSpPr txBox="1">
            <a:spLocks noChangeArrowheads="1"/>
          </p:cNvSpPr>
          <p:nvPr/>
        </p:nvSpPr>
        <p:spPr bwMode="auto">
          <a:xfrm>
            <a:off x="8832524" y="3246468"/>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grpSp>
        <p:nvGrpSpPr>
          <p:cNvPr id="17" name="组合 16"/>
          <p:cNvGrpSpPr>
            <a:grpSpLocks/>
          </p:cNvGrpSpPr>
          <p:nvPr/>
        </p:nvGrpSpPr>
        <p:grpSpPr bwMode="auto">
          <a:xfrm>
            <a:off x="406400" y="6221413"/>
            <a:ext cx="5081588" cy="434975"/>
            <a:chOff x="433819" y="6230649"/>
            <a:chExt cx="5082602" cy="435058"/>
          </a:xfrm>
        </p:grpSpPr>
        <p:grpSp>
          <p:nvGrpSpPr>
            <p:cNvPr id="31760" name="组合 17"/>
            <p:cNvGrpSpPr>
              <a:grpSpLocks/>
            </p:cNvGrpSpPr>
            <p:nvPr/>
          </p:nvGrpSpPr>
          <p:grpSpPr bwMode="auto">
            <a:xfrm>
              <a:off x="544515" y="6230649"/>
              <a:ext cx="1081091" cy="435058"/>
              <a:chOff x="442913" y="5839115"/>
              <a:chExt cx="1081091" cy="435058"/>
            </a:xfrm>
          </p:grpSpPr>
          <p:sp>
            <p:nvSpPr>
              <p:cNvPr id="40" name="TextBox 44">
                <a:extLst>
                  <a:ext uri="{FF2B5EF4-FFF2-40B4-BE49-F238E27FC236}">
                    <a16:creationId xmlns:a16="http://schemas.microsoft.com/office/drawing/2014/main" xmlns="" id="{D21DEFDC-74D5-4379-880A-4FC3BAD8051A}"/>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41" name="TextBox 44">
                <a:extLst>
                  <a:ext uri="{FF2B5EF4-FFF2-40B4-BE49-F238E27FC236}">
                    <a16:creationId xmlns:a16="http://schemas.microsoft.com/office/drawing/2014/main" xmlns="" id="{1DEA63B5-C10C-47FB-90C7-C8FBB64B7935}"/>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19" name="直接连接符 18">
              <a:extLst>
                <a:ext uri="{FF2B5EF4-FFF2-40B4-BE49-F238E27FC236}">
                  <a16:creationId xmlns:a16="http://schemas.microsoft.com/office/drawing/2014/main" xmlns="" id="{157C38C9-85E1-4198-915A-F8E9882B3462}"/>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1762" name="组合 21"/>
            <p:cNvGrpSpPr>
              <a:grpSpLocks/>
            </p:cNvGrpSpPr>
            <p:nvPr/>
          </p:nvGrpSpPr>
          <p:grpSpPr bwMode="auto">
            <a:xfrm>
              <a:off x="1839911" y="6230649"/>
              <a:ext cx="1081091" cy="435058"/>
              <a:chOff x="442913" y="5839115"/>
              <a:chExt cx="1081091" cy="435058"/>
            </a:xfrm>
          </p:grpSpPr>
          <p:sp>
            <p:nvSpPr>
              <p:cNvPr id="38" name="TextBox 44">
                <a:extLst>
                  <a:ext uri="{FF2B5EF4-FFF2-40B4-BE49-F238E27FC236}">
                    <a16:creationId xmlns:a16="http://schemas.microsoft.com/office/drawing/2014/main" xmlns="" id="{FFAE5730-724D-425C-9003-524E9402FA8F}"/>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5"/>
                      <a:stretch>
                        <a:fillRect/>
                      </a:stretch>
                    </a:blipFill>
                    <a:latin typeface="方正清刻本悦宋简体" panose="02000000000000000000" pitchFamily="2" charset="-122"/>
                    <a:ea typeface="方正清刻本悦宋简体" panose="02000000000000000000" pitchFamily="2" charset="-122"/>
                  </a:rPr>
                  <a:t>第二章</a:t>
                </a:r>
              </a:p>
            </p:txBody>
          </p:sp>
          <p:sp>
            <p:nvSpPr>
              <p:cNvPr id="39" name="TextBox 44">
                <a:extLst>
                  <a:ext uri="{FF2B5EF4-FFF2-40B4-BE49-F238E27FC236}">
                    <a16:creationId xmlns:a16="http://schemas.microsoft.com/office/drawing/2014/main" xmlns="" id="{2A38E2A0-CA6B-4438-927C-1D11EA706FF3}"/>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4" name="直接连接符 23">
              <a:extLst>
                <a:ext uri="{FF2B5EF4-FFF2-40B4-BE49-F238E27FC236}">
                  <a16:creationId xmlns:a16="http://schemas.microsoft.com/office/drawing/2014/main" xmlns="" id="{1D6CFB10-0CA4-4F61-8514-4FAB44B31F11}"/>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1764" name="组合 25"/>
            <p:cNvGrpSpPr>
              <a:grpSpLocks/>
            </p:cNvGrpSpPr>
            <p:nvPr/>
          </p:nvGrpSpPr>
          <p:grpSpPr bwMode="auto">
            <a:xfrm>
              <a:off x="3142239" y="6230649"/>
              <a:ext cx="1081091" cy="435058"/>
              <a:chOff x="442913" y="5839115"/>
              <a:chExt cx="1081091" cy="435058"/>
            </a:xfrm>
          </p:grpSpPr>
          <p:sp>
            <p:nvSpPr>
              <p:cNvPr id="36" name="TextBox 44">
                <a:extLst>
                  <a:ext uri="{FF2B5EF4-FFF2-40B4-BE49-F238E27FC236}">
                    <a16:creationId xmlns:a16="http://schemas.microsoft.com/office/drawing/2014/main" xmlns="" id="{259FCF4A-9E2C-4A54-B6AF-1690EA19A099}"/>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37" name="TextBox 44">
                <a:extLst>
                  <a:ext uri="{FF2B5EF4-FFF2-40B4-BE49-F238E27FC236}">
                    <a16:creationId xmlns:a16="http://schemas.microsoft.com/office/drawing/2014/main" xmlns="" id="{0A9B6152-7AB1-4863-9F21-AC9FCFBB39D2}"/>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7" name="直接连接符 26">
              <a:extLst>
                <a:ext uri="{FF2B5EF4-FFF2-40B4-BE49-F238E27FC236}">
                  <a16:creationId xmlns:a16="http://schemas.microsoft.com/office/drawing/2014/main" xmlns="" id="{DCA98594-9B2B-4D02-9E94-7E9072A89957}"/>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1766" name="组合 27"/>
            <p:cNvGrpSpPr>
              <a:grpSpLocks/>
            </p:cNvGrpSpPr>
            <p:nvPr/>
          </p:nvGrpSpPr>
          <p:grpSpPr bwMode="auto">
            <a:xfrm>
              <a:off x="4435330" y="6230649"/>
              <a:ext cx="1081091" cy="435058"/>
              <a:chOff x="442913" y="5839115"/>
              <a:chExt cx="1081091" cy="435058"/>
            </a:xfrm>
          </p:grpSpPr>
          <p:sp>
            <p:nvSpPr>
              <p:cNvPr id="31" name="TextBox 44">
                <a:extLst>
                  <a:ext uri="{FF2B5EF4-FFF2-40B4-BE49-F238E27FC236}">
                    <a16:creationId xmlns:a16="http://schemas.microsoft.com/office/drawing/2014/main" xmlns="" id="{ECEF9465-8A9D-472F-814E-B90F23A2E7EA}"/>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32" name="TextBox 44">
                <a:extLst>
                  <a:ext uri="{FF2B5EF4-FFF2-40B4-BE49-F238E27FC236}">
                    <a16:creationId xmlns:a16="http://schemas.microsoft.com/office/drawing/2014/main" xmlns="" id="{8F3C082E-1A75-4235-B7F1-AF15783270F7}"/>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30" name="直接连接符 29">
              <a:extLst>
                <a:ext uri="{FF2B5EF4-FFF2-40B4-BE49-F238E27FC236}">
                  <a16:creationId xmlns:a16="http://schemas.microsoft.com/office/drawing/2014/main" xmlns="" id="{28FE50B4-01D3-4B91-BC88-6371FA929580}"/>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000"/>
                            </p:stCondLst>
                            <p:childTnLst>
                              <p:par>
                                <p:cTn id="22" presetID="42" presetClass="entr" presetSubtype="0" fill="hold" nodeType="afterEffect">
                                  <p:stCondLst>
                                    <p:cond delay="0"/>
                                  </p:stCondLst>
                                  <p:childTnLst>
                                    <p:set>
                                      <p:cBhvr>
                                        <p:cTn id="23" dur="1" fill="hold">
                                          <p:stCondLst>
                                            <p:cond delay="0"/>
                                          </p:stCondLst>
                                        </p:cTn>
                                        <p:tgtEl>
                                          <p:spTgt spid="38924"/>
                                        </p:tgtEl>
                                        <p:attrNameLst>
                                          <p:attrName>style.visibility</p:attrName>
                                        </p:attrNameLst>
                                      </p:cBhvr>
                                      <p:to>
                                        <p:strVal val="visible"/>
                                      </p:to>
                                    </p:set>
                                    <p:animEffect transition="in" filter="fade">
                                      <p:cBhvr>
                                        <p:cTn id="24" dur="1000"/>
                                        <p:tgtEl>
                                          <p:spTgt spid="38924"/>
                                        </p:tgtEl>
                                      </p:cBhvr>
                                    </p:animEffect>
                                    <p:anim calcmode="lin" valueType="num">
                                      <p:cBhvr>
                                        <p:cTn id="25" dur="1000" fill="hold"/>
                                        <p:tgtEl>
                                          <p:spTgt spid="38924"/>
                                        </p:tgtEl>
                                        <p:attrNameLst>
                                          <p:attrName>ppt_x</p:attrName>
                                        </p:attrNameLst>
                                      </p:cBhvr>
                                      <p:tavLst>
                                        <p:tav tm="0">
                                          <p:val>
                                            <p:strVal val="#ppt_x"/>
                                          </p:val>
                                        </p:tav>
                                        <p:tav tm="100000">
                                          <p:val>
                                            <p:strVal val="#ppt_x"/>
                                          </p:val>
                                        </p:tav>
                                      </p:tavLst>
                                    </p:anim>
                                    <p:anim calcmode="lin" valueType="num">
                                      <p:cBhvr>
                                        <p:cTn id="26" dur="1000" fill="hold"/>
                                        <p:tgtEl>
                                          <p:spTgt spid="38924"/>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3000"/>
                            </p:stCondLst>
                            <p:childTnLst>
                              <p:par>
                                <p:cTn id="28" presetID="6" presetClass="entr" presetSubtype="1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ircle(in)">
                                      <p:cBhvr>
                                        <p:cTn id="30" dur="2000"/>
                                        <p:tgtEl>
                                          <p:spTgt spid="3"/>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circle(in)">
                                      <p:cBhvr>
                                        <p:cTn id="33" dur="2000"/>
                                        <p:tgtEl>
                                          <p:spTgt spid="23"/>
                                        </p:tgtEl>
                                      </p:cBhvr>
                                    </p:animEffect>
                                  </p:childTnLst>
                                </p:cTn>
                              </p:par>
                              <p:par>
                                <p:cTn id="34" presetID="6" presetClass="entr" presetSubtype="16"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circle(in)">
                                      <p:cBhvr>
                                        <p:cTn id="36" dur="2000"/>
                                        <p:tgtEl>
                                          <p:spTgt spid="33"/>
                                        </p:tgtEl>
                                      </p:cBhvr>
                                    </p:animEffect>
                                  </p:childTnLst>
                                </p:cTn>
                              </p:par>
                            </p:childTnLst>
                          </p:cTn>
                        </p:par>
                        <p:par>
                          <p:cTn id="37" fill="hold" nodeType="afterGroup">
                            <p:stCondLst>
                              <p:cond delay="5000"/>
                            </p:stCondLst>
                            <p:childTnLst>
                              <p:par>
                                <p:cTn id="38" presetID="6" presetClass="entr" presetSubtype="16"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circle(in)">
                                      <p:cBhvr>
                                        <p:cTn id="40" dur="2000"/>
                                        <p:tgtEl>
                                          <p:spTgt spid="20"/>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circle(in)">
                                      <p:cBhvr>
                                        <p:cTn id="43" dur="2000"/>
                                        <p:tgtEl>
                                          <p:spTgt spid="25"/>
                                        </p:tgtEl>
                                      </p:cBhvr>
                                    </p:animEffect>
                                  </p:childTnLst>
                                </p:cTn>
                              </p:par>
                              <p:par>
                                <p:cTn id="44" presetID="6" presetClass="entr" presetSubtype="16"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circle(in)">
                                      <p:cBhvr>
                                        <p:cTn id="46" dur="2000"/>
                                        <p:tgtEl>
                                          <p:spTgt spid="34"/>
                                        </p:tgtEl>
                                      </p:cBhvr>
                                    </p:animEffect>
                                  </p:childTnLst>
                                </p:cTn>
                              </p:par>
                            </p:childTnLst>
                          </p:cTn>
                        </p:par>
                        <p:par>
                          <p:cTn id="47" fill="hold" nodeType="afterGroup">
                            <p:stCondLst>
                              <p:cond delay="7000"/>
                            </p:stCondLst>
                            <p:childTnLst>
                              <p:par>
                                <p:cTn id="48" presetID="6" presetClass="entr" presetSubtype="16"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circle(in)">
                                      <p:cBhvr>
                                        <p:cTn id="50" dur="2000"/>
                                        <p:tgtEl>
                                          <p:spTgt spid="21"/>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circle(in)">
                                      <p:cBhvr>
                                        <p:cTn id="53" dur="2000"/>
                                        <p:tgtEl>
                                          <p:spTgt spid="29"/>
                                        </p:tgtEl>
                                      </p:cBhvr>
                                    </p:animEffect>
                                  </p:childTnLst>
                                </p:cTn>
                              </p:par>
                              <p:par>
                                <p:cTn id="54" presetID="6" presetClass="entr" presetSubtype="16"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circle(in)">
                                      <p:cBhvr>
                                        <p:cTn id="56" dur="2000"/>
                                        <p:tgtEl>
                                          <p:spTgt spid="35"/>
                                        </p:tgtEl>
                                      </p:cBhvr>
                                    </p:animEffect>
                                  </p:childTnLst>
                                </p:cTn>
                              </p:par>
                            </p:childTnLst>
                          </p:cTn>
                        </p:par>
                        <p:par>
                          <p:cTn id="57" fill="hold" nodeType="afterGroup">
                            <p:stCondLst>
                              <p:cond delay="9000"/>
                            </p:stCondLst>
                            <p:childTnLst>
                              <p:par>
                                <p:cTn id="58" presetID="10" presetClass="entr" presetSubtype="0"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6" grpId="0"/>
      <p:bldP spid="3" grpId="0" animBg="1"/>
      <p:bldP spid="20" grpId="0" animBg="1"/>
      <p:bldP spid="21" grpId="0" animBg="1"/>
      <p:bldP spid="23" grpId="0"/>
      <p:bldP spid="25"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9"/>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5"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4760913"/>
            <a:ext cx="12192000" cy="2097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43D0114D-9EB8-41A6-9B3F-0E3CCEAA1830}"/>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4B46EA08-5904-4E0A-97EE-1281687ECB07}"/>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16" name="TextBox 44">
            <a:extLst>
              <a:ext uri="{FF2B5EF4-FFF2-40B4-BE49-F238E27FC236}">
                <a16:creationId xmlns:a16="http://schemas.microsoft.com/office/drawing/2014/main" xmlns="" id="{049BF01C-F62B-485A-B5E3-73885A09AE80}"/>
              </a:ext>
            </a:extLst>
          </p:cNvPr>
          <p:cNvSpPr txBox="1">
            <a:spLocks noChangeArrowheads="1"/>
          </p:cNvSpPr>
          <p:nvPr/>
        </p:nvSpPr>
        <p:spPr bwMode="auto">
          <a:xfrm>
            <a:off x="1628775" y="5322888"/>
            <a:ext cx="8934450"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27" name="泪滴形 26">
            <a:extLst>
              <a:ext uri="{FF2B5EF4-FFF2-40B4-BE49-F238E27FC236}">
                <a16:creationId xmlns:a16="http://schemas.microsoft.com/office/drawing/2014/main" xmlns="" id="{21A36E57-5217-4D5A-AECA-1210FC6401C4}"/>
              </a:ext>
            </a:extLst>
          </p:cNvPr>
          <p:cNvSpPr/>
          <p:nvPr/>
        </p:nvSpPr>
        <p:spPr>
          <a:xfrm rot="8100000">
            <a:off x="2284413" y="2028825"/>
            <a:ext cx="1519237" cy="1509713"/>
          </a:xfrm>
          <a:prstGeom prst="teardrop">
            <a:avLst/>
          </a:prstGeom>
          <a:noFill/>
          <a:ln>
            <a:solidFill>
              <a:srgbClr val="B9B9B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a:extLst>
              <a:ext uri="{FF2B5EF4-FFF2-40B4-BE49-F238E27FC236}">
                <a16:creationId xmlns:a16="http://schemas.microsoft.com/office/drawing/2014/main" xmlns="" id="{224A290E-D34E-473B-BFEC-5F3A7C30FE2B}"/>
              </a:ext>
            </a:extLst>
          </p:cNvPr>
          <p:cNvSpPr/>
          <p:nvPr/>
        </p:nvSpPr>
        <p:spPr>
          <a:xfrm>
            <a:off x="2430463" y="2170113"/>
            <a:ext cx="1235075" cy="122555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泪滴形 30">
            <a:extLst>
              <a:ext uri="{FF2B5EF4-FFF2-40B4-BE49-F238E27FC236}">
                <a16:creationId xmlns:a16="http://schemas.microsoft.com/office/drawing/2014/main" xmlns="" id="{08874921-0011-4247-90FA-D68106EEB07F}"/>
              </a:ext>
            </a:extLst>
          </p:cNvPr>
          <p:cNvSpPr/>
          <p:nvPr/>
        </p:nvSpPr>
        <p:spPr>
          <a:xfrm rot="8100000">
            <a:off x="5200650" y="2028825"/>
            <a:ext cx="1519238" cy="1509713"/>
          </a:xfrm>
          <a:prstGeom prst="teardrop">
            <a:avLst/>
          </a:prstGeom>
          <a:noFill/>
          <a:ln>
            <a:solidFill>
              <a:srgbClr val="B9B9B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31">
            <a:extLst>
              <a:ext uri="{FF2B5EF4-FFF2-40B4-BE49-F238E27FC236}">
                <a16:creationId xmlns:a16="http://schemas.microsoft.com/office/drawing/2014/main" xmlns="" id="{299C1363-3108-4039-A297-C6A9312A0147}"/>
              </a:ext>
            </a:extLst>
          </p:cNvPr>
          <p:cNvSpPr/>
          <p:nvPr/>
        </p:nvSpPr>
        <p:spPr>
          <a:xfrm>
            <a:off x="5346700" y="2170113"/>
            <a:ext cx="1233488" cy="122555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泪滴形 32">
            <a:extLst>
              <a:ext uri="{FF2B5EF4-FFF2-40B4-BE49-F238E27FC236}">
                <a16:creationId xmlns:a16="http://schemas.microsoft.com/office/drawing/2014/main" xmlns="" id="{EE0D5B27-3088-44A3-88D9-B2A2C55ADE6C}"/>
              </a:ext>
            </a:extLst>
          </p:cNvPr>
          <p:cNvSpPr/>
          <p:nvPr/>
        </p:nvSpPr>
        <p:spPr>
          <a:xfrm rot="8100000">
            <a:off x="8113713" y="2028825"/>
            <a:ext cx="1519237" cy="1509713"/>
          </a:xfrm>
          <a:prstGeom prst="teardrop">
            <a:avLst/>
          </a:prstGeom>
          <a:noFill/>
          <a:ln>
            <a:solidFill>
              <a:srgbClr val="B9B9B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椭圆 33">
            <a:extLst>
              <a:ext uri="{FF2B5EF4-FFF2-40B4-BE49-F238E27FC236}">
                <a16:creationId xmlns:a16="http://schemas.microsoft.com/office/drawing/2014/main" xmlns="" id="{C4EAFE79-F1BB-458A-80DC-5DF4D6C7C374}"/>
              </a:ext>
            </a:extLst>
          </p:cNvPr>
          <p:cNvSpPr/>
          <p:nvPr/>
        </p:nvSpPr>
        <p:spPr>
          <a:xfrm>
            <a:off x="8259763" y="2170113"/>
            <a:ext cx="1233487" cy="1225550"/>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TextBox 44">
            <a:extLst>
              <a:ext uri="{FF2B5EF4-FFF2-40B4-BE49-F238E27FC236}">
                <a16:creationId xmlns:a16="http://schemas.microsoft.com/office/drawing/2014/main" xmlns="" id="{E708B3E6-A2F4-4BFC-B1DE-239324AB34F1}"/>
              </a:ext>
            </a:extLst>
          </p:cNvPr>
          <p:cNvSpPr txBox="1">
            <a:spLocks noChangeArrowheads="1"/>
          </p:cNvSpPr>
          <p:nvPr/>
        </p:nvSpPr>
        <p:spPr bwMode="auto">
          <a:xfrm>
            <a:off x="1958975" y="4076700"/>
            <a:ext cx="21717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36" name="TextBox 44">
            <a:extLst>
              <a:ext uri="{FF2B5EF4-FFF2-40B4-BE49-F238E27FC236}">
                <a16:creationId xmlns:a16="http://schemas.microsoft.com/office/drawing/2014/main" xmlns="" id="{8D980C72-CED1-49AC-9FEE-5AA3176DCF67}"/>
              </a:ext>
            </a:extLst>
          </p:cNvPr>
          <p:cNvSpPr txBox="1">
            <a:spLocks noChangeArrowheads="1"/>
          </p:cNvSpPr>
          <p:nvPr/>
        </p:nvSpPr>
        <p:spPr bwMode="auto">
          <a:xfrm>
            <a:off x="4875213" y="4076700"/>
            <a:ext cx="21717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37" name="TextBox 44">
            <a:extLst>
              <a:ext uri="{FF2B5EF4-FFF2-40B4-BE49-F238E27FC236}">
                <a16:creationId xmlns:a16="http://schemas.microsoft.com/office/drawing/2014/main" xmlns="" id="{EB3FAE34-3FD2-4133-ABE0-280F81FE7B22}"/>
              </a:ext>
            </a:extLst>
          </p:cNvPr>
          <p:cNvSpPr txBox="1">
            <a:spLocks noChangeArrowheads="1"/>
          </p:cNvSpPr>
          <p:nvPr/>
        </p:nvSpPr>
        <p:spPr bwMode="auto">
          <a:xfrm>
            <a:off x="7772400" y="4076700"/>
            <a:ext cx="21717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grpSp>
        <p:nvGrpSpPr>
          <p:cNvPr id="33808" name="组合 42"/>
          <p:cNvGrpSpPr>
            <a:grpSpLocks/>
          </p:cNvGrpSpPr>
          <p:nvPr/>
        </p:nvGrpSpPr>
        <p:grpSpPr bwMode="auto">
          <a:xfrm>
            <a:off x="406400" y="6221413"/>
            <a:ext cx="5081588" cy="434975"/>
            <a:chOff x="433819" y="6230649"/>
            <a:chExt cx="5082602" cy="435058"/>
          </a:xfrm>
        </p:grpSpPr>
        <p:grpSp>
          <p:nvGrpSpPr>
            <p:cNvPr id="33809" name="组合 43"/>
            <p:cNvGrpSpPr>
              <a:grpSpLocks/>
            </p:cNvGrpSpPr>
            <p:nvPr/>
          </p:nvGrpSpPr>
          <p:grpSpPr bwMode="auto">
            <a:xfrm>
              <a:off x="544515" y="6230649"/>
              <a:ext cx="1081091" cy="435058"/>
              <a:chOff x="442913" y="5839115"/>
              <a:chExt cx="1081091" cy="435058"/>
            </a:xfrm>
          </p:grpSpPr>
          <p:sp>
            <p:nvSpPr>
              <p:cNvPr id="58" name="TextBox 44">
                <a:extLst>
                  <a:ext uri="{FF2B5EF4-FFF2-40B4-BE49-F238E27FC236}">
                    <a16:creationId xmlns:a16="http://schemas.microsoft.com/office/drawing/2014/main" xmlns="" id="{95E4CF38-54AF-4E90-A086-0268E0A902D0}"/>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59" name="TextBox 44">
                <a:extLst>
                  <a:ext uri="{FF2B5EF4-FFF2-40B4-BE49-F238E27FC236}">
                    <a16:creationId xmlns:a16="http://schemas.microsoft.com/office/drawing/2014/main" xmlns="" id="{7E067669-A4F9-4DFC-976C-58A415362573}"/>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5" name="直接连接符 44">
              <a:extLst>
                <a:ext uri="{FF2B5EF4-FFF2-40B4-BE49-F238E27FC236}">
                  <a16:creationId xmlns:a16="http://schemas.microsoft.com/office/drawing/2014/main" xmlns="" id="{9B1E0960-7797-4002-A2FB-338DA1E6F299}"/>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3811" name="组合 45"/>
            <p:cNvGrpSpPr>
              <a:grpSpLocks/>
            </p:cNvGrpSpPr>
            <p:nvPr/>
          </p:nvGrpSpPr>
          <p:grpSpPr bwMode="auto">
            <a:xfrm>
              <a:off x="1839911" y="6230649"/>
              <a:ext cx="1081091" cy="435058"/>
              <a:chOff x="442913" y="5839115"/>
              <a:chExt cx="1081091" cy="435058"/>
            </a:xfrm>
          </p:grpSpPr>
          <p:sp>
            <p:nvSpPr>
              <p:cNvPr id="56" name="TextBox 44">
                <a:extLst>
                  <a:ext uri="{FF2B5EF4-FFF2-40B4-BE49-F238E27FC236}">
                    <a16:creationId xmlns:a16="http://schemas.microsoft.com/office/drawing/2014/main" xmlns="" id="{CA01A344-80C6-49E8-8773-EA4A0B0080F0}"/>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8"/>
                      <a:stretch>
                        <a:fillRect/>
                      </a:stretch>
                    </a:blipFill>
                    <a:latin typeface="方正清刻本悦宋简体" panose="02000000000000000000" pitchFamily="2" charset="-122"/>
                    <a:ea typeface="方正清刻本悦宋简体" panose="02000000000000000000" pitchFamily="2" charset="-122"/>
                  </a:rPr>
                  <a:t>第二章</a:t>
                </a:r>
              </a:p>
            </p:txBody>
          </p:sp>
          <p:sp>
            <p:nvSpPr>
              <p:cNvPr id="57" name="TextBox 44">
                <a:extLst>
                  <a:ext uri="{FF2B5EF4-FFF2-40B4-BE49-F238E27FC236}">
                    <a16:creationId xmlns:a16="http://schemas.microsoft.com/office/drawing/2014/main" xmlns="" id="{125078FB-B52F-4B3F-8243-0AF4FF3D3608}"/>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7" name="直接连接符 46">
              <a:extLst>
                <a:ext uri="{FF2B5EF4-FFF2-40B4-BE49-F238E27FC236}">
                  <a16:creationId xmlns:a16="http://schemas.microsoft.com/office/drawing/2014/main" xmlns="" id="{1057555D-487D-4619-B65C-4DC12FEA4BE1}"/>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3813" name="组合 47"/>
            <p:cNvGrpSpPr>
              <a:grpSpLocks/>
            </p:cNvGrpSpPr>
            <p:nvPr/>
          </p:nvGrpSpPr>
          <p:grpSpPr bwMode="auto">
            <a:xfrm>
              <a:off x="3142239" y="6230649"/>
              <a:ext cx="1081091" cy="435058"/>
              <a:chOff x="442913" y="5839115"/>
              <a:chExt cx="1081091" cy="435058"/>
            </a:xfrm>
          </p:grpSpPr>
          <p:sp>
            <p:nvSpPr>
              <p:cNvPr id="54" name="TextBox 44">
                <a:extLst>
                  <a:ext uri="{FF2B5EF4-FFF2-40B4-BE49-F238E27FC236}">
                    <a16:creationId xmlns:a16="http://schemas.microsoft.com/office/drawing/2014/main" xmlns="" id="{97ADE541-D4CD-4770-A248-6F2FC7811DD0}"/>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55" name="TextBox 44">
                <a:extLst>
                  <a:ext uri="{FF2B5EF4-FFF2-40B4-BE49-F238E27FC236}">
                    <a16:creationId xmlns:a16="http://schemas.microsoft.com/office/drawing/2014/main" xmlns="" id="{F2DB48DA-01B4-4FE6-88DB-13F0D5BB8D3C}"/>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9" name="直接连接符 48">
              <a:extLst>
                <a:ext uri="{FF2B5EF4-FFF2-40B4-BE49-F238E27FC236}">
                  <a16:creationId xmlns:a16="http://schemas.microsoft.com/office/drawing/2014/main" xmlns="" id="{518E4564-E886-4D08-A1BF-B4FF7ACAE8C2}"/>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3815" name="组合 49"/>
            <p:cNvGrpSpPr>
              <a:grpSpLocks/>
            </p:cNvGrpSpPr>
            <p:nvPr/>
          </p:nvGrpSpPr>
          <p:grpSpPr bwMode="auto">
            <a:xfrm>
              <a:off x="4435330" y="6230649"/>
              <a:ext cx="1081091" cy="435058"/>
              <a:chOff x="442913" y="5839115"/>
              <a:chExt cx="1081091" cy="435058"/>
            </a:xfrm>
          </p:grpSpPr>
          <p:sp>
            <p:nvSpPr>
              <p:cNvPr id="52" name="TextBox 44">
                <a:extLst>
                  <a:ext uri="{FF2B5EF4-FFF2-40B4-BE49-F238E27FC236}">
                    <a16:creationId xmlns:a16="http://schemas.microsoft.com/office/drawing/2014/main" xmlns="" id="{6688D40A-9273-494E-93CD-C2D7CB62F0B5}"/>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53" name="TextBox 44">
                <a:extLst>
                  <a:ext uri="{FF2B5EF4-FFF2-40B4-BE49-F238E27FC236}">
                    <a16:creationId xmlns:a16="http://schemas.microsoft.com/office/drawing/2014/main" xmlns="" id="{328B1951-6F09-410B-B760-40F542E20BFF}"/>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1" name="直接连接符 50">
              <a:extLst>
                <a:ext uri="{FF2B5EF4-FFF2-40B4-BE49-F238E27FC236}">
                  <a16:creationId xmlns:a16="http://schemas.microsoft.com/office/drawing/2014/main" xmlns="" id="{7893D293-8148-4E55-8BBD-0ECED394B740}"/>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nodeType="afterGroup">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nodeType="afterGroup">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8" grpId="0" animBg="1"/>
      <p:bldP spid="32" grpId="0" animBg="1"/>
      <p:bldP spid="34" grpId="0" animBg="1"/>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9"/>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43"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4760913"/>
            <a:ext cx="12192000" cy="2097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FE0E1D31-F969-4F39-A66D-C805A775919A}"/>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9199C650-B358-4179-9877-BA779AB5CC45}"/>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35" name="TextBox 44">
            <a:extLst>
              <a:ext uri="{FF2B5EF4-FFF2-40B4-BE49-F238E27FC236}">
                <a16:creationId xmlns:a16="http://schemas.microsoft.com/office/drawing/2014/main" xmlns="" id="{D5C225C7-213F-432F-8A4B-DBEE9B353D68}"/>
              </a:ext>
            </a:extLst>
          </p:cNvPr>
          <p:cNvSpPr txBox="1">
            <a:spLocks noChangeArrowheads="1"/>
          </p:cNvSpPr>
          <p:nvPr/>
        </p:nvSpPr>
        <p:spPr bwMode="auto">
          <a:xfrm>
            <a:off x="3171825" y="5019675"/>
            <a:ext cx="2171700" cy="827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36" name="TextBox 44">
            <a:extLst>
              <a:ext uri="{FF2B5EF4-FFF2-40B4-BE49-F238E27FC236}">
                <a16:creationId xmlns:a16="http://schemas.microsoft.com/office/drawing/2014/main" xmlns="" id="{7BE773BC-A011-4CBD-839C-DAC28542A429}"/>
              </a:ext>
            </a:extLst>
          </p:cNvPr>
          <p:cNvSpPr txBox="1">
            <a:spLocks noChangeArrowheads="1"/>
          </p:cNvSpPr>
          <p:nvPr/>
        </p:nvSpPr>
        <p:spPr bwMode="auto">
          <a:xfrm>
            <a:off x="8743950" y="5005388"/>
            <a:ext cx="2171700" cy="827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grpSp>
        <p:nvGrpSpPr>
          <p:cNvPr id="17" name="组合 16"/>
          <p:cNvGrpSpPr>
            <a:grpSpLocks/>
          </p:cNvGrpSpPr>
          <p:nvPr/>
        </p:nvGrpSpPr>
        <p:grpSpPr bwMode="auto">
          <a:xfrm>
            <a:off x="1533525" y="2076450"/>
            <a:ext cx="3643313" cy="2679700"/>
            <a:chOff x="4172992" y="3260888"/>
            <a:chExt cx="5767387" cy="704028"/>
          </a:xfrm>
        </p:grpSpPr>
        <p:cxnSp>
          <p:nvCxnSpPr>
            <p:cNvPr id="18" name="直接连接符 17">
              <a:extLst>
                <a:ext uri="{FF2B5EF4-FFF2-40B4-BE49-F238E27FC236}">
                  <a16:creationId xmlns:a16="http://schemas.microsoft.com/office/drawing/2014/main" xmlns="" id="{25C38CDD-9578-43A7-911E-A98BAC49C680}"/>
                </a:ext>
              </a:extLst>
            </p:cNvPr>
            <p:cNvCxnSpPr/>
            <p:nvPr/>
          </p:nvCxnSpPr>
          <p:spPr>
            <a:xfrm>
              <a:off x="4172992"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B5A7FD69-8B65-4C02-9EE3-062FC4520ECE}"/>
                </a:ext>
              </a:extLst>
            </p:cNvPr>
            <p:cNvCxnSpPr/>
            <p:nvPr/>
          </p:nvCxnSpPr>
          <p:spPr>
            <a:xfrm>
              <a:off x="6489999"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BB3CE2B-8DD5-497C-A050-889BC520CF87}"/>
                </a:ext>
              </a:extLst>
            </p:cNvPr>
            <p:cNvCxnSpPr/>
            <p:nvPr/>
          </p:nvCxnSpPr>
          <p:spPr>
            <a:xfrm>
              <a:off x="8839675"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BD2E9B1-D39E-4461-8762-273B22F58B80}"/>
                </a:ext>
              </a:extLst>
            </p:cNvPr>
            <p:cNvCxnSpPr/>
            <p:nvPr/>
          </p:nvCxnSpPr>
          <p:spPr>
            <a:xfrm>
              <a:off x="9940379"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C45FC9C1-ED7C-40C5-98C4-A97E0F73A87F}"/>
                </a:ext>
              </a:extLst>
            </p:cNvPr>
            <p:cNvCxnSpPr/>
            <p:nvPr/>
          </p:nvCxnSpPr>
          <p:spPr>
            <a:xfrm>
              <a:off x="5349086"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F3865D9A-5563-4204-B7DC-E05F1B61F455}"/>
                </a:ext>
              </a:extLst>
            </p:cNvPr>
            <p:cNvCxnSpPr/>
            <p:nvPr/>
          </p:nvCxnSpPr>
          <p:spPr>
            <a:xfrm>
              <a:off x="7666093"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grpSp>
      <p:sp>
        <p:nvSpPr>
          <p:cNvPr id="25" name="圆角矩形 52">
            <a:extLst>
              <a:ext uri="{FF2B5EF4-FFF2-40B4-BE49-F238E27FC236}">
                <a16:creationId xmlns:a16="http://schemas.microsoft.com/office/drawing/2014/main" xmlns="" id="{8B61762D-37A5-4807-AC95-C84387E4D5E7}"/>
              </a:ext>
            </a:extLst>
          </p:cNvPr>
          <p:cNvSpPr/>
          <p:nvPr/>
        </p:nvSpPr>
        <p:spPr>
          <a:xfrm>
            <a:off x="1849438" y="2230438"/>
            <a:ext cx="3327400" cy="190500"/>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圆角矩形 53">
            <a:extLst>
              <a:ext uri="{FF2B5EF4-FFF2-40B4-BE49-F238E27FC236}">
                <a16:creationId xmlns:a16="http://schemas.microsoft.com/office/drawing/2014/main" xmlns="" id="{39D77607-4C34-4B98-BEB1-68A089CD4A52}"/>
              </a:ext>
            </a:extLst>
          </p:cNvPr>
          <p:cNvSpPr/>
          <p:nvPr/>
        </p:nvSpPr>
        <p:spPr>
          <a:xfrm>
            <a:off x="3484563" y="2749550"/>
            <a:ext cx="1692275" cy="190500"/>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圆角矩形 54">
            <a:extLst>
              <a:ext uri="{FF2B5EF4-FFF2-40B4-BE49-F238E27FC236}">
                <a16:creationId xmlns:a16="http://schemas.microsoft.com/office/drawing/2014/main" xmlns="" id="{8CFE12EA-ED52-4514-B51D-5BD3B7DB47A1}"/>
              </a:ext>
            </a:extLst>
          </p:cNvPr>
          <p:cNvSpPr/>
          <p:nvPr/>
        </p:nvSpPr>
        <p:spPr>
          <a:xfrm>
            <a:off x="2819400" y="3270250"/>
            <a:ext cx="2357438" cy="190500"/>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圆角矩形 55">
            <a:extLst>
              <a:ext uri="{FF2B5EF4-FFF2-40B4-BE49-F238E27FC236}">
                <a16:creationId xmlns:a16="http://schemas.microsoft.com/office/drawing/2014/main" xmlns="" id="{440410D3-DA48-4A8F-ADAE-947849307736}"/>
              </a:ext>
            </a:extLst>
          </p:cNvPr>
          <p:cNvSpPr/>
          <p:nvPr/>
        </p:nvSpPr>
        <p:spPr>
          <a:xfrm>
            <a:off x="1944688" y="3789363"/>
            <a:ext cx="3232150" cy="174625"/>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圆角矩形 56">
            <a:extLst>
              <a:ext uri="{FF2B5EF4-FFF2-40B4-BE49-F238E27FC236}">
                <a16:creationId xmlns:a16="http://schemas.microsoft.com/office/drawing/2014/main" xmlns="" id="{036B20F4-A6A2-4F1D-8415-5F20A3E5C6DC}"/>
              </a:ext>
            </a:extLst>
          </p:cNvPr>
          <p:cNvSpPr/>
          <p:nvPr/>
        </p:nvSpPr>
        <p:spPr>
          <a:xfrm>
            <a:off x="3992563" y="4310063"/>
            <a:ext cx="1184275" cy="190500"/>
          </a:xfrm>
          <a:prstGeom prst="roundRect">
            <a:avLst>
              <a:gd name="adj"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9" name="组合 38"/>
          <p:cNvGrpSpPr>
            <a:grpSpLocks/>
          </p:cNvGrpSpPr>
          <p:nvPr/>
        </p:nvGrpSpPr>
        <p:grpSpPr bwMode="auto">
          <a:xfrm>
            <a:off x="6935788" y="2076450"/>
            <a:ext cx="3832225" cy="2679700"/>
            <a:chOff x="4172992" y="3260888"/>
            <a:chExt cx="5767387" cy="704028"/>
          </a:xfrm>
        </p:grpSpPr>
        <p:cxnSp>
          <p:nvCxnSpPr>
            <p:cNvPr id="40" name="直接连接符 39">
              <a:extLst>
                <a:ext uri="{FF2B5EF4-FFF2-40B4-BE49-F238E27FC236}">
                  <a16:creationId xmlns:a16="http://schemas.microsoft.com/office/drawing/2014/main" xmlns="" id="{00FCCBFC-2970-4BD1-8748-9D1D5642D0B0}"/>
                </a:ext>
              </a:extLst>
            </p:cNvPr>
            <p:cNvCxnSpPr/>
            <p:nvPr/>
          </p:nvCxnSpPr>
          <p:spPr>
            <a:xfrm>
              <a:off x="4172992"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750711F-933B-452F-AA04-F174E6601D79}"/>
                </a:ext>
              </a:extLst>
            </p:cNvPr>
            <p:cNvCxnSpPr/>
            <p:nvPr/>
          </p:nvCxnSpPr>
          <p:spPr>
            <a:xfrm>
              <a:off x="6490459"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0CF6B565-F0A3-4610-8E2C-C27F995F8C30}"/>
                </a:ext>
              </a:extLst>
            </p:cNvPr>
            <p:cNvCxnSpPr/>
            <p:nvPr/>
          </p:nvCxnSpPr>
          <p:spPr>
            <a:xfrm>
              <a:off x="8838984"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31A7A409-67EB-4239-9C42-A8FB30A19345}"/>
                </a:ext>
              </a:extLst>
            </p:cNvPr>
            <p:cNvCxnSpPr/>
            <p:nvPr/>
          </p:nvCxnSpPr>
          <p:spPr>
            <a:xfrm>
              <a:off x="9940379"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2183C5EE-3523-4DD6-A7AE-9B170EADE2BA}"/>
                </a:ext>
              </a:extLst>
            </p:cNvPr>
            <p:cNvCxnSpPr/>
            <p:nvPr/>
          </p:nvCxnSpPr>
          <p:spPr>
            <a:xfrm>
              <a:off x="5348449"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845CD20-0986-4AEF-B53C-02BD3B296F21}"/>
                </a:ext>
              </a:extLst>
            </p:cNvPr>
            <p:cNvCxnSpPr/>
            <p:nvPr/>
          </p:nvCxnSpPr>
          <p:spPr>
            <a:xfrm>
              <a:off x="7665917" y="3260888"/>
              <a:ext cx="0" cy="704028"/>
            </a:xfrm>
            <a:prstGeom prst="line">
              <a:avLst/>
            </a:prstGeom>
            <a:ln w="12700">
              <a:solidFill>
                <a:schemeClr val="bg1">
                  <a:lumMod val="85000"/>
                </a:schemeClr>
              </a:solidFill>
              <a:prstDash val="lgDashDot"/>
            </a:ln>
          </p:spPr>
          <p:style>
            <a:lnRef idx="1">
              <a:schemeClr val="accent1"/>
            </a:lnRef>
            <a:fillRef idx="0">
              <a:schemeClr val="accent1"/>
            </a:fillRef>
            <a:effectRef idx="0">
              <a:schemeClr val="accent1"/>
            </a:effectRef>
            <a:fontRef idx="minor">
              <a:schemeClr val="tx1"/>
            </a:fontRef>
          </p:style>
        </p:cxnSp>
      </p:grpSp>
      <p:sp>
        <p:nvSpPr>
          <p:cNvPr id="46" name="圆角矩形 64">
            <a:extLst>
              <a:ext uri="{FF2B5EF4-FFF2-40B4-BE49-F238E27FC236}">
                <a16:creationId xmlns:a16="http://schemas.microsoft.com/office/drawing/2014/main" xmlns="" id="{DA90A68E-973D-49D2-806D-360123614819}"/>
              </a:ext>
            </a:extLst>
          </p:cNvPr>
          <p:cNvSpPr/>
          <p:nvPr/>
        </p:nvSpPr>
        <p:spPr>
          <a:xfrm>
            <a:off x="6950075" y="2230438"/>
            <a:ext cx="3565525" cy="190500"/>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圆角矩形 65">
            <a:extLst>
              <a:ext uri="{FF2B5EF4-FFF2-40B4-BE49-F238E27FC236}">
                <a16:creationId xmlns:a16="http://schemas.microsoft.com/office/drawing/2014/main" xmlns="" id="{55158DA7-E0C0-45E2-B46A-D40F2363EB5D}"/>
              </a:ext>
            </a:extLst>
          </p:cNvPr>
          <p:cNvSpPr/>
          <p:nvPr/>
        </p:nvSpPr>
        <p:spPr>
          <a:xfrm>
            <a:off x="6942138" y="2749550"/>
            <a:ext cx="3452812" cy="190500"/>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圆角矩形 66">
            <a:extLst>
              <a:ext uri="{FF2B5EF4-FFF2-40B4-BE49-F238E27FC236}">
                <a16:creationId xmlns:a16="http://schemas.microsoft.com/office/drawing/2014/main" xmlns="" id="{5CE292F1-67D9-436F-A3E4-0323CBCDEF44}"/>
              </a:ext>
            </a:extLst>
          </p:cNvPr>
          <p:cNvSpPr/>
          <p:nvPr/>
        </p:nvSpPr>
        <p:spPr>
          <a:xfrm>
            <a:off x="6935788" y="3270250"/>
            <a:ext cx="2355850" cy="190500"/>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 name="圆角矩形 67">
            <a:extLst>
              <a:ext uri="{FF2B5EF4-FFF2-40B4-BE49-F238E27FC236}">
                <a16:creationId xmlns:a16="http://schemas.microsoft.com/office/drawing/2014/main" xmlns="" id="{24B8498C-AA9F-4112-BA51-28C5AA4EF0F4}"/>
              </a:ext>
            </a:extLst>
          </p:cNvPr>
          <p:cNvSpPr/>
          <p:nvPr/>
        </p:nvSpPr>
        <p:spPr>
          <a:xfrm>
            <a:off x="6942138" y="3789363"/>
            <a:ext cx="1450975" cy="174625"/>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圆角矩形 68">
            <a:extLst>
              <a:ext uri="{FF2B5EF4-FFF2-40B4-BE49-F238E27FC236}">
                <a16:creationId xmlns:a16="http://schemas.microsoft.com/office/drawing/2014/main" xmlns="" id="{F938A42E-54BA-4D14-8846-1B1D730E6336}"/>
              </a:ext>
            </a:extLst>
          </p:cNvPr>
          <p:cNvSpPr/>
          <p:nvPr/>
        </p:nvSpPr>
        <p:spPr>
          <a:xfrm>
            <a:off x="6950075" y="4310063"/>
            <a:ext cx="1789113" cy="190500"/>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文本框 50">
            <a:extLst>
              <a:ext uri="{FF2B5EF4-FFF2-40B4-BE49-F238E27FC236}">
                <a16:creationId xmlns:a16="http://schemas.microsoft.com/office/drawing/2014/main" xmlns="" id="{38574478-0E36-4698-8B25-85F7D04315CC}"/>
              </a:ext>
            </a:extLst>
          </p:cNvPr>
          <p:cNvSpPr txBox="1"/>
          <p:nvPr/>
        </p:nvSpPr>
        <p:spPr>
          <a:xfrm>
            <a:off x="5492750" y="2185988"/>
            <a:ext cx="1139825" cy="277812"/>
          </a:xfrm>
          <a:prstGeom prst="rect">
            <a:avLst/>
          </a:prstGeom>
          <a:noFill/>
        </p:spPr>
        <p:txBody>
          <a:bodyPr wrap="none">
            <a:spAutoFit/>
          </a:bodyPr>
          <a:lstStyle/>
          <a:p>
            <a:pPr>
              <a:defRPr/>
            </a:pPr>
            <a:r>
              <a:rPr lang="en-US" altLang="zh-CN" sz="1200" dirty="0">
                <a:solidFill>
                  <a:schemeClr val="tx1">
                    <a:lumMod val="50000"/>
                    <a:lumOff val="50000"/>
                  </a:schemeClr>
                </a:solidFill>
              </a:rPr>
              <a:t>LAUFEN invited</a:t>
            </a:r>
            <a:endParaRPr lang="zh-CN" altLang="en-US" sz="1200" dirty="0"/>
          </a:p>
        </p:txBody>
      </p:sp>
      <p:sp>
        <p:nvSpPr>
          <p:cNvPr id="52" name="文本框 51">
            <a:extLst>
              <a:ext uri="{FF2B5EF4-FFF2-40B4-BE49-F238E27FC236}">
                <a16:creationId xmlns:a16="http://schemas.microsoft.com/office/drawing/2014/main" xmlns="" id="{E023DCB6-DDCE-4C57-90F3-6E4638B71042}"/>
              </a:ext>
            </a:extLst>
          </p:cNvPr>
          <p:cNvSpPr txBox="1"/>
          <p:nvPr/>
        </p:nvSpPr>
        <p:spPr>
          <a:xfrm>
            <a:off x="5492750" y="2706688"/>
            <a:ext cx="1139825" cy="276225"/>
          </a:xfrm>
          <a:prstGeom prst="rect">
            <a:avLst/>
          </a:prstGeom>
          <a:noFill/>
        </p:spPr>
        <p:txBody>
          <a:bodyPr wrap="none">
            <a:spAutoFit/>
          </a:bodyPr>
          <a:lstStyle/>
          <a:p>
            <a:pPr>
              <a:defRPr/>
            </a:pPr>
            <a:r>
              <a:rPr lang="en-US" altLang="zh-CN" sz="1200" dirty="0">
                <a:solidFill>
                  <a:schemeClr val="tx1">
                    <a:lumMod val="50000"/>
                    <a:lumOff val="50000"/>
                  </a:schemeClr>
                </a:solidFill>
              </a:rPr>
              <a:t>LAUFEN invited</a:t>
            </a:r>
            <a:endParaRPr lang="zh-CN" altLang="en-US" sz="1200" dirty="0"/>
          </a:p>
        </p:txBody>
      </p:sp>
      <p:sp>
        <p:nvSpPr>
          <p:cNvPr id="53" name="文本框 52">
            <a:extLst>
              <a:ext uri="{FF2B5EF4-FFF2-40B4-BE49-F238E27FC236}">
                <a16:creationId xmlns:a16="http://schemas.microsoft.com/office/drawing/2014/main" xmlns="" id="{09CA9699-FE1A-49A5-A5C6-29C8CC08DB0A}"/>
              </a:ext>
            </a:extLst>
          </p:cNvPr>
          <p:cNvSpPr txBox="1"/>
          <p:nvPr/>
        </p:nvSpPr>
        <p:spPr>
          <a:xfrm>
            <a:off x="5492750" y="3227388"/>
            <a:ext cx="1139825" cy="276225"/>
          </a:xfrm>
          <a:prstGeom prst="rect">
            <a:avLst/>
          </a:prstGeom>
          <a:noFill/>
        </p:spPr>
        <p:txBody>
          <a:bodyPr wrap="none">
            <a:spAutoFit/>
          </a:bodyPr>
          <a:lstStyle/>
          <a:p>
            <a:pPr>
              <a:defRPr/>
            </a:pPr>
            <a:r>
              <a:rPr lang="en-US" altLang="zh-CN" sz="1200" dirty="0">
                <a:solidFill>
                  <a:schemeClr val="tx1">
                    <a:lumMod val="50000"/>
                    <a:lumOff val="50000"/>
                  </a:schemeClr>
                </a:solidFill>
              </a:rPr>
              <a:t>LAUFEN invited</a:t>
            </a:r>
            <a:endParaRPr lang="zh-CN" altLang="en-US" sz="1200" dirty="0"/>
          </a:p>
        </p:txBody>
      </p:sp>
      <p:sp>
        <p:nvSpPr>
          <p:cNvPr id="54" name="文本框 53">
            <a:extLst>
              <a:ext uri="{FF2B5EF4-FFF2-40B4-BE49-F238E27FC236}">
                <a16:creationId xmlns:a16="http://schemas.microsoft.com/office/drawing/2014/main" xmlns="" id="{FC35336D-C46F-450E-ACA4-6E1AC2643AA5}"/>
              </a:ext>
            </a:extLst>
          </p:cNvPr>
          <p:cNvSpPr txBox="1"/>
          <p:nvPr/>
        </p:nvSpPr>
        <p:spPr>
          <a:xfrm>
            <a:off x="5492750" y="3738563"/>
            <a:ext cx="1139825" cy="277812"/>
          </a:xfrm>
          <a:prstGeom prst="rect">
            <a:avLst/>
          </a:prstGeom>
          <a:noFill/>
        </p:spPr>
        <p:txBody>
          <a:bodyPr wrap="none">
            <a:spAutoFit/>
          </a:bodyPr>
          <a:lstStyle/>
          <a:p>
            <a:pPr>
              <a:defRPr/>
            </a:pPr>
            <a:r>
              <a:rPr lang="en-US" altLang="zh-CN" sz="1200" dirty="0">
                <a:solidFill>
                  <a:schemeClr val="tx1">
                    <a:lumMod val="50000"/>
                    <a:lumOff val="50000"/>
                  </a:schemeClr>
                </a:solidFill>
              </a:rPr>
              <a:t>LAUFEN invited</a:t>
            </a:r>
            <a:endParaRPr lang="zh-CN" altLang="en-US" sz="1200" dirty="0"/>
          </a:p>
        </p:txBody>
      </p:sp>
      <p:sp>
        <p:nvSpPr>
          <p:cNvPr id="55" name="文本框 54">
            <a:extLst>
              <a:ext uri="{FF2B5EF4-FFF2-40B4-BE49-F238E27FC236}">
                <a16:creationId xmlns:a16="http://schemas.microsoft.com/office/drawing/2014/main" xmlns="" id="{16AD698A-70FA-40A8-BCD0-68884218C573}"/>
              </a:ext>
            </a:extLst>
          </p:cNvPr>
          <p:cNvSpPr txBox="1"/>
          <p:nvPr/>
        </p:nvSpPr>
        <p:spPr>
          <a:xfrm>
            <a:off x="5492750" y="4267200"/>
            <a:ext cx="1139825" cy="276225"/>
          </a:xfrm>
          <a:prstGeom prst="rect">
            <a:avLst/>
          </a:prstGeom>
          <a:noFill/>
        </p:spPr>
        <p:txBody>
          <a:bodyPr wrap="none">
            <a:spAutoFit/>
          </a:bodyPr>
          <a:lstStyle/>
          <a:p>
            <a:pPr>
              <a:defRPr/>
            </a:pPr>
            <a:r>
              <a:rPr lang="en-US" altLang="zh-CN" sz="1200" dirty="0">
                <a:solidFill>
                  <a:schemeClr val="tx1">
                    <a:lumMod val="50000"/>
                    <a:lumOff val="50000"/>
                  </a:schemeClr>
                </a:solidFill>
              </a:rPr>
              <a:t>LAUFEN invited</a:t>
            </a:r>
            <a:endParaRPr lang="zh-CN" altLang="en-US" sz="1200" dirty="0"/>
          </a:p>
        </p:txBody>
      </p:sp>
      <p:sp>
        <p:nvSpPr>
          <p:cNvPr id="56" name="TextBox 44">
            <a:extLst>
              <a:ext uri="{FF2B5EF4-FFF2-40B4-BE49-F238E27FC236}">
                <a16:creationId xmlns:a16="http://schemas.microsoft.com/office/drawing/2014/main" xmlns="" id="{45F64E57-DA6C-49CC-B990-80810E29B848}"/>
              </a:ext>
            </a:extLst>
          </p:cNvPr>
          <p:cNvSpPr txBox="1">
            <a:spLocks noChangeArrowheads="1"/>
          </p:cNvSpPr>
          <p:nvPr/>
        </p:nvSpPr>
        <p:spPr bwMode="auto">
          <a:xfrm>
            <a:off x="1433442" y="5237466"/>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sp>
        <p:nvSpPr>
          <p:cNvPr id="57" name="TextBox 44">
            <a:extLst>
              <a:ext uri="{FF2B5EF4-FFF2-40B4-BE49-F238E27FC236}">
                <a16:creationId xmlns:a16="http://schemas.microsoft.com/office/drawing/2014/main" xmlns="" id="{E17DA1BA-8950-409A-8205-500F26456E54}"/>
              </a:ext>
            </a:extLst>
          </p:cNvPr>
          <p:cNvSpPr txBox="1">
            <a:spLocks noChangeArrowheads="1"/>
          </p:cNvSpPr>
          <p:nvPr/>
        </p:nvSpPr>
        <p:spPr bwMode="auto">
          <a:xfrm>
            <a:off x="6935430" y="5237466"/>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grpSp>
        <p:nvGrpSpPr>
          <p:cNvPr id="35867" name="组合 74"/>
          <p:cNvGrpSpPr>
            <a:grpSpLocks/>
          </p:cNvGrpSpPr>
          <p:nvPr/>
        </p:nvGrpSpPr>
        <p:grpSpPr bwMode="auto">
          <a:xfrm>
            <a:off x="406400" y="6221413"/>
            <a:ext cx="5081588" cy="434975"/>
            <a:chOff x="433819" y="6230649"/>
            <a:chExt cx="5082602" cy="435058"/>
          </a:xfrm>
        </p:grpSpPr>
        <p:grpSp>
          <p:nvGrpSpPr>
            <p:cNvPr id="35868" name="组合 75"/>
            <p:cNvGrpSpPr>
              <a:grpSpLocks/>
            </p:cNvGrpSpPr>
            <p:nvPr/>
          </p:nvGrpSpPr>
          <p:grpSpPr bwMode="auto">
            <a:xfrm>
              <a:off x="544515" y="6230649"/>
              <a:ext cx="1081091" cy="435058"/>
              <a:chOff x="442913" y="5839115"/>
              <a:chExt cx="1081091" cy="435058"/>
            </a:xfrm>
          </p:grpSpPr>
          <p:sp>
            <p:nvSpPr>
              <p:cNvPr id="90" name="TextBox 44">
                <a:extLst>
                  <a:ext uri="{FF2B5EF4-FFF2-40B4-BE49-F238E27FC236}">
                    <a16:creationId xmlns:a16="http://schemas.microsoft.com/office/drawing/2014/main" xmlns="" id="{24456571-EEEA-44B2-84D2-4D3CAB78FD24}"/>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91" name="TextBox 44">
                <a:extLst>
                  <a:ext uri="{FF2B5EF4-FFF2-40B4-BE49-F238E27FC236}">
                    <a16:creationId xmlns:a16="http://schemas.microsoft.com/office/drawing/2014/main" xmlns="" id="{9DBD6284-EB0E-4489-AF3F-942E891F9339}"/>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7" name="直接连接符 76">
              <a:extLst>
                <a:ext uri="{FF2B5EF4-FFF2-40B4-BE49-F238E27FC236}">
                  <a16:creationId xmlns:a16="http://schemas.microsoft.com/office/drawing/2014/main" xmlns="" id="{5E4802D1-A0F4-4615-B7FC-AB68B5705DF7}"/>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5870" name="组合 77"/>
            <p:cNvGrpSpPr>
              <a:grpSpLocks/>
            </p:cNvGrpSpPr>
            <p:nvPr/>
          </p:nvGrpSpPr>
          <p:grpSpPr bwMode="auto">
            <a:xfrm>
              <a:off x="1839911" y="6230649"/>
              <a:ext cx="1081091" cy="435058"/>
              <a:chOff x="442913" y="5839115"/>
              <a:chExt cx="1081091" cy="435058"/>
            </a:xfrm>
          </p:grpSpPr>
          <p:sp>
            <p:nvSpPr>
              <p:cNvPr id="88" name="TextBox 44">
                <a:extLst>
                  <a:ext uri="{FF2B5EF4-FFF2-40B4-BE49-F238E27FC236}">
                    <a16:creationId xmlns:a16="http://schemas.microsoft.com/office/drawing/2014/main" xmlns="" id="{FDC991AF-6E0F-438D-9A5A-D7C3EA1F7FD3}"/>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6"/>
                      <a:stretch>
                        <a:fillRect/>
                      </a:stretch>
                    </a:blipFill>
                    <a:latin typeface="方正清刻本悦宋简体" panose="02000000000000000000" pitchFamily="2" charset="-122"/>
                    <a:ea typeface="方正清刻本悦宋简体" panose="02000000000000000000" pitchFamily="2" charset="-122"/>
                  </a:rPr>
                  <a:t>第二章</a:t>
                </a:r>
              </a:p>
            </p:txBody>
          </p:sp>
          <p:sp>
            <p:nvSpPr>
              <p:cNvPr id="89" name="TextBox 44">
                <a:extLst>
                  <a:ext uri="{FF2B5EF4-FFF2-40B4-BE49-F238E27FC236}">
                    <a16:creationId xmlns:a16="http://schemas.microsoft.com/office/drawing/2014/main" xmlns="" id="{5D15BA95-A8E1-4049-998A-AAB5C2500DA6}"/>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9" name="直接连接符 78">
              <a:extLst>
                <a:ext uri="{FF2B5EF4-FFF2-40B4-BE49-F238E27FC236}">
                  <a16:creationId xmlns:a16="http://schemas.microsoft.com/office/drawing/2014/main" xmlns="" id="{37FFAE03-BFA9-420E-9FC8-CD8125CF58D1}"/>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5872" name="组合 79"/>
            <p:cNvGrpSpPr>
              <a:grpSpLocks/>
            </p:cNvGrpSpPr>
            <p:nvPr/>
          </p:nvGrpSpPr>
          <p:grpSpPr bwMode="auto">
            <a:xfrm>
              <a:off x="3142239" y="6230649"/>
              <a:ext cx="1081091" cy="435058"/>
              <a:chOff x="442913" y="5839115"/>
              <a:chExt cx="1081091" cy="435058"/>
            </a:xfrm>
          </p:grpSpPr>
          <p:sp>
            <p:nvSpPr>
              <p:cNvPr id="86" name="TextBox 44">
                <a:extLst>
                  <a:ext uri="{FF2B5EF4-FFF2-40B4-BE49-F238E27FC236}">
                    <a16:creationId xmlns:a16="http://schemas.microsoft.com/office/drawing/2014/main" xmlns="" id="{4782033F-8201-4E60-839A-CFB908FA5061}"/>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87" name="TextBox 44">
                <a:extLst>
                  <a:ext uri="{FF2B5EF4-FFF2-40B4-BE49-F238E27FC236}">
                    <a16:creationId xmlns:a16="http://schemas.microsoft.com/office/drawing/2014/main" xmlns="" id="{A9BFCF38-A0DD-4724-AEBF-FA6EC67F8C56}"/>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81" name="直接连接符 80">
              <a:extLst>
                <a:ext uri="{FF2B5EF4-FFF2-40B4-BE49-F238E27FC236}">
                  <a16:creationId xmlns:a16="http://schemas.microsoft.com/office/drawing/2014/main" xmlns="" id="{DCBD58B7-9989-47D9-B7EC-C03FC48FC4B3}"/>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5874" name="组合 81"/>
            <p:cNvGrpSpPr>
              <a:grpSpLocks/>
            </p:cNvGrpSpPr>
            <p:nvPr/>
          </p:nvGrpSpPr>
          <p:grpSpPr bwMode="auto">
            <a:xfrm>
              <a:off x="4435330" y="6230649"/>
              <a:ext cx="1081091" cy="435058"/>
              <a:chOff x="442913" y="5839115"/>
              <a:chExt cx="1081091" cy="435058"/>
            </a:xfrm>
          </p:grpSpPr>
          <p:sp>
            <p:nvSpPr>
              <p:cNvPr id="84" name="TextBox 44">
                <a:extLst>
                  <a:ext uri="{FF2B5EF4-FFF2-40B4-BE49-F238E27FC236}">
                    <a16:creationId xmlns:a16="http://schemas.microsoft.com/office/drawing/2014/main" xmlns="" id="{3B712F06-E946-4253-A58E-FF95AC7BBB65}"/>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85" name="TextBox 44">
                <a:extLst>
                  <a:ext uri="{FF2B5EF4-FFF2-40B4-BE49-F238E27FC236}">
                    <a16:creationId xmlns:a16="http://schemas.microsoft.com/office/drawing/2014/main" xmlns="" id="{E5368651-E6C6-49A4-9B51-EC9F5ABDA4EF}"/>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83" name="直接连接符 82">
              <a:extLst>
                <a:ext uri="{FF2B5EF4-FFF2-40B4-BE49-F238E27FC236}">
                  <a16:creationId xmlns:a16="http://schemas.microsoft.com/office/drawing/2014/main" xmlns="" id="{7270A41A-27FC-49C3-B9C6-A9E1DBCF039B}"/>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arn(inVertical)">
                                      <p:cBhvr>
                                        <p:cTn id="10" dur="500"/>
                                        <p:tgtEl>
                                          <p:spTgt spid="3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barn(inVertical)">
                                      <p:cBhvr>
                                        <p:cTn id="16" dur="500"/>
                                        <p:tgtEl>
                                          <p:spTgt spid="4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barn(inVertical)">
                                      <p:cBhvr>
                                        <p:cTn id="19" dur="500"/>
                                        <p:tgtEl>
                                          <p:spTgt spid="5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inVertical)">
                                      <p:cBhvr>
                                        <p:cTn id="22" dur="500"/>
                                        <p:tgtEl>
                                          <p:spTgt spid="2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500"/>
                                        <p:tgtEl>
                                          <p:spTgt spid="4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barn(inVertical)">
                                      <p:cBhvr>
                                        <p:cTn id="28" dur="500"/>
                                        <p:tgtEl>
                                          <p:spTgt spid="5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barn(inVertical)">
                                      <p:cBhvr>
                                        <p:cTn id="34" dur="500"/>
                                        <p:tgtEl>
                                          <p:spTgt spid="48"/>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barn(inVertical)">
                                      <p:cBhvr>
                                        <p:cTn id="37" dur="500"/>
                                        <p:tgtEl>
                                          <p:spTgt spid="5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500"/>
                                        <p:tgtEl>
                                          <p:spTgt spid="30"/>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barn(inVertical)">
                                      <p:cBhvr>
                                        <p:cTn id="43" dur="500"/>
                                        <p:tgtEl>
                                          <p:spTgt spid="49"/>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barn(inVertical)">
                                      <p:cBhvr>
                                        <p:cTn id="46" dur="500"/>
                                        <p:tgtEl>
                                          <p:spTgt spid="54"/>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barn(inVertical)">
                                      <p:cBhvr>
                                        <p:cTn id="49" dur="500"/>
                                        <p:tgtEl>
                                          <p:spTgt spid="38"/>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barn(inVertical)">
                                      <p:cBhvr>
                                        <p:cTn id="52" dur="500"/>
                                        <p:tgtEl>
                                          <p:spTgt spid="5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barn(inVertical)">
                                      <p:cBhvr>
                                        <p:cTn id="55" dur="500"/>
                                        <p:tgtEl>
                                          <p:spTgt spid="55"/>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1000"/>
                                        <p:tgtEl>
                                          <p:spTgt spid="35"/>
                                        </p:tgtEl>
                                      </p:cBhvr>
                                    </p:animEffect>
                                    <p:anim calcmode="lin" valueType="num">
                                      <p:cBhvr>
                                        <p:cTn id="59" dur="1000" fill="hold"/>
                                        <p:tgtEl>
                                          <p:spTgt spid="35"/>
                                        </p:tgtEl>
                                        <p:attrNameLst>
                                          <p:attrName>ppt_x</p:attrName>
                                        </p:attrNameLst>
                                      </p:cBhvr>
                                      <p:tavLst>
                                        <p:tav tm="0">
                                          <p:val>
                                            <p:strVal val="#ppt_x"/>
                                          </p:val>
                                        </p:tav>
                                        <p:tav tm="100000">
                                          <p:val>
                                            <p:strVal val="#ppt_x"/>
                                          </p:val>
                                        </p:tav>
                                      </p:tavLst>
                                    </p:anim>
                                    <p:anim calcmode="lin" valueType="num">
                                      <p:cBhvr>
                                        <p:cTn id="60" dur="1000" fill="hold"/>
                                        <p:tgtEl>
                                          <p:spTgt spid="3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1000"/>
                                        <p:tgtEl>
                                          <p:spTgt spid="56"/>
                                        </p:tgtEl>
                                      </p:cBhvr>
                                    </p:animEffect>
                                    <p:anim calcmode="lin" valueType="num">
                                      <p:cBhvr>
                                        <p:cTn id="64" dur="1000" fill="hold"/>
                                        <p:tgtEl>
                                          <p:spTgt spid="56"/>
                                        </p:tgtEl>
                                        <p:attrNameLst>
                                          <p:attrName>ppt_x</p:attrName>
                                        </p:attrNameLst>
                                      </p:cBhvr>
                                      <p:tavLst>
                                        <p:tav tm="0">
                                          <p:val>
                                            <p:strVal val="#ppt_x"/>
                                          </p:val>
                                        </p:tav>
                                        <p:tav tm="100000">
                                          <p:val>
                                            <p:strVal val="#ppt_x"/>
                                          </p:val>
                                        </p:tav>
                                      </p:tavLst>
                                    </p:anim>
                                    <p:anim calcmode="lin" valueType="num">
                                      <p:cBhvr>
                                        <p:cTn id="65" dur="1000" fill="hold"/>
                                        <p:tgtEl>
                                          <p:spTgt spid="5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1000"/>
                                        <p:tgtEl>
                                          <p:spTgt spid="57"/>
                                        </p:tgtEl>
                                      </p:cBhvr>
                                    </p:animEffect>
                                    <p:anim calcmode="lin" valueType="num">
                                      <p:cBhvr>
                                        <p:cTn id="74" dur="1000" fill="hold"/>
                                        <p:tgtEl>
                                          <p:spTgt spid="57"/>
                                        </p:tgtEl>
                                        <p:attrNameLst>
                                          <p:attrName>ppt_x</p:attrName>
                                        </p:attrNameLst>
                                      </p:cBhvr>
                                      <p:tavLst>
                                        <p:tav tm="0">
                                          <p:val>
                                            <p:strVal val="#ppt_x"/>
                                          </p:val>
                                        </p:tav>
                                        <p:tav tm="100000">
                                          <p:val>
                                            <p:strVal val="#ppt_x"/>
                                          </p:val>
                                        </p:tav>
                                      </p:tavLst>
                                    </p:anim>
                                    <p:anim calcmode="lin" valueType="num">
                                      <p:cBhvr>
                                        <p:cTn id="7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25" grpId="0" animBg="1"/>
      <p:bldP spid="26" grpId="0" animBg="1"/>
      <p:bldP spid="29" grpId="0" animBg="1"/>
      <p:bldP spid="30" grpId="0" animBg="1"/>
      <p:bldP spid="38" grpId="0" animBg="1"/>
      <p:bldP spid="46" grpId="0" animBg="1"/>
      <p:bldP spid="47" grpId="0" animBg="1"/>
      <p:bldP spid="48" grpId="0" animBg="1"/>
      <p:bldP spid="49" grpId="0" animBg="1"/>
      <p:bldP spid="50" grpId="0" animBg="1"/>
      <p:bldP spid="51" grpId="0"/>
      <p:bldP spid="52" grpId="0"/>
      <p:bldP spid="53" grpId="0"/>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9"/>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1"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4760913"/>
            <a:ext cx="12192000" cy="2097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74078B7A-892F-4260-AE43-B68CE0A57532}"/>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0939444A-FDFD-4EA1-8835-37992A23FBBF}"/>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nvGrpSpPr>
          <p:cNvPr id="41990" name="组合 1"/>
          <p:cNvGrpSpPr>
            <a:grpSpLocks/>
          </p:cNvGrpSpPr>
          <p:nvPr/>
        </p:nvGrpSpPr>
        <p:grpSpPr bwMode="auto">
          <a:xfrm>
            <a:off x="1214438" y="1976438"/>
            <a:ext cx="4908550" cy="1546225"/>
            <a:chOff x="1446494" y="1838057"/>
            <a:chExt cx="4908424" cy="1546593"/>
          </a:xfrm>
        </p:grpSpPr>
        <p:sp>
          <p:nvSpPr>
            <p:cNvPr id="35" name="TextBox 44">
              <a:extLst>
                <a:ext uri="{FF2B5EF4-FFF2-40B4-BE49-F238E27FC236}">
                  <a16:creationId xmlns:a16="http://schemas.microsoft.com/office/drawing/2014/main" xmlns="" id="{9172B888-B12C-4BBE-8D2F-D1E394F3C136}"/>
                </a:ext>
              </a:extLst>
            </p:cNvPr>
            <p:cNvSpPr txBox="1">
              <a:spLocks noChangeArrowheads="1"/>
            </p:cNvSpPr>
            <p:nvPr/>
          </p:nvSpPr>
          <p:spPr bwMode="auto">
            <a:xfrm>
              <a:off x="3583214" y="2382699"/>
              <a:ext cx="2171644" cy="825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56" name="TextBox 44">
              <a:extLst>
                <a:ext uri="{FF2B5EF4-FFF2-40B4-BE49-F238E27FC236}">
                  <a16:creationId xmlns:a16="http://schemas.microsoft.com/office/drawing/2014/main" xmlns="" id="{AF2731A3-84D3-41BD-BAF1-5C531EAAC6AC}"/>
                </a:ext>
              </a:extLst>
            </p:cNvPr>
            <p:cNvSpPr txBox="1">
              <a:spLocks noChangeArrowheads="1"/>
            </p:cNvSpPr>
            <p:nvPr/>
          </p:nvSpPr>
          <p:spPr bwMode="auto">
            <a:xfrm>
              <a:off x="3581556" y="1983219"/>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pic>
          <p:nvPicPr>
            <p:cNvPr id="37929" name="图片 3"/>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46494" y="1838057"/>
              <a:ext cx="1594180" cy="154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 name="TextBox 44">
              <a:extLst>
                <a:ext uri="{FF2B5EF4-FFF2-40B4-BE49-F238E27FC236}">
                  <a16:creationId xmlns:a16="http://schemas.microsoft.com/office/drawing/2014/main" xmlns="" id="{484341B0-299B-4CA6-BE8B-AD5FA39B9604}"/>
                </a:ext>
              </a:extLst>
            </p:cNvPr>
            <p:cNvSpPr txBox="1">
              <a:spLocks noChangeArrowheads="1"/>
            </p:cNvSpPr>
            <p:nvPr/>
          </p:nvSpPr>
          <p:spPr bwMode="auto">
            <a:xfrm>
              <a:off x="1935774" y="2322065"/>
              <a:ext cx="22098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4000" dirty="0">
                  <a:blipFill>
                    <a:blip r:embed="rId5"/>
                    <a:stretch>
                      <a:fillRect/>
                    </a:stretch>
                  </a:blipFill>
                  <a:latin typeface="李旭科书法" panose="02000603000000000000" pitchFamily="2" charset="-122"/>
                  <a:ea typeface="李旭科书法" panose="02000603000000000000" pitchFamily="2" charset="-122"/>
                </a:rPr>
                <a:t>20%</a:t>
              </a:r>
              <a:endParaRPr lang="zh-CN" altLang="en-US" sz="900" dirty="0">
                <a:blipFill>
                  <a:blip r:embed="rId5"/>
                  <a:stretch>
                    <a:fillRect/>
                  </a:stretch>
                </a:blipFill>
                <a:latin typeface="李旭科书法" panose="02000603000000000000" pitchFamily="2" charset="-122"/>
                <a:ea typeface="李旭科书法" panose="02000603000000000000" pitchFamily="2" charset="-122"/>
              </a:endParaRPr>
            </a:p>
          </p:txBody>
        </p:sp>
      </p:grpSp>
      <p:grpSp>
        <p:nvGrpSpPr>
          <p:cNvPr id="41991" name="组合 63"/>
          <p:cNvGrpSpPr>
            <a:grpSpLocks/>
          </p:cNvGrpSpPr>
          <p:nvPr/>
        </p:nvGrpSpPr>
        <p:grpSpPr bwMode="auto">
          <a:xfrm>
            <a:off x="1214438" y="3910013"/>
            <a:ext cx="4908550" cy="1546225"/>
            <a:chOff x="1446494" y="1838057"/>
            <a:chExt cx="4908424" cy="1546593"/>
          </a:xfrm>
        </p:grpSpPr>
        <p:sp>
          <p:nvSpPr>
            <p:cNvPr id="65" name="TextBox 44">
              <a:extLst>
                <a:ext uri="{FF2B5EF4-FFF2-40B4-BE49-F238E27FC236}">
                  <a16:creationId xmlns:a16="http://schemas.microsoft.com/office/drawing/2014/main" xmlns="" id="{A607250F-186B-4CB6-BDC0-E1A5C98DF346}"/>
                </a:ext>
              </a:extLst>
            </p:cNvPr>
            <p:cNvSpPr txBox="1">
              <a:spLocks noChangeArrowheads="1"/>
            </p:cNvSpPr>
            <p:nvPr/>
          </p:nvSpPr>
          <p:spPr bwMode="auto">
            <a:xfrm>
              <a:off x="3583214" y="2382699"/>
              <a:ext cx="2171644" cy="825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66" name="TextBox 44">
              <a:extLst>
                <a:ext uri="{FF2B5EF4-FFF2-40B4-BE49-F238E27FC236}">
                  <a16:creationId xmlns:a16="http://schemas.microsoft.com/office/drawing/2014/main" xmlns="" id="{1E6882C2-0A3D-4F8E-BB0F-7A32870A9382}"/>
                </a:ext>
              </a:extLst>
            </p:cNvPr>
            <p:cNvSpPr txBox="1">
              <a:spLocks noChangeArrowheads="1"/>
            </p:cNvSpPr>
            <p:nvPr/>
          </p:nvSpPr>
          <p:spPr bwMode="auto">
            <a:xfrm>
              <a:off x="3581556" y="1983219"/>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pic>
          <p:nvPicPr>
            <p:cNvPr id="37925" name="图片 3"/>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46494" y="1838057"/>
              <a:ext cx="1594180" cy="154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 name="TextBox 44">
              <a:extLst>
                <a:ext uri="{FF2B5EF4-FFF2-40B4-BE49-F238E27FC236}">
                  <a16:creationId xmlns:a16="http://schemas.microsoft.com/office/drawing/2014/main" xmlns="" id="{A47BACE7-8290-4F93-B08E-54D52865728F}"/>
                </a:ext>
              </a:extLst>
            </p:cNvPr>
            <p:cNvSpPr txBox="1">
              <a:spLocks noChangeArrowheads="1"/>
            </p:cNvSpPr>
            <p:nvPr/>
          </p:nvSpPr>
          <p:spPr bwMode="auto">
            <a:xfrm>
              <a:off x="1935774" y="2322065"/>
              <a:ext cx="22098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4000" dirty="0">
                  <a:blipFill>
                    <a:blip r:embed="rId5"/>
                    <a:stretch>
                      <a:fillRect/>
                    </a:stretch>
                  </a:blipFill>
                  <a:latin typeface="李旭科书法" panose="02000603000000000000" pitchFamily="2" charset="-122"/>
                  <a:ea typeface="李旭科书法" panose="02000603000000000000" pitchFamily="2" charset="-122"/>
                </a:rPr>
                <a:t>10%</a:t>
              </a:r>
              <a:endParaRPr lang="zh-CN" altLang="en-US" sz="900" dirty="0">
                <a:blipFill>
                  <a:blip r:embed="rId5"/>
                  <a:stretch>
                    <a:fillRect/>
                  </a:stretch>
                </a:blipFill>
                <a:latin typeface="李旭科书法" panose="02000603000000000000" pitchFamily="2" charset="-122"/>
                <a:ea typeface="李旭科书法" panose="02000603000000000000" pitchFamily="2" charset="-122"/>
              </a:endParaRPr>
            </a:p>
          </p:txBody>
        </p:sp>
      </p:grpSp>
      <p:grpSp>
        <p:nvGrpSpPr>
          <p:cNvPr id="41992" name="组合 68"/>
          <p:cNvGrpSpPr>
            <a:grpSpLocks/>
          </p:cNvGrpSpPr>
          <p:nvPr/>
        </p:nvGrpSpPr>
        <p:grpSpPr bwMode="auto">
          <a:xfrm>
            <a:off x="6526213" y="1976438"/>
            <a:ext cx="4908550" cy="1546225"/>
            <a:chOff x="1446494" y="1838057"/>
            <a:chExt cx="4908424" cy="1546593"/>
          </a:xfrm>
        </p:grpSpPr>
        <p:sp>
          <p:nvSpPr>
            <p:cNvPr id="70" name="TextBox 44">
              <a:extLst>
                <a:ext uri="{FF2B5EF4-FFF2-40B4-BE49-F238E27FC236}">
                  <a16:creationId xmlns:a16="http://schemas.microsoft.com/office/drawing/2014/main" xmlns="" id="{60949BAB-4000-4B9F-A2EF-0E1BE0DB87FA}"/>
                </a:ext>
              </a:extLst>
            </p:cNvPr>
            <p:cNvSpPr txBox="1">
              <a:spLocks noChangeArrowheads="1"/>
            </p:cNvSpPr>
            <p:nvPr/>
          </p:nvSpPr>
          <p:spPr bwMode="auto">
            <a:xfrm>
              <a:off x="3583214" y="2382699"/>
              <a:ext cx="2171644" cy="825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71" name="TextBox 44">
              <a:extLst>
                <a:ext uri="{FF2B5EF4-FFF2-40B4-BE49-F238E27FC236}">
                  <a16:creationId xmlns:a16="http://schemas.microsoft.com/office/drawing/2014/main" xmlns="" id="{E9FF5EE8-C252-4C59-9C3E-0A1803416881}"/>
                </a:ext>
              </a:extLst>
            </p:cNvPr>
            <p:cNvSpPr txBox="1">
              <a:spLocks noChangeArrowheads="1"/>
            </p:cNvSpPr>
            <p:nvPr/>
          </p:nvSpPr>
          <p:spPr bwMode="auto">
            <a:xfrm>
              <a:off x="3581556" y="1983219"/>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pic>
          <p:nvPicPr>
            <p:cNvPr id="37921" name="图片 3"/>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46494" y="1838057"/>
              <a:ext cx="1594180" cy="154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3" name="TextBox 44">
              <a:extLst>
                <a:ext uri="{FF2B5EF4-FFF2-40B4-BE49-F238E27FC236}">
                  <a16:creationId xmlns:a16="http://schemas.microsoft.com/office/drawing/2014/main" xmlns="" id="{44576613-71DE-4987-9A84-E45998751D0F}"/>
                </a:ext>
              </a:extLst>
            </p:cNvPr>
            <p:cNvSpPr txBox="1">
              <a:spLocks noChangeArrowheads="1"/>
            </p:cNvSpPr>
            <p:nvPr/>
          </p:nvSpPr>
          <p:spPr bwMode="auto">
            <a:xfrm>
              <a:off x="1935774" y="2322065"/>
              <a:ext cx="22098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4000" dirty="0">
                  <a:blipFill>
                    <a:blip r:embed="rId5"/>
                    <a:stretch>
                      <a:fillRect/>
                    </a:stretch>
                  </a:blipFill>
                  <a:latin typeface="李旭科书法" panose="02000603000000000000" pitchFamily="2" charset="-122"/>
                  <a:ea typeface="李旭科书法" panose="02000603000000000000" pitchFamily="2" charset="-122"/>
                </a:rPr>
                <a:t>50%</a:t>
              </a:r>
              <a:endParaRPr lang="zh-CN" altLang="en-US" sz="900" dirty="0">
                <a:blipFill>
                  <a:blip r:embed="rId5"/>
                  <a:stretch>
                    <a:fillRect/>
                  </a:stretch>
                </a:blipFill>
                <a:latin typeface="李旭科书法" panose="02000603000000000000" pitchFamily="2" charset="-122"/>
                <a:ea typeface="李旭科书法" panose="02000603000000000000" pitchFamily="2" charset="-122"/>
              </a:endParaRPr>
            </a:p>
          </p:txBody>
        </p:sp>
      </p:grpSp>
      <p:grpSp>
        <p:nvGrpSpPr>
          <p:cNvPr id="41993" name="组合 73"/>
          <p:cNvGrpSpPr>
            <a:grpSpLocks/>
          </p:cNvGrpSpPr>
          <p:nvPr/>
        </p:nvGrpSpPr>
        <p:grpSpPr bwMode="auto">
          <a:xfrm>
            <a:off x="6526213" y="3910013"/>
            <a:ext cx="4908550" cy="1546225"/>
            <a:chOff x="1446494" y="1838057"/>
            <a:chExt cx="4908424" cy="1546593"/>
          </a:xfrm>
        </p:grpSpPr>
        <p:sp>
          <p:nvSpPr>
            <p:cNvPr id="75" name="TextBox 44">
              <a:extLst>
                <a:ext uri="{FF2B5EF4-FFF2-40B4-BE49-F238E27FC236}">
                  <a16:creationId xmlns:a16="http://schemas.microsoft.com/office/drawing/2014/main" xmlns="" id="{C0FF6BD1-5726-4053-9C1C-39855CBD697E}"/>
                </a:ext>
              </a:extLst>
            </p:cNvPr>
            <p:cNvSpPr txBox="1">
              <a:spLocks noChangeArrowheads="1"/>
            </p:cNvSpPr>
            <p:nvPr/>
          </p:nvSpPr>
          <p:spPr bwMode="auto">
            <a:xfrm>
              <a:off x="3583214" y="2382699"/>
              <a:ext cx="2171644" cy="825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76" name="TextBox 44">
              <a:extLst>
                <a:ext uri="{FF2B5EF4-FFF2-40B4-BE49-F238E27FC236}">
                  <a16:creationId xmlns:a16="http://schemas.microsoft.com/office/drawing/2014/main" xmlns="" id="{6FD9943E-B2E7-4DB7-84C2-51C8CFC6991E}"/>
                </a:ext>
              </a:extLst>
            </p:cNvPr>
            <p:cNvSpPr txBox="1">
              <a:spLocks noChangeArrowheads="1"/>
            </p:cNvSpPr>
            <p:nvPr/>
          </p:nvSpPr>
          <p:spPr bwMode="auto">
            <a:xfrm>
              <a:off x="3581556" y="1983219"/>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pic>
          <p:nvPicPr>
            <p:cNvPr id="37917" name="图片 3"/>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46494" y="1838057"/>
              <a:ext cx="1594180" cy="154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8" name="TextBox 44">
              <a:extLst>
                <a:ext uri="{FF2B5EF4-FFF2-40B4-BE49-F238E27FC236}">
                  <a16:creationId xmlns:a16="http://schemas.microsoft.com/office/drawing/2014/main" xmlns="" id="{103EB97D-5DF1-4E12-A9B0-9E5B86367997}"/>
                </a:ext>
              </a:extLst>
            </p:cNvPr>
            <p:cNvSpPr txBox="1">
              <a:spLocks noChangeArrowheads="1"/>
            </p:cNvSpPr>
            <p:nvPr/>
          </p:nvSpPr>
          <p:spPr bwMode="auto">
            <a:xfrm>
              <a:off x="1935774" y="2322065"/>
              <a:ext cx="22098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4000" dirty="0">
                  <a:blipFill>
                    <a:blip r:embed="rId5"/>
                    <a:stretch>
                      <a:fillRect/>
                    </a:stretch>
                  </a:blipFill>
                  <a:latin typeface="李旭科书法" panose="02000603000000000000" pitchFamily="2" charset="-122"/>
                  <a:ea typeface="李旭科书法" panose="02000603000000000000" pitchFamily="2" charset="-122"/>
                </a:rPr>
                <a:t>90%</a:t>
              </a:r>
              <a:endParaRPr lang="zh-CN" altLang="en-US" sz="900" dirty="0">
                <a:blipFill>
                  <a:blip r:embed="rId5"/>
                  <a:stretch>
                    <a:fillRect/>
                  </a:stretch>
                </a:blipFill>
                <a:latin typeface="李旭科书法" panose="02000603000000000000" pitchFamily="2" charset="-122"/>
                <a:ea typeface="李旭科书法" panose="02000603000000000000" pitchFamily="2" charset="-122"/>
              </a:endParaRPr>
            </a:p>
          </p:txBody>
        </p:sp>
      </p:grpSp>
      <p:grpSp>
        <p:nvGrpSpPr>
          <p:cNvPr id="37898" name="组合 43"/>
          <p:cNvGrpSpPr>
            <a:grpSpLocks/>
          </p:cNvGrpSpPr>
          <p:nvPr/>
        </p:nvGrpSpPr>
        <p:grpSpPr bwMode="auto">
          <a:xfrm>
            <a:off x="406400" y="6221413"/>
            <a:ext cx="5081588" cy="434975"/>
            <a:chOff x="433819" y="6230649"/>
            <a:chExt cx="5082602" cy="435058"/>
          </a:xfrm>
        </p:grpSpPr>
        <p:grpSp>
          <p:nvGrpSpPr>
            <p:cNvPr id="37899" name="组合 44"/>
            <p:cNvGrpSpPr>
              <a:grpSpLocks/>
            </p:cNvGrpSpPr>
            <p:nvPr/>
          </p:nvGrpSpPr>
          <p:grpSpPr bwMode="auto">
            <a:xfrm>
              <a:off x="544515" y="6230649"/>
              <a:ext cx="1081091" cy="435058"/>
              <a:chOff x="442913" y="5839115"/>
              <a:chExt cx="1081091" cy="435058"/>
            </a:xfrm>
          </p:grpSpPr>
          <p:sp>
            <p:nvSpPr>
              <p:cNvPr id="61" name="TextBox 44">
                <a:extLst>
                  <a:ext uri="{FF2B5EF4-FFF2-40B4-BE49-F238E27FC236}">
                    <a16:creationId xmlns:a16="http://schemas.microsoft.com/office/drawing/2014/main" xmlns="" id="{3820590C-9E03-47F3-9FC8-C6B70B4A6CAD}"/>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62" name="TextBox 44">
                <a:extLst>
                  <a:ext uri="{FF2B5EF4-FFF2-40B4-BE49-F238E27FC236}">
                    <a16:creationId xmlns:a16="http://schemas.microsoft.com/office/drawing/2014/main" xmlns="" id="{C806946D-B412-4A07-A4B5-C8F690E9D1A5}"/>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6" name="直接连接符 45">
              <a:extLst>
                <a:ext uri="{FF2B5EF4-FFF2-40B4-BE49-F238E27FC236}">
                  <a16:creationId xmlns:a16="http://schemas.microsoft.com/office/drawing/2014/main" xmlns="" id="{C111E0F5-6C8E-4C44-B8C3-5F21D85E3259}"/>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7901" name="组合 46"/>
            <p:cNvGrpSpPr>
              <a:grpSpLocks/>
            </p:cNvGrpSpPr>
            <p:nvPr/>
          </p:nvGrpSpPr>
          <p:grpSpPr bwMode="auto">
            <a:xfrm>
              <a:off x="1839911" y="6230649"/>
              <a:ext cx="1081091" cy="435058"/>
              <a:chOff x="442913" y="5839115"/>
              <a:chExt cx="1081091" cy="435058"/>
            </a:xfrm>
          </p:grpSpPr>
          <p:sp>
            <p:nvSpPr>
              <p:cNvPr id="58" name="TextBox 44">
                <a:extLst>
                  <a:ext uri="{FF2B5EF4-FFF2-40B4-BE49-F238E27FC236}">
                    <a16:creationId xmlns:a16="http://schemas.microsoft.com/office/drawing/2014/main" xmlns="" id="{4396FDD9-9DBE-4363-A033-262ED22C3F15}"/>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7"/>
                      <a:stretch>
                        <a:fillRect/>
                      </a:stretch>
                    </a:blipFill>
                    <a:latin typeface="方正清刻本悦宋简体" panose="02000000000000000000" pitchFamily="2" charset="-122"/>
                    <a:ea typeface="方正清刻本悦宋简体" panose="02000000000000000000" pitchFamily="2" charset="-122"/>
                  </a:rPr>
                  <a:t>第二章</a:t>
                </a:r>
              </a:p>
            </p:txBody>
          </p:sp>
          <p:sp>
            <p:nvSpPr>
              <p:cNvPr id="60" name="TextBox 44">
                <a:extLst>
                  <a:ext uri="{FF2B5EF4-FFF2-40B4-BE49-F238E27FC236}">
                    <a16:creationId xmlns:a16="http://schemas.microsoft.com/office/drawing/2014/main" xmlns="" id="{CD583D67-5E60-4831-9787-8248B3D7667F}"/>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8" name="直接连接符 47">
              <a:extLst>
                <a:ext uri="{FF2B5EF4-FFF2-40B4-BE49-F238E27FC236}">
                  <a16:creationId xmlns:a16="http://schemas.microsoft.com/office/drawing/2014/main" xmlns="" id="{CCC98536-6094-4862-96DC-AA812E401C6C}"/>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7903" name="组合 48"/>
            <p:cNvGrpSpPr>
              <a:grpSpLocks/>
            </p:cNvGrpSpPr>
            <p:nvPr/>
          </p:nvGrpSpPr>
          <p:grpSpPr bwMode="auto">
            <a:xfrm>
              <a:off x="3142239" y="6230649"/>
              <a:ext cx="1081091" cy="435058"/>
              <a:chOff x="442913" y="5839115"/>
              <a:chExt cx="1081091" cy="435058"/>
            </a:xfrm>
          </p:grpSpPr>
          <p:sp>
            <p:nvSpPr>
              <p:cNvPr id="55" name="TextBox 44">
                <a:extLst>
                  <a:ext uri="{FF2B5EF4-FFF2-40B4-BE49-F238E27FC236}">
                    <a16:creationId xmlns:a16="http://schemas.microsoft.com/office/drawing/2014/main" xmlns="" id="{ABDDE847-657C-4C17-B339-8BE392A6F1C1}"/>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57" name="TextBox 44">
                <a:extLst>
                  <a:ext uri="{FF2B5EF4-FFF2-40B4-BE49-F238E27FC236}">
                    <a16:creationId xmlns:a16="http://schemas.microsoft.com/office/drawing/2014/main" xmlns="" id="{A989B3FB-19FE-4257-8653-90F37372F363}"/>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0" name="直接连接符 49">
              <a:extLst>
                <a:ext uri="{FF2B5EF4-FFF2-40B4-BE49-F238E27FC236}">
                  <a16:creationId xmlns:a16="http://schemas.microsoft.com/office/drawing/2014/main" xmlns="" id="{F90CBDFF-3206-4D76-9110-4E022F61ACCF}"/>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7905" name="组合 50"/>
            <p:cNvGrpSpPr>
              <a:grpSpLocks/>
            </p:cNvGrpSpPr>
            <p:nvPr/>
          </p:nvGrpSpPr>
          <p:grpSpPr bwMode="auto">
            <a:xfrm>
              <a:off x="4435330" y="6230649"/>
              <a:ext cx="1081091" cy="435058"/>
              <a:chOff x="442913" y="5839115"/>
              <a:chExt cx="1081091" cy="435058"/>
            </a:xfrm>
          </p:grpSpPr>
          <p:sp>
            <p:nvSpPr>
              <p:cNvPr id="53" name="TextBox 44">
                <a:extLst>
                  <a:ext uri="{FF2B5EF4-FFF2-40B4-BE49-F238E27FC236}">
                    <a16:creationId xmlns:a16="http://schemas.microsoft.com/office/drawing/2014/main" xmlns="" id="{649635A6-B874-497A-B205-377C668E5AAF}"/>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54" name="TextBox 44">
                <a:extLst>
                  <a:ext uri="{FF2B5EF4-FFF2-40B4-BE49-F238E27FC236}">
                    <a16:creationId xmlns:a16="http://schemas.microsoft.com/office/drawing/2014/main" xmlns="" id="{C67509F4-817E-4824-92DD-A97451D76CBF}"/>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2" name="直接连接符 51">
              <a:extLst>
                <a:ext uri="{FF2B5EF4-FFF2-40B4-BE49-F238E27FC236}">
                  <a16:creationId xmlns:a16="http://schemas.microsoft.com/office/drawing/2014/main" xmlns="" id="{05652E82-27DB-4DEC-8AE6-018861309729}"/>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41990"/>
                                        </p:tgtEl>
                                        <p:attrNameLst>
                                          <p:attrName>style.visibility</p:attrName>
                                        </p:attrNameLst>
                                      </p:cBhvr>
                                      <p:to>
                                        <p:strVal val="visible"/>
                                      </p:to>
                                    </p:set>
                                    <p:animEffect transition="in" filter="circle(in)">
                                      <p:cBhvr>
                                        <p:cTn id="7" dur="2000"/>
                                        <p:tgtEl>
                                          <p:spTgt spid="41990"/>
                                        </p:tgtEl>
                                      </p:cBhvr>
                                    </p:animEffect>
                                  </p:childTnLst>
                                </p:cTn>
                              </p:par>
                              <p:par>
                                <p:cTn id="8" presetID="6" presetClass="entr" presetSubtype="16" fill="hold" nodeType="withEffect">
                                  <p:stCondLst>
                                    <p:cond delay="0"/>
                                  </p:stCondLst>
                                  <p:childTnLst>
                                    <p:set>
                                      <p:cBhvr>
                                        <p:cTn id="9" dur="1" fill="hold">
                                          <p:stCondLst>
                                            <p:cond delay="0"/>
                                          </p:stCondLst>
                                        </p:cTn>
                                        <p:tgtEl>
                                          <p:spTgt spid="41991"/>
                                        </p:tgtEl>
                                        <p:attrNameLst>
                                          <p:attrName>style.visibility</p:attrName>
                                        </p:attrNameLst>
                                      </p:cBhvr>
                                      <p:to>
                                        <p:strVal val="visible"/>
                                      </p:to>
                                    </p:set>
                                    <p:animEffect transition="in" filter="circle(in)">
                                      <p:cBhvr>
                                        <p:cTn id="10" dur="2000"/>
                                        <p:tgtEl>
                                          <p:spTgt spid="41991"/>
                                        </p:tgtEl>
                                      </p:cBhvr>
                                    </p:animEffect>
                                  </p:childTnLst>
                                </p:cTn>
                              </p:par>
                              <p:par>
                                <p:cTn id="11" presetID="6" presetClass="entr" presetSubtype="16" fill="hold" nodeType="withEffect">
                                  <p:stCondLst>
                                    <p:cond delay="0"/>
                                  </p:stCondLst>
                                  <p:childTnLst>
                                    <p:set>
                                      <p:cBhvr>
                                        <p:cTn id="12" dur="1" fill="hold">
                                          <p:stCondLst>
                                            <p:cond delay="0"/>
                                          </p:stCondLst>
                                        </p:cTn>
                                        <p:tgtEl>
                                          <p:spTgt spid="41992"/>
                                        </p:tgtEl>
                                        <p:attrNameLst>
                                          <p:attrName>style.visibility</p:attrName>
                                        </p:attrNameLst>
                                      </p:cBhvr>
                                      <p:to>
                                        <p:strVal val="visible"/>
                                      </p:to>
                                    </p:set>
                                    <p:animEffect transition="in" filter="circle(in)">
                                      <p:cBhvr>
                                        <p:cTn id="13" dur="2000"/>
                                        <p:tgtEl>
                                          <p:spTgt spid="41992"/>
                                        </p:tgtEl>
                                      </p:cBhvr>
                                    </p:animEffect>
                                  </p:childTnLst>
                                </p:cTn>
                              </p:par>
                              <p:par>
                                <p:cTn id="14" presetID="6" presetClass="entr" presetSubtype="16" fill="hold" nodeType="withEffect">
                                  <p:stCondLst>
                                    <p:cond delay="0"/>
                                  </p:stCondLst>
                                  <p:childTnLst>
                                    <p:set>
                                      <p:cBhvr>
                                        <p:cTn id="15" dur="1" fill="hold">
                                          <p:stCondLst>
                                            <p:cond delay="0"/>
                                          </p:stCondLst>
                                        </p:cTn>
                                        <p:tgtEl>
                                          <p:spTgt spid="41993"/>
                                        </p:tgtEl>
                                        <p:attrNameLst>
                                          <p:attrName>style.visibility</p:attrName>
                                        </p:attrNameLst>
                                      </p:cBhvr>
                                      <p:to>
                                        <p:strVal val="visible"/>
                                      </p:to>
                                    </p:set>
                                    <p:animEffect transition="in" filter="circle(in)">
                                      <p:cBhvr>
                                        <p:cTn id="16" dur="2000"/>
                                        <p:tgtEl>
                                          <p:spTgt spid="419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4"/>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3011" name="组合 8"/>
          <p:cNvGrpSpPr>
            <a:grpSpLocks/>
          </p:cNvGrpSpPr>
          <p:nvPr/>
        </p:nvGrpSpPr>
        <p:grpSpPr bwMode="auto">
          <a:xfrm>
            <a:off x="5729288" y="4340225"/>
            <a:ext cx="673100" cy="919163"/>
            <a:chOff x="4755469" y="4479245"/>
            <a:chExt cx="355600" cy="484188"/>
          </a:xfrm>
        </p:grpSpPr>
        <p:sp>
          <p:nvSpPr>
            <p:cNvPr id="39950" name="Freeform 150"/>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9951" name="Freeform 151"/>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9952" name="Freeform 152"/>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5" name="TextBox 44">
            <a:extLst>
              <a:ext uri="{FF2B5EF4-FFF2-40B4-BE49-F238E27FC236}">
                <a16:creationId xmlns:a16="http://schemas.microsoft.com/office/drawing/2014/main" xmlns="" id="{F01B88B6-9B8A-4739-8D1A-5CA7C1A3B9D6}"/>
              </a:ext>
            </a:extLst>
          </p:cNvPr>
          <p:cNvSpPr txBox="1"/>
          <p:nvPr/>
        </p:nvSpPr>
        <p:spPr bwMode="auto">
          <a:xfrm>
            <a:off x="5561013" y="2662238"/>
            <a:ext cx="5310187" cy="1062037"/>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rPr>
              <a:t>其形也，翩若惊鸿，婉若游龙，荣曜秋菊，华茂春松。仿佛兮若轻云之蔽月，飘飘兮若流风之回雪。远而望之，皎若太阳升朝霞；迫而察之，灼若芙蕖出渌波。</a:t>
            </a:r>
            <a:endParaRPr lang="en-US" sz="14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grpSp>
        <p:nvGrpSpPr>
          <p:cNvPr id="43013" name="组合 3"/>
          <p:cNvGrpSpPr>
            <a:grpSpLocks/>
          </p:cNvGrpSpPr>
          <p:nvPr/>
        </p:nvGrpSpPr>
        <p:grpSpPr bwMode="auto">
          <a:xfrm>
            <a:off x="5627688" y="1309688"/>
            <a:ext cx="1543050" cy="493712"/>
            <a:chOff x="6130698" y="2497138"/>
            <a:chExt cx="1543050" cy="493713"/>
          </a:xfrm>
        </p:grpSpPr>
        <p:sp>
          <p:nvSpPr>
            <p:cNvPr id="29" name="椭圆 28">
              <a:extLst>
                <a:ext uri="{FF2B5EF4-FFF2-40B4-BE49-F238E27FC236}">
                  <a16:creationId xmlns:a16="http://schemas.microsoft.com/office/drawing/2014/main" xmlns="" id="{F38A1FDE-6AB7-4BA2-81AA-D86CF95CC36F}"/>
                </a:ext>
              </a:extLst>
            </p:cNvPr>
            <p:cNvSpPr/>
            <p:nvPr/>
          </p:nvSpPr>
          <p:spPr>
            <a:xfrm>
              <a:off x="6135460" y="2497138"/>
              <a:ext cx="492125"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椭圆 29">
              <a:extLst>
                <a:ext uri="{FF2B5EF4-FFF2-40B4-BE49-F238E27FC236}">
                  <a16:creationId xmlns:a16="http://schemas.microsoft.com/office/drawing/2014/main" xmlns="" id="{FE4BC7D9-230A-49DD-B3B2-422EC53F2856}"/>
                </a:ext>
              </a:extLst>
            </p:cNvPr>
            <p:cNvSpPr/>
            <p:nvPr/>
          </p:nvSpPr>
          <p:spPr>
            <a:xfrm>
              <a:off x="6657748" y="2497138"/>
              <a:ext cx="493712"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30">
              <a:extLst>
                <a:ext uri="{FF2B5EF4-FFF2-40B4-BE49-F238E27FC236}">
                  <a16:creationId xmlns:a16="http://schemas.microsoft.com/office/drawing/2014/main" xmlns="" id="{A6BC8C1C-F154-428A-9418-EA90F9397C15}"/>
                </a:ext>
              </a:extLst>
            </p:cNvPr>
            <p:cNvSpPr/>
            <p:nvPr/>
          </p:nvSpPr>
          <p:spPr>
            <a:xfrm>
              <a:off x="7180035" y="2497138"/>
              <a:ext cx="493713"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9946" name="组合 1"/>
            <p:cNvGrpSpPr>
              <a:grpSpLocks/>
            </p:cNvGrpSpPr>
            <p:nvPr/>
          </p:nvGrpSpPr>
          <p:grpSpPr bwMode="auto">
            <a:xfrm>
              <a:off x="6130698" y="2505076"/>
              <a:ext cx="1536700" cy="461962"/>
              <a:chOff x="7770813" y="2357438"/>
              <a:chExt cx="1536700" cy="461962"/>
            </a:xfrm>
          </p:grpSpPr>
          <p:sp>
            <p:nvSpPr>
              <p:cNvPr id="39947" name="矩形 32"/>
              <p:cNvSpPr>
                <a:spLocks noChangeArrowheads="1"/>
              </p:cNvSpPr>
              <p:nvPr/>
            </p:nvSpPr>
            <p:spPr bwMode="auto">
              <a:xfrm>
                <a:off x="7770813"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第</a:t>
                </a:r>
              </a:p>
            </p:txBody>
          </p:sp>
          <p:sp>
            <p:nvSpPr>
              <p:cNvPr id="39948" name="矩形 33"/>
              <p:cNvSpPr>
                <a:spLocks noChangeArrowheads="1"/>
              </p:cNvSpPr>
              <p:nvPr/>
            </p:nvSpPr>
            <p:spPr bwMode="auto">
              <a:xfrm>
                <a:off x="8301038" y="2357438"/>
                <a:ext cx="49244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三</a:t>
                </a:r>
              </a:p>
            </p:txBody>
          </p:sp>
          <p:sp>
            <p:nvSpPr>
              <p:cNvPr id="39949" name="矩形 34"/>
              <p:cNvSpPr>
                <a:spLocks noChangeArrowheads="1"/>
              </p:cNvSpPr>
              <p:nvPr/>
            </p:nvSpPr>
            <p:spPr bwMode="auto">
              <a:xfrm>
                <a:off x="8815388"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章</a:t>
                </a:r>
              </a:p>
            </p:txBody>
          </p:sp>
        </p:grpSp>
      </p:grpSp>
      <p:sp>
        <p:nvSpPr>
          <p:cNvPr id="32780" name="TextBox 44">
            <a:extLst>
              <a:ext uri="{FF2B5EF4-FFF2-40B4-BE49-F238E27FC236}">
                <a16:creationId xmlns:a16="http://schemas.microsoft.com/office/drawing/2014/main" xmlns="" id="{C28CDCA2-DFB6-4621-A925-7000819C0D06}"/>
              </a:ext>
            </a:extLst>
          </p:cNvPr>
          <p:cNvSpPr txBox="1">
            <a:spLocks noChangeArrowheads="1"/>
          </p:cNvSpPr>
          <p:nvPr/>
        </p:nvSpPr>
        <p:spPr bwMode="auto">
          <a:xfrm>
            <a:off x="5385789" y="2238639"/>
            <a:ext cx="2521239"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dpi="0" rotWithShape="1">
                  <a:blip r:embed="rId4"/>
                  <a:srcRect/>
                  <a:stretch>
                    <a:fillRect/>
                  </a:stretch>
                </a:blipFill>
                <a:latin typeface="方正清刻本悦宋简体" panose="02000000000000000000" pitchFamily="2" charset="-122"/>
                <a:ea typeface="方正清刻本悦宋简体" panose="02000000000000000000" pitchFamily="2" charset="-122"/>
              </a:rPr>
              <a:t>点此输入标题名称</a:t>
            </a: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3013"/>
                                        </p:tgtEl>
                                        <p:attrNameLst>
                                          <p:attrName>style.visibility</p:attrName>
                                        </p:attrNameLst>
                                      </p:cBhvr>
                                      <p:to>
                                        <p:strVal val="visible"/>
                                      </p:to>
                                    </p:set>
                                    <p:animEffect transition="in" filter="fade">
                                      <p:cBhvr>
                                        <p:cTn id="7" dur="1000"/>
                                        <p:tgtEl>
                                          <p:spTgt spid="43013"/>
                                        </p:tgtEl>
                                      </p:cBhvr>
                                    </p:animEffect>
                                    <p:anim calcmode="lin" valueType="num">
                                      <p:cBhvr>
                                        <p:cTn id="8" dur="1000" fill="hold"/>
                                        <p:tgtEl>
                                          <p:spTgt spid="43013"/>
                                        </p:tgtEl>
                                        <p:attrNameLst>
                                          <p:attrName>ppt_x</p:attrName>
                                        </p:attrNameLst>
                                      </p:cBhvr>
                                      <p:tavLst>
                                        <p:tav tm="0">
                                          <p:val>
                                            <p:strVal val="#ppt_x"/>
                                          </p:val>
                                        </p:tav>
                                        <p:tav tm="100000">
                                          <p:val>
                                            <p:strVal val="#ppt_x"/>
                                          </p:val>
                                        </p:tav>
                                      </p:tavLst>
                                    </p:anim>
                                    <p:anim calcmode="lin" valueType="num">
                                      <p:cBhvr>
                                        <p:cTn id="9" dur="1000" fill="hold"/>
                                        <p:tgtEl>
                                          <p:spTgt spid="4301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10" presetClass="entr" presetSubtype="0" fill="hold" nodeType="afterEffect">
                                  <p:stCondLst>
                                    <p:cond delay="0"/>
                                  </p:stCondLst>
                                  <p:childTnLst>
                                    <p:set>
                                      <p:cBhvr>
                                        <p:cTn id="18" dur="1" fill="hold">
                                          <p:stCondLst>
                                            <p:cond delay="0"/>
                                          </p:stCondLst>
                                        </p:cTn>
                                        <p:tgtEl>
                                          <p:spTgt spid="43011"/>
                                        </p:tgtEl>
                                        <p:attrNameLst>
                                          <p:attrName>style.visibility</p:attrName>
                                        </p:attrNameLst>
                                      </p:cBhvr>
                                      <p:to>
                                        <p:strVal val="visible"/>
                                      </p:to>
                                    </p:set>
                                    <p:animEffect transition="in" filter="fade">
                                      <p:cBhvr>
                                        <p:cTn id="19" dur="5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a:extLst>
              <a:ext uri="{FF2B5EF4-FFF2-40B4-BE49-F238E27FC236}">
                <a16:creationId xmlns:a16="http://schemas.microsoft.com/office/drawing/2014/main" xmlns="" id="{CF9A72CE-41AF-4B5B-A0C0-9D4A796EA1E3}"/>
              </a:ext>
            </a:extLst>
          </p:cNvPr>
          <p:cNvSpPr/>
          <p:nvPr/>
        </p:nvSpPr>
        <p:spPr>
          <a:xfrm>
            <a:off x="4343400" y="2122488"/>
            <a:ext cx="3365500" cy="33670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Box 44">
            <a:extLst>
              <a:ext uri="{FF2B5EF4-FFF2-40B4-BE49-F238E27FC236}">
                <a16:creationId xmlns:a16="http://schemas.microsoft.com/office/drawing/2014/main" xmlns="" id="{2C935AEC-62A0-49A9-8DDA-E69ED3E1E961}"/>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5" name="TextBox 44">
            <a:extLst>
              <a:ext uri="{FF2B5EF4-FFF2-40B4-BE49-F238E27FC236}">
                <a16:creationId xmlns:a16="http://schemas.microsoft.com/office/drawing/2014/main" xmlns="" id="{001FE47A-5CF0-4319-9639-00EF9E939BCC}"/>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10" name="椭圆 9">
            <a:extLst>
              <a:ext uri="{FF2B5EF4-FFF2-40B4-BE49-F238E27FC236}">
                <a16:creationId xmlns:a16="http://schemas.microsoft.com/office/drawing/2014/main" xmlns="" id="{A3A57B23-C729-49C5-B7DB-70366C6F738C}"/>
              </a:ext>
            </a:extLst>
          </p:cNvPr>
          <p:cNvSpPr/>
          <p:nvPr/>
        </p:nvSpPr>
        <p:spPr>
          <a:xfrm>
            <a:off x="7573963" y="2525713"/>
            <a:ext cx="2616200" cy="26162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椭圆 10">
            <a:extLst>
              <a:ext uri="{FF2B5EF4-FFF2-40B4-BE49-F238E27FC236}">
                <a16:creationId xmlns:a16="http://schemas.microsoft.com/office/drawing/2014/main" xmlns="" id="{BE4AB891-7FF1-4122-9D2C-BC4CFC83566E}"/>
              </a:ext>
            </a:extLst>
          </p:cNvPr>
          <p:cNvSpPr/>
          <p:nvPr/>
        </p:nvSpPr>
        <p:spPr>
          <a:xfrm>
            <a:off x="1884363" y="2525713"/>
            <a:ext cx="2616200" cy="26162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TextBox 44">
            <a:extLst>
              <a:ext uri="{FF2B5EF4-FFF2-40B4-BE49-F238E27FC236}">
                <a16:creationId xmlns:a16="http://schemas.microsoft.com/office/drawing/2014/main" xmlns="" id="{2AB41D81-43AD-4BB1-92D9-978B76EEB35E}"/>
              </a:ext>
            </a:extLst>
          </p:cNvPr>
          <p:cNvSpPr txBox="1">
            <a:spLocks noChangeArrowheads="1"/>
          </p:cNvSpPr>
          <p:nvPr/>
        </p:nvSpPr>
        <p:spPr bwMode="auto">
          <a:xfrm>
            <a:off x="2216150" y="361791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13" name="TextBox 44">
            <a:extLst>
              <a:ext uri="{FF2B5EF4-FFF2-40B4-BE49-F238E27FC236}">
                <a16:creationId xmlns:a16="http://schemas.microsoft.com/office/drawing/2014/main" xmlns="" id="{7BACA666-44B1-454A-B33E-D34C1A352011}"/>
              </a:ext>
            </a:extLst>
          </p:cNvPr>
          <p:cNvSpPr txBox="1">
            <a:spLocks noChangeArrowheads="1"/>
          </p:cNvSpPr>
          <p:nvPr/>
        </p:nvSpPr>
        <p:spPr bwMode="auto">
          <a:xfrm>
            <a:off x="2255855" y="319025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3"/>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3"/>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endParaRPr>
          </a:p>
        </p:txBody>
      </p:sp>
      <p:sp>
        <p:nvSpPr>
          <p:cNvPr id="14" name="TextBox 44">
            <a:extLst>
              <a:ext uri="{FF2B5EF4-FFF2-40B4-BE49-F238E27FC236}">
                <a16:creationId xmlns:a16="http://schemas.microsoft.com/office/drawing/2014/main" xmlns="" id="{B174C1EE-880A-43CF-95CF-02301EF6CBF7}"/>
              </a:ext>
            </a:extLst>
          </p:cNvPr>
          <p:cNvSpPr txBox="1">
            <a:spLocks noChangeArrowheads="1"/>
          </p:cNvSpPr>
          <p:nvPr/>
        </p:nvSpPr>
        <p:spPr bwMode="auto">
          <a:xfrm>
            <a:off x="8132763" y="3617913"/>
            <a:ext cx="1847850"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15" name="TextBox 44">
            <a:extLst>
              <a:ext uri="{FF2B5EF4-FFF2-40B4-BE49-F238E27FC236}">
                <a16:creationId xmlns:a16="http://schemas.microsoft.com/office/drawing/2014/main" xmlns="" id="{042B3973-41BF-4AE3-9DAE-75D0DA12B02A}"/>
              </a:ext>
            </a:extLst>
          </p:cNvPr>
          <p:cNvSpPr txBox="1">
            <a:spLocks noChangeArrowheads="1"/>
          </p:cNvSpPr>
          <p:nvPr/>
        </p:nvSpPr>
        <p:spPr bwMode="auto">
          <a:xfrm>
            <a:off x="8131780" y="319025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3"/>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3"/>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endParaRPr>
          </a:p>
        </p:txBody>
      </p:sp>
      <p:sp>
        <p:nvSpPr>
          <p:cNvPr id="16" name="TextBox 44">
            <a:extLst>
              <a:ext uri="{FF2B5EF4-FFF2-40B4-BE49-F238E27FC236}">
                <a16:creationId xmlns:a16="http://schemas.microsoft.com/office/drawing/2014/main" xmlns="" id="{4022D6B2-C897-41FF-B670-D5C8F877730C}"/>
              </a:ext>
            </a:extLst>
          </p:cNvPr>
          <p:cNvSpPr txBox="1">
            <a:spLocks noChangeArrowheads="1"/>
          </p:cNvSpPr>
          <p:nvPr/>
        </p:nvSpPr>
        <p:spPr bwMode="auto">
          <a:xfrm>
            <a:off x="5211763" y="3617913"/>
            <a:ext cx="1847850"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pic>
        <p:nvPicPr>
          <p:cNvPr id="44045" name="图片 19"/>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5254625" y="1812925"/>
            <a:ext cx="1533525" cy="1857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TextBox 44">
            <a:extLst>
              <a:ext uri="{FF2B5EF4-FFF2-40B4-BE49-F238E27FC236}">
                <a16:creationId xmlns:a16="http://schemas.microsoft.com/office/drawing/2014/main" xmlns="" id="{00015A87-9A53-49EB-B529-C71DCDC0B023}"/>
              </a:ext>
            </a:extLst>
          </p:cNvPr>
          <p:cNvSpPr txBox="1">
            <a:spLocks noChangeArrowheads="1"/>
          </p:cNvSpPr>
          <p:nvPr/>
        </p:nvSpPr>
        <p:spPr bwMode="auto">
          <a:xfrm>
            <a:off x="1628775" y="5634038"/>
            <a:ext cx="893445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grpSp>
        <p:nvGrpSpPr>
          <p:cNvPr id="41998" name="组合 16"/>
          <p:cNvGrpSpPr>
            <a:grpSpLocks/>
          </p:cNvGrpSpPr>
          <p:nvPr/>
        </p:nvGrpSpPr>
        <p:grpSpPr bwMode="auto">
          <a:xfrm>
            <a:off x="406400" y="6221413"/>
            <a:ext cx="5081588" cy="434975"/>
            <a:chOff x="433819" y="6230649"/>
            <a:chExt cx="5082602" cy="435058"/>
          </a:xfrm>
        </p:grpSpPr>
        <p:grpSp>
          <p:nvGrpSpPr>
            <p:cNvPr id="41999" name="组合 17"/>
            <p:cNvGrpSpPr>
              <a:grpSpLocks/>
            </p:cNvGrpSpPr>
            <p:nvPr/>
          </p:nvGrpSpPr>
          <p:grpSpPr bwMode="auto">
            <a:xfrm>
              <a:off x="544515" y="6230649"/>
              <a:ext cx="1081091" cy="435058"/>
              <a:chOff x="442913" y="5839115"/>
              <a:chExt cx="1081091" cy="435058"/>
            </a:xfrm>
          </p:grpSpPr>
          <p:sp>
            <p:nvSpPr>
              <p:cNvPr id="33" name="TextBox 44">
                <a:extLst>
                  <a:ext uri="{FF2B5EF4-FFF2-40B4-BE49-F238E27FC236}">
                    <a16:creationId xmlns:a16="http://schemas.microsoft.com/office/drawing/2014/main" xmlns="" id="{C94C25FB-1600-4CEC-A774-2BFA6339EE51}"/>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34" name="TextBox 44">
                <a:extLst>
                  <a:ext uri="{FF2B5EF4-FFF2-40B4-BE49-F238E27FC236}">
                    <a16:creationId xmlns:a16="http://schemas.microsoft.com/office/drawing/2014/main" xmlns="" id="{48D03D08-C025-467B-84B8-1BF80A1766C0}"/>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19" name="直接连接符 18">
              <a:extLst>
                <a:ext uri="{FF2B5EF4-FFF2-40B4-BE49-F238E27FC236}">
                  <a16:creationId xmlns:a16="http://schemas.microsoft.com/office/drawing/2014/main" xmlns="" id="{682C6E79-C7F8-42BB-9F1D-0E337C6EC183}"/>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001" name="组合 19"/>
            <p:cNvGrpSpPr>
              <a:grpSpLocks/>
            </p:cNvGrpSpPr>
            <p:nvPr/>
          </p:nvGrpSpPr>
          <p:grpSpPr bwMode="auto">
            <a:xfrm>
              <a:off x="1839911" y="6230649"/>
              <a:ext cx="1081091" cy="435058"/>
              <a:chOff x="442913" y="5839115"/>
              <a:chExt cx="1081091" cy="435058"/>
            </a:xfrm>
          </p:grpSpPr>
          <p:sp>
            <p:nvSpPr>
              <p:cNvPr id="31" name="TextBox 44">
                <a:extLst>
                  <a:ext uri="{FF2B5EF4-FFF2-40B4-BE49-F238E27FC236}">
                    <a16:creationId xmlns:a16="http://schemas.microsoft.com/office/drawing/2014/main" xmlns="" id="{2996557C-3B37-4352-85A4-A6737BB0B71D}"/>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32" name="TextBox 44">
                <a:extLst>
                  <a:ext uri="{FF2B5EF4-FFF2-40B4-BE49-F238E27FC236}">
                    <a16:creationId xmlns:a16="http://schemas.microsoft.com/office/drawing/2014/main" xmlns="" id="{139D9B75-1ADD-4DAB-B39C-0E86ACE971C1}"/>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2" name="直接连接符 21">
              <a:extLst>
                <a:ext uri="{FF2B5EF4-FFF2-40B4-BE49-F238E27FC236}">
                  <a16:creationId xmlns:a16="http://schemas.microsoft.com/office/drawing/2014/main" xmlns="" id="{7A43EB5D-D400-4FE6-9A2C-3DD9E54B2173}"/>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003" name="组合 22"/>
            <p:cNvGrpSpPr>
              <a:grpSpLocks/>
            </p:cNvGrpSpPr>
            <p:nvPr/>
          </p:nvGrpSpPr>
          <p:grpSpPr bwMode="auto">
            <a:xfrm>
              <a:off x="3142239" y="6230649"/>
              <a:ext cx="1081091" cy="435058"/>
              <a:chOff x="442913" y="5839115"/>
              <a:chExt cx="1081091" cy="435058"/>
            </a:xfrm>
          </p:grpSpPr>
          <p:sp>
            <p:nvSpPr>
              <p:cNvPr id="29" name="TextBox 44">
                <a:extLst>
                  <a:ext uri="{FF2B5EF4-FFF2-40B4-BE49-F238E27FC236}">
                    <a16:creationId xmlns:a16="http://schemas.microsoft.com/office/drawing/2014/main" xmlns="" id="{0613F3C3-3DB7-4586-A122-429540C1826F}"/>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5"/>
                      <a:stretch>
                        <a:fillRect/>
                      </a:stretch>
                    </a:blipFill>
                    <a:latin typeface="方正清刻本悦宋简体" panose="02000000000000000000" pitchFamily="2" charset="-122"/>
                    <a:ea typeface="方正清刻本悦宋简体" panose="02000000000000000000" pitchFamily="2" charset="-122"/>
                  </a:rPr>
                  <a:t>第三章</a:t>
                </a:r>
              </a:p>
            </p:txBody>
          </p:sp>
          <p:sp>
            <p:nvSpPr>
              <p:cNvPr id="30" name="TextBox 44">
                <a:extLst>
                  <a:ext uri="{FF2B5EF4-FFF2-40B4-BE49-F238E27FC236}">
                    <a16:creationId xmlns:a16="http://schemas.microsoft.com/office/drawing/2014/main" xmlns="" id="{30905BA2-C6C7-4FDF-A172-2AE816F7D554}"/>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4" name="直接连接符 23">
              <a:extLst>
                <a:ext uri="{FF2B5EF4-FFF2-40B4-BE49-F238E27FC236}">
                  <a16:creationId xmlns:a16="http://schemas.microsoft.com/office/drawing/2014/main" xmlns="" id="{F9E6C309-15C9-40C2-8384-34273EE7DC6C}"/>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005" name="组合 24"/>
            <p:cNvGrpSpPr>
              <a:grpSpLocks/>
            </p:cNvGrpSpPr>
            <p:nvPr/>
          </p:nvGrpSpPr>
          <p:grpSpPr bwMode="auto">
            <a:xfrm>
              <a:off x="4435330" y="6230649"/>
              <a:ext cx="1081091" cy="435058"/>
              <a:chOff x="442913" y="5839115"/>
              <a:chExt cx="1081091" cy="435058"/>
            </a:xfrm>
          </p:grpSpPr>
          <p:sp>
            <p:nvSpPr>
              <p:cNvPr id="27" name="TextBox 44">
                <a:extLst>
                  <a:ext uri="{FF2B5EF4-FFF2-40B4-BE49-F238E27FC236}">
                    <a16:creationId xmlns:a16="http://schemas.microsoft.com/office/drawing/2014/main" xmlns="" id="{A897BA2F-3648-4024-A352-93AB073C3B04}"/>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28" name="TextBox 44">
                <a:extLst>
                  <a:ext uri="{FF2B5EF4-FFF2-40B4-BE49-F238E27FC236}">
                    <a16:creationId xmlns:a16="http://schemas.microsoft.com/office/drawing/2014/main" xmlns="" id="{0B9E053D-2F34-4029-B3CF-5282615F53AE}"/>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6" name="直接连接符 25">
              <a:extLst>
                <a:ext uri="{FF2B5EF4-FFF2-40B4-BE49-F238E27FC236}">
                  <a16:creationId xmlns:a16="http://schemas.microsoft.com/office/drawing/2014/main" xmlns="" id="{4302C365-6A88-4400-B210-90A3851BE22B}"/>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cTn>
                              </p:par>
                              <p:par>
                                <p:cTn id="11" presetID="6" presetClass="entr" presetSubtype="16"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ircle(in)">
                                      <p:cBhvr>
                                        <p:cTn id="13" dur="2000"/>
                                        <p:tgtEl>
                                          <p:spTgt spid="1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ircle(in)">
                                      <p:cBhvr>
                                        <p:cTn id="21" dur="2000"/>
                                        <p:tgtEl>
                                          <p:spTgt spid="16"/>
                                        </p:tgtEl>
                                      </p:cBhvr>
                                    </p:animEffect>
                                  </p:childTnLst>
                                </p:cTn>
                              </p:par>
                              <p:par>
                                <p:cTn id="22" presetID="6" presetClass="entr" presetSubtype="16" fill="hold" nodeType="withEffect">
                                  <p:stCondLst>
                                    <p:cond delay="0"/>
                                  </p:stCondLst>
                                  <p:childTnLst>
                                    <p:set>
                                      <p:cBhvr>
                                        <p:cTn id="23" dur="1" fill="hold">
                                          <p:stCondLst>
                                            <p:cond delay="0"/>
                                          </p:stCondLst>
                                        </p:cTn>
                                        <p:tgtEl>
                                          <p:spTgt spid="44045"/>
                                        </p:tgtEl>
                                        <p:attrNameLst>
                                          <p:attrName>style.visibility</p:attrName>
                                        </p:attrNameLst>
                                      </p:cBhvr>
                                      <p:to>
                                        <p:strVal val="visible"/>
                                      </p:to>
                                    </p:set>
                                    <p:animEffect transition="in" filter="circle(in)">
                                      <p:cBhvr>
                                        <p:cTn id="24" dur="2000"/>
                                        <p:tgtEl>
                                          <p:spTgt spid="4404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ircle(in)">
                                      <p:cBhvr>
                                        <p:cTn id="29" dur="2000"/>
                                        <p:tgtEl>
                                          <p:spTgt spid="10"/>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par>
                                <p:cTn id="33" presetID="6" presetClass="entr" presetSubtype="16"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ircle(in)">
                                      <p:cBhvr>
                                        <p:cTn id="35" dur="2000"/>
                                        <p:tgtEl>
                                          <p:spTgt spid="1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4" grpId="0"/>
      <p:bldP spid="16"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42"/>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3505200" y="1597025"/>
            <a:ext cx="8448675" cy="4873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 name="矩形 37">
            <a:extLst>
              <a:ext uri="{FF2B5EF4-FFF2-40B4-BE49-F238E27FC236}">
                <a16:creationId xmlns:a16="http://schemas.microsoft.com/office/drawing/2014/main" xmlns="" id="{F31E1A4F-E6B1-4AAB-92BD-D48DE386A412}"/>
              </a:ext>
            </a:extLst>
          </p:cNvPr>
          <p:cNvSpPr/>
          <p:nvPr/>
        </p:nvSpPr>
        <p:spPr bwMode="auto">
          <a:xfrm>
            <a:off x="941388" y="4471988"/>
            <a:ext cx="288925" cy="600075"/>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9" name="TextBox 44">
            <a:extLst>
              <a:ext uri="{FF2B5EF4-FFF2-40B4-BE49-F238E27FC236}">
                <a16:creationId xmlns:a16="http://schemas.microsoft.com/office/drawing/2014/main" xmlns="" id="{7281F1B9-1C26-492B-8CCD-E95DFDC99ECF}"/>
              </a:ext>
            </a:extLst>
          </p:cNvPr>
          <p:cNvSpPr txBox="1">
            <a:spLocks noChangeArrowheads="1"/>
          </p:cNvSpPr>
          <p:nvPr/>
        </p:nvSpPr>
        <p:spPr bwMode="auto">
          <a:xfrm>
            <a:off x="908050" y="4373563"/>
            <a:ext cx="346075" cy="812800"/>
          </a:xfrm>
          <a:prstGeom prst="rect">
            <a:avLst/>
          </a:prstGeom>
          <a:noFill/>
          <a:ln>
            <a:noFill/>
          </a:ln>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1050" dirty="0">
                <a:solidFill>
                  <a:srgbClr val="404040"/>
                </a:solidFill>
                <a:latin typeface="方正清刻本悦宋简体" panose="02000000000000000000" pitchFamily="2" charset="-122"/>
                <a:ea typeface="方正清刻本悦宋简体" panose="02000000000000000000" pitchFamily="2" charset="-122"/>
              </a:rPr>
              <a:t>关键词</a:t>
            </a:r>
          </a:p>
        </p:txBody>
      </p:sp>
      <p:sp>
        <p:nvSpPr>
          <p:cNvPr id="34" name="矩形 33">
            <a:extLst>
              <a:ext uri="{FF2B5EF4-FFF2-40B4-BE49-F238E27FC236}">
                <a16:creationId xmlns:a16="http://schemas.microsoft.com/office/drawing/2014/main" xmlns="" id="{3DDB82D5-19BA-4481-800D-2B64E6313284}"/>
              </a:ext>
            </a:extLst>
          </p:cNvPr>
          <p:cNvSpPr/>
          <p:nvPr/>
        </p:nvSpPr>
        <p:spPr bwMode="auto">
          <a:xfrm>
            <a:off x="442913" y="4471988"/>
            <a:ext cx="288925" cy="600075"/>
          </a:xfrm>
          <a:prstGeom prst="rect">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5" name="TextBox 44">
            <a:extLst>
              <a:ext uri="{FF2B5EF4-FFF2-40B4-BE49-F238E27FC236}">
                <a16:creationId xmlns:a16="http://schemas.microsoft.com/office/drawing/2014/main" xmlns="" id="{CA45BAC1-BD7D-4E1F-977A-8EDF99A8D2A5}"/>
              </a:ext>
            </a:extLst>
          </p:cNvPr>
          <p:cNvSpPr txBox="1">
            <a:spLocks noChangeArrowheads="1"/>
          </p:cNvSpPr>
          <p:nvPr/>
        </p:nvSpPr>
        <p:spPr bwMode="auto">
          <a:xfrm>
            <a:off x="409575" y="4373563"/>
            <a:ext cx="346075" cy="812800"/>
          </a:xfrm>
          <a:prstGeom prst="rect">
            <a:avLst/>
          </a:prstGeom>
          <a:noFill/>
          <a:ln>
            <a:noFill/>
          </a:ln>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1050" dirty="0">
                <a:solidFill>
                  <a:schemeClr val="bg1"/>
                </a:solidFill>
                <a:latin typeface="方正清刻本悦宋简体" panose="02000000000000000000" pitchFamily="2" charset="-122"/>
                <a:ea typeface="方正清刻本悦宋简体" panose="02000000000000000000" pitchFamily="2" charset="-122"/>
              </a:rPr>
              <a:t>关键词</a:t>
            </a:r>
          </a:p>
        </p:txBody>
      </p:sp>
      <p:sp>
        <p:nvSpPr>
          <p:cNvPr id="30" name="TextBox 44">
            <a:extLst>
              <a:ext uri="{FF2B5EF4-FFF2-40B4-BE49-F238E27FC236}">
                <a16:creationId xmlns:a16="http://schemas.microsoft.com/office/drawing/2014/main" xmlns="" id="{DE59E9F6-5C06-41BB-A4E7-CCED0228D622}"/>
              </a:ext>
            </a:extLst>
          </p:cNvPr>
          <p:cNvSpPr txBox="1">
            <a:spLocks noChangeArrowheads="1"/>
          </p:cNvSpPr>
          <p:nvPr/>
        </p:nvSpPr>
        <p:spPr bwMode="auto">
          <a:xfrm>
            <a:off x="339725" y="1473200"/>
            <a:ext cx="4498975" cy="106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400" dirty="0">
                <a:latin typeface="方正清刻本悦宋简体" panose="02000000000000000000" pitchFamily="2" charset="-122"/>
                <a:ea typeface="方正清刻本悦宋简体" panose="02000000000000000000" pitchFamily="2" charset="-122"/>
              </a:rPr>
              <a:t>魂逾佚而不反兮，形枯槁而独居，言我朝往而暮来兮</a:t>
            </a: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32" name="TextBox 44">
            <a:extLst>
              <a:ext uri="{FF2B5EF4-FFF2-40B4-BE49-F238E27FC236}">
                <a16:creationId xmlns:a16="http://schemas.microsoft.com/office/drawing/2014/main" xmlns="" id="{D76499A0-7AB0-441D-B86B-A6B9E847A838}"/>
              </a:ext>
            </a:extLst>
          </p:cNvPr>
          <p:cNvSpPr txBox="1">
            <a:spLocks noChangeArrowheads="1"/>
          </p:cNvSpPr>
          <p:nvPr/>
        </p:nvSpPr>
        <p:spPr bwMode="auto">
          <a:xfrm>
            <a:off x="341313" y="2422525"/>
            <a:ext cx="5360987" cy="154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a:t>
            </a:r>
            <a:endParaRPr lang="en-US" altLang="zh-CN"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刻木兰以为榱兮，饰文杏以为梁。罗丰茸之游树兮，离楼梧而相撑。施瑰木之欂栌兮，委参差以槺梁。时仿佛以物类兮，象积石之将将。五色炫以相曜兮，烂耀耀而成光。致错石之瓴甓兮，象玳瑁之文章。张罗绮之幔帷兮，垂楚组之连纲。</a:t>
            </a:r>
          </a:p>
        </p:txBody>
      </p:sp>
      <p:sp>
        <p:nvSpPr>
          <p:cNvPr id="33" name="TextBox 44">
            <a:extLst>
              <a:ext uri="{FF2B5EF4-FFF2-40B4-BE49-F238E27FC236}">
                <a16:creationId xmlns:a16="http://schemas.microsoft.com/office/drawing/2014/main" xmlns="" id="{ED757B07-7DE0-44DD-A2A9-1DE2003235FC}"/>
              </a:ext>
            </a:extLst>
          </p:cNvPr>
          <p:cNvSpPr txBox="1">
            <a:spLocks noChangeArrowheads="1"/>
          </p:cNvSpPr>
          <p:nvPr/>
        </p:nvSpPr>
        <p:spPr bwMode="auto">
          <a:xfrm>
            <a:off x="-82550" y="99218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40" name="矩形 39">
            <a:extLst>
              <a:ext uri="{FF2B5EF4-FFF2-40B4-BE49-F238E27FC236}">
                <a16:creationId xmlns:a16="http://schemas.microsoft.com/office/drawing/2014/main" xmlns="" id="{F9F14AF4-95F8-4777-A408-D353ADAF1576}"/>
              </a:ext>
            </a:extLst>
          </p:cNvPr>
          <p:cNvSpPr/>
          <p:nvPr/>
        </p:nvSpPr>
        <p:spPr bwMode="auto">
          <a:xfrm>
            <a:off x="1449388" y="4471988"/>
            <a:ext cx="287337" cy="600075"/>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1" name="TextBox 44">
            <a:extLst>
              <a:ext uri="{FF2B5EF4-FFF2-40B4-BE49-F238E27FC236}">
                <a16:creationId xmlns:a16="http://schemas.microsoft.com/office/drawing/2014/main" xmlns="" id="{88D787BE-9ACD-42F9-928D-F6B002A25710}"/>
              </a:ext>
            </a:extLst>
          </p:cNvPr>
          <p:cNvSpPr txBox="1">
            <a:spLocks noChangeArrowheads="1"/>
          </p:cNvSpPr>
          <p:nvPr/>
        </p:nvSpPr>
        <p:spPr bwMode="auto">
          <a:xfrm>
            <a:off x="1416050" y="4373563"/>
            <a:ext cx="346075" cy="812800"/>
          </a:xfrm>
          <a:prstGeom prst="rect">
            <a:avLst/>
          </a:prstGeom>
          <a:noFill/>
          <a:ln>
            <a:noFill/>
          </a:ln>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1050" dirty="0">
                <a:solidFill>
                  <a:srgbClr val="404040"/>
                </a:solidFill>
                <a:latin typeface="方正清刻本悦宋简体" panose="02000000000000000000" pitchFamily="2" charset="-122"/>
                <a:ea typeface="方正清刻本悦宋简体" panose="02000000000000000000" pitchFamily="2" charset="-122"/>
              </a:rPr>
              <a:t>关键词</a:t>
            </a:r>
          </a:p>
        </p:txBody>
      </p:sp>
      <p:grpSp>
        <p:nvGrpSpPr>
          <p:cNvPr id="44044" name="组合 30"/>
          <p:cNvGrpSpPr>
            <a:grpSpLocks/>
          </p:cNvGrpSpPr>
          <p:nvPr/>
        </p:nvGrpSpPr>
        <p:grpSpPr bwMode="auto">
          <a:xfrm>
            <a:off x="406400" y="6221413"/>
            <a:ext cx="5081588" cy="434975"/>
            <a:chOff x="433819" y="6230649"/>
            <a:chExt cx="5082602" cy="435058"/>
          </a:xfrm>
        </p:grpSpPr>
        <p:grpSp>
          <p:nvGrpSpPr>
            <p:cNvPr id="44049" name="组合 35"/>
            <p:cNvGrpSpPr>
              <a:grpSpLocks/>
            </p:cNvGrpSpPr>
            <p:nvPr/>
          </p:nvGrpSpPr>
          <p:grpSpPr bwMode="auto">
            <a:xfrm>
              <a:off x="544515" y="6230649"/>
              <a:ext cx="1081091" cy="435058"/>
              <a:chOff x="442913" y="5839115"/>
              <a:chExt cx="1081091" cy="435058"/>
            </a:xfrm>
          </p:grpSpPr>
          <p:sp>
            <p:nvSpPr>
              <p:cNvPr id="54" name="TextBox 44">
                <a:extLst>
                  <a:ext uri="{FF2B5EF4-FFF2-40B4-BE49-F238E27FC236}">
                    <a16:creationId xmlns:a16="http://schemas.microsoft.com/office/drawing/2014/main" xmlns="" id="{9839E4A7-2D13-4B6C-BCD0-3D54ACFB83A1}"/>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55" name="TextBox 44">
                <a:extLst>
                  <a:ext uri="{FF2B5EF4-FFF2-40B4-BE49-F238E27FC236}">
                    <a16:creationId xmlns:a16="http://schemas.microsoft.com/office/drawing/2014/main" xmlns="" id="{0F06115F-301B-4E60-8DE0-701BF9A857D2}"/>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37" name="直接连接符 36">
              <a:extLst>
                <a:ext uri="{FF2B5EF4-FFF2-40B4-BE49-F238E27FC236}">
                  <a16:creationId xmlns:a16="http://schemas.microsoft.com/office/drawing/2014/main" xmlns="" id="{2AE949C2-EC51-4ED4-B2C7-CED89E9B9EB2}"/>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4051" name="组合 41"/>
            <p:cNvGrpSpPr>
              <a:grpSpLocks/>
            </p:cNvGrpSpPr>
            <p:nvPr/>
          </p:nvGrpSpPr>
          <p:grpSpPr bwMode="auto">
            <a:xfrm>
              <a:off x="1839911" y="6230649"/>
              <a:ext cx="1081091" cy="435058"/>
              <a:chOff x="442913" y="5839115"/>
              <a:chExt cx="1081091" cy="435058"/>
            </a:xfrm>
          </p:grpSpPr>
          <p:sp>
            <p:nvSpPr>
              <p:cNvPr id="52" name="TextBox 44">
                <a:extLst>
                  <a:ext uri="{FF2B5EF4-FFF2-40B4-BE49-F238E27FC236}">
                    <a16:creationId xmlns:a16="http://schemas.microsoft.com/office/drawing/2014/main" xmlns="" id="{70E0703A-BD83-494B-A81D-4F062CA0EEAE}"/>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53" name="TextBox 44">
                <a:extLst>
                  <a:ext uri="{FF2B5EF4-FFF2-40B4-BE49-F238E27FC236}">
                    <a16:creationId xmlns:a16="http://schemas.microsoft.com/office/drawing/2014/main" xmlns="" id="{10D05F1E-49B7-4D13-8396-1DA821CA85DD}"/>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3" name="直接连接符 42">
              <a:extLst>
                <a:ext uri="{FF2B5EF4-FFF2-40B4-BE49-F238E27FC236}">
                  <a16:creationId xmlns:a16="http://schemas.microsoft.com/office/drawing/2014/main" xmlns="" id="{13E5FDC6-A526-4228-83C3-2BCB26ACB58B}"/>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4053" name="组合 43"/>
            <p:cNvGrpSpPr>
              <a:grpSpLocks/>
            </p:cNvGrpSpPr>
            <p:nvPr/>
          </p:nvGrpSpPr>
          <p:grpSpPr bwMode="auto">
            <a:xfrm>
              <a:off x="3142239" y="6230649"/>
              <a:ext cx="1081091" cy="435058"/>
              <a:chOff x="442913" y="5839115"/>
              <a:chExt cx="1081091" cy="435058"/>
            </a:xfrm>
          </p:grpSpPr>
          <p:sp>
            <p:nvSpPr>
              <p:cNvPr id="50" name="TextBox 44">
                <a:extLst>
                  <a:ext uri="{FF2B5EF4-FFF2-40B4-BE49-F238E27FC236}">
                    <a16:creationId xmlns:a16="http://schemas.microsoft.com/office/drawing/2014/main" xmlns="" id="{2D8BDFB3-B59B-4005-ABC3-81EA695451B2}"/>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4"/>
                      <a:stretch>
                        <a:fillRect/>
                      </a:stretch>
                    </a:blipFill>
                    <a:latin typeface="方正清刻本悦宋简体" panose="02000000000000000000" pitchFamily="2" charset="-122"/>
                    <a:ea typeface="方正清刻本悦宋简体" panose="02000000000000000000" pitchFamily="2" charset="-122"/>
                  </a:rPr>
                  <a:t>第三章</a:t>
                </a:r>
              </a:p>
            </p:txBody>
          </p:sp>
          <p:sp>
            <p:nvSpPr>
              <p:cNvPr id="51" name="TextBox 44">
                <a:extLst>
                  <a:ext uri="{FF2B5EF4-FFF2-40B4-BE49-F238E27FC236}">
                    <a16:creationId xmlns:a16="http://schemas.microsoft.com/office/drawing/2014/main" xmlns="" id="{3CE12DB0-98DA-4472-A382-805377FABF92}"/>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5" name="直接连接符 44">
              <a:extLst>
                <a:ext uri="{FF2B5EF4-FFF2-40B4-BE49-F238E27FC236}">
                  <a16:creationId xmlns:a16="http://schemas.microsoft.com/office/drawing/2014/main" xmlns="" id="{908EEFE3-A4E7-421F-9B34-63C40B955AEF}"/>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4055" name="组合 45"/>
            <p:cNvGrpSpPr>
              <a:grpSpLocks/>
            </p:cNvGrpSpPr>
            <p:nvPr/>
          </p:nvGrpSpPr>
          <p:grpSpPr bwMode="auto">
            <a:xfrm>
              <a:off x="4435330" y="6230649"/>
              <a:ext cx="1081091" cy="435058"/>
              <a:chOff x="442913" y="5839115"/>
              <a:chExt cx="1081091" cy="435058"/>
            </a:xfrm>
          </p:grpSpPr>
          <p:sp>
            <p:nvSpPr>
              <p:cNvPr id="48" name="TextBox 44">
                <a:extLst>
                  <a:ext uri="{FF2B5EF4-FFF2-40B4-BE49-F238E27FC236}">
                    <a16:creationId xmlns:a16="http://schemas.microsoft.com/office/drawing/2014/main" xmlns="" id="{38FA9542-FB1E-40F2-B963-27CBDFC4001D}"/>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49" name="TextBox 44">
                <a:extLst>
                  <a:ext uri="{FF2B5EF4-FFF2-40B4-BE49-F238E27FC236}">
                    <a16:creationId xmlns:a16="http://schemas.microsoft.com/office/drawing/2014/main" xmlns="" id="{40AA468F-D0C9-4196-94A4-90C1D14816BF}"/>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7" name="直接连接符 46">
              <a:extLst>
                <a:ext uri="{FF2B5EF4-FFF2-40B4-BE49-F238E27FC236}">
                  <a16:creationId xmlns:a16="http://schemas.microsoft.com/office/drawing/2014/main" xmlns="" id="{10D41B7F-3EA7-4743-9BA7-A5ED190138C4}"/>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6" name="组合 8"/>
          <p:cNvGrpSpPr>
            <a:grpSpLocks/>
          </p:cNvGrpSpPr>
          <p:nvPr/>
        </p:nvGrpSpPr>
        <p:grpSpPr bwMode="auto">
          <a:xfrm>
            <a:off x="10364788" y="1101725"/>
            <a:ext cx="673100" cy="919163"/>
            <a:chOff x="4755469" y="4479245"/>
            <a:chExt cx="355600" cy="484188"/>
          </a:xfrm>
        </p:grpSpPr>
        <p:sp>
          <p:nvSpPr>
            <p:cNvPr id="57" name="Freeform 150">
              <a:extLst>
                <a:ext uri="{FF2B5EF4-FFF2-40B4-BE49-F238E27FC236}">
                  <a16:creationId xmlns:a16="http://schemas.microsoft.com/office/drawing/2014/main" xmlns="" id="{F4FEC19F-B9EC-4BCD-AE78-5DF9A55C7E1A}"/>
                </a:ext>
              </a:extLst>
            </p:cNvPr>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chemeClr val="bg1">
                <a:lumMod val="6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dirty="0"/>
            </a:p>
          </p:txBody>
        </p:sp>
        <p:sp>
          <p:nvSpPr>
            <p:cNvPr id="44047" name="Freeform 151"/>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4048" name="Freeform 152"/>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par>
                          <p:cTn id="19" fill="hold" nodeType="afterGroup">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500"/>
                            </p:stCondLst>
                            <p:childTnLst>
                              <p:par>
                                <p:cTn id="51" presetID="10" presetClass="entr" presetSubtype="0"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34" grpId="0" animBg="1"/>
      <p:bldP spid="35" grpId="0"/>
      <p:bldP spid="30" grpId="0"/>
      <p:bldP spid="32" grpId="0"/>
      <p:bldP spid="33" grpId="0"/>
      <p:bldP spid="40" grpId="0" animBg="1"/>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3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44">
            <a:extLst>
              <a:ext uri="{FF2B5EF4-FFF2-40B4-BE49-F238E27FC236}">
                <a16:creationId xmlns:a16="http://schemas.microsoft.com/office/drawing/2014/main" xmlns="" id="{5D6F0C99-D704-45EE-90AE-219660A29E46}"/>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5" name="TextBox 44">
            <a:extLst>
              <a:ext uri="{FF2B5EF4-FFF2-40B4-BE49-F238E27FC236}">
                <a16:creationId xmlns:a16="http://schemas.microsoft.com/office/drawing/2014/main" xmlns="" id="{F260A7DD-2C4A-4260-B698-28518845097F}"/>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nvGrpSpPr>
          <p:cNvPr id="46085" name="组合 16"/>
          <p:cNvGrpSpPr>
            <a:grpSpLocks/>
          </p:cNvGrpSpPr>
          <p:nvPr/>
        </p:nvGrpSpPr>
        <p:grpSpPr bwMode="auto">
          <a:xfrm>
            <a:off x="406400" y="6221413"/>
            <a:ext cx="5081588" cy="434975"/>
            <a:chOff x="433819" y="6230649"/>
            <a:chExt cx="5082602" cy="435058"/>
          </a:xfrm>
        </p:grpSpPr>
        <p:grpSp>
          <p:nvGrpSpPr>
            <p:cNvPr id="46092" name="组合 17"/>
            <p:cNvGrpSpPr>
              <a:grpSpLocks/>
            </p:cNvGrpSpPr>
            <p:nvPr/>
          </p:nvGrpSpPr>
          <p:grpSpPr bwMode="auto">
            <a:xfrm>
              <a:off x="544515" y="6230649"/>
              <a:ext cx="1081091" cy="435058"/>
              <a:chOff x="442913" y="5839115"/>
              <a:chExt cx="1081091" cy="435058"/>
            </a:xfrm>
          </p:grpSpPr>
          <p:sp>
            <p:nvSpPr>
              <p:cNvPr id="33" name="TextBox 44">
                <a:extLst>
                  <a:ext uri="{FF2B5EF4-FFF2-40B4-BE49-F238E27FC236}">
                    <a16:creationId xmlns:a16="http://schemas.microsoft.com/office/drawing/2014/main" xmlns="" id="{F8A0F03F-E56F-40A8-AA85-12C805AACDD8}"/>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34" name="TextBox 44">
                <a:extLst>
                  <a:ext uri="{FF2B5EF4-FFF2-40B4-BE49-F238E27FC236}">
                    <a16:creationId xmlns:a16="http://schemas.microsoft.com/office/drawing/2014/main" xmlns="" id="{0EEEAEF5-E69A-46C3-9E84-39F04E43CFBD}"/>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19" name="直接连接符 18">
              <a:extLst>
                <a:ext uri="{FF2B5EF4-FFF2-40B4-BE49-F238E27FC236}">
                  <a16:creationId xmlns:a16="http://schemas.microsoft.com/office/drawing/2014/main" xmlns="" id="{B319AA12-AADE-46C9-BC9E-82316E2A01EF}"/>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6094" name="组合 19"/>
            <p:cNvGrpSpPr>
              <a:grpSpLocks/>
            </p:cNvGrpSpPr>
            <p:nvPr/>
          </p:nvGrpSpPr>
          <p:grpSpPr bwMode="auto">
            <a:xfrm>
              <a:off x="1839911" y="6230649"/>
              <a:ext cx="1081091" cy="435058"/>
              <a:chOff x="442913" y="5839115"/>
              <a:chExt cx="1081091" cy="435058"/>
            </a:xfrm>
          </p:grpSpPr>
          <p:sp>
            <p:nvSpPr>
              <p:cNvPr id="31" name="TextBox 44">
                <a:extLst>
                  <a:ext uri="{FF2B5EF4-FFF2-40B4-BE49-F238E27FC236}">
                    <a16:creationId xmlns:a16="http://schemas.microsoft.com/office/drawing/2014/main" xmlns="" id="{BACA13A1-F2EB-4A5F-91B4-BCC31BB6BCDB}"/>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32" name="TextBox 44">
                <a:extLst>
                  <a:ext uri="{FF2B5EF4-FFF2-40B4-BE49-F238E27FC236}">
                    <a16:creationId xmlns:a16="http://schemas.microsoft.com/office/drawing/2014/main" xmlns="" id="{BF96BDA1-7B48-4C44-85F5-6D4864B16DFD}"/>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2" name="直接连接符 21">
              <a:extLst>
                <a:ext uri="{FF2B5EF4-FFF2-40B4-BE49-F238E27FC236}">
                  <a16:creationId xmlns:a16="http://schemas.microsoft.com/office/drawing/2014/main" xmlns="" id="{C0232A48-DFC5-480F-8F00-0601AF7D1CD2}"/>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6096" name="组合 22"/>
            <p:cNvGrpSpPr>
              <a:grpSpLocks/>
            </p:cNvGrpSpPr>
            <p:nvPr/>
          </p:nvGrpSpPr>
          <p:grpSpPr bwMode="auto">
            <a:xfrm>
              <a:off x="3142239" y="6230649"/>
              <a:ext cx="1081091" cy="435058"/>
              <a:chOff x="442913" y="5839115"/>
              <a:chExt cx="1081091" cy="435058"/>
            </a:xfrm>
          </p:grpSpPr>
          <p:sp>
            <p:nvSpPr>
              <p:cNvPr id="29" name="TextBox 44">
                <a:extLst>
                  <a:ext uri="{FF2B5EF4-FFF2-40B4-BE49-F238E27FC236}">
                    <a16:creationId xmlns:a16="http://schemas.microsoft.com/office/drawing/2014/main" xmlns="" id="{17C672AF-E90A-4822-9350-EB4A6C11205F}"/>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4"/>
                      <a:stretch>
                        <a:fillRect/>
                      </a:stretch>
                    </a:blipFill>
                    <a:latin typeface="方正清刻本悦宋简体" panose="02000000000000000000" pitchFamily="2" charset="-122"/>
                    <a:ea typeface="方正清刻本悦宋简体" panose="02000000000000000000" pitchFamily="2" charset="-122"/>
                  </a:rPr>
                  <a:t>第三章</a:t>
                </a:r>
              </a:p>
            </p:txBody>
          </p:sp>
          <p:sp>
            <p:nvSpPr>
              <p:cNvPr id="30" name="TextBox 44">
                <a:extLst>
                  <a:ext uri="{FF2B5EF4-FFF2-40B4-BE49-F238E27FC236}">
                    <a16:creationId xmlns:a16="http://schemas.microsoft.com/office/drawing/2014/main" xmlns="" id="{C06B04A4-FA11-47EC-9014-1E823D1EFC14}"/>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4" name="直接连接符 23">
              <a:extLst>
                <a:ext uri="{FF2B5EF4-FFF2-40B4-BE49-F238E27FC236}">
                  <a16:creationId xmlns:a16="http://schemas.microsoft.com/office/drawing/2014/main" xmlns="" id="{EBBFEB32-432D-4ED7-8967-F11475D28B8D}"/>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6098" name="组合 24"/>
            <p:cNvGrpSpPr>
              <a:grpSpLocks/>
            </p:cNvGrpSpPr>
            <p:nvPr/>
          </p:nvGrpSpPr>
          <p:grpSpPr bwMode="auto">
            <a:xfrm>
              <a:off x="4435330" y="6230649"/>
              <a:ext cx="1081091" cy="435058"/>
              <a:chOff x="442913" y="5839115"/>
              <a:chExt cx="1081091" cy="435058"/>
            </a:xfrm>
          </p:grpSpPr>
          <p:sp>
            <p:nvSpPr>
              <p:cNvPr id="27" name="TextBox 44">
                <a:extLst>
                  <a:ext uri="{FF2B5EF4-FFF2-40B4-BE49-F238E27FC236}">
                    <a16:creationId xmlns:a16="http://schemas.microsoft.com/office/drawing/2014/main" xmlns="" id="{A5183CC0-11E8-4C54-A65F-A8D452773CBC}"/>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28" name="TextBox 44">
                <a:extLst>
                  <a:ext uri="{FF2B5EF4-FFF2-40B4-BE49-F238E27FC236}">
                    <a16:creationId xmlns:a16="http://schemas.microsoft.com/office/drawing/2014/main" xmlns="" id="{81530A4A-E5A0-46EF-8DAA-A48D943CA6E5}"/>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6" name="直接连接符 25">
              <a:extLst>
                <a:ext uri="{FF2B5EF4-FFF2-40B4-BE49-F238E27FC236}">
                  <a16:creationId xmlns:a16="http://schemas.microsoft.com/office/drawing/2014/main" xmlns="" id="{1D0CC8E3-482D-4751-BAF8-5D0CD6A166AF}"/>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50" name="TextBox 44">
            <a:extLst>
              <a:ext uri="{FF2B5EF4-FFF2-40B4-BE49-F238E27FC236}">
                <a16:creationId xmlns:a16="http://schemas.microsoft.com/office/drawing/2014/main" xmlns="" id="{35347871-8D96-4B06-A974-CE64D62EF89F}"/>
              </a:ext>
            </a:extLst>
          </p:cNvPr>
          <p:cNvSpPr txBox="1">
            <a:spLocks noChangeArrowheads="1"/>
          </p:cNvSpPr>
          <p:nvPr/>
        </p:nvSpPr>
        <p:spPr bwMode="auto">
          <a:xfrm>
            <a:off x="6832600" y="2119313"/>
            <a:ext cx="3878263" cy="2297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邪气壮而攻中。下兰台而周览兮，步从容于宫。正殿块以造天兮，郁并起而穹崇。间徙倚于东厢兮，观夫靡靡而无穷。挤玉户以撼金铺兮，声噌吰而似钟音。</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刻木兰以为榱兮，饰文杏以为梁。罗丰茸之游树兮，离楼梧而相撑。施瑰木之欂栌兮，委参差以槺梁。</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51" name="TextBox 44">
            <a:extLst>
              <a:ext uri="{FF2B5EF4-FFF2-40B4-BE49-F238E27FC236}">
                <a16:creationId xmlns:a16="http://schemas.microsoft.com/office/drawing/2014/main" xmlns="" id="{84D2F175-D788-4DC1-A57B-6DC6A522FA33}"/>
              </a:ext>
            </a:extLst>
          </p:cNvPr>
          <p:cNvSpPr txBox="1">
            <a:spLocks noChangeArrowheads="1"/>
          </p:cNvSpPr>
          <p:nvPr/>
        </p:nvSpPr>
        <p:spPr bwMode="auto">
          <a:xfrm>
            <a:off x="1025525" y="2119313"/>
            <a:ext cx="3878263" cy="2297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邪气壮而攻中。下兰台而周览兮，步从容于宫。正殿块以造天兮，郁并起而穹崇。间徙倚于东厢兮，观夫靡靡而无穷。挤玉户以撼金铺兮，声噌吰而似钟音。</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刻木兰以为榱兮，饰文杏以为梁。罗丰茸之游树兮，离楼梧而相撑。施瑰木之欂栌兮，委参差以槺梁。</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53" name="矩形 52">
            <a:extLst>
              <a:ext uri="{FF2B5EF4-FFF2-40B4-BE49-F238E27FC236}">
                <a16:creationId xmlns:a16="http://schemas.microsoft.com/office/drawing/2014/main" xmlns="" id="{7DA2D363-FDFB-4CC3-83AE-730C3616B72F}"/>
              </a:ext>
            </a:extLst>
          </p:cNvPr>
          <p:cNvSpPr/>
          <p:nvPr/>
        </p:nvSpPr>
        <p:spPr>
          <a:xfrm>
            <a:off x="5710238" y="2209800"/>
            <a:ext cx="533400" cy="13335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矩形 53">
            <a:extLst>
              <a:ext uri="{FF2B5EF4-FFF2-40B4-BE49-F238E27FC236}">
                <a16:creationId xmlns:a16="http://schemas.microsoft.com/office/drawing/2014/main" xmlns="" id="{2FA69073-37D7-498F-83F6-71A12D1F884A}"/>
              </a:ext>
            </a:extLst>
          </p:cNvPr>
          <p:cNvSpPr/>
          <p:nvPr/>
        </p:nvSpPr>
        <p:spPr>
          <a:xfrm>
            <a:off x="5710238" y="2211388"/>
            <a:ext cx="531812" cy="7937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6" name="TextBox 44">
            <a:extLst>
              <a:ext uri="{FF2B5EF4-FFF2-40B4-BE49-F238E27FC236}">
                <a16:creationId xmlns:a16="http://schemas.microsoft.com/office/drawing/2014/main" xmlns="" id="{9BC10AE3-5DA8-4BD9-8CED-996F7334CACD}"/>
              </a:ext>
            </a:extLst>
          </p:cNvPr>
          <p:cNvSpPr txBox="1">
            <a:spLocks noChangeArrowheads="1"/>
          </p:cNvSpPr>
          <p:nvPr/>
        </p:nvSpPr>
        <p:spPr bwMode="auto">
          <a:xfrm>
            <a:off x="5711468" y="2460625"/>
            <a:ext cx="553998" cy="84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400" dirty="0">
                <a:blipFill>
                  <a:blip r:embed="rId4"/>
                  <a:stretch>
                    <a:fillRect/>
                  </a:stretch>
                </a:blipFill>
                <a:latin typeface="方正清刻本悦宋简体" panose="02000000000000000000" pitchFamily="2" charset="-122"/>
                <a:ea typeface="方正清刻本悦宋简体" panose="02000000000000000000" pitchFamily="2" charset="-122"/>
              </a:rPr>
              <a:t>简约</a:t>
            </a:r>
          </a:p>
        </p:txBody>
      </p:sp>
      <p:sp>
        <p:nvSpPr>
          <p:cNvPr id="57" name="矩形 56">
            <a:extLst>
              <a:ext uri="{FF2B5EF4-FFF2-40B4-BE49-F238E27FC236}">
                <a16:creationId xmlns:a16="http://schemas.microsoft.com/office/drawing/2014/main" xmlns="" id="{B1F1207D-E9F5-420C-87C1-0F6639A57899}"/>
              </a:ext>
            </a:extLst>
          </p:cNvPr>
          <p:cNvSpPr/>
          <p:nvPr/>
        </p:nvSpPr>
        <p:spPr>
          <a:xfrm>
            <a:off x="5710238" y="3463925"/>
            <a:ext cx="531812" cy="7937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000"/>
                                        <p:tgtEl>
                                          <p:spTgt spid="51"/>
                                        </p:tgtEl>
                                      </p:cBhvr>
                                    </p:animEffect>
                                    <p:anim calcmode="lin" valueType="num">
                                      <p:cBhvr>
                                        <p:cTn id="13" dur="1000" fill="hold"/>
                                        <p:tgtEl>
                                          <p:spTgt spid="51"/>
                                        </p:tgtEl>
                                        <p:attrNameLst>
                                          <p:attrName>ppt_x</p:attrName>
                                        </p:attrNameLst>
                                      </p:cBhvr>
                                      <p:tavLst>
                                        <p:tav tm="0">
                                          <p:val>
                                            <p:strVal val="#ppt_x"/>
                                          </p:val>
                                        </p:tav>
                                        <p:tav tm="100000">
                                          <p:val>
                                            <p:strVal val="#ppt_x"/>
                                          </p:val>
                                        </p:tav>
                                      </p:tavLst>
                                    </p:anim>
                                    <p:anim calcmode="lin" valueType="num">
                                      <p:cBhvr>
                                        <p:cTn id="14" dur="1000" fill="hold"/>
                                        <p:tgtEl>
                                          <p:spTgt spid="5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1000"/>
                                        <p:tgtEl>
                                          <p:spTgt spid="54"/>
                                        </p:tgtEl>
                                      </p:cBhvr>
                                    </p:animEffect>
                                    <p:anim calcmode="lin" valueType="num">
                                      <p:cBhvr>
                                        <p:cTn id="23" dur="1000" fill="hold"/>
                                        <p:tgtEl>
                                          <p:spTgt spid="54"/>
                                        </p:tgtEl>
                                        <p:attrNameLst>
                                          <p:attrName>ppt_x</p:attrName>
                                        </p:attrNameLst>
                                      </p:cBhvr>
                                      <p:tavLst>
                                        <p:tav tm="0">
                                          <p:val>
                                            <p:strVal val="#ppt_x"/>
                                          </p:val>
                                        </p:tav>
                                        <p:tav tm="100000">
                                          <p:val>
                                            <p:strVal val="#ppt_x"/>
                                          </p:val>
                                        </p:tav>
                                      </p:tavLst>
                                    </p:anim>
                                    <p:anim calcmode="lin" valueType="num">
                                      <p:cBhvr>
                                        <p:cTn id="24" dur="1000" fill="hold"/>
                                        <p:tgtEl>
                                          <p:spTgt spid="5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1000"/>
                                        <p:tgtEl>
                                          <p:spTgt spid="57"/>
                                        </p:tgtEl>
                                      </p:cBhvr>
                                    </p:animEffect>
                                    <p:anim calcmode="lin" valueType="num">
                                      <p:cBhvr>
                                        <p:cTn id="33" dur="1000" fill="hold"/>
                                        <p:tgtEl>
                                          <p:spTgt spid="57"/>
                                        </p:tgtEl>
                                        <p:attrNameLst>
                                          <p:attrName>ppt_x</p:attrName>
                                        </p:attrNameLst>
                                      </p:cBhvr>
                                      <p:tavLst>
                                        <p:tav tm="0">
                                          <p:val>
                                            <p:strVal val="#ppt_x"/>
                                          </p:val>
                                        </p:tav>
                                        <p:tav tm="100000">
                                          <p:val>
                                            <p:strVal val="#ppt_x"/>
                                          </p:val>
                                        </p:tav>
                                      </p:tavLst>
                                    </p:anim>
                                    <p:anim calcmode="lin" valueType="num">
                                      <p:cBhvr>
                                        <p:cTn id="3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3" grpId="0" animBg="1"/>
      <p:bldP spid="54" grpId="0" animBg="1"/>
      <p:bldP spid="5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9"/>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1"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4760913"/>
            <a:ext cx="12192000" cy="2097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C43EDFB0-CD8F-4317-A255-7477D211E66A}"/>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4EF5044A-991E-4519-A39D-71D45BF4BFC4}"/>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pic>
        <p:nvPicPr>
          <p:cNvPr id="3" name="图片 2"/>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4429125" y="2205038"/>
            <a:ext cx="2695575" cy="3214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 name="TextBox 44">
            <a:extLst>
              <a:ext uri="{FF2B5EF4-FFF2-40B4-BE49-F238E27FC236}">
                <a16:creationId xmlns:a16="http://schemas.microsoft.com/office/drawing/2014/main" xmlns="" id="{5F909065-C0DC-4B81-83F8-909007E3A63E}"/>
              </a:ext>
            </a:extLst>
          </p:cNvPr>
          <p:cNvSpPr txBox="1">
            <a:spLocks noChangeArrowheads="1"/>
          </p:cNvSpPr>
          <p:nvPr/>
        </p:nvSpPr>
        <p:spPr bwMode="auto">
          <a:xfrm>
            <a:off x="431800" y="31924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39" name="TextBox 44">
            <a:extLst>
              <a:ext uri="{FF2B5EF4-FFF2-40B4-BE49-F238E27FC236}">
                <a16:creationId xmlns:a16="http://schemas.microsoft.com/office/drawing/2014/main" xmlns="" id="{65B6A3F6-8746-4CD7-8EEE-AD47563C22D9}"/>
              </a:ext>
            </a:extLst>
          </p:cNvPr>
          <p:cNvSpPr txBox="1">
            <a:spLocks noChangeArrowheads="1"/>
          </p:cNvSpPr>
          <p:nvPr/>
        </p:nvSpPr>
        <p:spPr bwMode="auto">
          <a:xfrm>
            <a:off x="414338" y="27648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sp>
        <p:nvSpPr>
          <p:cNvPr id="60" name="TextBox 44">
            <a:extLst>
              <a:ext uri="{FF2B5EF4-FFF2-40B4-BE49-F238E27FC236}">
                <a16:creationId xmlns:a16="http://schemas.microsoft.com/office/drawing/2014/main" xmlns="" id="{EE7882C7-65E0-4256-A6CF-A63A8D6AA8B0}"/>
              </a:ext>
            </a:extLst>
          </p:cNvPr>
          <p:cNvSpPr txBox="1">
            <a:spLocks noChangeArrowheads="1"/>
          </p:cNvSpPr>
          <p:nvPr/>
        </p:nvSpPr>
        <p:spPr bwMode="auto">
          <a:xfrm>
            <a:off x="2555875" y="31924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61" name="TextBox 44">
            <a:extLst>
              <a:ext uri="{FF2B5EF4-FFF2-40B4-BE49-F238E27FC236}">
                <a16:creationId xmlns:a16="http://schemas.microsoft.com/office/drawing/2014/main" xmlns="" id="{1D8B32FF-094C-45D1-969B-864791A7CBE9}"/>
              </a:ext>
            </a:extLst>
          </p:cNvPr>
          <p:cNvSpPr txBox="1">
            <a:spLocks noChangeArrowheads="1"/>
          </p:cNvSpPr>
          <p:nvPr/>
        </p:nvSpPr>
        <p:spPr bwMode="auto">
          <a:xfrm>
            <a:off x="2538413" y="27648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sp>
        <p:nvSpPr>
          <p:cNvPr id="62" name="TextBox 44">
            <a:extLst>
              <a:ext uri="{FF2B5EF4-FFF2-40B4-BE49-F238E27FC236}">
                <a16:creationId xmlns:a16="http://schemas.microsoft.com/office/drawing/2014/main" xmlns="" id="{BBED9030-83FB-4380-A1F7-77AD2E60DD4D}"/>
              </a:ext>
            </a:extLst>
          </p:cNvPr>
          <p:cNvSpPr txBox="1">
            <a:spLocks noChangeArrowheads="1"/>
          </p:cNvSpPr>
          <p:nvPr/>
        </p:nvSpPr>
        <p:spPr bwMode="auto">
          <a:xfrm>
            <a:off x="7461250" y="31924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63" name="TextBox 44">
            <a:extLst>
              <a:ext uri="{FF2B5EF4-FFF2-40B4-BE49-F238E27FC236}">
                <a16:creationId xmlns:a16="http://schemas.microsoft.com/office/drawing/2014/main" xmlns="" id="{BB7B04F5-BB03-4FAB-BE06-ABDF3C596C75}"/>
              </a:ext>
            </a:extLst>
          </p:cNvPr>
          <p:cNvSpPr txBox="1">
            <a:spLocks noChangeArrowheads="1"/>
          </p:cNvSpPr>
          <p:nvPr/>
        </p:nvSpPr>
        <p:spPr bwMode="auto">
          <a:xfrm>
            <a:off x="7443788" y="27648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sp>
        <p:nvSpPr>
          <p:cNvPr id="64" name="TextBox 44">
            <a:extLst>
              <a:ext uri="{FF2B5EF4-FFF2-40B4-BE49-F238E27FC236}">
                <a16:creationId xmlns:a16="http://schemas.microsoft.com/office/drawing/2014/main" xmlns="" id="{539139EF-D9DE-4DC9-A7F0-5A28FC6F4C91}"/>
              </a:ext>
            </a:extLst>
          </p:cNvPr>
          <p:cNvSpPr txBox="1">
            <a:spLocks noChangeArrowheads="1"/>
          </p:cNvSpPr>
          <p:nvPr/>
        </p:nvSpPr>
        <p:spPr bwMode="auto">
          <a:xfrm>
            <a:off x="9585325" y="31924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65" name="TextBox 44">
            <a:extLst>
              <a:ext uri="{FF2B5EF4-FFF2-40B4-BE49-F238E27FC236}">
                <a16:creationId xmlns:a16="http://schemas.microsoft.com/office/drawing/2014/main" xmlns="" id="{0C61CD48-DC17-43F3-B469-4A2BC9009253}"/>
              </a:ext>
            </a:extLst>
          </p:cNvPr>
          <p:cNvSpPr txBox="1">
            <a:spLocks noChangeArrowheads="1"/>
          </p:cNvSpPr>
          <p:nvPr/>
        </p:nvSpPr>
        <p:spPr bwMode="auto">
          <a:xfrm>
            <a:off x="9567863" y="27648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grpSp>
        <p:nvGrpSpPr>
          <p:cNvPr id="48143" name="组合 65"/>
          <p:cNvGrpSpPr>
            <a:grpSpLocks/>
          </p:cNvGrpSpPr>
          <p:nvPr/>
        </p:nvGrpSpPr>
        <p:grpSpPr bwMode="auto">
          <a:xfrm>
            <a:off x="406400" y="6221413"/>
            <a:ext cx="5081588" cy="434975"/>
            <a:chOff x="433819" y="6230649"/>
            <a:chExt cx="5082602" cy="435058"/>
          </a:xfrm>
        </p:grpSpPr>
        <p:grpSp>
          <p:nvGrpSpPr>
            <p:cNvPr id="48144" name="组合 66"/>
            <p:cNvGrpSpPr>
              <a:grpSpLocks/>
            </p:cNvGrpSpPr>
            <p:nvPr/>
          </p:nvGrpSpPr>
          <p:grpSpPr bwMode="auto">
            <a:xfrm>
              <a:off x="544515" y="6230649"/>
              <a:ext cx="1081091" cy="435058"/>
              <a:chOff x="442913" y="5839115"/>
              <a:chExt cx="1081091" cy="435058"/>
            </a:xfrm>
          </p:grpSpPr>
          <p:sp>
            <p:nvSpPr>
              <p:cNvPr id="81" name="TextBox 44">
                <a:extLst>
                  <a:ext uri="{FF2B5EF4-FFF2-40B4-BE49-F238E27FC236}">
                    <a16:creationId xmlns:a16="http://schemas.microsoft.com/office/drawing/2014/main" xmlns="" id="{E0DFDEEC-BDC2-4380-8F14-D93CE9324B47}"/>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82" name="TextBox 44">
                <a:extLst>
                  <a:ext uri="{FF2B5EF4-FFF2-40B4-BE49-F238E27FC236}">
                    <a16:creationId xmlns:a16="http://schemas.microsoft.com/office/drawing/2014/main" xmlns="" id="{76DE582C-AE20-4C9F-8DBE-EE7059204081}"/>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68" name="直接连接符 67">
              <a:extLst>
                <a:ext uri="{FF2B5EF4-FFF2-40B4-BE49-F238E27FC236}">
                  <a16:creationId xmlns:a16="http://schemas.microsoft.com/office/drawing/2014/main" xmlns="" id="{7DEEC1CA-EF4F-476B-B9D4-6B748ED14409}"/>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146" name="组合 68"/>
            <p:cNvGrpSpPr>
              <a:grpSpLocks/>
            </p:cNvGrpSpPr>
            <p:nvPr/>
          </p:nvGrpSpPr>
          <p:grpSpPr bwMode="auto">
            <a:xfrm>
              <a:off x="1839911" y="6230649"/>
              <a:ext cx="1081091" cy="435058"/>
              <a:chOff x="442913" y="5839115"/>
              <a:chExt cx="1081091" cy="435058"/>
            </a:xfrm>
          </p:grpSpPr>
          <p:sp>
            <p:nvSpPr>
              <p:cNvPr id="79" name="TextBox 44">
                <a:extLst>
                  <a:ext uri="{FF2B5EF4-FFF2-40B4-BE49-F238E27FC236}">
                    <a16:creationId xmlns:a16="http://schemas.microsoft.com/office/drawing/2014/main" xmlns="" id="{1E0166BD-A814-4EF2-8A4A-FD848D299A53}"/>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80" name="TextBox 44">
                <a:extLst>
                  <a:ext uri="{FF2B5EF4-FFF2-40B4-BE49-F238E27FC236}">
                    <a16:creationId xmlns:a16="http://schemas.microsoft.com/office/drawing/2014/main" xmlns="" id="{B747A5C6-2AB6-41E1-91D3-B97E65BA48C7}"/>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0" name="直接连接符 69">
              <a:extLst>
                <a:ext uri="{FF2B5EF4-FFF2-40B4-BE49-F238E27FC236}">
                  <a16:creationId xmlns:a16="http://schemas.microsoft.com/office/drawing/2014/main" xmlns="" id="{C25E54BB-D0C1-4D15-9C2C-30211AC723D5}"/>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148" name="组合 70"/>
            <p:cNvGrpSpPr>
              <a:grpSpLocks/>
            </p:cNvGrpSpPr>
            <p:nvPr/>
          </p:nvGrpSpPr>
          <p:grpSpPr bwMode="auto">
            <a:xfrm>
              <a:off x="3142239" y="6230649"/>
              <a:ext cx="1081091" cy="435058"/>
              <a:chOff x="442913" y="5839115"/>
              <a:chExt cx="1081091" cy="435058"/>
            </a:xfrm>
          </p:grpSpPr>
          <p:sp>
            <p:nvSpPr>
              <p:cNvPr id="77" name="TextBox 44">
                <a:extLst>
                  <a:ext uri="{FF2B5EF4-FFF2-40B4-BE49-F238E27FC236}">
                    <a16:creationId xmlns:a16="http://schemas.microsoft.com/office/drawing/2014/main" xmlns="" id="{51B73FB6-F547-4391-BAD4-C30B27FB7CB4}"/>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7"/>
                      <a:stretch>
                        <a:fillRect/>
                      </a:stretch>
                    </a:blipFill>
                    <a:latin typeface="方正清刻本悦宋简体" panose="02000000000000000000" pitchFamily="2" charset="-122"/>
                    <a:ea typeface="方正清刻本悦宋简体" panose="02000000000000000000" pitchFamily="2" charset="-122"/>
                  </a:rPr>
                  <a:t>第三章</a:t>
                </a:r>
              </a:p>
            </p:txBody>
          </p:sp>
          <p:sp>
            <p:nvSpPr>
              <p:cNvPr id="78" name="TextBox 44">
                <a:extLst>
                  <a:ext uri="{FF2B5EF4-FFF2-40B4-BE49-F238E27FC236}">
                    <a16:creationId xmlns:a16="http://schemas.microsoft.com/office/drawing/2014/main" xmlns="" id="{86F74EE0-0C39-4EFA-B87E-C8F6EC7DA6AA}"/>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2" name="直接连接符 71">
              <a:extLst>
                <a:ext uri="{FF2B5EF4-FFF2-40B4-BE49-F238E27FC236}">
                  <a16:creationId xmlns:a16="http://schemas.microsoft.com/office/drawing/2014/main" xmlns="" id="{4D2C1320-AEE5-4CCA-BE24-FDD51EFBFC7B}"/>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150" name="组合 72"/>
            <p:cNvGrpSpPr>
              <a:grpSpLocks/>
            </p:cNvGrpSpPr>
            <p:nvPr/>
          </p:nvGrpSpPr>
          <p:grpSpPr bwMode="auto">
            <a:xfrm>
              <a:off x="4435330" y="6230649"/>
              <a:ext cx="1081091" cy="435058"/>
              <a:chOff x="442913" y="5839115"/>
              <a:chExt cx="1081091" cy="435058"/>
            </a:xfrm>
          </p:grpSpPr>
          <p:sp>
            <p:nvSpPr>
              <p:cNvPr id="75" name="TextBox 44">
                <a:extLst>
                  <a:ext uri="{FF2B5EF4-FFF2-40B4-BE49-F238E27FC236}">
                    <a16:creationId xmlns:a16="http://schemas.microsoft.com/office/drawing/2014/main" xmlns="" id="{F4D7C371-7767-437E-8F1D-C9D4E325C071}"/>
                  </a:ext>
                </a:extLst>
              </p:cNvPr>
              <p:cNvSpPr txBox="1">
                <a:spLocks noChangeArrowheads="1"/>
              </p:cNvSpPr>
              <p:nvPr/>
            </p:nvSpPr>
            <p:spPr bwMode="auto">
              <a:xfrm>
                <a:off x="442700"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76" name="TextBox 44">
                <a:extLst>
                  <a:ext uri="{FF2B5EF4-FFF2-40B4-BE49-F238E27FC236}">
                    <a16:creationId xmlns:a16="http://schemas.microsoft.com/office/drawing/2014/main" xmlns="" id="{BB9F3039-AC92-4BC4-92EE-D183604EBDDC}"/>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4" name="直接连接符 73">
              <a:extLst>
                <a:ext uri="{FF2B5EF4-FFF2-40B4-BE49-F238E27FC236}">
                  <a16:creationId xmlns:a16="http://schemas.microsoft.com/office/drawing/2014/main" xmlns="" id="{154A6911-58B9-485B-982D-2A297F62160A}"/>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par>
                          <p:cTn id="17" fill="hold" nodeType="afterGroup">
                            <p:stCondLst>
                              <p:cond delay="1500"/>
                            </p:stCondLst>
                            <p:childTnLst>
                              <p:par>
                                <p:cTn id="18" presetID="10" presetClass="entr" presetSubtype="0"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par>
                                <p:cTn id="28" presetID="10" presetClass="entr" presetSubtype="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0" grpId="0"/>
      <p:bldP spid="62"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22238" y="0"/>
            <a:ext cx="12069762"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3011" name="组合 8"/>
          <p:cNvGrpSpPr>
            <a:grpSpLocks/>
          </p:cNvGrpSpPr>
          <p:nvPr/>
        </p:nvGrpSpPr>
        <p:grpSpPr bwMode="auto">
          <a:xfrm>
            <a:off x="3757613" y="4949825"/>
            <a:ext cx="673100" cy="919163"/>
            <a:chOff x="4755469" y="4479245"/>
            <a:chExt cx="355600" cy="484188"/>
          </a:xfrm>
        </p:grpSpPr>
        <p:sp>
          <p:nvSpPr>
            <p:cNvPr id="50190" name="Freeform 150"/>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0191" name="Freeform 151"/>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0192" name="Freeform 152"/>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5" name="TextBox 44">
            <a:extLst>
              <a:ext uri="{FF2B5EF4-FFF2-40B4-BE49-F238E27FC236}">
                <a16:creationId xmlns:a16="http://schemas.microsoft.com/office/drawing/2014/main" xmlns="" id="{81946DF9-0A51-4CAE-893F-3EFA992A60EA}"/>
              </a:ext>
            </a:extLst>
          </p:cNvPr>
          <p:cNvSpPr txBox="1"/>
          <p:nvPr/>
        </p:nvSpPr>
        <p:spPr bwMode="auto">
          <a:xfrm>
            <a:off x="5561013" y="2662238"/>
            <a:ext cx="5310187" cy="1062037"/>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rPr>
              <a:t>其形也，翩若惊鸿，婉若游龙，荣曜秋菊，华茂春松。仿佛兮若轻云之蔽月，飘飘兮若流风之回雪。远而望之，皎若太阳升朝霞；迫而察之，灼若芙蕖出渌波。</a:t>
            </a:r>
            <a:endParaRPr lang="en-US" sz="14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grpSp>
        <p:nvGrpSpPr>
          <p:cNvPr id="43013" name="组合 3"/>
          <p:cNvGrpSpPr>
            <a:grpSpLocks/>
          </p:cNvGrpSpPr>
          <p:nvPr/>
        </p:nvGrpSpPr>
        <p:grpSpPr bwMode="auto">
          <a:xfrm>
            <a:off x="5627688" y="1309688"/>
            <a:ext cx="1543050" cy="493712"/>
            <a:chOff x="6130698" y="2497138"/>
            <a:chExt cx="1543050" cy="493713"/>
          </a:xfrm>
        </p:grpSpPr>
        <p:sp>
          <p:nvSpPr>
            <p:cNvPr id="29" name="椭圆 28">
              <a:extLst>
                <a:ext uri="{FF2B5EF4-FFF2-40B4-BE49-F238E27FC236}">
                  <a16:creationId xmlns:a16="http://schemas.microsoft.com/office/drawing/2014/main" xmlns="" id="{407B364F-AB8E-40A8-BFD7-B9D836D0CBBA}"/>
                </a:ext>
              </a:extLst>
            </p:cNvPr>
            <p:cNvSpPr/>
            <p:nvPr/>
          </p:nvSpPr>
          <p:spPr>
            <a:xfrm>
              <a:off x="6135460" y="2497138"/>
              <a:ext cx="492125"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椭圆 29">
              <a:extLst>
                <a:ext uri="{FF2B5EF4-FFF2-40B4-BE49-F238E27FC236}">
                  <a16:creationId xmlns:a16="http://schemas.microsoft.com/office/drawing/2014/main" xmlns="" id="{EA4105D9-74A1-41B9-BA6B-8E5D0B1C2F98}"/>
                </a:ext>
              </a:extLst>
            </p:cNvPr>
            <p:cNvSpPr/>
            <p:nvPr/>
          </p:nvSpPr>
          <p:spPr>
            <a:xfrm>
              <a:off x="6657748" y="2497138"/>
              <a:ext cx="493712"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30">
              <a:extLst>
                <a:ext uri="{FF2B5EF4-FFF2-40B4-BE49-F238E27FC236}">
                  <a16:creationId xmlns:a16="http://schemas.microsoft.com/office/drawing/2014/main" xmlns="" id="{B4718A11-4F4C-47E6-A793-A99732FA050A}"/>
                </a:ext>
              </a:extLst>
            </p:cNvPr>
            <p:cNvSpPr/>
            <p:nvPr/>
          </p:nvSpPr>
          <p:spPr>
            <a:xfrm>
              <a:off x="7180035" y="2497138"/>
              <a:ext cx="493713"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0186" name="组合 1"/>
            <p:cNvGrpSpPr>
              <a:grpSpLocks/>
            </p:cNvGrpSpPr>
            <p:nvPr/>
          </p:nvGrpSpPr>
          <p:grpSpPr bwMode="auto">
            <a:xfrm>
              <a:off x="6130698" y="2505076"/>
              <a:ext cx="1536700" cy="461962"/>
              <a:chOff x="7770813" y="2357438"/>
              <a:chExt cx="1536700" cy="461962"/>
            </a:xfrm>
          </p:grpSpPr>
          <p:sp>
            <p:nvSpPr>
              <p:cNvPr id="50187" name="矩形 32"/>
              <p:cNvSpPr>
                <a:spLocks noChangeArrowheads="1"/>
              </p:cNvSpPr>
              <p:nvPr/>
            </p:nvSpPr>
            <p:spPr bwMode="auto">
              <a:xfrm>
                <a:off x="7770813"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第</a:t>
                </a:r>
              </a:p>
            </p:txBody>
          </p:sp>
          <p:sp>
            <p:nvSpPr>
              <p:cNvPr id="50188" name="矩形 33"/>
              <p:cNvSpPr>
                <a:spLocks noChangeArrowheads="1"/>
              </p:cNvSpPr>
              <p:nvPr/>
            </p:nvSpPr>
            <p:spPr bwMode="auto">
              <a:xfrm>
                <a:off x="8301038" y="2357438"/>
                <a:ext cx="492443" cy="461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四</a:t>
                </a:r>
              </a:p>
            </p:txBody>
          </p:sp>
          <p:sp>
            <p:nvSpPr>
              <p:cNvPr id="50189" name="矩形 34"/>
              <p:cNvSpPr>
                <a:spLocks noChangeArrowheads="1"/>
              </p:cNvSpPr>
              <p:nvPr/>
            </p:nvSpPr>
            <p:spPr bwMode="auto">
              <a:xfrm>
                <a:off x="8815388"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章</a:t>
                </a:r>
              </a:p>
            </p:txBody>
          </p:sp>
        </p:grpSp>
      </p:grpSp>
      <p:sp>
        <p:nvSpPr>
          <p:cNvPr id="32780" name="TextBox 44">
            <a:extLst>
              <a:ext uri="{FF2B5EF4-FFF2-40B4-BE49-F238E27FC236}">
                <a16:creationId xmlns:a16="http://schemas.microsoft.com/office/drawing/2014/main" xmlns="" id="{63ED0E0A-196D-46D0-BFE8-215F78272606}"/>
              </a:ext>
            </a:extLst>
          </p:cNvPr>
          <p:cNvSpPr txBox="1">
            <a:spLocks noChangeArrowheads="1"/>
          </p:cNvSpPr>
          <p:nvPr/>
        </p:nvSpPr>
        <p:spPr bwMode="auto">
          <a:xfrm>
            <a:off x="5385789" y="2238639"/>
            <a:ext cx="2521239"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dpi="0" rotWithShape="1">
                  <a:blip r:embed="rId4"/>
                  <a:srcRect/>
                  <a:stretch>
                    <a:fillRect/>
                  </a:stretch>
                </a:blipFill>
                <a:latin typeface="方正清刻本悦宋简体" panose="02000000000000000000" pitchFamily="2" charset="-122"/>
                <a:ea typeface="方正清刻本悦宋简体" panose="02000000000000000000" pitchFamily="2" charset="-122"/>
              </a:rPr>
              <a:t>点此输入标题名称</a:t>
            </a: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3013"/>
                                        </p:tgtEl>
                                        <p:attrNameLst>
                                          <p:attrName>style.visibility</p:attrName>
                                        </p:attrNameLst>
                                      </p:cBhvr>
                                      <p:to>
                                        <p:strVal val="visible"/>
                                      </p:to>
                                    </p:set>
                                    <p:animEffect transition="in" filter="fade">
                                      <p:cBhvr>
                                        <p:cTn id="7" dur="1000"/>
                                        <p:tgtEl>
                                          <p:spTgt spid="43013"/>
                                        </p:tgtEl>
                                      </p:cBhvr>
                                    </p:animEffect>
                                    <p:anim calcmode="lin" valueType="num">
                                      <p:cBhvr>
                                        <p:cTn id="8" dur="1000" fill="hold"/>
                                        <p:tgtEl>
                                          <p:spTgt spid="43013"/>
                                        </p:tgtEl>
                                        <p:attrNameLst>
                                          <p:attrName>ppt_x</p:attrName>
                                        </p:attrNameLst>
                                      </p:cBhvr>
                                      <p:tavLst>
                                        <p:tav tm="0">
                                          <p:val>
                                            <p:strVal val="#ppt_x"/>
                                          </p:val>
                                        </p:tav>
                                        <p:tav tm="100000">
                                          <p:val>
                                            <p:strVal val="#ppt_x"/>
                                          </p:val>
                                        </p:tav>
                                      </p:tavLst>
                                    </p:anim>
                                    <p:anim calcmode="lin" valueType="num">
                                      <p:cBhvr>
                                        <p:cTn id="9" dur="1000" fill="hold"/>
                                        <p:tgtEl>
                                          <p:spTgt spid="430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43011"/>
                                        </p:tgtEl>
                                        <p:attrNameLst>
                                          <p:attrName>style.visibility</p:attrName>
                                        </p:attrNameLst>
                                      </p:cBhvr>
                                      <p:to>
                                        <p:strVal val="visible"/>
                                      </p:to>
                                    </p:set>
                                    <p:animEffect transition="in" filter="fade">
                                      <p:cBhvr>
                                        <p:cTn id="21" dur="5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椭圆 21">
            <a:extLst>
              <a:ext uri="{FF2B5EF4-FFF2-40B4-BE49-F238E27FC236}">
                <a16:creationId xmlns:a16="http://schemas.microsoft.com/office/drawing/2014/main" xmlns="" id="{F84BE392-8181-4679-9180-635E7772A7A7}"/>
              </a:ext>
            </a:extLst>
          </p:cNvPr>
          <p:cNvSpPr/>
          <p:nvPr/>
        </p:nvSpPr>
        <p:spPr>
          <a:xfrm>
            <a:off x="1128713" y="1484313"/>
            <a:ext cx="4313237" cy="4313237"/>
          </a:xfrm>
          <a:prstGeom prst="ellipse">
            <a:avLst/>
          </a:prstGeom>
          <a:noFill/>
          <a:ln>
            <a:solidFill>
              <a:srgbClr val="68767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椭圆 7">
            <a:extLst>
              <a:ext uri="{FF2B5EF4-FFF2-40B4-BE49-F238E27FC236}">
                <a16:creationId xmlns:a16="http://schemas.microsoft.com/office/drawing/2014/main" xmlns="" id="{2233C151-D131-45CD-AE53-A495876CCD78}"/>
              </a:ext>
            </a:extLst>
          </p:cNvPr>
          <p:cNvSpPr/>
          <p:nvPr/>
        </p:nvSpPr>
        <p:spPr>
          <a:xfrm>
            <a:off x="6407150" y="1484313"/>
            <a:ext cx="4887913" cy="4887912"/>
          </a:xfrm>
          <a:prstGeom prst="ellipse">
            <a:avLst/>
          </a:prstGeom>
          <a:noFill/>
          <a:ln>
            <a:solidFill>
              <a:srgbClr val="68767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 name="组合 2"/>
          <p:cNvGrpSpPr>
            <a:grpSpLocks/>
          </p:cNvGrpSpPr>
          <p:nvPr/>
        </p:nvGrpSpPr>
        <p:grpSpPr bwMode="auto">
          <a:xfrm>
            <a:off x="1093788" y="2363788"/>
            <a:ext cx="5405437" cy="841375"/>
            <a:chOff x="4395788" y="2832100"/>
            <a:chExt cx="5405437" cy="841375"/>
          </a:xfrm>
        </p:grpSpPr>
        <p:sp>
          <p:nvSpPr>
            <p:cNvPr id="29699" name="TextBox 44">
              <a:extLst>
                <a:ext uri="{FF2B5EF4-FFF2-40B4-BE49-F238E27FC236}">
                  <a16:creationId xmlns:a16="http://schemas.microsoft.com/office/drawing/2014/main" xmlns="" id="{B3A59C7D-840E-426C-B6D7-4B73234D961E}"/>
                </a:ext>
              </a:extLst>
            </p:cNvPr>
            <p:cNvSpPr txBox="1">
              <a:spLocks noChangeArrowheads="1"/>
            </p:cNvSpPr>
            <p:nvPr/>
          </p:nvSpPr>
          <p:spPr bwMode="auto">
            <a:xfrm>
              <a:off x="4395788" y="2832100"/>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rPr>
                <a:t>第一章节</a:t>
              </a:r>
            </a:p>
          </p:txBody>
        </p:sp>
        <p:sp>
          <p:nvSpPr>
            <p:cNvPr id="33" name="TextBox 44">
              <a:extLst>
                <a:ext uri="{FF2B5EF4-FFF2-40B4-BE49-F238E27FC236}">
                  <a16:creationId xmlns:a16="http://schemas.microsoft.com/office/drawing/2014/main" xmlns="" id="{30709544-A733-4BE5-B514-4B44A71FECA2}"/>
                </a:ext>
              </a:extLst>
            </p:cNvPr>
            <p:cNvSpPr txBox="1">
              <a:spLocks noChangeArrowheads="1"/>
            </p:cNvSpPr>
            <p:nvPr/>
          </p:nvSpPr>
          <p:spPr bwMode="auto">
            <a:xfrm>
              <a:off x="5203825" y="3211512"/>
              <a:ext cx="45974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魂逾佚而不反兮，形枯槁而独居，言我朝往而暮来兮</a:t>
              </a:r>
              <a:endParaRPr lang="en-US" altLang="zh-CN"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a:t>
              </a:r>
            </a:p>
          </p:txBody>
        </p:sp>
      </p:grpSp>
      <p:grpSp>
        <p:nvGrpSpPr>
          <p:cNvPr id="5" name="组合 4"/>
          <p:cNvGrpSpPr>
            <a:grpSpLocks/>
          </p:cNvGrpSpPr>
          <p:nvPr/>
        </p:nvGrpSpPr>
        <p:grpSpPr bwMode="auto">
          <a:xfrm>
            <a:off x="1093788" y="3770313"/>
            <a:ext cx="5405437" cy="1035050"/>
            <a:chOff x="4395788" y="3957638"/>
            <a:chExt cx="5405437" cy="1035050"/>
          </a:xfrm>
        </p:grpSpPr>
        <p:sp>
          <p:nvSpPr>
            <p:cNvPr id="29701" name="TextBox 44">
              <a:extLst>
                <a:ext uri="{FF2B5EF4-FFF2-40B4-BE49-F238E27FC236}">
                  <a16:creationId xmlns:a16="http://schemas.microsoft.com/office/drawing/2014/main" xmlns="" id="{2E49874C-F6E1-4170-AC6D-1549DBB06750}"/>
                </a:ext>
              </a:extLst>
            </p:cNvPr>
            <p:cNvSpPr txBox="1">
              <a:spLocks noChangeArrowheads="1"/>
            </p:cNvSpPr>
            <p:nvPr/>
          </p:nvSpPr>
          <p:spPr bwMode="auto">
            <a:xfrm>
              <a:off x="4395788" y="3957638"/>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rPr>
                <a:t>第二章节</a:t>
              </a:r>
            </a:p>
          </p:txBody>
        </p:sp>
        <p:sp>
          <p:nvSpPr>
            <p:cNvPr id="35" name="TextBox 44">
              <a:extLst>
                <a:ext uri="{FF2B5EF4-FFF2-40B4-BE49-F238E27FC236}">
                  <a16:creationId xmlns:a16="http://schemas.microsoft.com/office/drawing/2014/main" xmlns="" id="{FB4A2E4C-F901-416B-AE5C-872FFBE46C45}"/>
                </a:ext>
              </a:extLst>
            </p:cNvPr>
            <p:cNvSpPr txBox="1">
              <a:spLocks noChangeArrowheads="1"/>
            </p:cNvSpPr>
            <p:nvPr/>
          </p:nvSpPr>
          <p:spPr bwMode="auto">
            <a:xfrm>
              <a:off x="5203825" y="4344988"/>
              <a:ext cx="4597400"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魂逾佚而不反兮，形枯槁而独居，言我朝往而暮来兮</a:t>
              </a:r>
              <a:endParaRPr lang="en-US" altLang="zh-CN"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魂逾佚而不反兮，形枯槁而独居而独居</a:t>
              </a:r>
            </a:p>
            <a:p>
              <a:pPr eaLnBrk="1" hangingPunct="1">
                <a:lnSpc>
                  <a:spcPct val="150000"/>
                </a:lnSpc>
                <a:defRPr/>
              </a:pPr>
              <a:endPar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grpSp>
      <p:grpSp>
        <p:nvGrpSpPr>
          <p:cNvPr id="6" name="组合 5"/>
          <p:cNvGrpSpPr>
            <a:grpSpLocks/>
          </p:cNvGrpSpPr>
          <p:nvPr/>
        </p:nvGrpSpPr>
        <p:grpSpPr bwMode="auto">
          <a:xfrm>
            <a:off x="6981825" y="2301875"/>
            <a:ext cx="5405438" cy="982663"/>
            <a:chOff x="7329488" y="2832505"/>
            <a:chExt cx="5405437" cy="982258"/>
          </a:xfrm>
        </p:grpSpPr>
        <p:sp>
          <p:nvSpPr>
            <p:cNvPr id="29703" name="TextBox 44">
              <a:extLst>
                <a:ext uri="{FF2B5EF4-FFF2-40B4-BE49-F238E27FC236}">
                  <a16:creationId xmlns:a16="http://schemas.microsoft.com/office/drawing/2014/main" xmlns="" id="{57A383DF-5A98-4780-8F24-D6DACA126EBD}"/>
                </a:ext>
              </a:extLst>
            </p:cNvPr>
            <p:cNvSpPr txBox="1">
              <a:spLocks noChangeArrowheads="1"/>
            </p:cNvSpPr>
            <p:nvPr/>
          </p:nvSpPr>
          <p:spPr bwMode="auto">
            <a:xfrm>
              <a:off x="7329488" y="28325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rPr>
                <a:t>第三章节</a:t>
              </a:r>
            </a:p>
          </p:txBody>
        </p:sp>
        <p:sp>
          <p:nvSpPr>
            <p:cNvPr id="37" name="TextBox 44">
              <a:extLst>
                <a:ext uri="{FF2B5EF4-FFF2-40B4-BE49-F238E27FC236}">
                  <a16:creationId xmlns:a16="http://schemas.microsoft.com/office/drawing/2014/main" xmlns="" id="{48C264B9-4425-4BCD-9A4B-847E27FA5162}"/>
                </a:ext>
              </a:extLst>
            </p:cNvPr>
            <p:cNvSpPr txBox="1">
              <a:spLocks noChangeArrowheads="1"/>
            </p:cNvSpPr>
            <p:nvPr/>
          </p:nvSpPr>
          <p:spPr bwMode="auto">
            <a:xfrm>
              <a:off x="8137526" y="3230804"/>
              <a:ext cx="4597399" cy="5839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魂逾佚而不反兮，形枯槁而独居，言我朝往</a:t>
              </a:r>
              <a:endParaRPr lang="en-US" altLang="zh-CN"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a:t>
              </a:r>
            </a:p>
            <a:p>
              <a:pPr eaLnBrk="1" hangingPunct="1">
                <a:defRPr/>
              </a:pPr>
              <a:endPar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grpSp>
      <p:grpSp>
        <p:nvGrpSpPr>
          <p:cNvPr id="7" name="组合 6"/>
          <p:cNvGrpSpPr>
            <a:grpSpLocks/>
          </p:cNvGrpSpPr>
          <p:nvPr/>
        </p:nvGrpSpPr>
        <p:grpSpPr bwMode="auto">
          <a:xfrm>
            <a:off x="6921500" y="3775075"/>
            <a:ext cx="5405438" cy="969963"/>
            <a:chOff x="7329488" y="3957638"/>
            <a:chExt cx="5405437" cy="969962"/>
          </a:xfrm>
        </p:grpSpPr>
        <p:sp>
          <p:nvSpPr>
            <p:cNvPr id="29705" name="TextBox 44">
              <a:extLst>
                <a:ext uri="{FF2B5EF4-FFF2-40B4-BE49-F238E27FC236}">
                  <a16:creationId xmlns:a16="http://schemas.microsoft.com/office/drawing/2014/main" xmlns="" id="{F240E877-3C0D-40BC-8418-E55941423287}"/>
                </a:ext>
              </a:extLst>
            </p:cNvPr>
            <p:cNvSpPr txBox="1">
              <a:spLocks noChangeArrowheads="1"/>
            </p:cNvSpPr>
            <p:nvPr/>
          </p:nvSpPr>
          <p:spPr bwMode="auto">
            <a:xfrm>
              <a:off x="7329488" y="3957638"/>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a:blip r:embed="rId3"/>
                    <a:stretch>
                      <a:fillRect/>
                    </a:stretch>
                  </a:blipFill>
                  <a:latin typeface="方正清刻本悦宋简体" panose="02000000000000000000" pitchFamily="2" charset="-122"/>
                  <a:ea typeface="方正清刻本悦宋简体" panose="02000000000000000000" pitchFamily="2" charset="-122"/>
                </a:rPr>
                <a:t>第四章节</a:t>
              </a:r>
            </a:p>
          </p:txBody>
        </p:sp>
        <p:sp>
          <p:nvSpPr>
            <p:cNvPr id="40" name="TextBox 44">
              <a:extLst>
                <a:ext uri="{FF2B5EF4-FFF2-40B4-BE49-F238E27FC236}">
                  <a16:creationId xmlns:a16="http://schemas.microsoft.com/office/drawing/2014/main" xmlns="" id="{8F10FDCD-7842-417B-9774-C6D86092B247}"/>
                </a:ext>
              </a:extLst>
            </p:cNvPr>
            <p:cNvSpPr txBox="1">
              <a:spLocks noChangeArrowheads="1"/>
            </p:cNvSpPr>
            <p:nvPr/>
          </p:nvSpPr>
          <p:spPr bwMode="auto">
            <a:xfrm>
              <a:off x="8137526" y="4343401"/>
              <a:ext cx="4597399" cy="5841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魂逾佚而不反兮，形枯槁而独居，言我朝往而暮来兮</a:t>
              </a:r>
              <a:endParaRPr lang="en-US" altLang="zh-CN"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魂逾佚而不反兮，形枯槁而独居</a:t>
              </a:r>
            </a:p>
            <a:p>
              <a:pPr eaLnBrk="1" hangingPunct="1">
                <a:defRPr/>
              </a:pPr>
              <a:endParaRPr lang="zh-CN" altLang="en-US" sz="8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grpSp>
      <p:sp>
        <p:nvSpPr>
          <p:cNvPr id="29709" name="TextBox 44"/>
          <p:cNvSpPr txBox="1">
            <a:spLocks noChangeArrowheads="1"/>
          </p:cNvSpPr>
          <p:nvPr/>
        </p:nvSpPr>
        <p:spPr bwMode="auto">
          <a:xfrm>
            <a:off x="1608138" y="1905000"/>
            <a:ext cx="354012"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r>
              <a:rPr lang="zh-CN" altLang="en-US" sz="1100">
                <a:solidFill>
                  <a:schemeClr val="bg1"/>
                </a:solidFill>
                <a:latin typeface="方正清刻本悦宋简体" pitchFamily="2" charset="-122"/>
                <a:ea typeface="方正清刻本悦宋简体" pitchFamily="2" charset="-122"/>
              </a:rPr>
              <a:t>原创出品</a:t>
            </a:r>
          </a:p>
        </p:txBody>
      </p:sp>
      <p:pic>
        <p:nvPicPr>
          <p:cNvPr id="20" name="图片 3"/>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75075" y="1484313"/>
            <a:ext cx="3952875" cy="455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标题 1">
            <a:extLst>
              <a:ext uri="{FF2B5EF4-FFF2-40B4-BE49-F238E27FC236}">
                <a16:creationId xmlns:a16="http://schemas.microsoft.com/office/drawing/2014/main" xmlns="" id="{59B7CF62-0F8B-4D79-BD60-564B5659B3C1}"/>
              </a:ext>
            </a:extLst>
          </p:cNvPr>
          <p:cNvSpPr txBox="1">
            <a:spLocks/>
          </p:cNvSpPr>
          <p:nvPr/>
        </p:nvSpPr>
        <p:spPr>
          <a:xfrm>
            <a:off x="4632325" y="615950"/>
            <a:ext cx="3441700" cy="904875"/>
          </a:xfrm>
          <a:prstGeom prst="rect">
            <a:avLst/>
          </a:prstGeom>
          <a:noFill/>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defRPr/>
            </a:pPr>
            <a:r>
              <a:rPr lang="en-US" altLang="zh-CN" sz="4400">
                <a:solidFill>
                  <a:schemeClr val="tx1">
                    <a:lumMod val="75000"/>
                    <a:lumOff val="25000"/>
                  </a:schemeClr>
                </a:solidFill>
                <a:latin typeface="Bodoni Std Book" panose="02070603070506020303" pitchFamily="18" charset="0"/>
                <a:ea typeface="方正隶变简体" panose="03000509000000000000" pitchFamily="65" charset="-122"/>
              </a:rPr>
              <a:t>CONTENTS</a:t>
            </a:r>
          </a:p>
        </p:txBody>
      </p:sp>
    </p:spTree>
  </p:cSld>
  <p:clrMapOvr>
    <a:masterClrMapping/>
  </p:clrMapOvr>
  <p:transition spd="slow" advClick="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709"/>
                                        </p:tgtEl>
                                        <p:attrNameLst>
                                          <p:attrName>style.visibility</p:attrName>
                                        </p:attrNameLst>
                                      </p:cBhvr>
                                      <p:to>
                                        <p:strVal val="visible"/>
                                      </p:to>
                                    </p:set>
                                    <p:animEffect transition="in" filter="fade">
                                      <p:cBhvr>
                                        <p:cTn id="19" dur="500"/>
                                        <p:tgtEl>
                                          <p:spTgt spid="29709"/>
                                        </p:tgtEl>
                                      </p:cBhvr>
                                    </p:animEffect>
                                  </p:childTnLst>
                                </p:cTn>
                              </p:par>
                            </p:childTnLst>
                          </p:cTn>
                        </p:par>
                        <p:par>
                          <p:cTn id="20" fill="hold" nodeType="afterGroup">
                            <p:stCondLst>
                              <p:cond delay="2000"/>
                            </p:stCondLst>
                            <p:childTnLst>
                              <p:par>
                                <p:cTn id="21" presetID="4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3000"/>
                            </p:stCondLst>
                            <p:childTnLst>
                              <p:par>
                                <p:cTn id="27" presetID="4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4000"/>
                            </p:stCondLst>
                            <p:childTnLst>
                              <p:par>
                                <p:cTn id="33" presetID="4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0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P spid="2970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图片 9"/>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227"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4760913"/>
            <a:ext cx="12192000" cy="2097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E2EA5D22-E323-48CD-8C69-51A5F34EDBC6}"/>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596744F3-2161-4F32-AFD2-984275FDB7EE}"/>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2" name="TextBox 44">
            <a:extLst>
              <a:ext uri="{FF2B5EF4-FFF2-40B4-BE49-F238E27FC236}">
                <a16:creationId xmlns:a16="http://schemas.microsoft.com/office/drawing/2014/main" xmlns="" id="{4F47BA67-940A-4DC5-B778-2145FCB34750}"/>
              </a:ext>
            </a:extLst>
          </p:cNvPr>
          <p:cNvSpPr txBox="1">
            <a:spLocks noChangeArrowheads="1"/>
          </p:cNvSpPr>
          <p:nvPr/>
        </p:nvSpPr>
        <p:spPr bwMode="auto">
          <a:xfrm>
            <a:off x="7054850" y="26209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63" name="TextBox 44">
            <a:extLst>
              <a:ext uri="{FF2B5EF4-FFF2-40B4-BE49-F238E27FC236}">
                <a16:creationId xmlns:a16="http://schemas.microsoft.com/office/drawing/2014/main" xmlns="" id="{0AA03EB7-D909-4C62-807E-645DF550BC2B}"/>
              </a:ext>
            </a:extLst>
          </p:cNvPr>
          <p:cNvSpPr txBox="1">
            <a:spLocks noChangeArrowheads="1"/>
          </p:cNvSpPr>
          <p:nvPr/>
        </p:nvSpPr>
        <p:spPr bwMode="auto">
          <a:xfrm>
            <a:off x="7037388" y="21933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sp>
        <p:nvSpPr>
          <p:cNvPr id="64" name="TextBox 44">
            <a:extLst>
              <a:ext uri="{FF2B5EF4-FFF2-40B4-BE49-F238E27FC236}">
                <a16:creationId xmlns:a16="http://schemas.microsoft.com/office/drawing/2014/main" xmlns="" id="{827A7D80-1CCB-44EA-9486-E986A0F83442}"/>
              </a:ext>
            </a:extLst>
          </p:cNvPr>
          <p:cNvSpPr txBox="1">
            <a:spLocks noChangeArrowheads="1"/>
          </p:cNvSpPr>
          <p:nvPr/>
        </p:nvSpPr>
        <p:spPr bwMode="auto">
          <a:xfrm>
            <a:off x="9178925" y="26209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65" name="TextBox 44">
            <a:extLst>
              <a:ext uri="{FF2B5EF4-FFF2-40B4-BE49-F238E27FC236}">
                <a16:creationId xmlns:a16="http://schemas.microsoft.com/office/drawing/2014/main" xmlns="" id="{853E0751-39E0-41F3-8FDA-D1B2920118F3}"/>
              </a:ext>
            </a:extLst>
          </p:cNvPr>
          <p:cNvSpPr txBox="1">
            <a:spLocks noChangeArrowheads="1"/>
          </p:cNvSpPr>
          <p:nvPr/>
        </p:nvSpPr>
        <p:spPr bwMode="auto">
          <a:xfrm>
            <a:off x="9161463" y="21933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grpSp>
        <p:nvGrpSpPr>
          <p:cNvPr id="52234" name="组合 65"/>
          <p:cNvGrpSpPr>
            <a:grpSpLocks/>
          </p:cNvGrpSpPr>
          <p:nvPr/>
        </p:nvGrpSpPr>
        <p:grpSpPr bwMode="auto">
          <a:xfrm>
            <a:off x="406400" y="6221413"/>
            <a:ext cx="5081588" cy="434975"/>
            <a:chOff x="433819" y="6230649"/>
            <a:chExt cx="5082602" cy="435058"/>
          </a:xfrm>
        </p:grpSpPr>
        <p:grpSp>
          <p:nvGrpSpPr>
            <p:cNvPr id="52245" name="组合 66"/>
            <p:cNvGrpSpPr>
              <a:grpSpLocks/>
            </p:cNvGrpSpPr>
            <p:nvPr/>
          </p:nvGrpSpPr>
          <p:grpSpPr bwMode="auto">
            <a:xfrm>
              <a:off x="544515" y="6230649"/>
              <a:ext cx="1081091" cy="435058"/>
              <a:chOff x="442913" y="5839115"/>
              <a:chExt cx="1081091" cy="435058"/>
            </a:xfrm>
          </p:grpSpPr>
          <p:sp>
            <p:nvSpPr>
              <p:cNvPr id="81" name="TextBox 44">
                <a:extLst>
                  <a:ext uri="{FF2B5EF4-FFF2-40B4-BE49-F238E27FC236}">
                    <a16:creationId xmlns:a16="http://schemas.microsoft.com/office/drawing/2014/main" xmlns="" id="{F2EF37A7-38E4-486F-93FC-49270A595FCA}"/>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82" name="TextBox 44">
                <a:extLst>
                  <a:ext uri="{FF2B5EF4-FFF2-40B4-BE49-F238E27FC236}">
                    <a16:creationId xmlns:a16="http://schemas.microsoft.com/office/drawing/2014/main" xmlns="" id="{12E66B3B-E020-4A0B-8A55-26E738F4528B}"/>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68" name="直接连接符 67">
              <a:extLst>
                <a:ext uri="{FF2B5EF4-FFF2-40B4-BE49-F238E27FC236}">
                  <a16:creationId xmlns:a16="http://schemas.microsoft.com/office/drawing/2014/main" xmlns="" id="{E70D7709-0229-45BA-819F-43EF3521D05F}"/>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2247" name="组合 68"/>
            <p:cNvGrpSpPr>
              <a:grpSpLocks/>
            </p:cNvGrpSpPr>
            <p:nvPr/>
          </p:nvGrpSpPr>
          <p:grpSpPr bwMode="auto">
            <a:xfrm>
              <a:off x="1839911" y="6230649"/>
              <a:ext cx="1081091" cy="435058"/>
              <a:chOff x="442913" y="5839115"/>
              <a:chExt cx="1081091" cy="435058"/>
            </a:xfrm>
          </p:grpSpPr>
          <p:sp>
            <p:nvSpPr>
              <p:cNvPr id="79" name="TextBox 44">
                <a:extLst>
                  <a:ext uri="{FF2B5EF4-FFF2-40B4-BE49-F238E27FC236}">
                    <a16:creationId xmlns:a16="http://schemas.microsoft.com/office/drawing/2014/main" xmlns="" id="{C015CE81-AECC-43F2-AAEB-B98F9BF7382F}"/>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80" name="TextBox 44">
                <a:extLst>
                  <a:ext uri="{FF2B5EF4-FFF2-40B4-BE49-F238E27FC236}">
                    <a16:creationId xmlns:a16="http://schemas.microsoft.com/office/drawing/2014/main" xmlns="" id="{44A487B7-29D8-464C-A8BB-CA2522DC5761}"/>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0" name="直接连接符 69">
              <a:extLst>
                <a:ext uri="{FF2B5EF4-FFF2-40B4-BE49-F238E27FC236}">
                  <a16:creationId xmlns:a16="http://schemas.microsoft.com/office/drawing/2014/main" xmlns="" id="{10B954B3-5B29-41B6-BF23-A63F32C57478}"/>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2249" name="组合 70"/>
            <p:cNvGrpSpPr>
              <a:grpSpLocks/>
            </p:cNvGrpSpPr>
            <p:nvPr/>
          </p:nvGrpSpPr>
          <p:grpSpPr bwMode="auto">
            <a:xfrm>
              <a:off x="3142239" y="6230649"/>
              <a:ext cx="1081091" cy="435058"/>
              <a:chOff x="442913" y="5839115"/>
              <a:chExt cx="1081091" cy="435058"/>
            </a:xfrm>
          </p:grpSpPr>
          <p:sp>
            <p:nvSpPr>
              <p:cNvPr id="77" name="TextBox 44">
                <a:extLst>
                  <a:ext uri="{FF2B5EF4-FFF2-40B4-BE49-F238E27FC236}">
                    <a16:creationId xmlns:a16="http://schemas.microsoft.com/office/drawing/2014/main" xmlns="" id="{25F781C2-98E0-4EEB-AA81-5934D27220E2}"/>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78" name="TextBox 44">
                <a:extLst>
                  <a:ext uri="{FF2B5EF4-FFF2-40B4-BE49-F238E27FC236}">
                    <a16:creationId xmlns:a16="http://schemas.microsoft.com/office/drawing/2014/main" xmlns="" id="{1B242372-0F4D-435F-9AF2-605A7B77D740}"/>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2" name="直接连接符 71">
              <a:extLst>
                <a:ext uri="{FF2B5EF4-FFF2-40B4-BE49-F238E27FC236}">
                  <a16:creationId xmlns:a16="http://schemas.microsoft.com/office/drawing/2014/main" xmlns="" id="{41E50DDE-3206-4353-B537-9657AD0D99BA}"/>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2251" name="组合 72"/>
            <p:cNvGrpSpPr>
              <a:grpSpLocks/>
            </p:cNvGrpSpPr>
            <p:nvPr/>
          </p:nvGrpSpPr>
          <p:grpSpPr bwMode="auto">
            <a:xfrm>
              <a:off x="4435330" y="6230649"/>
              <a:ext cx="1081091" cy="435058"/>
              <a:chOff x="442913" y="5839115"/>
              <a:chExt cx="1081091" cy="435058"/>
            </a:xfrm>
          </p:grpSpPr>
          <p:sp>
            <p:nvSpPr>
              <p:cNvPr id="75" name="TextBox 44">
                <a:extLst>
                  <a:ext uri="{FF2B5EF4-FFF2-40B4-BE49-F238E27FC236}">
                    <a16:creationId xmlns:a16="http://schemas.microsoft.com/office/drawing/2014/main" xmlns="" id="{1A46294E-8631-4E7E-89E3-FD839EC4D01B}"/>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6"/>
                      <a:stretch>
                        <a:fillRect/>
                      </a:stretch>
                    </a:blipFill>
                    <a:latin typeface="方正清刻本悦宋简体" panose="02000000000000000000" pitchFamily="2" charset="-122"/>
                    <a:ea typeface="方正清刻本悦宋简体" panose="02000000000000000000" pitchFamily="2" charset="-122"/>
                  </a:rPr>
                  <a:t>第四章</a:t>
                </a:r>
              </a:p>
            </p:txBody>
          </p:sp>
          <p:sp>
            <p:nvSpPr>
              <p:cNvPr id="76" name="TextBox 44">
                <a:extLst>
                  <a:ext uri="{FF2B5EF4-FFF2-40B4-BE49-F238E27FC236}">
                    <a16:creationId xmlns:a16="http://schemas.microsoft.com/office/drawing/2014/main" xmlns="" id="{10758E10-9FEF-4D90-85CA-EB7DF526C0BE}"/>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4" name="直接连接符 73">
              <a:extLst>
                <a:ext uri="{FF2B5EF4-FFF2-40B4-BE49-F238E27FC236}">
                  <a16:creationId xmlns:a16="http://schemas.microsoft.com/office/drawing/2014/main" xmlns="" id="{2640D38A-B374-45EE-B36A-FA36B9A6DF9D}"/>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a:grpSpLocks/>
          </p:cNvGrpSpPr>
          <p:nvPr/>
        </p:nvGrpSpPr>
        <p:grpSpPr bwMode="auto">
          <a:xfrm>
            <a:off x="952500" y="2228850"/>
            <a:ext cx="4799013" cy="3343275"/>
            <a:chOff x="747713" y="1987550"/>
            <a:chExt cx="5181601" cy="3609975"/>
          </a:xfrm>
        </p:grpSpPr>
        <p:pic>
          <p:nvPicPr>
            <p:cNvPr id="52240" name="图片 1"/>
            <p:cNvPicPr>
              <a:picLocks noChangeAspect="1"/>
            </p:cNvPicPr>
            <p:nvPr/>
          </p:nvPicPr>
          <p:blipFill>
            <a:blip r:embed="rId7">
              <a:extLst>
                <a:ext uri="{28A0092B-C50C-407E-A947-70E740481C1C}">
                  <a14:useLocalDpi xmlns:a14="http://schemas.microsoft.com/office/drawing/2010/main" xmlns="" val="0"/>
                </a:ext>
              </a:extLst>
            </a:blip>
            <a:srcRect/>
            <a:stretch>
              <a:fillRect/>
            </a:stretch>
          </p:blipFill>
          <p:spPr bwMode="auto">
            <a:xfrm>
              <a:off x="747713" y="1993627"/>
              <a:ext cx="5181601" cy="3602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a:extLst>
                <a:ext uri="{FF2B5EF4-FFF2-40B4-BE49-F238E27FC236}">
                  <a16:creationId xmlns:a16="http://schemas.microsoft.com/office/drawing/2014/main" xmlns="" id="{9FFACC34-668F-49F4-B446-427F35DB2E67}"/>
                </a:ext>
              </a:extLst>
            </p:cNvPr>
            <p:cNvSpPr/>
            <p:nvPr/>
          </p:nvSpPr>
          <p:spPr>
            <a:xfrm>
              <a:off x="1613313" y="1987550"/>
              <a:ext cx="70276" cy="3609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矩形 33">
              <a:extLst>
                <a:ext uri="{FF2B5EF4-FFF2-40B4-BE49-F238E27FC236}">
                  <a16:creationId xmlns:a16="http://schemas.microsoft.com/office/drawing/2014/main" xmlns="" id="{E044137B-711D-4DC8-8A40-15A1EF3FD8D8}"/>
                </a:ext>
              </a:extLst>
            </p:cNvPr>
            <p:cNvSpPr/>
            <p:nvPr/>
          </p:nvSpPr>
          <p:spPr>
            <a:xfrm>
              <a:off x="2708597" y="1987550"/>
              <a:ext cx="70277" cy="3609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矩形 34">
              <a:extLst>
                <a:ext uri="{FF2B5EF4-FFF2-40B4-BE49-F238E27FC236}">
                  <a16:creationId xmlns:a16="http://schemas.microsoft.com/office/drawing/2014/main" xmlns="" id="{D80CAE9E-2268-4416-9100-CDE324369D6F}"/>
                </a:ext>
              </a:extLst>
            </p:cNvPr>
            <p:cNvSpPr/>
            <p:nvPr/>
          </p:nvSpPr>
          <p:spPr>
            <a:xfrm>
              <a:off x="3802166" y="1987550"/>
              <a:ext cx="71990" cy="3609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矩形 35">
              <a:extLst>
                <a:ext uri="{FF2B5EF4-FFF2-40B4-BE49-F238E27FC236}">
                  <a16:creationId xmlns:a16="http://schemas.microsoft.com/office/drawing/2014/main" xmlns="" id="{34D17C40-C0D5-49DF-B907-01475E35B97E}"/>
                </a:ext>
              </a:extLst>
            </p:cNvPr>
            <p:cNvSpPr/>
            <p:nvPr/>
          </p:nvSpPr>
          <p:spPr>
            <a:xfrm>
              <a:off x="4897450" y="1987550"/>
              <a:ext cx="70276" cy="3609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3" name="TextBox 44">
            <a:extLst>
              <a:ext uri="{FF2B5EF4-FFF2-40B4-BE49-F238E27FC236}">
                <a16:creationId xmlns:a16="http://schemas.microsoft.com/office/drawing/2014/main" xmlns="" id="{DEECE8C0-83BA-4A6F-9AF1-48C46F5F8955}"/>
              </a:ext>
            </a:extLst>
          </p:cNvPr>
          <p:cNvSpPr txBox="1">
            <a:spLocks noChangeArrowheads="1"/>
          </p:cNvSpPr>
          <p:nvPr/>
        </p:nvSpPr>
        <p:spPr bwMode="auto">
          <a:xfrm>
            <a:off x="7054850" y="45513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44" name="TextBox 44">
            <a:extLst>
              <a:ext uri="{FF2B5EF4-FFF2-40B4-BE49-F238E27FC236}">
                <a16:creationId xmlns:a16="http://schemas.microsoft.com/office/drawing/2014/main" xmlns="" id="{6162CB18-1AD0-4709-AE63-B8461A057A4E}"/>
              </a:ext>
            </a:extLst>
          </p:cNvPr>
          <p:cNvSpPr txBox="1">
            <a:spLocks noChangeArrowheads="1"/>
          </p:cNvSpPr>
          <p:nvPr/>
        </p:nvSpPr>
        <p:spPr bwMode="auto">
          <a:xfrm>
            <a:off x="7037388" y="41237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sp>
        <p:nvSpPr>
          <p:cNvPr id="45" name="TextBox 44">
            <a:extLst>
              <a:ext uri="{FF2B5EF4-FFF2-40B4-BE49-F238E27FC236}">
                <a16:creationId xmlns:a16="http://schemas.microsoft.com/office/drawing/2014/main" xmlns="" id="{E77A741E-902E-4512-B25B-5D0D061255EF}"/>
              </a:ext>
            </a:extLst>
          </p:cNvPr>
          <p:cNvSpPr txBox="1">
            <a:spLocks noChangeArrowheads="1"/>
          </p:cNvSpPr>
          <p:nvPr/>
        </p:nvSpPr>
        <p:spPr bwMode="auto">
          <a:xfrm>
            <a:off x="9178925" y="45513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46" name="TextBox 44">
            <a:extLst>
              <a:ext uri="{FF2B5EF4-FFF2-40B4-BE49-F238E27FC236}">
                <a16:creationId xmlns:a16="http://schemas.microsoft.com/office/drawing/2014/main" xmlns="" id="{B2680348-89FD-4DEF-B836-DA2278E7F1C8}"/>
              </a:ext>
            </a:extLst>
          </p:cNvPr>
          <p:cNvSpPr txBox="1">
            <a:spLocks noChangeArrowheads="1"/>
          </p:cNvSpPr>
          <p:nvPr/>
        </p:nvSpPr>
        <p:spPr bwMode="auto">
          <a:xfrm>
            <a:off x="9161463" y="41237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5"/>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par>
                          <p:cTn id="17" fill="hold" nodeType="afterGroup">
                            <p:stCondLst>
                              <p:cond delay="1500"/>
                            </p:stCondLst>
                            <p:childTnLst>
                              <p:par>
                                <p:cTn id="18" presetID="10" presetClass="entr" presetSubtype="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par>
                          <p:cTn id="24" fill="hold" nodeType="afterGroup">
                            <p:stCondLst>
                              <p:cond delay="2000"/>
                            </p:stCondLst>
                            <p:childTnLst>
                              <p:par>
                                <p:cTn id="25" presetID="10"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P spid="43"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08200" y="-1835150"/>
            <a:ext cx="7670800" cy="869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C0683C92-F2C4-4FBD-870E-189175165E8D}"/>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91AD5E90-45C4-4FD7-8C36-D7BE2B44424A}"/>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2" name="TextBox 44">
            <a:extLst>
              <a:ext uri="{FF2B5EF4-FFF2-40B4-BE49-F238E27FC236}">
                <a16:creationId xmlns:a16="http://schemas.microsoft.com/office/drawing/2014/main" xmlns="" id="{682C8CEF-A338-4455-A0EB-B44CFE2C1DE8}"/>
              </a:ext>
            </a:extLst>
          </p:cNvPr>
          <p:cNvSpPr txBox="1">
            <a:spLocks noChangeArrowheads="1"/>
          </p:cNvSpPr>
          <p:nvPr/>
        </p:nvSpPr>
        <p:spPr bwMode="auto">
          <a:xfrm>
            <a:off x="869950" y="2874963"/>
            <a:ext cx="2178050" cy="3140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UNDERSTANDOF THIS SCHEME, WE THANK YOU FOR YOUR      READING, THE PROPOSAL IS IN WE UNDERSTAND</a:t>
            </a:r>
          </a:p>
          <a:p>
            <a:pPr eaLnBrk="1" hangingPunct="1">
              <a:lnSpc>
                <a:spcPct val="150000"/>
              </a:lnSpc>
              <a:defRPr/>
            </a:pPr>
            <a:endPar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63" name="TextBox 44">
            <a:extLst>
              <a:ext uri="{FF2B5EF4-FFF2-40B4-BE49-F238E27FC236}">
                <a16:creationId xmlns:a16="http://schemas.microsoft.com/office/drawing/2014/main" xmlns="" id="{7728637D-486F-4540-AA4D-AE79751DB6D5}"/>
              </a:ext>
            </a:extLst>
          </p:cNvPr>
          <p:cNvSpPr txBox="1">
            <a:spLocks noChangeArrowheads="1"/>
          </p:cNvSpPr>
          <p:nvPr/>
        </p:nvSpPr>
        <p:spPr bwMode="auto">
          <a:xfrm>
            <a:off x="852488" y="21933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
        <p:nvSpPr>
          <p:cNvPr id="64" name="TextBox 44">
            <a:extLst>
              <a:ext uri="{FF2B5EF4-FFF2-40B4-BE49-F238E27FC236}">
                <a16:creationId xmlns:a16="http://schemas.microsoft.com/office/drawing/2014/main" xmlns="" id="{08EFEFBA-FE22-497C-81B8-1F466A8C7F2D}"/>
              </a:ext>
            </a:extLst>
          </p:cNvPr>
          <p:cNvSpPr txBox="1">
            <a:spLocks noChangeArrowheads="1"/>
          </p:cNvSpPr>
          <p:nvPr/>
        </p:nvSpPr>
        <p:spPr bwMode="auto">
          <a:xfrm>
            <a:off x="8823325" y="26209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65" name="TextBox 44">
            <a:extLst>
              <a:ext uri="{FF2B5EF4-FFF2-40B4-BE49-F238E27FC236}">
                <a16:creationId xmlns:a16="http://schemas.microsoft.com/office/drawing/2014/main" xmlns="" id="{0B25FFAD-4B2A-4533-9178-1DC839AD6EB0}"/>
              </a:ext>
            </a:extLst>
          </p:cNvPr>
          <p:cNvSpPr txBox="1">
            <a:spLocks noChangeArrowheads="1"/>
          </p:cNvSpPr>
          <p:nvPr/>
        </p:nvSpPr>
        <p:spPr bwMode="auto">
          <a:xfrm>
            <a:off x="8805863" y="21933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grpSp>
        <p:nvGrpSpPr>
          <p:cNvPr id="54281" name="组合 65"/>
          <p:cNvGrpSpPr>
            <a:grpSpLocks/>
          </p:cNvGrpSpPr>
          <p:nvPr/>
        </p:nvGrpSpPr>
        <p:grpSpPr bwMode="auto">
          <a:xfrm>
            <a:off x="406400" y="6221413"/>
            <a:ext cx="5081588" cy="434975"/>
            <a:chOff x="433819" y="6230649"/>
            <a:chExt cx="5082602" cy="435058"/>
          </a:xfrm>
        </p:grpSpPr>
        <p:grpSp>
          <p:nvGrpSpPr>
            <p:cNvPr id="54284" name="组合 66"/>
            <p:cNvGrpSpPr>
              <a:grpSpLocks/>
            </p:cNvGrpSpPr>
            <p:nvPr/>
          </p:nvGrpSpPr>
          <p:grpSpPr bwMode="auto">
            <a:xfrm>
              <a:off x="544515" y="6230649"/>
              <a:ext cx="1081091" cy="435058"/>
              <a:chOff x="442913" y="5839115"/>
              <a:chExt cx="1081091" cy="435058"/>
            </a:xfrm>
          </p:grpSpPr>
          <p:sp>
            <p:nvSpPr>
              <p:cNvPr id="81" name="TextBox 44">
                <a:extLst>
                  <a:ext uri="{FF2B5EF4-FFF2-40B4-BE49-F238E27FC236}">
                    <a16:creationId xmlns:a16="http://schemas.microsoft.com/office/drawing/2014/main" xmlns="" id="{30AE3075-0C0E-41E1-86CA-2A7BB22B388F}"/>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82" name="TextBox 44">
                <a:extLst>
                  <a:ext uri="{FF2B5EF4-FFF2-40B4-BE49-F238E27FC236}">
                    <a16:creationId xmlns:a16="http://schemas.microsoft.com/office/drawing/2014/main" xmlns="" id="{81505D6C-84A3-47B3-B04A-B93C952154C2}"/>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68" name="直接连接符 67">
              <a:extLst>
                <a:ext uri="{FF2B5EF4-FFF2-40B4-BE49-F238E27FC236}">
                  <a16:creationId xmlns:a16="http://schemas.microsoft.com/office/drawing/2014/main" xmlns="" id="{921B5E5E-2B89-4CEF-92EF-212A405BC50D}"/>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286" name="组合 68"/>
            <p:cNvGrpSpPr>
              <a:grpSpLocks/>
            </p:cNvGrpSpPr>
            <p:nvPr/>
          </p:nvGrpSpPr>
          <p:grpSpPr bwMode="auto">
            <a:xfrm>
              <a:off x="1839911" y="6230649"/>
              <a:ext cx="1081091" cy="435058"/>
              <a:chOff x="442913" y="5839115"/>
              <a:chExt cx="1081091" cy="435058"/>
            </a:xfrm>
          </p:grpSpPr>
          <p:sp>
            <p:nvSpPr>
              <p:cNvPr id="79" name="TextBox 44">
                <a:extLst>
                  <a:ext uri="{FF2B5EF4-FFF2-40B4-BE49-F238E27FC236}">
                    <a16:creationId xmlns:a16="http://schemas.microsoft.com/office/drawing/2014/main" xmlns="" id="{EB9C5672-2F8E-455B-A334-E4F9F7439B37}"/>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80" name="TextBox 44">
                <a:extLst>
                  <a:ext uri="{FF2B5EF4-FFF2-40B4-BE49-F238E27FC236}">
                    <a16:creationId xmlns:a16="http://schemas.microsoft.com/office/drawing/2014/main" xmlns="" id="{AE2F3C9B-1F84-41A2-B65F-AFC471B9784B}"/>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0" name="直接连接符 69">
              <a:extLst>
                <a:ext uri="{FF2B5EF4-FFF2-40B4-BE49-F238E27FC236}">
                  <a16:creationId xmlns:a16="http://schemas.microsoft.com/office/drawing/2014/main" xmlns="" id="{8E00CB7A-6326-4BD6-872A-25F55770B878}"/>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288" name="组合 70"/>
            <p:cNvGrpSpPr>
              <a:grpSpLocks/>
            </p:cNvGrpSpPr>
            <p:nvPr/>
          </p:nvGrpSpPr>
          <p:grpSpPr bwMode="auto">
            <a:xfrm>
              <a:off x="3142239" y="6230649"/>
              <a:ext cx="1081091" cy="435058"/>
              <a:chOff x="442913" y="5839115"/>
              <a:chExt cx="1081091" cy="435058"/>
            </a:xfrm>
          </p:grpSpPr>
          <p:sp>
            <p:nvSpPr>
              <p:cNvPr id="77" name="TextBox 44">
                <a:extLst>
                  <a:ext uri="{FF2B5EF4-FFF2-40B4-BE49-F238E27FC236}">
                    <a16:creationId xmlns:a16="http://schemas.microsoft.com/office/drawing/2014/main" xmlns="" id="{21C3FEF6-045B-471F-AE74-3DA24D80626B}"/>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78" name="TextBox 44">
                <a:extLst>
                  <a:ext uri="{FF2B5EF4-FFF2-40B4-BE49-F238E27FC236}">
                    <a16:creationId xmlns:a16="http://schemas.microsoft.com/office/drawing/2014/main" xmlns="" id="{031BA21B-416F-49F3-8E26-23E6B331C977}"/>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2" name="直接连接符 71">
              <a:extLst>
                <a:ext uri="{FF2B5EF4-FFF2-40B4-BE49-F238E27FC236}">
                  <a16:creationId xmlns:a16="http://schemas.microsoft.com/office/drawing/2014/main" xmlns="" id="{AA773A78-902A-4E47-A158-B35CC8429EA7}"/>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290" name="组合 72"/>
            <p:cNvGrpSpPr>
              <a:grpSpLocks/>
            </p:cNvGrpSpPr>
            <p:nvPr/>
          </p:nvGrpSpPr>
          <p:grpSpPr bwMode="auto">
            <a:xfrm>
              <a:off x="4435330" y="6230649"/>
              <a:ext cx="1081091" cy="435058"/>
              <a:chOff x="442913" y="5839115"/>
              <a:chExt cx="1081091" cy="435058"/>
            </a:xfrm>
          </p:grpSpPr>
          <p:sp>
            <p:nvSpPr>
              <p:cNvPr id="75" name="TextBox 44">
                <a:extLst>
                  <a:ext uri="{FF2B5EF4-FFF2-40B4-BE49-F238E27FC236}">
                    <a16:creationId xmlns:a16="http://schemas.microsoft.com/office/drawing/2014/main" xmlns="" id="{BA0D64B0-C3B3-49E5-9555-8BD10A78F338}"/>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5"/>
                      <a:stretch>
                        <a:fillRect/>
                      </a:stretch>
                    </a:blipFill>
                    <a:latin typeface="方正清刻本悦宋简体" panose="02000000000000000000" pitchFamily="2" charset="-122"/>
                    <a:ea typeface="方正清刻本悦宋简体" panose="02000000000000000000" pitchFamily="2" charset="-122"/>
                  </a:rPr>
                  <a:t>第四章</a:t>
                </a:r>
              </a:p>
            </p:txBody>
          </p:sp>
          <p:sp>
            <p:nvSpPr>
              <p:cNvPr id="76" name="TextBox 44">
                <a:extLst>
                  <a:ext uri="{FF2B5EF4-FFF2-40B4-BE49-F238E27FC236}">
                    <a16:creationId xmlns:a16="http://schemas.microsoft.com/office/drawing/2014/main" xmlns="" id="{C8FBA960-EC16-4C78-9D11-78CF74268161}"/>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4" name="直接连接符 73">
              <a:extLst>
                <a:ext uri="{FF2B5EF4-FFF2-40B4-BE49-F238E27FC236}">
                  <a16:creationId xmlns:a16="http://schemas.microsoft.com/office/drawing/2014/main" xmlns="" id="{8E494B2D-7379-4AC8-AFB0-6178CE7E1C0C}"/>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a:extLst>
              <a:ext uri="{FF2B5EF4-FFF2-40B4-BE49-F238E27FC236}">
                <a16:creationId xmlns:a16="http://schemas.microsoft.com/office/drawing/2014/main" xmlns="" id="{881937D1-14D9-42A7-9867-76CD50985310}"/>
              </a:ext>
            </a:extLst>
          </p:cNvPr>
          <p:cNvSpPr txBox="1">
            <a:spLocks noChangeArrowheads="1"/>
          </p:cNvSpPr>
          <p:nvPr/>
        </p:nvSpPr>
        <p:spPr bwMode="auto">
          <a:xfrm>
            <a:off x="8823325" y="45513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46" name="TextBox 44">
            <a:extLst>
              <a:ext uri="{FF2B5EF4-FFF2-40B4-BE49-F238E27FC236}">
                <a16:creationId xmlns:a16="http://schemas.microsoft.com/office/drawing/2014/main" xmlns="" id="{45DDDBD9-F3FD-49D7-975D-17BFA8516F0D}"/>
              </a:ext>
            </a:extLst>
          </p:cNvPr>
          <p:cNvSpPr txBox="1">
            <a:spLocks noChangeArrowheads="1"/>
          </p:cNvSpPr>
          <p:nvPr/>
        </p:nvSpPr>
        <p:spPr bwMode="auto">
          <a:xfrm>
            <a:off x="8805863" y="41237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par>
                          <p:cTn id="17" fill="hold" nodeType="afterGroup">
                            <p:stCondLst>
                              <p:cond delay="1500"/>
                            </p:stCondLst>
                            <p:childTnLst>
                              <p:par>
                                <p:cTn id="18" presetID="10" presetClass="entr" presetSubtype="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4">
            <a:extLst>
              <a:ext uri="{FF2B5EF4-FFF2-40B4-BE49-F238E27FC236}">
                <a16:creationId xmlns:a16="http://schemas.microsoft.com/office/drawing/2014/main" xmlns="" id="{B787A25A-44D9-403F-A2D7-7D24F6939B41}"/>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F1E50A5F-B976-4D40-BB4F-740551BA5591}"/>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nvGrpSpPr>
          <p:cNvPr id="56324" name="组合 65"/>
          <p:cNvGrpSpPr>
            <a:grpSpLocks/>
          </p:cNvGrpSpPr>
          <p:nvPr/>
        </p:nvGrpSpPr>
        <p:grpSpPr bwMode="auto">
          <a:xfrm>
            <a:off x="406400" y="6221413"/>
            <a:ext cx="5081588" cy="434975"/>
            <a:chOff x="433819" y="6230649"/>
            <a:chExt cx="5082602" cy="435058"/>
          </a:xfrm>
        </p:grpSpPr>
        <p:grpSp>
          <p:nvGrpSpPr>
            <p:cNvPr id="56345" name="组合 66"/>
            <p:cNvGrpSpPr>
              <a:grpSpLocks/>
            </p:cNvGrpSpPr>
            <p:nvPr/>
          </p:nvGrpSpPr>
          <p:grpSpPr bwMode="auto">
            <a:xfrm>
              <a:off x="544515" y="6230649"/>
              <a:ext cx="1081091" cy="435058"/>
              <a:chOff x="442913" y="5839115"/>
              <a:chExt cx="1081091" cy="435058"/>
            </a:xfrm>
          </p:grpSpPr>
          <p:sp>
            <p:nvSpPr>
              <p:cNvPr id="81" name="TextBox 44">
                <a:extLst>
                  <a:ext uri="{FF2B5EF4-FFF2-40B4-BE49-F238E27FC236}">
                    <a16:creationId xmlns:a16="http://schemas.microsoft.com/office/drawing/2014/main" xmlns="" id="{D720DE1F-8BFF-43FD-994B-4A4BE5B83A98}"/>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82" name="TextBox 44">
                <a:extLst>
                  <a:ext uri="{FF2B5EF4-FFF2-40B4-BE49-F238E27FC236}">
                    <a16:creationId xmlns:a16="http://schemas.microsoft.com/office/drawing/2014/main" xmlns="" id="{5AF42264-E8EE-4B38-82B7-9B459DBA7612}"/>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68" name="直接连接符 67">
              <a:extLst>
                <a:ext uri="{FF2B5EF4-FFF2-40B4-BE49-F238E27FC236}">
                  <a16:creationId xmlns:a16="http://schemas.microsoft.com/office/drawing/2014/main" xmlns="" id="{C7D24098-8CFD-4EF2-B138-B853B6D186E4}"/>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6347" name="组合 68"/>
            <p:cNvGrpSpPr>
              <a:grpSpLocks/>
            </p:cNvGrpSpPr>
            <p:nvPr/>
          </p:nvGrpSpPr>
          <p:grpSpPr bwMode="auto">
            <a:xfrm>
              <a:off x="1839911" y="6230649"/>
              <a:ext cx="1081091" cy="435058"/>
              <a:chOff x="442913" y="5839115"/>
              <a:chExt cx="1081091" cy="435058"/>
            </a:xfrm>
          </p:grpSpPr>
          <p:sp>
            <p:nvSpPr>
              <p:cNvPr id="79" name="TextBox 44">
                <a:extLst>
                  <a:ext uri="{FF2B5EF4-FFF2-40B4-BE49-F238E27FC236}">
                    <a16:creationId xmlns:a16="http://schemas.microsoft.com/office/drawing/2014/main" xmlns="" id="{382A781D-B712-4A53-B5EC-743556A79818}"/>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80" name="TextBox 44">
                <a:extLst>
                  <a:ext uri="{FF2B5EF4-FFF2-40B4-BE49-F238E27FC236}">
                    <a16:creationId xmlns:a16="http://schemas.microsoft.com/office/drawing/2014/main" xmlns="" id="{AB83D092-4C08-480F-B0B8-16F2EA7AE5EB}"/>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0" name="直接连接符 69">
              <a:extLst>
                <a:ext uri="{FF2B5EF4-FFF2-40B4-BE49-F238E27FC236}">
                  <a16:creationId xmlns:a16="http://schemas.microsoft.com/office/drawing/2014/main" xmlns="" id="{CA4E0B2E-F2DC-4D5E-B6A5-EE066E43613E}"/>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6349" name="组合 70"/>
            <p:cNvGrpSpPr>
              <a:grpSpLocks/>
            </p:cNvGrpSpPr>
            <p:nvPr/>
          </p:nvGrpSpPr>
          <p:grpSpPr bwMode="auto">
            <a:xfrm>
              <a:off x="3142239" y="6230649"/>
              <a:ext cx="1081091" cy="435058"/>
              <a:chOff x="442913" y="5839115"/>
              <a:chExt cx="1081091" cy="435058"/>
            </a:xfrm>
          </p:grpSpPr>
          <p:sp>
            <p:nvSpPr>
              <p:cNvPr id="77" name="TextBox 44">
                <a:extLst>
                  <a:ext uri="{FF2B5EF4-FFF2-40B4-BE49-F238E27FC236}">
                    <a16:creationId xmlns:a16="http://schemas.microsoft.com/office/drawing/2014/main" xmlns="" id="{D6FFC175-FEBD-4DE0-B0CB-5BAC7A14C38C}"/>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78" name="TextBox 44">
                <a:extLst>
                  <a:ext uri="{FF2B5EF4-FFF2-40B4-BE49-F238E27FC236}">
                    <a16:creationId xmlns:a16="http://schemas.microsoft.com/office/drawing/2014/main" xmlns="" id="{1C745923-D4BD-4C8A-9A3A-971FA8A50DF5}"/>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2" name="直接连接符 71">
              <a:extLst>
                <a:ext uri="{FF2B5EF4-FFF2-40B4-BE49-F238E27FC236}">
                  <a16:creationId xmlns:a16="http://schemas.microsoft.com/office/drawing/2014/main" xmlns="" id="{2F616D28-95FE-4553-997B-4F14B4B03E93}"/>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6351" name="组合 72"/>
            <p:cNvGrpSpPr>
              <a:grpSpLocks/>
            </p:cNvGrpSpPr>
            <p:nvPr/>
          </p:nvGrpSpPr>
          <p:grpSpPr bwMode="auto">
            <a:xfrm>
              <a:off x="4435330" y="6230649"/>
              <a:ext cx="1081091" cy="435058"/>
              <a:chOff x="442913" y="5839115"/>
              <a:chExt cx="1081091" cy="435058"/>
            </a:xfrm>
          </p:grpSpPr>
          <p:sp>
            <p:nvSpPr>
              <p:cNvPr id="75" name="TextBox 44">
                <a:extLst>
                  <a:ext uri="{FF2B5EF4-FFF2-40B4-BE49-F238E27FC236}">
                    <a16:creationId xmlns:a16="http://schemas.microsoft.com/office/drawing/2014/main" xmlns="" id="{D259A64F-A6E6-4D19-A5F1-22EBE049AA53}"/>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3"/>
                      <a:stretch>
                        <a:fillRect/>
                      </a:stretch>
                    </a:blipFill>
                    <a:latin typeface="方正清刻本悦宋简体" panose="02000000000000000000" pitchFamily="2" charset="-122"/>
                    <a:ea typeface="方正清刻本悦宋简体" panose="02000000000000000000" pitchFamily="2" charset="-122"/>
                  </a:rPr>
                  <a:t>第四章</a:t>
                </a:r>
              </a:p>
            </p:txBody>
          </p:sp>
          <p:sp>
            <p:nvSpPr>
              <p:cNvPr id="76" name="TextBox 44">
                <a:extLst>
                  <a:ext uri="{FF2B5EF4-FFF2-40B4-BE49-F238E27FC236}">
                    <a16:creationId xmlns:a16="http://schemas.microsoft.com/office/drawing/2014/main" xmlns="" id="{05B929DA-5D22-473F-AB8F-412DA442BD10}"/>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4" name="直接连接符 73">
              <a:extLst>
                <a:ext uri="{FF2B5EF4-FFF2-40B4-BE49-F238E27FC236}">
                  <a16:creationId xmlns:a16="http://schemas.microsoft.com/office/drawing/2014/main" xmlns="" id="{5EA890E1-F060-4427-90E6-CA2286BF17D6}"/>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3" name="TextBox 44">
            <a:extLst>
              <a:ext uri="{FF2B5EF4-FFF2-40B4-BE49-F238E27FC236}">
                <a16:creationId xmlns:a16="http://schemas.microsoft.com/office/drawing/2014/main" xmlns="" id="{8C80CA3A-F82C-4DB8-AA90-E9DD5916C86E}"/>
              </a:ext>
            </a:extLst>
          </p:cNvPr>
          <p:cNvSpPr txBox="1">
            <a:spLocks noChangeArrowheads="1"/>
          </p:cNvSpPr>
          <p:nvPr/>
        </p:nvSpPr>
        <p:spPr bwMode="auto">
          <a:xfrm>
            <a:off x="915988" y="26759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
        <p:nvSpPr>
          <p:cNvPr id="34" name="TextBox 44">
            <a:extLst>
              <a:ext uri="{FF2B5EF4-FFF2-40B4-BE49-F238E27FC236}">
                <a16:creationId xmlns:a16="http://schemas.microsoft.com/office/drawing/2014/main" xmlns="" id="{70BFF448-EC5C-4BC9-A435-6B949F93CAD8}"/>
              </a:ext>
            </a:extLst>
          </p:cNvPr>
          <p:cNvSpPr txBox="1">
            <a:spLocks noChangeArrowheads="1"/>
          </p:cNvSpPr>
          <p:nvPr/>
        </p:nvSpPr>
        <p:spPr bwMode="auto">
          <a:xfrm>
            <a:off x="2986088" y="39459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
        <p:nvSpPr>
          <p:cNvPr id="35" name="TextBox 44">
            <a:extLst>
              <a:ext uri="{FF2B5EF4-FFF2-40B4-BE49-F238E27FC236}">
                <a16:creationId xmlns:a16="http://schemas.microsoft.com/office/drawing/2014/main" xmlns="" id="{B63399C6-6E85-4DD8-A3DA-E5F46E0DB1C1}"/>
              </a:ext>
            </a:extLst>
          </p:cNvPr>
          <p:cNvSpPr txBox="1">
            <a:spLocks noChangeArrowheads="1"/>
          </p:cNvSpPr>
          <p:nvPr/>
        </p:nvSpPr>
        <p:spPr bwMode="auto">
          <a:xfrm>
            <a:off x="5818188" y="47587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
        <p:nvSpPr>
          <p:cNvPr id="36" name="TextBox 44">
            <a:extLst>
              <a:ext uri="{FF2B5EF4-FFF2-40B4-BE49-F238E27FC236}">
                <a16:creationId xmlns:a16="http://schemas.microsoft.com/office/drawing/2014/main" xmlns="" id="{C6603A72-DE00-4978-B9D1-0D13BD1C6873}"/>
              </a:ext>
            </a:extLst>
          </p:cNvPr>
          <p:cNvSpPr txBox="1">
            <a:spLocks noChangeArrowheads="1"/>
          </p:cNvSpPr>
          <p:nvPr/>
        </p:nvSpPr>
        <p:spPr bwMode="auto">
          <a:xfrm>
            <a:off x="8485188" y="25108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
        <p:nvSpPr>
          <p:cNvPr id="37" name="TextBox 44">
            <a:extLst>
              <a:ext uri="{FF2B5EF4-FFF2-40B4-BE49-F238E27FC236}">
                <a16:creationId xmlns:a16="http://schemas.microsoft.com/office/drawing/2014/main" xmlns="" id="{A865A8F8-0A98-40A2-B1CB-79979D505543}"/>
              </a:ext>
            </a:extLst>
          </p:cNvPr>
          <p:cNvSpPr txBox="1">
            <a:spLocks noChangeArrowheads="1"/>
          </p:cNvSpPr>
          <p:nvPr/>
        </p:nvSpPr>
        <p:spPr bwMode="auto">
          <a:xfrm>
            <a:off x="974725" y="39925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38" name="TextBox 44">
            <a:extLst>
              <a:ext uri="{FF2B5EF4-FFF2-40B4-BE49-F238E27FC236}">
                <a16:creationId xmlns:a16="http://schemas.microsoft.com/office/drawing/2014/main" xmlns="" id="{43362403-BDB1-454F-8C0F-D19A78D93753}"/>
              </a:ext>
            </a:extLst>
          </p:cNvPr>
          <p:cNvSpPr txBox="1">
            <a:spLocks noChangeArrowheads="1"/>
          </p:cNvSpPr>
          <p:nvPr/>
        </p:nvSpPr>
        <p:spPr bwMode="auto">
          <a:xfrm>
            <a:off x="3006725" y="44878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40" name="TextBox 44">
            <a:extLst>
              <a:ext uri="{FF2B5EF4-FFF2-40B4-BE49-F238E27FC236}">
                <a16:creationId xmlns:a16="http://schemas.microsoft.com/office/drawing/2014/main" xmlns="" id="{A84F8D27-22FE-4FED-85DF-C23CBE20EC33}"/>
              </a:ext>
            </a:extLst>
          </p:cNvPr>
          <p:cNvSpPr txBox="1">
            <a:spLocks noChangeArrowheads="1"/>
          </p:cNvSpPr>
          <p:nvPr/>
        </p:nvSpPr>
        <p:spPr bwMode="auto">
          <a:xfrm>
            <a:off x="8493125" y="3967163"/>
            <a:ext cx="1849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grpSp>
        <p:nvGrpSpPr>
          <p:cNvPr id="4" name="组合 3"/>
          <p:cNvGrpSpPr>
            <a:grpSpLocks/>
          </p:cNvGrpSpPr>
          <p:nvPr/>
        </p:nvGrpSpPr>
        <p:grpSpPr bwMode="auto">
          <a:xfrm>
            <a:off x="1017588" y="3138488"/>
            <a:ext cx="10174287" cy="1327150"/>
            <a:chOff x="1017783" y="3137968"/>
            <a:chExt cx="10173338" cy="1327702"/>
          </a:xfrm>
        </p:grpSpPr>
        <p:sp>
          <p:nvSpPr>
            <p:cNvPr id="28" name="椭圆 27">
              <a:extLst>
                <a:ext uri="{FF2B5EF4-FFF2-40B4-BE49-F238E27FC236}">
                  <a16:creationId xmlns:a16="http://schemas.microsoft.com/office/drawing/2014/main" xmlns="" id="{1BC81438-F197-429B-AC31-F75AC5EDA53F}"/>
                </a:ext>
              </a:extLst>
            </p:cNvPr>
            <p:cNvSpPr/>
            <p:nvPr/>
          </p:nvSpPr>
          <p:spPr>
            <a:xfrm>
              <a:off x="1017783" y="3322195"/>
              <a:ext cx="223816" cy="2223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椭圆 28">
              <a:extLst>
                <a:ext uri="{FF2B5EF4-FFF2-40B4-BE49-F238E27FC236}">
                  <a16:creationId xmlns:a16="http://schemas.microsoft.com/office/drawing/2014/main" xmlns="" id="{99CFC762-1720-439A-8809-19886D2B47F8}"/>
                </a:ext>
              </a:extLst>
            </p:cNvPr>
            <p:cNvSpPr/>
            <p:nvPr/>
          </p:nvSpPr>
          <p:spPr>
            <a:xfrm>
              <a:off x="3078166" y="3279314"/>
              <a:ext cx="223816" cy="22393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椭圆 29">
              <a:extLst>
                <a:ext uri="{FF2B5EF4-FFF2-40B4-BE49-F238E27FC236}">
                  <a16:creationId xmlns:a16="http://schemas.microsoft.com/office/drawing/2014/main" xmlns="" id="{4187736F-50C8-4689-929A-714E1BC46759}"/>
                </a:ext>
              </a:extLst>
            </p:cNvPr>
            <p:cNvSpPr/>
            <p:nvPr/>
          </p:nvSpPr>
          <p:spPr>
            <a:xfrm>
              <a:off x="5919526" y="4241739"/>
              <a:ext cx="223816" cy="22393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30">
              <a:extLst>
                <a:ext uri="{FF2B5EF4-FFF2-40B4-BE49-F238E27FC236}">
                  <a16:creationId xmlns:a16="http://schemas.microsoft.com/office/drawing/2014/main" xmlns="" id="{D9B37E2E-F6BA-4135-A599-6C0AACFA4205}"/>
                </a:ext>
              </a:extLst>
            </p:cNvPr>
            <p:cNvSpPr/>
            <p:nvPr/>
          </p:nvSpPr>
          <p:spPr>
            <a:xfrm>
              <a:off x="8567229" y="3323782"/>
              <a:ext cx="223816" cy="2223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5">
              <a:extLst>
                <a:ext uri="{FF2B5EF4-FFF2-40B4-BE49-F238E27FC236}">
                  <a16:creationId xmlns:a16="http://schemas.microsoft.com/office/drawing/2014/main" xmlns="" id="{E0C482D5-7276-46DB-86A5-80E4D0BF07F9}"/>
                </a:ext>
              </a:extLst>
            </p:cNvPr>
            <p:cNvSpPr/>
            <p:nvPr/>
          </p:nvSpPr>
          <p:spPr>
            <a:xfrm>
              <a:off x="1043181" y="3137968"/>
              <a:ext cx="10059049" cy="1218118"/>
            </a:xfrm>
            <a:custGeom>
              <a:avLst/>
              <a:gdLst>
                <a:gd name="connsiteX0" fmla="*/ 0 w 9156700"/>
                <a:gd name="connsiteY0" fmla="*/ 0 h 1762131"/>
                <a:gd name="connsiteX1" fmla="*/ 2552700 w 9156700"/>
                <a:gd name="connsiteY1" fmla="*/ 254000 h 1762131"/>
                <a:gd name="connsiteX2" fmla="*/ 3911600 w 9156700"/>
                <a:gd name="connsiteY2" fmla="*/ 266700 h 1762131"/>
                <a:gd name="connsiteX3" fmla="*/ 4127500 w 9156700"/>
                <a:gd name="connsiteY3" fmla="*/ 1168400 h 1762131"/>
                <a:gd name="connsiteX4" fmla="*/ 5016500 w 9156700"/>
                <a:gd name="connsiteY4" fmla="*/ 1752600 h 1762131"/>
                <a:gd name="connsiteX5" fmla="*/ 6235700 w 9156700"/>
                <a:gd name="connsiteY5" fmla="*/ 1460500 h 1762131"/>
                <a:gd name="connsiteX6" fmla="*/ 6870700 w 9156700"/>
                <a:gd name="connsiteY6" fmla="*/ 571500 h 1762131"/>
                <a:gd name="connsiteX7" fmla="*/ 9156700 w 9156700"/>
                <a:gd name="connsiteY7" fmla="*/ 622300 h 1762131"/>
                <a:gd name="connsiteX0" fmla="*/ 0 w 9156700"/>
                <a:gd name="connsiteY0" fmla="*/ 371015 h 2133146"/>
                <a:gd name="connsiteX1" fmla="*/ 1943100 w 9156700"/>
                <a:gd name="connsiteY1" fmla="*/ 2715 h 2133146"/>
                <a:gd name="connsiteX2" fmla="*/ 3911600 w 9156700"/>
                <a:gd name="connsiteY2" fmla="*/ 637715 h 2133146"/>
                <a:gd name="connsiteX3" fmla="*/ 4127500 w 9156700"/>
                <a:gd name="connsiteY3" fmla="*/ 1539415 h 2133146"/>
                <a:gd name="connsiteX4" fmla="*/ 5016500 w 9156700"/>
                <a:gd name="connsiteY4" fmla="*/ 2123615 h 2133146"/>
                <a:gd name="connsiteX5" fmla="*/ 6235700 w 9156700"/>
                <a:gd name="connsiteY5" fmla="*/ 1831515 h 2133146"/>
                <a:gd name="connsiteX6" fmla="*/ 6870700 w 9156700"/>
                <a:gd name="connsiteY6" fmla="*/ 942515 h 2133146"/>
                <a:gd name="connsiteX7" fmla="*/ 9156700 w 9156700"/>
                <a:gd name="connsiteY7" fmla="*/ 993315 h 2133146"/>
                <a:gd name="connsiteX0" fmla="*/ 0 w 9156700"/>
                <a:gd name="connsiteY0" fmla="*/ 368840 h 2130971"/>
                <a:gd name="connsiteX1" fmla="*/ 1943100 w 9156700"/>
                <a:gd name="connsiteY1" fmla="*/ 540 h 2130971"/>
                <a:gd name="connsiteX2" fmla="*/ 3683000 w 9156700"/>
                <a:gd name="connsiteY2" fmla="*/ 483140 h 2130971"/>
                <a:gd name="connsiteX3" fmla="*/ 4127500 w 9156700"/>
                <a:gd name="connsiteY3" fmla="*/ 1537240 h 2130971"/>
                <a:gd name="connsiteX4" fmla="*/ 5016500 w 9156700"/>
                <a:gd name="connsiteY4" fmla="*/ 2121440 h 2130971"/>
                <a:gd name="connsiteX5" fmla="*/ 6235700 w 9156700"/>
                <a:gd name="connsiteY5" fmla="*/ 1829340 h 2130971"/>
                <a:gd name="connsiteX6" fmla="*/ 6870700 w 9156700"/>
                <a:gd name="connsiteY6" fmla="*/ 940340 h 2130971"/>
                <a:gd name="connsiteX7" fmla="*/ 9156700 w 9156700"/>
                <a:gd name="connsiteY7" fmla="*/ 991140 h 2130971"/>
                <a:gd name="connsiteX0" fmla="*/ 0 w 9156700"/>
                <a:gd name="connsiteY0" fmla="*/ 368840 h 2198206"/>
                <a:gd name="connsiteX1" fmla="*/ 1943100 w 9156700"/>
                <a:gd name="connsiteY1" fmla="*/ 540 h 2198206"/>
                <a:gd name="connsiteX2" fmla="*/ 3683000 w 9156700"/>
                <a:gd name="connsiteY2" fmla="*/ 483140 h 2198206"/>
                <a:gd name="connsiteX3" fmla="*/ 5016500 w 9156700"/>
                <a:gd name="connsiteY3" fmla="*/ 2121440 h 2198206"/>
                <a:gd name="connsiteX4" fmla="*/ 6235700 w 9156700"/>
                <a:gd name="connsiteY4" fmla="*/ 1829340 h 2198206"/>
                <a:gd name="connsiteX5" fmla="*/ 6870700 w 9156700"/>
                <a:gd name="connsiteY5" fmla="*/ 940340 h 2198206"/>
                <a:gd name="connsiteX6" fmla="*/ 9156700 w 9156700"/>
                <a:gd name="connsiteY6" fmla="*/ 991140 h 2198206"/>
                <a:gd name="connsiteX0" fmla="*/ 0 w 9156700"/>
                <a:gd name="connsiteY0" fmla="*/ 368840 h 2101285"/>
                <a:gd name="connsiteX1" fmla="*/ 1943100 w 9156700"/>
                <a:gd name="connsiteY1" fmla="*/ 540 h 2101285"/>
                <a:gd name="connsiteX2" fmla="*/ 3683000 w 9156700"/>
                <a:gd name="connsiteY2" fmla="*/ 483140 h 2101285"/>
                <a:gd name="connsiteX3" fmla="*/ 4521200 w 9156700"/>
                <a:gd name="connsiteY3" fmla="*/ 2007140 h 2101285"/>
                <a:gd name="connsiteX4" fmla="*/ 6235700 w 9156700"/>
                <a:gd name="connsiteY4" fmla="*/ 1829340 h 2101285"/>
                <a:gd name="connsiteX5" fmla="*/ 6870700 w 9156700"/>
                <a:gd name="connsiteY5" fmla="*/ 940340 h 2101285"/>
                <a:gd name="connsiteX6" fmla="*/ 9156700 w 9156700"/>
                <a:gd name="connsiteY6" fmla="*/ 991140 h 2101285"/>
                <a:gd name="connsiteX0" fmla="*/ 0 w 9156700"/>
                <a:gd name="connsiteY0" fmla="*/ 368840 h 2101685"/>
                <a:gd name="connsiteX1" fmla="*/ 1943100 w 9156700"/>
                <a:gd name="connsiteY1" fmla="*/ 540 h 2101685"/>
                <a:gd name="connsiteX2" fmla="*/ 3683000 w 9156700"/>
                <a:gd name="connsiteY2" fmla="*/ 483140 h 2101685"/>
                <a:gd name="connsiteX3" fmla="*/ 4521200 w 9156700"/>
                <a:gd name="connsiteY3" fmla="*/ 2007140 h 2101685"/>
                <a:gd name="connsiteX4" fmla="*/ 6235700 w 9156700"/>
                <a:gd name="connsiteY4" fmla="*/ 1829340 h 2101685"/>
                <a:gd name="connsiteX5" fmla="*/ 7302500 w 9156700"/>
                <a:gd name="connsiteY5" fmla="*/ 927640 h 2101685"/>
                <a:gd name="connsiteX6" fmla="*/ 9156700 w 9156700"/>
                <a:gd name="connsiteY6" fmla="*/ 991140 h 2101685"/>
                <a:gd name="connsiteX0" fmla="*/ 0 w 9156700"/>
                <a:gd name="connsiteY0" fmla="*/ 368840 h 2011113"/>
                <a:gd name="connsiteX1" fmla="*/ 1943100 w 9156700"/>
                <a:gd name="connsiteY1" fmla="*/ 540 h 2011113"/>
                <a:gd name="connsiteX2" fmla="*/ 3683000 w 9156700"/>
                <a:gd name="connsiteY2" fmla="*/ 483140 h 2011113"/>
                <a:gd name="connsiteX3" fmla="*/ 4521200 w 9156700"/>
                <a:gd name="connsiteY3" fmla="*/ 2007140 h 2011113"/>
                <a:gd name="connsiteX4" fmla="*/ 7302500 w 9156700"/>
                <a:gd name="connsiteY4" fmla="*/ 927640 h 2011113"/>
                <a:gd name="connsiteX5" fmla="*/ 9156700 w 9156700"/>
                <a:gd name="connsiteY5" fmla="*/ 991140 h 2011113"/>
                <a:gd name="connsiteX0" fmla="*/ 0 w 9156700"/>
                <a:gd name="connsiteY0" fmla="*/ 368840 h 1985796"/>
                <a:gd name="connsiteX1" fmla="*/ 1943100 w 9156700"/>
                <a:gd name="connsiteY1" fmla="*/ 540 h 1985796"/>
                <a:gd name="connsiteX2" fmla="*/ 3683000 w 9156700"/>
                <a:gd name="connsiteY2" fmla="*/ 483140 h 1985796"/>
                <a:gd name="connsiteX3" fmla="*/ 5397500 w 9156700"/>
                <a:gd name="connsiteY3" fmla="*/ 1981740 h 1985796"/>
                <a:gd name="connsiteX4" fmla="*/ 7302500 w 9156700"/>
                <a:gd name="connsiteY4" fmla="*/ 927640 h 1985796"/>
                <a:gd name="connsiteX5" fmla="*/ 9156700 w 9156700"/>
                <a:gd name="connsiteY5" fmla="*/ 991140 h 1985796"/>
                <a:gd name="connsiteX0" fmla="*/ 0 w 9156700"/>
                <a:gd name="connsiteY0" fmla="*/ 368840 h 2009128"/>
                <a:gd name="connsiteX1" fmla="*/ 1943100 w 9156700"/>
                <a:gd name="connsiteY1" fmla="*/ 540 h 2009128"/>
                <a:gd name="connsiteX2" fmla="*/ 3683000 w 9156700"/>
                <a:gd name="connsiteY2" fmla="*/ 483140 h 2009128"/>
                <a:gd name="connsiteX3" fmla="*/ 5397500 w 9156700"/>
                <a:gd name="connsiteY3" fmla="*/ 1981740 h 2009128"/>
                <a:gd name="connsiteX4" fmla="*/ 7302500 w 9156700"/>
                <a:gd name="connsiteY4" fmla="*/ 927640 h 2009128"/>
                <a:gd name="connsiteX5" fmla="*/ 9156700 w 9156700"/>
                <a:gd name="connsiteY5" fmla="*/ 991140 h 2009128"/>
                <a:gd name="connsiteX0" fmla="*/ 0 w 9156700"/>
                <a:gd name="connsiteY0" fmla="*/ 318101 h 1958389"/>
                <a:gd name="connsiteX1" fmla="*/ 1828800 w 9156700"/>
                <a:gd name="connsiteY1" fmla="*/ 601 h 1958389"/>
                <a:gd name="connsiteX2" fmla="*/ 3683000 w 9156700"/>
                <a:gd name="connsiteY2" fmla="*/ 432401 h 1958389"/>
                <a:gd name="connsiteX3" fmla="*/ 5397500 w 9156700"/>
                <a:gd name="connsiteY3" fmla="*/ 1931001 h 1958389"/>
                <a:gd name="connsiteX4" fmla="*/ 7302500 w 9156700"/>
                <a:gd name="connsiteY4" fmla="*/ 876901 h 1958389"/>
                <a:gd name="connsiteX5" fmla="*/ 9156700 w 9156700"/>
                <a:gd name="connsiteY5" fmla="*/ 940401 h 1958389"/>
                <a:gd name="connsiteX0" fmla="*/ 0 w 9156700"/>
                <a:gd name="connsiteY0" fmla="*/ 319421 h 1959709"/>
                <a:gd name="connsiteX1" fmla="*/ 1828800 w 9156700"/>
                <a:gd name="connsiteY1" fmla="*/ 1921 h 1959709"/>
                <a:gd name="connsiteX2" fmla="*/ 3683000 w 9156700"/>
                <a:gd name="connsiteY2" fmla="*/ 433721 h 1959709"/>
                <a:gd name="connsiteX3" fmla="*/ 5397500 w 9156700"/>
                <a:gd name="connsiteY3" fmla="*/ 1932321 h 1959709"/>
                <a:gd name="connsiteX4" fmla="*/ 7302500 w 9156700"/>
                <a:gd name="connsiteY4" fmla="*/ 878221 h 1959709"/>
                <a:gd name="connsiteX5" fmla="*/ 9156700 w 9156700"/>
                <a:gd name="connsiteY5" fmla="*/ 941721 h 1959709"/>
                <a:gd name="connsiteX0" fmla="*/ 0 w 9156700"/>
                <a:gd name="connsiteY0" fmla="*/ 411220 h 2051508"/>
                <a:gd name="connsiteX1" fmla="*/ 1828800 w 9156700"/>
                <a:gd name="connsiteY1" fmla="*/ 93720 h 2051508"/>
                <a:gd name="connsiteX2" fmla="*/ 5397500 w 9156700"/>
                <a:gd name="connsiteY2" fmla="*/ 2024120 h 2051508"/>
                <a:gd name="connsiteX3" fmla="*/ 7302500 w 9156700"/>
                <a:gd name="connsiteY3" fmla="*/ 970020 h 2051508"/>
                <a:gd name="connsiteX4" fmla="*/ 9156700 w 9156700"/>
                <a:gd name="connsiteY4" fmla="*/ 1033520 h 2051508"/>
                <a:gd name="connsiteX0" fmla="*/ 0 w 9156700"/>
                <a:gd name="connsiteY0" fmla="*/ 328025 h 1952209"/>
                <a:gd name="connsiteX1" fmla="*/ 2679700 w 9156700"/>
                <a:gd name="connsiteY1" fmla="*/ 112125 h 1952209"/>
                <a:gd name="connsiteX2" fmla="*/ 5397500 w 9156700"/>
                <a:gd name="connsiteY2" fmla="*/ 1940925 h 1952209"/>
                <a:gd name="connsiteX3" fmla="*/ 7302500 w 9156700"/>
                <a:gd name="connsiteY3" fmla="*/ 886825 h 1952209"/>
                <a:gd name="connsiteX4" fmla="*/ 9156700 w 9156700"/>
                <a:gd name="connsiteY4" fmla="*/ 950325 h 1952209"/>
                <a:gd name="connsiteX0" fmla="*/ 0 w 9156700"/>
                <a:gd name="connsiteY0" fmla="*/ 318707 h 1817083"/>
                <a:gd name="connsiteX1" fmla="*/ 2679700 w 9156700"/>
                <a:gd name="connsiteY1" fmla="*/ 102807 h 1817083"/>
                <a:gd name="connsiteX2" fmla="*/ 5130800 w 9156700"/>
                <a:gd name="connsiteY2" fmla="*/ 1804607 h 1817083"/>
                <a:gd name="connsiteX3" fmla="*/ 7302500 w 9156700"/>
                <a:gd name="connsiteY3" fmla="*/ 877507 h 1817083"/>
                <a:gd name="connsiteX4" fmla="*/ 9156700 w 9156700"/>
                <a:gd name="connsiteY4" fmla="*/ 941007 h 1817083"/>
                <a:gd name="connsiteX0" fmla="*/ 0 w 9156700"/>
                <a:gd name="connsiteY0" fmla="*/ 318707 h 1826916"/>
                <a:gd name="connsiteX1" fmla="*/ 2679700 w 9156700"/>
                <a:gd name="connsiteY1" fmla="*/ 102807 h 1826916"/>
                <a:gd name="connsiteX2" fmla="*/ 5130800 w 9156700"/>
                <a:gd name="connsiteY2" fmla="*/ 1804607 h 1826916"/>
                <a:gd name="connsiteX3" fmla="*/ 7302500 w 9156700"/>
                <a:gd name="connsiteY3" fmla="*/ 877507 h 1826916"/>
                <a:gd name="connsiteX4" fmla="*/ 9156700 w 9156700"/>
                <a:gd name="connsiteY4" fmla="*/ 941007 h 1826916"/>
                <a:gd name="connsiteX0" fmla="*/ 0 w 9156700"/>
                <a:gd name="connsiteY0" fmla="*/ 318707 h 1820481"/>
                <a:gd name="connsiteX1" fmla="*/ 2679700 w 9156700"/>
                <a:gd name="connsiteY1" fmla="*/ 102807 h 1820481"/>
                <a:gd name="connsiteX2" fmla="*/ 5130800 w 9156700"/>
                <a:gd name="connsiteY2" fmla="*/ 1804607 h 1820481"/>
                <a:gd name="connsiteX3" fmla="*/ 9156700 w 9156700"/>
                <a:gd name="connsiteY3" fmla="*/ 941007 h 1820481"/>
                <a:gd name="connsiteX0" fmla="*/ 0 w 9156700"/>
                <a:gd name="connsiteY0" fmla="*/ 318707 h 1811796"/>
                <a:gd name="connsiteX1" fmla="*/ 2679700 w 9156700"/>
                <a:gd name="connsiteY1" fmla="*/ 102807 h 1811796"/>
                <a:gd name="connsiteX2" fmla="*/ 5130800 w 9156700"/>
                <a:gd name="connsiteY2" fmla="*/ 1804607 h 1811796"/>
                <a:gd name="connsiteX3" fmla="*/ 9156700 w 9156700"/>
                <a:gd name="connsiteY3" fmla="*/ 941007 h 1811796"/>
                <a:gd name="connsiteX0" fmla="*/ 0 w 9156700"/>
                <a:gd name="connsiteY0" fmla="*/ 318707 h 1812642"/>
                <a:gd name="connsiteX1" fmla="*/ 2679700 w 9156700"/>
                <a:gd name="connsiteY1" fmla="*/ 102807 h 1812642"/>
                <a:gd name="connsiteX2" fmla="*/ 5130800 w 9156700"/>
                <a:gd name="connsiteY2" fmla="*/ 1804607 h 1812642"/>
                <a:gd name="connsiteX3" fmla="*/ 9156700 w 9156700"/>
                <a:gd name="connsiteY3" fmla="*/ 941007 h 1812642"/>
                <a:gd name="connsiteX0" fmla="*/ 0 w 9156700"/>
                <a:gd name="connsiteY0" fmla="*/ 296401 h 1487164"/>
                <a:gd name="connsiteX1" fmla="*/ 2679700 w 9156700"/>
                <a:gd name="connsiteY1" fmla="*/ 80501 h 1487164"/>
                <a:gd name="connsiteX2" fmla="*/ 4902200 w 9156700"/>
                <a:gd name="connsiteY2" fmla="*/ 1477501 h 1487164"/>
                <a:gd name="connsiteX3" fmla="*/ 9156700 w 9156700"/>
                <a:gd name="connsiteY3" fmla="*/ 918701 h 1487164"/>
                <a:gd name="connsiteX0" fmla="*/ 0 w 9156700"/>
                <a:gd name="connsiteY0" fmla="*/ 296401 h 1484147"/>
                <a:gd name="connsiteX1" fmla="*/ 2679700 w 9156700"/>
                <a:gd name="connsiteY1" fmla="*/ 80501 h 1484147"/>
                <a:gd name="connsiteX2" fmla="*/ 4902200 w 9156700"/>
                <a:gd name="connsiteY2" fmla="*/ 1477501 h 1484147"/>
                <a:gd name="connsiteX3" fmla="*/ 9156700 w 9156700"/>
                <a:gd name="connsiteY3" fmla="*/ 918701 h 1484147"/>
                <a:gd name="connsiteX0" fmla="*/ 0 w 9156700"/>
                <a:gd name="connsiteY0" fmla="*/ 448547 h 1445793"/>
                <a:gd name="connsiteX1" fmla="*/ 2679700 w 9156700"/>
                <a:gd name="connsiteY1" fmla="*/ 42147 h 1445793"/>
                <a:gd name="connsiteX2" fmla="*/ 4902200 w 9156700"/>
                <a:gd name="connsiteY2" fmla="*/ 1439147 h 1445793"/>
                <a:gd name="connsiteX3" fmla="*/ 9156700 w 9156700"/>
                <a:gd name="connsiteY3" fmla="*/ 880347 h 1445793"/>
                <a:gd name="connsiteX0" fmla="*/ 0 w 9156700"/>
                <a:gd name="connsiteY0" fmla="*/ 535046 h 1532292"/>
                <a:gd name="connsiteX1" fmla="*/ 2679700 w 9156700"/>
                <a:gd name="connsiteY1" fmla="*/ 128646 h 1532292"/>
                <a:gd name="connsiteX2" fmla="*/ 4902200 w 9156700"/>
                <a:gd name="connsiteY2" fmla="*/ 1525646 h 1532292"/>
                <a:gd name="connsiteX3" fmla="*/ 9156700 w 9156700"/>
                <a:gd name="connsiteY3" fmla="*/ 966846 h 1532292"/>
                <a:gd name="connsiteX0" fmla="*/ 0 w 9156700"/>
                <a:gd name="connsiteY0" fmla="*/ 551427 h 1552239"/>
                <a:gd name="connsiteX1" fmla="*/ 2463800 w 9156700"/>
                <a:gd name="connsiteY1" fmla="*/ 119627 h 1552239"/>
                <a:gd name="connsiteX2" fmla="*/ 4902200 w 9156700"/>
                <a:gd name="connsiteY2" fmla="*/ 1542027 h 1552239"/>
                <a:gd name="connsiteX3" fmla="*/ 9156700 w 9156700"/>
                <a:gd name="connsiteY3" fmla="*/ 983227 h 1552239"/>
                <a:gd name="connsiteX0" fmla="*/ 0 w 9156700"/>
                <a:gd name="connsiteY0" fmla="*/ 584641 h 1585453"/>
                <a:gd name="connsiteX1" fmla="*/ 2463800 w 9156700"/>
                <a:gd name="connsiteY1" fmla="*/ 152841 h 1585453"/>
                <a:gd name="connsiteX2" fmla="*/ 4902200 w 9156700"/>
                <a:gd name="connsiteY2" fmla="*/ 1575241 h 1585453"/>
                <a:gd name="connsiteX3" fmla="*/ 9156700 w 9156700"/>
                <a:gd name="connsiteY3" fmla="*/ 1016441 h 1585453"/>
                <a:gd name="connsiteX0" fmla="*/ 0 w 9156700"/>
                <a:gd name="connsiteY0" fmla="*/ 547753 h 1498121"/>
                <a:gd name="connsiteX1" fmla="*/ 2463800 w 9156700"/>
                <a:gd name="connsiteY1" fmla="*/ 115953 h 1498121"/>
                <a:gd name="connsiteX2" fmla="*/ 4572000 w 9156700"/>
                <a:gd name="connsiteY2" fmla="*/ 1487553 h 1498121"/>
                <a:gd name="connsiteX3" fmla="*/ 9156700 w 9156700"/>
                <a:gd name="connsiteY3" fmla="*/ 979553 h 1498121"/>
                <a:gd name="connsiteX0" fmla="*/ 0 w 9944100"/>
                <a:gd name="connsiteY0" fmla="*/ 547753 h 1488873"/>
                <a:gd name="connsiteX1" fmla="*/ 2463800 w 9944100"/>
                <a:gd name="connsiteY1" fmla="*/ 115953 h 1488873"/>
                <a:gd name="connsiteX2" fmla="*/ 4572000 w 9944100"/>
                <a:gd name="connsiteY2" fmla="*/ 1487553 h 1488873"/>
                <a:gd name="connsiteX3" fmla="*/ 9944100 w 9944100"/>
                <a:gd name="connsiteY3" fmla="*/ 458853 h 1488873"/>
                <a:gd name="connsiteX0" fmla="*/ 0 w 9944100"/>
                <a:gd name="connsiteY0" fmla="*/ 619305 h 1561292"/>
                <a:gd name="connsiteX1" fmla="*/ 2489200 w 9944100"/>
                <a:gd name="connsiteY1" fmla="*/ 85905 h 1561292"/>
                <a:gd name="connsiteX2" fmla="*/ 4572000 w 9944100"/>
                <a:gd name="connsiteY2" fmla="*/ 1559105 h 1561292"/>
                <a:gd name="connsiteX3" fmla="*/ 9944100 w 9944100"/>
                <a:gd name="connsiteY3" fmla="*/ 530405 h 1561292"/>
                <a:gd name="connsiteX0" fmla="*/ 0 w 9944100"/>
                <a:gd name="connsiteY0" fmla="*/ 653160 h 1595147"/>
                <a:gd name="connsiteX1" fmla="*/ 2489200 w 9944100"/>
                <a:gd name="connsiteY1" fmla="*/ 119760 h 1595147"/>
                <a:gd name="connsiteX2" fmla="*/ 4572000 w 9944100"/>
                <a:gd name="connsiteY2" fmla="*/ 1592960 h 1595147"/>
                <a:gd name="connsiteX3" fmla="*/ 9944100 w 9944100"/>
                <a:gd name="connsiteY3" fmla="*/ 564260 h 1595147"/>
                <a:gd name="connsiteX0" fmla="*/ 0 w 10058400"/>
                <a:gd name="connsiteY0" fmla="*/ 619306 h 1561293"/>
                <a:gd name="connsiteX1" fmla="*/ 2603500 w 10058400"/>
                <a:gd name="connsiteY1" fmla="*/ 85906 h 1561293"/>
                <a:gd name="connsiteX2" fmla="*/ 4686300 w 10058400"/>
                <a:gd name="connsiteY2" fmla="*/ 1559106 h 1561293"/>
                <a:gd name="connsiteX3" fmla="*/ 10058400 w 10058400"/>
                <a:gd name="connsiteY3" fmla="*/ 530406 h 1561293"/>
                <a:gd name="connsiteX0" fmla="*/ 0 w 10058400"/>
                <a:gd name="connsiteY0" fmla="*/ 547471 h 1489458"/>
                <a:gd name="connsiteX1" fmla="*/ 2603500 w 10058400"/>
                <a:gd name="connsiteY1" fmla="*/ 14071 h 1489458"/>
                <a:gd name="connsiteX2" fmla="*/ 4686300 w 10058400"/>
                <a:gd name="connsiteY2" fmla="*/ 1487271 h 1489458"/>
                <a:gd name="connsiteX3" fmla="*/ 10058400 w 10058400"/>
                <a:gd name="connsiteY3" fmla="*/ 458571 h 1489458"/>
                <a:gd name="connsiteX0" fmla="*/ 0 w 10058400"/>
                <a:gd name="connsiteY0" fmla="*/ 269160 h 1209229"/>
                <a:gd name="connsiteX1" fmla="*/ 2641600 w 10058400"/>
                <a:gd name="connsiteY1" fmla="*/ 281860 h 1209229"/>
                <a:gd name="connsiteX2" fmla="*/ 4686300 w 10058400"/>
                <a:gd name="connsiteY2" fmla="*/ 1208960 h 1209229"/>
                <a:gd name="connsiteX3" fmla="*/ 10058400 w 10058400"/>
                <a:gd name="connsiteY3" fmla="*/ 180260 h 1209229"/>
                <a:gd name="connsiteX0" fmla="*/ 0 w 10058400"/>
                <a:gd name="connsiteY0" fmla="*/ 269160 h 1209229"/>
                <a:gd name="connsiteX1" fmla="*/ 2641600 w 10058400"/>
                <a:gd name="connsiteY1" fmla="*/ 281860 h 1209229"/>
                <a:gd name="connsiteX2" fmla="*/ 4686300 w 10058400"/>
                <a:gd name="connsiteY2" fmla="*/ 1208960 h 1209229"/>
                <a:gd name="connsiteX3" fmla="*/ 10058400 w 10058400"/>
                <a:gd name="connsiteY3" fmla="*/ 180260 h 1209229"/>
                <a:gd name="connsiteX0" fmla="*/ 0 w 10058400"/>
                <a:gd name="connsiteY0" fmla="*/ 268150 h 1220915"/>
                <a:gd name="connsiteX1" fmla="*/ 2641600 w 10058400"/>
                <a:gd name="connsiteY1" fmla="*/ 280850 h 1220915"/>
                <a:gd name="connsiteX2" fmla="*/ 5207000 w 10058400"/>
                <a:gd name="connsiteY2" fmla="*/ 1220650 h 1220915"/>
                <a:gd name="connsiteX3" fmla="*/ 10058400 w 10058400"/>
                <a:gd name="connsiteY3" fmla="*/ 179250 h 1220915"/>
                <a:gd name="connsiteX0" fmla="*/ 0 w 10058400"/>
                <a:gd name="connsiteY0" fmla="*/ 266290 h 1218820"/>
                <a:gd name="connsiteX1" fmla="*/ 2641600 w 10058400"/>
                <a:gd name="connsiteY1" fmla="*/ 278990 h 1218820"/>
                <a:gd name="connsiteX2" fmla="*/ 5207000 w 10058400"/>
                <a:gd name="connsiteY2" fmla="*/ 1218790 h 1218820"/>
                <a:gd name="connsiteX3" fmla="*/ 10058400 w 10058400"/>
                <a:gd name="connsiteY3" fmla="*/ 177390 h 1218820"/>
                <a:gd name="connsiteX0" fmla="*/ 0 w 10058400"/>
                <a:gd name="connsiteY0" fmla="*/ 266290 h 1218820"/>
                <a:gd name="connsiteX1" fmla="*/ 2641600 w 10058400"/>
                <a:gd name="connsiteY1" fmla="*/ 278990 h 1218820"/>
                <a:gd name="connsiteX2" fmla="*/ 5346700 w 10058400"/>
                <a:gd name="connsiteY2" fmla="*/ 1218790 h 1218820"/>
                <a:gd name="connsiteX3" fmla="*/ 10058400 w 10058400"/>
                <a:gd name="connsiteY3" fmla="*/ 177390 h 1218820"/>
              </a:gdLst>
              <a:ahLst/>
              <a:cxnLst>
                <a:cxn ang="0">
                  <a:pos x="connsiteX0" y="connsiteY0"/>
                </a:cxn>
                <a:cxn ang="0">
                  <a:pos x="connsiteX1" y="connsiteY1"/>
                </a:cxn>
                <a:cxn ang="0">
                  <a:pos x="connsiteX2" y="connsiteY2"/>
                </a:cxn>
                <a:cxn ang="0">
                  <a:pos x="connsiteX3" y="connsiteY3"/>
                </a:cxn>
              </a:cxnLst>
              <a:rect l="l" t="t" r="r" b="b"/>
              <a:pathLst>
                <a:path w="10058400" h="1218820">
                  <a:moveTo>
                    <a:pt x="0" y="266290"/>
                  </a:moveTo>
                  <a:cubicBezTo>
                    <a:pt x="1344083" y="790165"/>
                    <a:pt x="1750483" y="120240"/>
                    <a:pt x="2641600" y="278990"/>
                  </a:cubicBezTo>
                  <a:cubicBezTo>
                    <a:pt x="3532717" y="437740"/>
                    <a:pt x="3907367" y="1210323"/>
                    <a:pt x="5346700" y="1218790"/>
                  </a:cubicBezTo>
                  <a:cubicBezTo>
                    <a:pt x="6786033" y="1227257"/>
                    <a:pt x="7746471" y="-557093"/>
                    <a:pt x="10058400" y="177390"/>
                  </a:cubicBezTo>
                </a:path>
              </a:pathLst>
            </a:custGeom>
            <a:noFill/>
            <a:ln w="38100">
              <a:solidFill>
                <a:srgbClr val="D9D9D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3" name="椭圆 42">
              <a:extLst>
                <a:ext uri="{FF2B5EF4-FFF2-40B4-BE49-F238E27FC236}">
                  <a16:creationId xmlns:a16="http://schemas.microsoft.com/office/drawing/2014/main" xmlns="" id="{3C0B59A7-F804-4271-8C7C-0A5F61F05186}"/>
                </a:ext>
              </a:extLst>
            </p:cNvPr>
            <p:cNvSpPr/>
            <p:nvPr/>
          </p:nvSpPr>
          <p:spPr>
            <a:xfrm>
              <a:off x="10967305" y="3209435"/>
              <a:ext cx="223816" cy="2223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 name="组合 6"/>
          <p:cNvGrpSpPr>
            <a:grpSpLocks/>
          </p:cNvGrpSpPr>
          <p:nvPr/>
        </p:nvGrpSpPr>
        <p:grpSpPr bwMode="auto">
          <a:xfrm>
            <a:off x="5060950" y="2019300"/>
            <a:ext cx="2470150" cy="2400300"/>
            <a:chOff x="5060950" y="2019228"/>
            <a:chExt cx="2470150" cy="2400372"/>
          </a:xfrm>
        </p:grpSpPr>
        <p:pic>
          <p:nvPicPr>
            <p:cNvPr id="56335"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060950" y="2019228"/>
              <a:ext cx="2470150" cy="2400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椭圆 46">
              <a:extLst>
                <a:ext uri="{FF2B5EF4-FFF2-40B4-BE49-F238E27FC236}">
                  <a16:creationId xmlns:a16="http://schemas.microsoft.com/office/drawing/2014/main" xmlns="" id="{E36A70F5-7BAC-48B3-8BA5-77E2450C09CE}"/>
                </a:ext>
              </a:extLst>
            </p:cNvPr>
            <p:cNvSpPr/>
            <p:nvPr/>
          </p:nvSpPr>
          <p:spPr>
            <a:xfrm>
              <a:off x="5511801" y="2366963"/>
              <a:ext cx="1557338" cy="1557338"/>
            </a:xfrm>
            <a:prstGeom prst="ellipse">
              <a:avLst/>
            </a:prstGeom>
            <a:blipFill>
              <a:blip r:embed="rId6" cstate="print"/>
              <a:stretch>
                <a:fillRect/>
              </a:stretch>
            </a:blip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8" name="TextBox 44">
            <a:extLst>
              <a:ext uri="{FF2B5EF4-FFF2-40B4-BE49-F238E27FC236}">
                <a16:creationId xmlns:a16="http://schemas.microsoft.com/office/drawing/2014/main" xmlns="" id="{8B8168D1-861E-4D45-A98B-D424AB096389}"/>
              </a:ext>
            </a:extLst>
          </p:cNvPr>
          <p:cNvSpPr txBox="1">
            <a:spLocks noChangeArrowheads="1"/>
          </p:cNvSpPr>
          <p:nvPr/>
        </p:nvSpPr>
        <p:spPr bwMode="auto">
          <a:xfrm>
            <a:off x="10567988" y="367920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r>
              <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rPr>
              <a:t>风之谷</a:t>
            </a:r>
            <a:r>
              <a:rPr lang="en-US" altLang="zh-CN" sz="2000" dirty="0">
                <a:blipFill>
                  <a:blip r:embed="rId4"/>
                  <a:stretch>
                    <a:fillRect/>
                  </a:stretch>
                </a:blipFill>
                <a:latin typeface="方正清刻本悦宋简体" panose="02000000000000000000" pitchFamily="2" charset="-122"/>
                <a:ea typeface="方正清刻本悦宋简体" panose="02000000000000000000" pitchFamily="2" charset="-122"/>
              </a:rPr>
              <a:t>]</a:t>
            </a:r>
            <a:endParaRPr lang="zh-CN" altLang="en-US" sz="2000" dirty="0">
              <a:blipFill>
                <a:blip r:embed="rId4"/>
                <a:stretch>
                  <a:fillRect/>
                </a:stretch>
              </a:blipFill>
              <a:latin typeface="方正清刻本悦宋简体" panose="02000000000000000000" pitchFamily="2" charset="-122"/>
              <a:ea typeface="方正清刻本悦宋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3000"/>
                            </p:stCondLst>
                            <p:childTnLst>
                              <p:par>
                                <p:cTn id="31" presetID="42" presetClass="entr" presetSubtype="0"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nodeType="afterGroup">
                            <p:stCondLst>
                              <p:cond delay="4500"/>
                            </p:stCondLst>
                            <p:childTnLst>
                              <p:par>
                                <p:cTn id="41" presetID="42"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anim calcmode="lin" valueType="num">
                                      <p:cBhvr>
                                        <p:cTn id="44" dur="1000" fill="hold"/>
                                        <p:tgtEl>
                                          <p:spTgt spid="36"/>
                                        </p:tgtEl>
                                        <p:attrNameLst>
                                          <p:attrName>ppt_x</p:attrName>
                                        </p:attrNameLst>
                                      </p:cBhvr>
                                      <p:tavLst>
                                        <p:tav tm="0">
                                          <p:val>
                                            <p:strVal val="#ppt_x"/>
                                          </p:val>
                                        </p:tav>
                                        <p:tav tm="100000">
                                          <p:val>
                                            <p:strVal val="#ppt_x"/>
                                          </p:val>
                                        </p:tav>
                                      </p:tavLst>
                                    </p:anim>
                                    <p:anim calcmode="lin" valueType="num">
                                      <p:cBhvr>
                                        <p:cTn id="45" dur="1000" fill="hold"/>
                                        <p:tgtEl>
                                          <p:spTgt spid="3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1000"/>
                                        <p:tgtEl>
                                          <p:spTgt spid="40"/>
                                        </p:tgtEl>
                                      </p:cBhvr>
                                    </p:animEffect>
                                    <p:anim calcmode="lin" valueType="num">
                                      <p:cBhvr>
                                        <p:cTn id="49" dur="1000" fill="hold"/>
                                        <p:tgtEl>
                                          <p:spTgt spid="40"/>
                                        </p:tgtEl>
                                        <p:attrNameLst>
                                          <p:attrName>ppt_x</p:attrName>
                                        </p:attrNameLst>
                                      </p:cBhvr>
                                      <p:tavLst>
                                        <p:tav tm="0">
                                          <p:val>
                                            <p:strVal val="#ppt_x"/>
                                          </p:val>
                                        </p:tav>
                                        <p:tav tm="100000">
                                          <p:val>
                                            <p:strVal val="#ppt_x"/>
                                          </p:val>
                                        </p:tav>
                                      </p:tavLst>
                                    </p:anim>
                                    <p:anim calcmode="lin" valueType="num">
                                      <p:cBhvr>
                                        <p:cTn id="50" dur="1000" fill="hold"/>
                                        <p:tgtEl>
                                          <p:spTgt spid="40"/>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5500"/>
                            </p:stCondLst>
                            <p:childTnLst>
                              <p:par>
                                <p:cTn id="52" presetID="42" presetClass="entr" presetSubtype="0" fill="hold"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图片 9"/>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1"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4760913"/>
            <a:ext cx="12192000" cy="2097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257051F1-0940-43B4-B06A-29E4D4F42BEE}"/>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3C0E7839-C4D4-4887-9433-E0E996F367D2}"/>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nvGrpSpPr>
          <p:cNvPr id="58374" name="组合 65"/>
          <p:cNvGrpSpPr>
            <a:grpSpLocks/>
          </p:cNvGrpSpPr>
          <p:nvPr/>
        </p:nvGrpSpPr>
        <p:grpSpPr bwMode="auto">
          <a:xfrm>
            <a:off x="406400" y="6221413"/>
            <a:ext cx="5081588" cy="434975"/>
            <a:chOff x="433819" y="6230649"/>
            <a:chExt cx="5082602" cy="435058"/>
          </a:xfrm>
        </p:grpSpPr>
        <p:grpSp>
          <p:nvGrpSpPr>
            <p:cNvPr id="58405" name="组合 66"/>
            <p:cNvGrpSpPr>
              <a:grpSpLocks/>
            </p:cNvGrpSpPr>
            <p:nvPr/>
          </p:nvGrpSpPr>
          <p:grpSpPr bwMode="auto">
            <a:xfrm>
              <a:off x="544515" y="6230649"/>
              <a:ext cx="1081091" cy="435058"/>
              <a:chOff x="442913" y="5839115"/>
              <a:chExt cx="1081091" cy="435058"/>
            </a:xfrm>
          </p:grpSpPr>
          <p:sp>
            <p:nvSpPr>
              <p:cNvPr id="81" name="TextBox 44">
                <a:extLst>
                  <a:ext uri="{FF2B5EF4-FFF2-40B4-BE49-F238E27FC236}">
                    <a16:creationId xmlns:a16="http://schemas.microsoft.com/office/drawing/2014/main" xmlns="" id="{C9487ECD-49E6-4179-BFDD-F43C297E43BA}"/>
                  </a:ext>
                </a:extLst>
              </p:cNvPr>
              <p:cNvSpPr txBox="1">
                <a:spLocks noChangeArrowheads="1"/>
              </p:cNvSpPr>
              <p:nvPr/>
            </p:nvSpPr>
            <p:spPr bwMode="auto">
              <a:xfrm>
                <a:off x="443364"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第一章</a:t>
                </a:r>
              </a:p>
            </p:txBody>
          </p:sp>
          <p:sp>
            <p:nvSpPr>
              <p:cNvPr id="82" name="TextBox 44">
                <a:extLst>
                  <a:ext uri="{FF2B5EF4-FFF2-40B4-BE49-F238E27FC236}">
                    <a16:creationId xmlns:a16="http://schemas.microsoft.com/office/drawing/2014/main" xmlns="" id="{8D219522-CCCA-4499-8852-A9CA11D24DB0}"/>
                  </a:ext>
                </a:extLst>
              </p:cNvPr>
              <p:cNvSpPr txBox="1"/>
              <p:nvPr/>
            </p:nvSpPr>
            <p:spPr bwMode="auto">
              <a:xfrm>
                <a:off x="448128"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68" name="直接连接符 67">
              <a:extLst>
                <a:ext uri="{FF2B5EF4-FFF2-40B4-BE49-F238E27FC236}">
                  <a16:creationId xmlns:a16="http://schemas.microsoft.com/office/drawing/2014/main" xmlns="" id="{249C3EA8-1BEA-462C-9FA2-50C38463726D}"/>
                </a:ext>
              </a:extLst>
            </p:cNvPr>
            <p:cNvCxnSpPr>
              <a:cxnSpLocks/>
            </p:cNvCxnSpPr>
            <p:nvPr/>
          </p:nvCxnSpPr>
          <p:spPr>
            <a:xfrm>
              <a:off x="1696134"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8407" name="组合 68"/>
            <p:cNvGrpSpPr>
              <a:grpSpLocks/>
            </p:cNvGrpSpPr>
            <p:nvPr/>
          </p:nvGrpSpPr>
          <p:grpSpPr bwMode="auto">
            <a:xfrm>
              <a:off x="1839911" y="6230649"/>
              <a:ext cx="1081091" cy="435058"/>
              <a:chOff x="442913" y="5839115"/>
              <a:chExt cx="1081091" cy="435058"/>
            </a:xfrm>
          </p:grpSpPr>
          <p:sp>
            <p:nvSpPr>
              <p:cNvPr id="79" name="TextBox 44">
                <a:extLst>
                  <a:ext uri="{FF2B5EF4-FFF2-40B4-BE49-F238E27FC236}">
                    <a16:creationId xmlns:a16="http://schemas.microsoft.com/office/drawing/2014/main" xmlns="" id="{F53A015A-5031-4034-8DCB-7313481E636F}"/>
                  </a:ext>
                </a:extLst>
              </p:cNvPr>
              <p:cNvSpPr txBox="1">
                <a:spLocks noChangeArrowheads="1"/>
              </p:cNvSpPr>
              <p:nvPr/>
            </p:nvSpPr>
            <p:spPr bwMode="auto">
              <a:xfrm>
                <a:off x="443627" y="5839115"/>
                <a:ext cx="906644"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80" name="TextBox 44">
                <a:extLst>
                  <a:ext uri="{FF2B5EF4-FFF2-40B4-BE49-F238E27FC236}">
                    <a16:creationId xmlns:a16="http://schemas.microsoft.com/office/drawing/2014/main" xmlns="" id="{76732125-23FE-41F6-B630-AB0A71C5B7E7}"/>
                  </a:ext>
                </a:extLst>
              </p:cNvPr>
              <p:cNvSpPr txBox="1"/>
              <p:nvPr/>
            </p:nvSpPr>
            <p:spPr bwMode="auto">
              <a:xfrm>
                <a:off x="448391" y="6089988"/>
                <a:ext cx="1074952"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0" name="直接连接符 69">
              <a:extLst>
                <a:ext uri="{FF2B5EF4-FFF2-40B4-BE49-F238E27FC236}">
                  <a16:creationId xmlns:a16="http://schemas.microsoft.com/office/drawing/2014/main" xmlns="" id="{567A177F-B2F7-44A9-A529-2F064B4FE0D7}"/>
                </a:ext>
              </a:extLst>
            </p:cNvPr>
            <p:cNvCxnSpPr>
              <a:cxnSpLocks/>
            </p:cNvCxnSpPr>
            <p:nvPr/>
          </p:nvCxnSpPr>
          <p:spPr>
            <a:xfrm>
              <a:off x="2991792"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8409" name="组合 70"/>
            <p:cNvGrpSpPr>
              <a:grpSpLocks/>
            </p:cNvGrpSpPr>
            <p:nvPr/>
          </p:nvGrpSpPr>
          <p:grpSpPr bwMode="auto">
            <a:xfrm>
              <a:off x="3142239" y="6230649"/>
              <a:ext cx="1081091" cy="435058"/>
              <a:chOff x="442913" y="5839115"/>
              <a:chExt cx="1081091" cy="435058"/>
            </a:xfrm>
          </p:grpSpPr>
          <p:sp>
            <p:nvSpPr>
              <p:cNvPr id="77" name="TextBox 44">
                <a:extLst>
                  <a:ext uri="{FF2B5EF4-FFF2-40B4-BE49-F238E27FC236}">
                    <a16:creationId xmlns:a16="http://schemas.microsoft.com/office/drawing/2014/main" xmlns="" id="{F63A5F46-6195-424F-A3B4-D469B2867FBB}"/>
                  </a:ext>
                </a:extLst>
              </p:cNvPr>
              <p:cNvSpPr txBox="1">
                <a:spLocks noChangeArrowheads="1"/>
              </p:cNvSpPr>
              <p:nvPr/>
            </p:nvSpPr>
            <p:spPr bwMode="auto">
              <a:xfrm>
                <a:off x="443308" y="5839115"/>
                <a:ext cx="908231"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78" name="TextBox 44">
                <a:extLst>
                  <a:ext uri="{FF2B5EF4-FFF2-40B4-BE49-F238E27FC236}">
                    <a16:creationId xmlns:a16="http://schemas.microsoft.com/office/drawing/2014/main" xmlns="" id="{AAC7BEBF-14FC-484E-AA0C-96D5B06B22F7}"/>
                  </a:ext>
                </a:extLst>
              </p:cNvPr>
              <p:cNvSpPr txBox="1"/>
              <p:nvPr/>
            </p:nvSpPr>
            <p:spPr bwMode="auto">
              <a:xfrm>
                <a:off x="448072"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2" name="直接连接符 71">
              <a:extLst>
                <a:ext uri="{FF2B5EF4-FFF2-40B4-BE49-F238E27FC236}">
                  <a16:creationId xmlns:a16="http://schemas.microsoft.com/office/drawing/2014/main" xmlns="" id="{9011413E-60CB-4775-B377-427DD292A88B}"/>
                </a:ext>
              </a:extLst>
            </p:cNvPr>
            <p:cNvCxnSpPr>
              <a:cxnSpLocks/>
            </p:cNvCxnSpPr>
            <p:nvPr/>
          </p:nvCxnSpPr>
          <p:spPr>
            <a:xfrm>
              <a:off x="430332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8411" name="组合 72"/>
            <p:cNvGrpSpPr>
              <a:grpSpLocks/>
            </p:cNvGrpSpPr>
            <p:nvPr/>
          </p:nvGrpSpPr>
          <p:grpSpPr bwMode="auto">
            <a:xfrm>
              <a:off x="4435330" y="6230649"/>
              <a:ext cx="1081091" cy="435058"/>
              <a:chOff x="442913" y="5839115"/>
              <a:chExt cx="1081091" cy="435058"/>
            </a:xfrm>
          </p:grpSpPr>
          <p:sp>
            <p:nvSpPr>
              <p:cNvPr id="75" name="TextBox 44">
                <a:extLst>
                  <a:ext uri="{FF2B5EF4-FFF2-40B4-BE49-F238E27FC236}">
                    <a16:creationId xmlns:a16="http://schemas.microsoft.com/office/drawing/2014/main" xmlns="" id="{2E41FE35-7318-4A27-87FC-801DAB42B69F}"/>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5"/>
                      <a:stretch>
                        <a:fillRect/>
                      </a:stretch>
                    </a:blipFill>
                    <a:latin typeface="方正清刻本悦宋简体" panose="02000000000000000000" pitchFamily="2" charset="-122"/>
                    <a:ea typeface="方正清刻本悦宋简体" panose="02000000000000000000" pitchFamily="2" charset="-122"/>
                  </a:rPr>
                  <a:t>第四章</a:t>
                </a:r>
              </a:p>
            </p:txBody>
          </p:sp>
          <p:sp>
            <p:nvSpPr>
              <p:cNvPr id="76" name="TextBox 44">
                <a:extLst>
                  <a:ext uri="{FF2B5EF4-FFF2-40B4-BE49-F238E27FC236}">
                    <a16:creationId xmlns:a16="http://schemas.microsoft.com/office/drawing/2014/main" xmlns="" id="{59C37A50-9DE3-4132-A8B2-00A01D3044BE}"/>
                  </a:ext>
                </a:extLst>
              </p:cNvPr>
              <p:cNvSpPr txBox="1"/>
              <p:nvPr/>
            </p:nvSpPr>
            <p:spPr bwMode="auto">
              <a:xfrm>
                <a:off x="447464" y="6089988"/>
                <a:ext cx="1076540"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74" name="直接连接符 73">
              <a:extLst>
                <a:ext uri="{FF2B5EF4-FFF2-40B4-BE49-F238E27FC236}">
                  <a16:creationId xmlns:a16="http://schemas.microsoft.com/office/drawing/2014/main" xmlns="" id="{EB99305A-0628-48C3-AA40-A6CFD7F20495}"/>
                </a:ext>
              </a:extLst>
            </p:cNvPr>
            <p:cNvCxnSpPr>
              <a:cxnSpLocks/>
            </p:cNvCxnSpPr>
            <p:nvPr/>
          </p:nvCxnSpPr>
          <p:spPr>
            <a:xfrm>
              <a:off x="433819" y="6306864"/>
              <a:ext cx="0" cy="3223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a:grpSpLocks/>
          </p:cNvGrpSpPr>
          <p:nvPr/>
        </p:nvGrpSpPr>
        <p:grpSpPr bwMode="auto">
          <a:xfrm>
            <a:off x="1431925" y="2228850"/>
            <a:ext cx="1362075" cy="3913188"/>
            <a:chOff x="1431908" y="2228443"/>
            <a:chExt cx="1362092" cy="3913010"/>
          </a:xfrm>
        </p:grpSpPr>
        <p:grpSp>
          <p:nvGrpSpPr>
            <p:cNvPr id="58400" name="Group 2"/>
            <p:cNvGrpSpPr>
              <a:grpSpLocks/>
            </p:cNvGrpSpPr>
            <p:nvPr/>
          </p:nvGrpSpPr>
          <p:grpSpPr bwMode="auto">
            <a:xfrm>
              <a:off x="1733040" y="2228443"/>
              <a:ext cx="635325" cy="635141"/>
              <a:chOff x="4176641" y="2336835"/>
              <a:chExt cx="768810" cy="768810"/>
            </a:xfrm>
          </p:grpSpPr>
          <p:sp>
            <p:nvSpPr>
              <p:cNvPr id="53" name="Oval 59">
                <a:extLst>
                  <a:ext uri="{FF2B5EF4-FFF2-40B4-BE49-F238E27FC236}">
                    <a16:creationId xmlns:a16="http://schemas.microsoft.com/office/drawing/2014/main" xmlns="" id="{E4229CAD-3982-4DEE-8719-FC9464A39136}"/>
                  </a:ext>
                </a:extLst>
              </p:cNvPr>
              <p:cNvSpPr/>
              <p:nvPr/>
            </p:nvSpPr>
            <p:spPr>
              <a:xfrm>
                <a:off x="4177242" y="2336835"/>
                <a:ext cx="768426" cy="768604"/>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endParaRPr lang="en-US" altLang="zh-CN" dirty="0">
                  <a:solidFill>
                    <a:srgbClr val="FFFFFF"/>
                  </a:solidFill>
                </a:endParaRPr>
              </a:p>
            </p:txBody>
          </p:sp>
          <p:sp>
            <p:nvSpPr>
              <p:cNvPr id="54" name="Freeform 54">
                <a:extLst>
                  <a:ext uri="{FF2B5EF4-FFF2-40B4-BE49-F238E27FC236}">
                    <a16:creationId xmlns:a16="http://schemas.microsoft.com/office/drawing/2014/main" xmlns="" id="{213270ED-4782-4D27-877D-205910C485B5}"/>
                  </a:ext>
                </a:extLst>
              </p:cNvPr>
              <p:cNvSpPr>
                <a:spLocks noEditPoints="1"/>
              </p:cNvSpPr>
              <p:nvPr/>
            </p:nvSpPr>
            <p:spPr bwMode="auto">
              <a:xfrm>
                <a:off x="4361665" y="2530908"/>
                <a:ext cx="403424" cy="418889"/>
              </a:xfrm>
              <a:custGeom>
                <a:avLst/>
                <a:gdLst>
                  <a:gd name="T0" fmla="*/ 2147483646 w 130"/>
                  <a:gd name="T1" fmla="*/ 2147483646 h 134"/>
                  <a:gd name="T2" fmla="*/ 2147483646 w 130"/>
                  <a:gd name="T3" fmla="*/ 2147483646 h 134"/>
                  <a:gd name="T4" fmla="*/ 2147483646 w 130"/>
                  <a:gd name="T5" fmla="*/ 2147483646 h 134"/>
                  <a:gd name="T6" fmla="*/ 2147483646 w 130"/>
                  <a:gd name="T7" fmla="*/ 2147483646 h 134"/>
                  <a:gd name="T8" fmla="*/ 2147483646 w 130"/>
                  <a:gd name="T9" fmla="*/ 2147483646 h 134"/>
                  <a:gd name="T10" fmla="*/ 2147483646 w 130"/>
                  <a:gd name="T11" fmla="*/ 2147483646 h 134"/>
                  <a:gd name="T12" fmla="*/ 2147483646 w 130"/>
                  <a:gd name="T13" fmla="*/ 2147483646 h 134"/>
                  <a:gd name="T14" fmla="*/ 2147483646 w 130"/>
                  <a:gd name="T15" fmla="*/ 0 h 134"/>
                  <a:gd name="T16" fmla="*/ 2147483646 w 130"/>
                  <a:gd name="T17" fmla="*/ 0 h 134"/>
                  <a:gd name="T18" fmla="*/ 2147483646 w 130"/>
                  <a:gd name="T19" fmla="*/ 2147483646 h 134"/>
                  <a:gd name="T20" fmla="*/ 2147483646 w 130"/>
                  <a:gd name="T21" fmla="*/ 2147483646 h 134"/>
                  <a:gd name="T22" fmla="*/ 2147483646 w 130"/>
                  <a:gd name="T23" fmla="*/ 2147483646 h 134"/>
                  <a:gd name="T24" fmla="*/ 2147483646 w 130"/>
                  <a:gd name="T25" fmla="*/ 2147483646 h 134"/>
                  <a:gd name="T26" fmla="*/ 2147483646 w 130"/>
                  <a:gd name="T27" fmla="*/ 2147483646 h 134"/>
                  <a:gd name="T28" fmla="*/ 2147483646 w 130"/>
                  <a:gd name="T29" fmla="*/ 2147483646 h 134"/>
                  <a:gd name="T30" fmla="*/ 2147483646 w 130"/>
                  <a:gd name="T31" fmla="*/ 2147483646 h 134"/>
                  <a:gd name="T32" fmla="*/ 2147483646 w 130"/>
                  <a:gd name="T33" fmla="*/ 2147483646 h 134"/>
                  <a:gd name="T34" fmla="*/ 2147483646 w 130"/>
                  <a:gd name="T35" fmla="*/ 2147483646 h 134"/>
                  <a:gd name="T36" fmla="*/ 2147483646 w 130"/>
                  <a:gd name="T37" fmla="*/ 2147483646 h 134"/>
                  <a:gd name="T38" fmla="*/ 2147483646 w 130"/>
                  <a:gd name="T39" fmla="*/ 2147483646 h 134"/>
                  <a:gd name="T40" fmla="*/ 2147483646 w 130"/>
                  <a:gd name="T41" fmla="*/ 2147483646 h 134"/>
                  <a:gd name="T42" fmla="*/ 2147483646 w 130"/>
                  <a:gd name="T43" fmla="*/ 2147483646 h 134"/>
                  <a:gd name="T44" fmla="*/ 2147483646 w 130"/>
                  <a:gd name="T45" fmla="*/ 2147483646 h 134"/>
                  <a:gd name="T46" fmla="*/ 2147483646 w 130"/>
                  <a:gd name="T47" fmla="*/ 2147483646 h 134"/>
                  <a:gd name="T48" fmla="*/ 2147483646 w 130"/>
                  <a:gd name="T49" fmla="*/ 2147483646 h 134"/>
                  <a:gd name="T50" fmla="*/ 2147483646 w 130"/>
                  <a:gd name="T51" fmla="*/ 2147483646 h 134"/>
                  <a:gd name="T52" fmla="*/ 2147483646 w 130"/>
                  <a:gd name="T53" fmla="*/ 2147483646 h 134"/>
                  <a:gd name="T54" fmla="*/ 2147483646 w 130"/>
                  <a:gd name="T55" fmla="*/ 2147483646 h 134"/>
                  <a:gd name="T56" fmla="*/ 2147483646 w 130"/>
                  <a:gd name="T57" fmla="*/ 2147483646 h 134"/>
                  <a:gd name="T58" fmla="*/ 2147483646 w 130"/>
                  <a:gd name="T59" fmla="*/ 2147483646 h 134"/>
                  <a:gd name="T60" fmla="*/ 2147483646 w 130"/>
                  <a:gd name="T61" fmla="*/ 2147483646 h 134"/>
                  <a:gd name="T62" fmla="*/ 2147483646 w 130"/>
                  <a:gd name="T63" fmla="*/ 2147483646 h 134"/>
                  <a:gd name="T64" fmla="*/ 2147483646 w 130"/>
                  <a:gd name="T65" fmla="*/ 2147483646 h 134"/>
                  <a:gd name="T66" fmla="*/ 2147483646 w 130"/>
                  <a:gd name="T67" fmla="*/ 2147483646 h 134"/>
                  <a:gd name="T68" fmla="*/ 2147483646 w 130"/>
                  <a:gd name="T69" fmla="*/ 2147483646 h 134"/>
                  <a:gd name="T70" fmla="*/ 2147483646 w 130"/>
                  <a:gd name="T71" fmla="*/ 2147483646 h 134"/>
                  <a:gd name="T72" fmla="*/ 2147483646 w 130"/>
                  <a:gd name="T73" fmla="*/ 2147483646 h 134"/>
                  <a:gd name="T74" fmla="*/ 2147483646 w 130"/>
                  <a:gd name="T75" fmla="*/ 2147483646 h 134"/>
                  <a:gd name="T76" fmla="*/ 2147483646 w 130"/>
                  <a:gd name="T77" fmla="*/ 2147483646 h 134"/>
                  <a:gd name="T78" fmla="*/ 2147483646 w 130"/>
                  <a:gd name="T79" fmla="*/ 2147483646 h 134"/>
                  <a:gd name="T80" fmla="*/ 2147483646 w 130"/>
                  <a:gd name="T81" fmla="*/ 2147483646 h 134"/>
                  <a:gd name="T82" fmla="*/ 2147483646 w 130"/>
                  <a:gd name="T83" fmla="*/ 2147483646 h 134"/>
                  <a:gd name="T84" fmla="*/ 2147483646 w 130"/>
                  <a:gd name="T85" fmla="*/ 2147483646 h 134"/>
                  <a:gd name="T86" fmla="*/ 2147483646 w 130"/>
                  <a:gd name="T87" fmla="*/ 2147483646 h 134"/>
                  <a:gd name="T88" fmla="*/ 2147483646 w 130"/>
                  <a:gd name="T89" fmla="*/ 2147483646 h 134"/>
                  <a:gd name="T90" fmla="*/ 2147483646 w 130"/>
                  <a:gd name="T91" fmla="*/ 2147483646 h 134"/>
                  <a:gd name="T92" fmla="*/ 2147483646 w 130"/>
                  <a:gd name="T93" fmla="*/ 2147483646 h 134"/>
                  <a:gd name="T94" fmla="*/ 2147483646 w 130"/>
                  <a:gd name="T95" fmla="*/ 2147483646 h 134"/>
                  <a:gd name="T96" fmla="*/ 2147483646 w 130"/>
                  <a:gd name="T97" fmla="*/ 2147483646 h 1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a:defRPr/>
                </a:pPr>
                <a:endParaRPr lang="zh-CN" altLang="en-US"/>
              </a:p>
            </p:txBody>
          </p:sp>
        </p:grpSp>
        <p:sp>
          <p:nvSpPr>
            <p:cNvPr id="85" name="TextBox 44">
              <a:extLst>
                <a:ext uri="{FF2B5EF4-FFF2-40B4-BE49-F238E27FC236}">
                  <a16:creationId xmlns:a16="http://schemas.microsoft.com/office/drawing/2014/main" xmlns="" id="{D3DDBDC7-9974-4609-A9FC-4FB55C69F25B}"/>
                </a:ext>
              </a:extLst>
            </p:cNvPr>
            <p:cNvSpPr txBox="1">
              <a:spLocks noChangeArrowheads="1"/>
            </p:cNvSpPr>
            <p:nvPr/>
          </p:nvSpPr>
          <p:spPr bwMode="auto">
            <a:xfrm>
              <a:off x="1431908" y="3509498"/>
              <a:ext cx="1362092" cy="26319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87" name="TextBox 44">
              <a:extLst>
                <a:ext uri="{FF2B5EF4-FFF2-40B4-BE49-F238E27FC236}">
                  <a16:creationId xmlns:a16="http://schemas.microsoft.com/office/drawing/2014/main" xmlns="" id="{C253FDC3-A39D-4BEF-B769-4D647A3A647F}"/>
                </a:ext>
              </a:extLst>
            </p:cNvPr>
            <p:cNvSpPr txBox="1">
              <a:spLocks noChangeArrowheads="1"/>
            </p:cNvSpPr>
            <p:nvPr/>
          </p:nvSpPr>
          <p:spPr bwMode="auto">
            <a:xfrm>
              <a:off x="1716088" y="3183905"/>
              <a:ext cx="10652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grpSp>
      <p:grpSp>
        <p:nvGrpSpPr>
          <p:cNvPr id="9" name="组合 8"/>
          <p:cNvGrpSpPr>
            <a:grpSpLocks/>
          </p:cNvGrpSpPr>
          <p:nvPr/>
        </p:nvGrpSpPr>
        <p:grpSpPr bwMode="auto">
          <a:xfrm>
            <a:off x="3470275" y="2228850"/>
            <a:ext cx="1362075" cy="3913188"/>
            <a:chOff x="2943208" y="2228969"/>
            <a:chExt cx="1362092" cy="3912484"/>
          </a:xfrm>
        </p:grpSpPr>
        <p:grpSp>
          <p:nvGrpSpPr>
            <p:cNvPr id="58395" name="Group 3"/>
            <p:cNvGrpSpPr>
              <a:grpSpLocks/>
            </p:cNvGrpSpPr>
            <p:nvPr/>
          </p:nvGrpSpPr>
          <p:grpSpPr bwMode="auto">
            <a:xfrm>
              <a:off x="3281132" y="2228969"/>
              <a:ext cx="636638" cy="636454"/>
              <a:chOff x="3771003" y="3502547"/>
              <a:chExt cx="768810" cy="768810"/>
            </a:xfrm>
          </p:grpSpPr>
          <p:sp>
            <p:nvSpPr>
              <p:cNvPr id="56" name="Oval 54">
                <a:extLst>
                  <a:ext uri="{FF2B5EF4-FFF2-40B4-BE49-F238E27FC236}">
                    <a16:creationId xmlns:a16="http://schemas.microsoft.com/office/drawing/2014/main" xmlns="" id="{A6F6BBAD-9448-4352-89E3-83CC8CADE67D}"/>
                  </a:ext>
                </a:extLst>
              </p:cNvPr>
              <p:cNvSpPr/>
              <p:nvPr/>
            </p:nvSpPr>
            <p:spPr>
              <a:xfrm>
                <a:off x="3771266" y="3502547"/>
                <a:ext cx="768758" cy="768833"/>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endParaRPr lang="en-US" altLang="zh-CN">
                  <a:solidFill>
                    <a:srgbClr val="FFFFFF"/>
                  </a:solidFill>
                </a:endParaRPr>
              </a:p>
            </p:txBody>
          </p:sp>
          <p:sp>
            <p:nvSpPr>
              <p:cNvPr id="57" name="Shape 1804">
                <a:extLst>
                  <a:ext uri="{FF2B5EF4-FFF2-40B4-BE49-F238E27FC236}">
                    <a16:creationId xmlns:a16="http://schemas.microsoft.com/office/drawing/2014/main" xmlns="" id="{1A25EF5F-DB8E-44BD-BAFC-FB777405C8B5}"/>
                  </a:ext>
                </a:extLst>
              </p:cNvPr>
              <p:cNvSpPr>
                <a:spLocks/>
              </p:cNvSpPr>
              <p:nvPr/>
            </p:nvSpPr>
            <p:spPr bwMode="auto">
              <a:xfrm>
                <a:off x="3997485" y="3724952"/>
                <a:ext cx="333576" cy="331691"/>
              </a:xfrm>
              <a:custGeom>
                <a:avLst/>
                <a:gdLst>
                  <a:gd name="T0" fmla="*/ 2147483646 w 21318"/>
                  <a:gd name="T1" fmla="*/ 2147483646 h 21320"/>
                  <a:gd name="T2" fmla="*/ 2147483646 w 21318"/>
                  <a:gd name="T3" fmla="*/ 2147483646 h 21320"/>
                  <a:gd name="T4" fmla="*/ 2147483646 w 21318"/>
                  <a:gd name="T5" fmla="*/ 2147483646 h 21320"/>
                  <a:gd name="T6" fmla="*/ 2147483646 w 21318"/>
                  <a:gd name="T7" fmla="*/ 2147483646 h 2132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tx1">
                  <a:lumMod val="50000"/>
                  <a:lumOff val="50000"/>
                </a:schemeClr>
              </a:solidFill>
              <a:ln>
                <a:noFill/>
              </a:ln>
              <a:extLst>
                <a:ext uri="{91240B29-F687-4F45-9708-019B960494DF}">
                  <a14:hiddenLine xmlns:a14="http://schemas.microsoft.com/office/drawing/2010/main" xmlns="" w="12700" cap="flat">
                    <a:solidFill>
                      <a:srgbClr val="000000"/>
                    </a:solidFill>
                    <a:miter lim="400000"/>
                    <a:headEnd/>
                    <a:tailEnd/>
                  </a14:hiddenLine>
                </a:ext>
              </a:extLst>
            </p:spPr>
            <p:txBody>
              <a:bodyPr lIns="38100" tIns="38100" rIns="38100" bIns="38100" anchor="ctr"/>
              <a:lstStyle/>
              <a:p>
                <a:pPr>
                  <a:defRPr/>
                </a:pPr>
                <a:endParaRPr lang="zh-CN" altLang="en-US"/>
              </a:p>
            </p:txBody>
          </p:sp>
        </p:grpSp>
        <p:sp>
          <p:nvSpPr>
            <p:cNvPr id="88" name="TextBox 44">
              <a:extLst>
                <a:ext uri="{FF2B5EF4-FFF2-40B4-BE49-F238E27FC236}">
                  <a16:creationId xmlns:a16="http://schemas.microsoft.com/office/drawing/2014/main" xmlns="" id="{15B2A71B-4610-452A-ADA8-D881A73119FE}"/>
                </a:ext>
              </a:extLst>
            </p:cNvPr>
            <p:cNvSpPr txBox="1">
              <a:spLocks noChangeArrowheads="1"/>
            </p:cNvSpPr>
            <p:nvPr/>
          </p:nvSpPr>
          <p:spPr bwMode="auto">
            <a:xfrm>
              <a:off x="2943208" y="3509852"/>
              <a:ext cx="1362092" cy="26316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89" name="TextBox 44">
              <a:extLst>
                <a:ext uri="{FF2B5EF4-FFF2-40B4-BE49-F238E27FC236}">
                  <a16:creationId xmlns:a16="http://schemas.microsoft.com/office/drawing/2014/main" xmlns="" id="{77719392-8B37-4BF7-950F-3399BC93D286}"/>
                </a:ext>
              </a:extLst>
            </p:cNvPr>
            <p:cNvSpPr txBox="1">
              <a:spLocks noChangeArrowheads="1"/>
            </p:cNvSpPr>
            <p:nvPr/>
          </p:nvSpPr>
          <p:spPr bwMode="auto">
            <a:xfrm>
              <a:off x="3227388" y="3183905"/>
              <a:ext cx="10652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grpSp>
      <p:grpSp>
        <p:nvGrpSpPr>
          <p:cNvPr id="10" name="组合 9"/>
          <p:cNvGrpSpPr>
            <a:grpSpLocks/>
          </p:cNvGrpSpPr>
          <p:nvPr/>
        </p:nvGrpSpPr>
        <p:grpSpPr bwMode="auto">
          <a:xfrm>
            <a:off x="5508625" y="2228850"/>
            <a:ext cx="1362075" cy="3913188"/>
            <a:chOff x="4492608" y="2228180"/>
            <a:chExt cx="1362092" cy="3913273"/>
          </a:xfrm>
        </p:grpSpPr>
        <p:grpSp>
          <p:nvGrpSpPr>
            <p:cNvPr id="58390" name="Group 4"/>
            <p:cNvGrpSpPr>
              <a:grpSpLocks/>
            </p:cNvGrpSpPr>
            <p:nvPr/>
          </p:nvGrpSpPr>
          <p:grpSpPr bwMode="auto">
            <a:xfrm>
              <a:off x="4830537" y="2228180"/>
              <a:ext cx="635325" cy="635141"/>
              <a:chOff x="4176641" y="4690564"/>
              <a:chExt cx="768810" cy="768810"/>
            </a:xfrm>
          </p:grpSpPr>
          <p:sp>
            <p:nvSpPr>
              <p:cNvPr id="59" name="Oval 49">
                <a:extLst>
                  <a:ext uri="{FF2B5EF4-FFF2-40B4-BE49-F238E27FC236}">
                    <a16:creationId xmlns:a16="http://schemas.microsoft.com/office/drawing/2014/main" xmlns="" id="{88349246-29BE-422D-95DF-5AB017306F67}"/>
                  </a:ext>
                </a:extLst>
              </p:cNvPr>
              <p:cNvSpPr/>
              <p:nvPr/>
            </p:nvSpPr>
            <p:spPr>
              <a:xfrm>
                <a:off x="4176899" y="4690564"/>
                <a:ext cx="768426" cy="768656"/>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endParaRPr lang="en-US" altLang="zh-CN" dirty="0">
                  <a:solidFill>
                    <a:srgbClr val="FFFFFF"/>
                  </a:solidFill>
                </a:endParaRPr>
              </a:p>
            </p:txBody>
          </p:sp>
          <p:sp>
            <p:nvSpPr>
              <p:cNvPr id="60" name="Freeform 11">
                <a:extLst>
                  <a:ext uri="{FF2B5EF4-FFF2-40B4-BE49-F238E27FC236}">
                    <a16:creationId xmlns:a16="http://schemas.microsoft.com/office/drawing/2014/main" xmlns="" id="{23D961CE-D6DA-44A8-A146-553A24A517E6}"/>
                  </a:ext>
                </a:extLst>
              </p:cNvPr>
              <p:cNvSpPr>
                <a:spLocks noEditPoints="1"/>
              </p:cNvSpPr>
              <p:nvPr/>
            </p:nvSpPr>
            <p:spPr bwMode="auto">
              <a:xfrm>
                <a:off x="4345953" y="4900023"/>
                <a:ext cx="449529" cy="372798"/>
              </a:xfrm>
              <a:custGeom>
                <a:avLst/>
                <a:gdLst>
                  <a:gd name="T0" fmla="*/ 2147483646 w 287"/>
                  <a:gd name="T1" fmla="*/ 2147483646 h 237"/>
                  <a:gd name="T2" fmla="*/ 2147483646 w 287"/>
                  <a:gd name="T3" fmla="*/ 2147483646 h 237"/>
                  <a:gd name="T4" fmla="*/ 2147483646 w 287"/>
                  <a:gd name="T5" fmla="*/ 2147483646 h 237"/>
                  <a:gd name="T6" fmla="*/ 2147483646 w 287"/>
                  <a:gd name="T7" fmla="*/ 2147483646 h 237"/>
                  <a:gd name="T8" fmla="*/ 2147483646 w 287"/>
                  <a:gd name="T9" fmla="*/ 2147483646 h 237"/>
                  <a:gd name="T10" fmla="*/ 2147483646 w 287"/>
                  <a:gd name="T11" fmla="*/ 2147483646 h 237"/>
                  <a:gd name="T12" fmla="*/ 2147483646 w 287"/>
                  <a:gd name="T13" fmla="*/ 2147483646 h 237"/>
                  <a:gd name="T14" fmla="*/ 2147483646 w 287"/>
                  <a:gd name="T15" fmla="*/ 2147483646 h 237"/>
                  <a:gd name="T16" fmla="*/ 2147483646 w 287"/>
                  <a:gd name="T17" fmla="*/ 2147483646 h 237"/>
                  <a:gd name="T18" fmla="*/ 2147483646 w 287"/>
                  <a:gd name="T19" fmla="*/ 2147483646 h 237"/>
                  <a:gd name="T20" fmla="*/ 2147483646 w 287"/>
                  <a:gd name="T21" fmla="*/ 2147483646 h 237"/>
                  <a:gd name="T22" fmla="*/ 2147483646 w 287"/>
                  <a:gd name="T23" fmla="*/ 2147483646 h 237"/>
                  <a:gd name="T24" fmla="*/ 2147483646 w 287"/>
                  <a:gd name="T25" fmla="*/ 2147483646 h 237"/>
                  <a:gd name="T26" fmla="*/ 2147483646 w 287"/>
                  <a:gd name="T27" fmla="*/ 2147483646 h 237"/>
                  <a:gd name="T28" fmla="*/ 2147483646 w 287"/>
                  <a:gd name="T29" fmla="*/ 2147483646 h 237"/>
                  <a:gd name="T30" fmla="*/ 2147483646 w 287"/>
                  <a:gd name="T31" fmla="*/ 2147483646 h 237"/>
                  <a:gd name="T32" fmla="*/ 2147483646 w 287"/>
                  <a:gd name="T33" fmla="*/ 2147483646 h 237"/>
                  <a:gd name="T34" fmla="*/ 2147483646 w 287"/>
                  <a:gd name="T35" fmla="*/ 2147483646 h 237"/>
                  <a:gd name="T36" fmla="*/ 2147483646 w 287"/>
                  <a:gd name="T37" fmla="*/ 2147483646 h 237"/>
                  <a:gd name="T38" fmla="*/ 2147483646 w 287"/>
                  <a:gd name="T39" fmla="*/ 2147483646 h 237"/>
                  <a:gd name="T40" fmla="*/ 2147483646 w 287"/>
                  <a:gd name="T41" fmla="*/ 2147483646 h 237"/>
                  <a:gd name="T42" fmla="*/ 2147483646 w 287"/>
                  <a:gd name="T43" fmla="*/ 2147483646 h 237"/>
                  <a:gd name="T44" fmla="*/ 2147483646 w 287"/>
                  <a:gd name="T45" fmla="*/ 2147483646 h 237"/>
                  <a:gd name="T46" fmla="*/ 2147483646 w 287"/>
                  <a:gd name="T47" fmla="*/ 2147483646 h 237"/>
                  <a:gd name="T48" fmla="*/ 2147483646 w 287"/>
                  <a:gd name="T49" fmla="*/ 2147483646 h 237"/>
                  <a:gd name="T50" fmla="*/ 2147483646 w 287"/>
                  <a:gd name="T51" fmla="*/ 2147483646 h 237"/>
                  <a:gd name="T52" fmla="*/ 2147483646 w 287"/>
                  <a:gd name="T53" fmla="*/ 2147483646 h 237"/>
                  <a:gd name="T54" fmla="*/ 2147483646 w 287"/>
                  <a:gd name="T55" fmla="*/ 2147483646 h 237"/>
                  <a:gd name="T56" fmla="*/ 2147483646 w 287"/>
                  <a:gd name="T57" fmla="*/ 2147483646 h 237"/>
                  <a:gd name="T58" fmla="*/ 2147483646 w 287"/>
                  <a:gd name="T59" fmla="*/ 2147483646 h 237"/>
                  <a:gd name="T60" fmla="*/ 2147483646 w 287"/>
                  <a:gd name="T61" fmla="*/ 2147483646 h 237"/>
                  <a:gd name="T62" fmla="*/ 0 w 287"/>
                  <a:gd name="T63" fmla="*/ 2147483646 h 237"/>
                  <a:gd name="T64" fmla="*/ 0 w 287"/>
                  <a:gd name="T65" fmla="*/ 2147483646 h 237"/>
                  <a:gd name="T66" fmla="*/ 2147483646 w 287"/>
                  <a:gd name="T67" fmla="*/ 2147483646 h 237"/>
                  <a:gd name="T68" fmla="*/ 2147483646 w 287"/>
                  <a:gd name="T69" fmla="*/ 0 h 237"/>
                  <a:gd name="T70" fmla="*/ 2147483646 w 287"/>
                  <a:gd name="T71" fmla="*/ 2147483646 h 237"/>
                  <a:gd name="T72" fmla="*/ 2147483646 w 287"/>
                  <a:gd name="T73" fmla="*/ 2147483646 h 237"/>
                  <a:gd name="T74" fmla="*/ 2147483646 w 287"/>
                  <a:gd name="T75" fmla="*/ 2147483646 h 237"/>
                  <a:gd name="T76" fmla="*/ 2147483646 w 287"/>
                  <a:gd name="T77" fmla="*/ 0 h 237"/>
                  <a:gd name="T78" fmla="*/ 2147483646 w 287"/>
                  <a:gd name="T79" fmla="*/ 2147483646 h 237"/>
                  <a:gd name="T80" fmla="*/ 2147483646 w 287"/>
                  <a:gd name="T81" fmla="*/ 2147483646 h 237"/>
                  <a:gd name="T82" fmla="*/ 2147483646 w 287"/>
                  <a:gd name="T83" fmla="*/ 2147483646 h 237"/>
                  <a:gd name="T84" fmla="*/ 2147483646 w 287"/>
                  <a:gd name="T85" fmla="*/ 2147483646 h 237"/>
                  <a:gd name="T86" fmla="*/ 2147483646 w 287"/>
                  <a:gd name="T87" fmla="*/ 2147483646 h 237"/>
                  <a:gd name="T88" fmla="*/ 2147483646 w 287"/>
                  <a:gd name="T89" fmla="*/ 2147483646 h 237"/>
                  <a:gd name="T90" fmla="*/ 2147483646 w 287"/>
                  <a:gd name="T91" fmla="*/ 2147483646 h 237"/>
                  <a:gd name="T92" fmla="*/ 2147483646 w 287"/>
                  <a:gd name="T93" fmla="*/ 2147483646 h 237"/>
                  <a:gd name="T94" fmla="*/ 2147483646 w 287"/>
                  <a:gd name="T95" fmla="*/ 2147483646 h 237"/>
                  <a:gd name="T96" fmla="*/ 2147483646 w 287"/>
                  <a:gd name="T97" fmla="*/ 2147483646 h 237"/>
                  <a:gd name="T98" fmla="*/ 2147483646 w 287"/>
                  <a:gd name="T99" fmla="*/ 2147483646 h 237"/>
                  <a:gd name="T100" fmla="*/ 2147483646 w 287"/>
                  <a:gd name="T101" fmla="*/ 2147483646 h 237"/>
                  <a:gd name="T102" fmla="*/ 2147483646 w 287"/>
                  <a:gd name="T103" fmla="*/ 2147483646 h 237"/>
                  <a:gd name="T104" fmla="*/ 2147483646 w 287"/>
                  <a:gd name="T105" fmla="*/ 2147483646 h 237"/>
                  <a:gd name="T106" fmla="*/ 2147483646 w 287"/>
                  <a:gd name="T107" fmla="*/ 2147483646 h 237"/>
                  <a:gd name="T108" fmla="*/ 2147483646 w 287"/>
                  <a:gd name="T109" fmla="*/ 2147483646 h 237"/>
                  <a:gd name="T110" fmla="*/ 2147483646 w 287"/>
                  <a:gd name="T111" fmla="*/ 2147483646 h 237"/>
                  <a:gd name="T112" fmla="*/ 2147483646 w 287"/>
                  <a:gd name="T113" fmla="*/ 2147483646 h 237"/>
                  <a:gd name="T114" fmla="*/ 2147483646 w 287"/>
                  <a:gd name="T115" fmla="*/ 2147483646 h 237"/>
                  <a:gd name="T116" fmla="*/ 2147483646 w 287"/>
                  <a:gd name="T117" fmla="*/ 2147483646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p>
            </p:txBody>
          </p:sp>
        </p:grpSp>
        <p:sp>
          <p:nvSpPr>
            <p:cNvPr id="90" name="TextBox 44">
              <a:extLst>
                <a:ext uri="{FF2B5EF4-FFF2-40B4-BE49-F238E27FC236}">
                  <a16:creationId xmlns:a16="http://schemas.microsoft.com/office/drawing/2014/main" xmlns="" id="{122323EB-6DDC-4854-852D-E6E6E7737750}"/>
                </a:ext>
              </a:extLst>
            </p:cNvPr>
            <p:cNvSpPr txBox="1">
              <a:spLocks noChangeArrowheads="1"/>
            </p:cNvSpPr>
            <p:nvPr/>
          </p:nvSpPr>
          <p:spPr bwMode="auto">
            <a:xfrm>
              <a:off x="4492608" y="3509321"/>
              <a:ext cx="1362092" cy="2632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91" name="TextBox 44">
              <a:extLst>
                <a:ext uri="{FF2B5EF4-FFF2-40B4-BE49-F238E27FC236}">
                  <a16:creationId xmlns:a16="http://schemas.microsoft.com/office/drawing/2014/main" xmlns="" id="{E8A9040B-E0EA-41C3-8F12-CD4E8055C985}"/>
                </a:ext>
              </a:extLst>
            </p:cNvPr>
            <p:cNvSpPr txBox="1">
              <a:spLocks noChangeArrowheads="1"/>
            </p:cNvSpPr>
            <p:nvPr/>
          </p:nvSpPr>
          <p:spPr bwMode="auto">
            <a:xfrm>
              <a:off x="4776788" y="3183905"/>
              <a:ext cx="10652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a:grpSpLocks/>
          </p:cNvGrpSpPr>
          <p:nvPr/>
        </p:nvGrpSpPr>
        <p:grpSpPr bwMode="auto">
          <a:xfrm>
            <a:off x="7546975" y="2228850"/>
            <a:ext cx="1362075" cy="3913188"/>
            <a:chOff x="6029308" y="2228706"/>
            <a:chExt cx="1362092" cy="3912747"/>
          </a:xfrm>
        </p:grpSpPr>
        <p:grpSp>
          <p:nvGrpSpPr>
            <p:cNvPr id="58385" name="Group 6"/>
            <p:cNvGrpSpPr>
              <a:grpSpLocks/>
            </p:cNvGrpSpPr>
            <p:nvPr/>
          </p:nvGrpSpPr>
          <p:grpSpPr bwMode="auto">
            <a:xfrm>
              <a:off x="6378629" y="2228706"/>
              <a:ext cx="635325" cy="635141"/>
              <a:chOff x="7195897" y="2336832"/>
              <a:chExt cx="768810" cy="768809"/>
            </a:xfrm>
          </p:grpSpPr>
          <p:sp>
            <p:nvSpPr>
              <p:cNvPr id="47" name="Oval 37">
                <a:extLst>
                  <a:ext uri="{FF2B5EF4-FFF2-40B4-BE49-F238E27FC236}">
                    <a16:creationId xmlns:a16="http://schemas.microsoft.com/office/drawing/2014/main" xmlns="" id="{F86F8A85-1268-43AE-8000-143741A22DD2}"/>
                  </a:ext>
                </a:extLst>
              </p:cNvPr>
              <p:cNvSpPr/>
              <p:nvPr/>
            </p:nvSpPr>
            <p:spPr>
              <a:xfrm>
                <a:off x="7195816" y="2336832"/>
                <a:ext cx="768426" cy="768551"/>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endParaRPr lang="en-US" altLang="zh-CN" dirty="0">
                  <a:solidFill>
                    <a:srgbClr val="FFFFFF"/>
                  </a:solidFill>
                </a:endParaRPr>
              </a:p>
            </p:txBody>
          </p:sp>
          <p:sp>
            <p:nvSpPr>
              <p:cNvPr id="48" name="Shape 162">
                <a:extLst>
                  <a:ext uri="{FF2B5EF4-FFF2-40B4-BE49-F238E27FC236}">
                    <a16:creationId xmlns:a16="http://schemas.microsoft.com/office/drawing/2014/main" xmlns="" id="{61F699AB-A7AE-44BD-B42D-F5A779508657}"/>
                  </a:ext>
                </a:extLst>
              </p:cNvPr>
              <p:cNvSpPr>
                <a:spLocks/>
              </p:cNvSpPr>
              <p:nvPr/>
            </p:nvSpPr>
            <p:spPr bwMode="auto">
              <a:xfrm>
                <a:off x="7361028" y="2523206"/>
                <a:ext cx="416872" cy="36698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close/>
                    <a:moveTo>
                      <a:pt x="6466" y="21600"/>
                    </a:moveTo>
                    <a:lnTo>
                      <a:pt x="6466" y="16643"/>
                    </a:lnTo>
                    <a:lnTo>
                      <a:pt x="3761" y="16643"/>
                    </a:lnTo>
                    <a:lnTo>
                      <a:pt x="3761" y="21600"/>
                    </a:lnTo>
                    <a:lnTo>
                      <a:pt x="6466" y="21600"/>
                    </a:lnTo>
                    <a:close/>
                    <a:moveTo>
                      <a:pt x="10227" y="21600"/>
                    </a:moveTo>
                    <a:lnTo>
                      <a:pt x="7567" y="21600"/>
                    </a:lnTo>
                    <a:lnTo>
                      <a:pt x="7567" y="14817"/>
                    </a:lnTo>
                    <a:lnTo>
                      <a:pt x="10227" y="14817"/>
                    </a:lnTo>
                    <a:lnTo>
                      <a:pt x="10227" y="21600"/>
                    </a:lnTo>
                    <a:close/>
                    <a:moveTo>
                      <a:pt x="14033" y="21600"/>
                    </a:moveTo>
                    <a:lnTo>
                      <a:pt x="11327" y="21600"/>
                    </a:lnTo>
                    <a:lnTo>
                      <a:pt x="11327" y="12313"/>
                    </a:lnTo>
                    <a:lnTo>
                      <a:pt x="14033" y="12313"/>
                    </a:lnTo>
                    <a:lnTo>
                      <a:pt x="14033" y="21600"/>
                    </a:lnTo>
                    <a:close/>
                    <a:moveTo>
                      <a:pt x="17794" y="21600"/>
                    </a:moveTo>
                    <a:lnTo>
                      <a:pt x="15088" y="21600"/>
                    </a:lnTo>
                    <a:lnTo>
                      <a:pt x="15088" y="9861"/>
                    </a:lnTo>
                    <a:lnTo>
                      <a:pt x="17794" y="9861"/>
                    </a:lnTo>
                    <a:lnTo>
                      <a:pt x="17794" y="21600"/>
                    </a:lnTo>
                    <a:close/>
                    <a:moveTo>
                      <a:pt x="18894" y="6783"/>
                    </a:moveTo>
                    <a:lnTo>
                      <a:pt x="18894" y="21600"/>
                    </a:lnTo>
                    <a:lnTo>
                      <a:pt x="21600" y="21600"/>
                    </a:lnTo>
                    <a:lnTo>
                      <a:pt x="21600" y="6783"/>
                    </a:lnTo>
                    <a:lnTo>
                      <a:pt x="18894" y="6783"/>
                    </a:lnTo>
                    <a:close/>
                  </a:path>
                </a:pathLst>
              </a:custGeom>
              <a:solidFill>
                <a:schemeClr val="tx1">
                  <a:lumMod val="50000"/>
                  <a:lumOff val="50000"/>
                </a:schemeClr>
              </a:solidFill>
              <a:ln>
                <a:noFill/>
              </a:ln>
              <a:extLst>
                <a:ext uri="{91240B29-F687-4F45-9708-019B960494DF}">
                  <a14:hiddenLine xmlns:a14="http://schemas.microsoft.com/office/drawing/2010/main" xmlns="" w="12700" cap="flat">
                    <a:solidFill>
                      <a:srgbClr val="000000"/>
                    </a:solidFill>
                    <a:miter lim="400000"/>
                    <a:headEnd/>
                    <a:tailEnd/>
                  </a14:hiddenLine>
                </a:ext>
              </a:extLst>
            </p:spPr>
            <p:txBody>
              <a:bodyPr lIns="0" tIns="0" rIns="0" bIns="0"/>
              <a:lstStyle/>
              <a:p>
                <a:pPr>
                  <a:defRPr/>
                </a:pPr>
                <a:endParaRPr lang="zh-CN" altLang="en-US"/>
              </a:p>
            </p:txBody>
          </p:sp>
        </p:grpSp>
        <p:sp>
          <p:nvSpPr>
            <p:cNvPr id="92" name="TextBox 44">
              <a:extLst>
                <a:ext uri="{FF2B5EF4-FFF2-40B4-BE49-F238E27FC236}">
                  <a16:creationId xmlns:a16="http://schemas.microsoft.com/office/drawing/2014/main" xmlns="" id="{6B7C89EC-2E9A-4215-8280-063904914B28}"/>
                </a:ext>
              </a:extLst>
            </p:cNvPr>
            <p:cNvSpPr txBox="1">
              <a:spLocks noChangeArrowheads="1"/>
            </p:cNvSpPr>
            <p:nvPr/>
          </p:nvSpPr>
          <p:spPr bwMode="auto">
            <a:xfrm>
              <a:off x="6029308" y="3509675"/>
              <a:ext cx="1362092" cy="26317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93" name="TextBox 44">
              <a:extLst>
                <a:ext uri="{FF2B5EF4-FFF2-40B4-BE49-F238E27FC236}">
                  <a16:creationId xmlns:a16="http://schemas.microsoft.com/office/drawing/2014/main" xmlns="" id="{CFCC2200-3A99-4B2F-91B5-FC763B4DC8C2}"/>
                </a:ext>
              </a:extLst>
            </p:cNvPr>
            <p:cNvSpPr txBox="1">
              <a:spLocks noChangeArrowheads="1"/>
            </p:cNvSpPr>
            <p:nvPr/>
          </p:nvSpPr>
          <p:spPr bwMode="auto">
            <a:xfrm>
              <a:off x="6313488" y="3183905"/>
              <a:ext cx="10652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grpSp>
      <p:grpSp>
        <p:nvGrpSpPr>
          <p:cNvPr id="12" name="组合 11"/>
          <p:cNvGrpSpPr>
            <a:grpSpLocks/>
          </p:cNvGrpSpPr>
          <p:nvPr/>
        </p:nvGrpSpPr>
        <p:grpSpPr bwMode="auto">
          <a:xfrm>
            <a:off x="9585325" y="2227263"/>
            <a:ext cx="1362075" cy="3914775"/>
            <a:chOff x="7591408" y="2227917"/>
            <a:chExt cx="1362092" cy="3913536"/>
          </a:xfrm>
        </p:grpSpPr>
        <p:grpSp>
          <p:nvGrpSpPr>
            <p:cNvPr id="58380" name="Group 7"/>
            <p:cNvGrpSpPr>
              <a:grpSpLocks/>
            </p:cNvGrpSpPr>
            <p:nvPr/>
          </p:nvGrpSpPr>
          <p:grpSpPr bwMode="auto">
            <a:xfrm>
              <a:off x="7926721" y="2227917"/>
              <a:ext cx="635325" cy="636454"/>
              <a:chOff x="7586380" y="3502547"/>
              <a:chExt cx="768810" cy="768810"/>
            </a:xfrm>
          </p:grpSpPr>
          <p:sp>
            <p:nvSpPr>
              <p:cNvPr id="50" name="Oval 43">
                <a:extLst>
                  <a:ext uri="{FF2B5EF4-FFF2-40B4-BE49-F238E27FC236}">
                    <a16:creationId xmlns:a16="http://schemas.microsoft.com/office/drawing/2014/main" xmlns="" id="{4A09A823-EF64-469B-AE65-69DB4C303F29}"/>
                  </a:ext>
                </a:extLst>
              </p:cNvPr>
              <p:cNvSpPr/>
              <p:nvPr/>
            </p:nvSpPr>
            <p:spPr>
              <a:xfrm>
                <a:off x="7585961" y="3502547"/>
                <a:ext cx="768426" cy="768728"/>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endParaRPr lang="en-US" altLang="zh-CN" dirty="0">
                  <a:solidFill>
                    <a:srgbClr val="FFFFFF"/>
                  </a:solidFill>
                </a:endParaRPr>
              </a:p>
            </p:txBody>
          </p:sp>
          <p:sp>
            <p:nvSpPr>
              <p:cNvPr id="51" name="Shape 940">
                <a:extLst>
                  <a:ext uri="{FF2B5EF4-FFF2-40B4-BE49-F238E27FC236}">
                    <a16:creationId xmlns:a16="http://schemas.microsoft.com/office/drawing/2014/main" xmlns="" id="{43E76980-9F55-4D16-937F-823E0EE9E2BA}"/>
                  </a:ext>
                </a:extLst>
              </p:cNvPr>
              <p:cNvSpPr>
                <a:spLocks/>
              </p:cNvSpPr>
              <p:nvPr/>
            </p:nvSpPr>
            <p:spPr bwMode="auto">
              <a:xfrm>
                <a:off x="7753093" y="3723005"/>
                <a:ext cx="478346" cy="318227"/>
              </a:xfrm>
              <a:custGeom>
                <a:avLst/>
                <a:gdLst>
                  <a:gd name="T0" fmla="*/ 2147483646 w 21547"/>
                  <a:gd name="T1" fmla="*/ 2147483646 h 21600"/>
                  <a:gd name="T2" fmla="*/ 2147483646 w 21547"/>
                  <a:gd name="T3" fmla="*/ 2147483646 h 21600"/>
                  <a:gd name="T4" fmla="*/ 2147483646 w 21547"/>
                  <a:gd name="T5" fmla="*/ 2147483646 h 21600"/>
                  <a:gd name="T6" fmla="*/ 2147483646 w 21547"/>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tx1">
                  <a:lumMod val="50000"/>
                  <a:lumOff val="50000"/>
                </a:schemeClr>
              </a:solidFill>
              <a:ln>
                <a:noFill/>
              </a:ln>
              <a:extLst>
                <a:ext uri="{91240B29-F687-4F45-9708-019B960494DF}">
                  <a14:hiddenLine xmlns:a14="http://schemas.microsoft.com/office/drawing/2010/main" xmlns="" w="12700" cap="flat">
                    <a:solidFill>
                      <a:srgbClr val="000000"/>
                    </a:solidFill>
                    <a:miter lim="400000"/>
                    <a:headEnd/>
                    <a:tailEnd/>
                  </a14:hiddenLine>
                </a:ext>
              </a:extLst>
            </p:spPr>
            <p:txBody>
              <a:bodyPr lIns="38100" tIns="38100" rIns="38100" bIns="38100" anchor="ctr"/>
              <a:lstStyle/>
              <a:p>
                <a:pPr>
                  <a:defRPr/>
                </a:pPr>
                <a:endParaRPr lang="zh-CN" altLang="en-US"/>
              </a:p>
            </p:txBody>
          </p:sp>
        </p:grpSp>
        <p:sp>
          <p:nvSpPr>
            <p:cNvPr id="94" name="TextBox 44">
              <a:extLst>
                <a:ext uri="{FF2B5EF4-FFF2-40B4-BE49-F238E27FC236}">
                  <a16:creationId xmlns:a16="http://schemas.microsoft.com/office/drawing/2014/main" xmlns="" id="{4B80AB83-0801-4FA3-A099-6E2161C94162}"/>
                </a:ext>
              </a:extLst>
            </p:cNvPr>
            <p:cNvSpPr txBox="1">
              <a:spLocks noChangeArrowheads="1"/>
            </p:cNvSpPr>
            <p:nvPr/>
          </p:nvSpPr>
          <p:spPr bwMode="auto">
            <a:xfrm>
              <a:off x="7591408" y="3510211"/>
              <a:ext cx="1362092" cy="263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a:t>
              </a:r>
            </a:p>
          </p:txBody>
        </p:sp>
        <p:sp>
          <p:nvSpPr>
            <p:cNvPr id="95" name="TextBox 44">
              <a:extLst>
                <a:ext uri="{FF2B5EF4-FFF2-40B4-BE49-F238E27FC236}">
                  <a16:creationId xmlns:a16="http://schemas.microsoft.com/office/drawing/2014/main" xmlns="" id="{06E5355A-B34B-4A55-90A1-ED622105AAB4}"/>
                </a:ext>
              </a:extLst>
            </p:cNvPr>
            <p:cNvSpPr txBox="1">
              <a:spLocks noChangeArrowheads="1"/>
            </p:cNvSpPr>
            <p:nvPr/>
          </p:nvSpPr>
          <p:spPr bwMode="auto">
            <a:xfrm>
              <a:off x="7875588" y="3183905"/>
              <a:ext cx="10652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r>
                <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r>
                <a:rPr lang="en-US" altLang="zh-CN" sz="1400" dirty="0">
                  <a:blipFill>
                    <a:blip r:embed="rId6"/>
                    <a:stretch>
                      <a:fillRect/>
                    </a:stretch>
                  </a:blipFill>
                  <a:latin typeface="方正清刻本悦宋简体" panose="02000000000000000000" pitchFamily="2" charset="-122"/>
                  <a:ea typeface="方正清刻本悦宋简体" panose="02000000000000000000" pitchFamily="2" charset="-122"/>
                </a:rPr>
                <a:t>]</a:t>
              </a:r>
              <a:endParaRPr lang="zh-CN" altLang="en-US" sz="1400" dirty="0">
                <a:blipFill>
                  <a:blip r:embed="rId6"/>
                  <a:stretch>
                    <a:fillRect/>
                  </a:stretch>
                </a:blipFill>
                <a:latin typeface="方正清刻本悦宋简体" panose="02000000000000000000" pitchFamily="2" charset="-122"/>
                <a:ea typeface="方正清刻本悦宋简体" panose="02000000000000000000"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4700588" y="5183188"/>
            <a:ext cx="3041650" cy="804862"/>
            <a:chOff x="4699976" y="5182959"/>
            <a:chExt cx="3042048" cy="804760"/>
          </a:xfrm>
        </p:grpSpPr>
        <p:sp>
          <p:nvSpPr>
            <p:cNvPr id="86023" name="Text Placeholder 33">
              <a:extLst>
                <a:ext uri="{FF2B5EF4-FFF2-40B4-BE49-F238E27FC236}">
                  <a16:creationId xmlns:a16="http://schemas.microsoft.com/office/drawing/2014/main" xmlns="" id="{6A86E6E8-B881-447E-ADBB-7F703C62E2D5}"/>
                </a:ext>
              </a:extLst>
            </p:cNvPr>
            <p:cNvSpPr txBox="1">
              <a:spLocks/>
            </p:cNvSpPr>
            <p:nvPr/>
          </p:nvSpPr>
          <p:spPr bwMode="auto">
            <a:xfrm>
              <a:off x="5285840" y="5182959"/>
              <a:ext cx="2424430" cy="279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685800">
                <a:defRPr sz="4300">
                  <a:solidFill>
                    <a:schemeClr val="tx1"/>
                  </a:solidFill>
                  <a:latin typeface="Calibri" panose="020F0502020204030204" pitchFamily="34" charset="0"/>
                  <a:ea typeface="MS PGothic" panose="020B0600070205080204" pitchFamily="34" charset="-128"/>
                </a:defRPr>
              </a:lvl1pPr>
              <a:lvl2pPr marL="742950" indent="-285750" defTabSz="685800">
                <a:defRPr sz="4300">
                  <a:solidFill>
                    <a:schemeClr val="tx1"/>
                  </a:solidFill>
                  <a:latin typeface="Calibri" panose="020F0502020204030204" pitchFamily="34" charset="0"/>
                  <a:ea typeface="MS PGothic" panose="020B0600070205080204" pitchFamily="34" charset="-128"/>
                </a:defRPr>
              </a:lvl2pPr>
              <a:lvl3pPr marL="1143000" indent="-228600" defTabSz="685800">
                <a:defRPr sz="4300">
                  <a:solidFill>
                    <a:schemeClr val="tx1"/>
                  </a:solidFill>
                  <a:latin typeface="Calibri" panose="020F0502020204030204" pitchFamily="34" charset="0"/>
                  <a:ea typeface="MS PGothic" panose="020B0600070205080204" pitchFamily="34" charset="-128"/>
                </a:defRPr>
              </a:lvl3pPr>
              <a:lvl4pPr marL="1600200" indent="-228600" defTabSz="685800">
                <a:defRPr sz="4300">
                  <a:solidFill>
                    <a:schemeClr val="tx1"/>
                  </a:solidFill>
                  <a:latin typeface="Calibri" panose="020F0502020204030204" pitchFamily="34" charset="0"/>
                  <a:ea typeface="MS PGothic" panose="020B0600070205080204" pitchFamily="34" charset="-128"/>
                </a:defRPr>
              </a:lvl4pPr>
              <a:lvl5pPr marL="2057400" indent="-228600" defTabSz="685800">
                <a:defRPr sz="4300">
                  <a:solidFill>
                    <a:schemeClr val="tx1"/>
                  </a:solidFill>
                  <a:latin typeface="Calibri" panose="020F0502020204030204" pitchFamily="34" charset="0"/>
                  <a:ea typeface="MS PGothic" panose="020B0600070205080204" pitchFamily="34" charset="-128"/>
                </a:defRPr>
              </a:lvl5pPr>
              <a:lvl6pPr marL="25146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lnSpc>
                  <a:spcPct val="125000"/>
                </a:lnSpc>
                <a:buFont typeface="Arial" panose="020B0604020202020204" pitchFamily="34" charset="0"/>
                <a:buNone/>
                <a:defRPr/>
              </a:pPr>
              <a:r>
                <a:rPr lang="en-AU" altLang="zh-CN" sz="1300" b="1">
                  <a:latin typeface="+mn-lt"/>
                  <a:cs typeface="Open Sans" panose="020B0606030504020204" pitchFamily="34" charset="0"/>
                  <a:sym typeface="+mn-lt"/>
                </a:rPr>
                <a:t>OUR PHONE</a:t>
              </a:r>
            </a:p>
          </p:txBody>
        </p:sp>
        <p:sp>
          <p:nvSpPr>
            <p:cNvPr id="86025" name="Rectangle 22">
              <a:extLst>
                <a:ext uri="{FF2B5EF4-FFF2-40B4-BE49-F238E27FC236}">
                  <a16:creationId xmlns:a16="http://schemas.microsoft.com/office/drawing/2014/main" xmlns="" id="{02B5E46C-DCC8-4746-A523-EBD69FBA392F}"/>
                </a:ext>
              </a:extLst>
            </p:cNvPr>
            <p:cNvSpPr>
              <a:spLocks noChangeArrowheads="1"/>
            </p:cNvSpPr>
            <p:nvPr/>
          </p:nvSpPr>
          <p:spPr bwMode="auto">
            <a:xfrm>
              <a:off x="5192165" y="5433752"/>
              <a:ext cx="2549859" cy="553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0" tIns="45705" rIns="91410" bIns="45705">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lnSpc>
                  <a:spcPct val="150000"/>
                </a:lnSpc>
                <a:defRPr/>
              </a:pPr>
              <a:r>
                <a:rPr lang="en-US" altLang="zh-CN" sz="1000">
                  <a:latin typeface="+mn-lt"/>
                  <a:cs typeface="Open Sans Light" panose="020B0306030504020204" pitchFamily="34" charset="0"/>
                  <a:sym typeface="+mn-lt"/>
                </a:rPr>
                <a:t>Creativity is the key to success in the future, and primary education.</a:t>
              </a:r>
            </a:p>
          </p:txBody>
        </p:sp>
        <p:sp>
          <p:nvSpPr>
            <p:cNvPr id="86029" name="Freeform 107">
              <a:extLst>
                <a:ext uri="{FF2B5EF4-FFF2-40B4-BE49-F238E27FC236}">
                  <a16:creationId xmlns:a16="http://schemas.microsoft.com/office/drawing/2014/main" xmlns="" id="{5312F8B7-7B18-46EA-B60F-53092C5FF374}"/>
                </a:ext>
              </a:extLst>
            </p:cNvPr>
            <p:cNvSpPr>
              <a:spLocks/>
            </p:cNvSpPr>
            <p:nvPr/>
          </p:nvSpPr>
          <p:spPr bwMode="auto">
            <a:xfrm>
              <a:off x="4699976" y="5368672"/>
              <a:ext cx="268322" cy="282539"/>
            </a:xfrm>
            <a:custGeom>
              <a:avLst/>
              <a:gdLst>
                <a:gd name="T0" fmla="*/ 104 w 108"/>
                <a:gd name="T1" fmla="*/ 88 h 114"/>
                <a:gd name="T2" fmla="*/ 103 w 108"/>
                <a:gd name="T3" fmla="*/ 87 h 114"/>
                <a:gd name="T4" fmla="*/ 78 w 108"/>
                <a:gd name="T5" fmla="*/ 76 h 114"/>
                <a:gd name="T6" fmla="*/ 77 w 108"/>
                <a:gd name="T7" fmla="*/ 76 h 114"/>
                <a:gd name="T8" fmla="*/ 64 w 108"/>
                <a:gd name="T9" fmla="*/ 86 h 114"/>
                <a:gd name="T10" fmla="*/ 41 w 108"/>
                <a:gd name="T11" fmla="*/ 67 h 114"/>
                <a:gd name="T12" fmla="*/ 26 w 108"/>
                <a:gd name="T13" fmla="*/ 44 h 114"/>
                <a:gd name="T14" fmla="*/ 37 w 108"/>
                <a:gd name="T15" fmla="*/ 30 h 114"/>
                <a:gd name="T16" fmla="*/ 30 w 108"/>
                <a:gd name="T17" fmla="*/ 4 h 114"/>
                <a:gd name="T18" fmla="*/ 29 w 108"/>
                <a:gd name="T19" fmla="*/ 4 h 114"/>
                <a:gd name="T20" fmla="*/ 18 w 108"/>
                <a:gd name="T21" fmla="*/ 0 h 114"/>
                <a:gd name="T22" fmla="*/ 16 w 108"/>
                <a:gd name="T23" fmla="*/ 2 h 114"/>
                <a:gd name="T24" fmla="*/ 3 w 108"/>
                <a:gd name="T25" fmla="*/ 14 h 114"/>
                <a:gd name="T26" fmla="*/ 26 w 108"/>
                <a:gd name="T27" fmla="*/ 83 h 114"/>
                <a:gd name="T28" fmla="*/ 89 w 108"/>
                <a:gd name="T29" fmla="*/ 113 h 114"/>
                <a:gd name="T30" fmla="*/ 89 w 108"/>
                <a:gd name="T31" fmla="*/ 113 h 114"/>
                <a:gd name="T32" fmla="*/ 90 w 108"/>
                <a:gd name="T33" fmla="*/ 112 h 114"/>
                <a:gd name="T34" fmla="*/ 104 w 108"/>
                <a:gd name="T35" fmla="*/ 101 h 114"/>
                <a:gd name="T36" fmla="*/ 104 w 108"/>
                <a:gd name="T37" fmla="*/ 88 h 1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8" h="114">
                  <a:moveTo>
                    <a:pt x="104" y="88"/>
                  </a:moveTo>
                  <a:cubicBezTo>
                    <a:pt x="103" y="87"/>
                    <a:pt x="103" y="87"/>
                    <a:pt x="103" y="87"/>
                  </a:cubicBezTo>
                  <a:cubicBezTo>
                    <a:pt x="101" y="83"/>
                    <a:pt x="80" y="76"/>
                    <a:pt x="78" y="76"/>
                  </a:cubicBezTo>
                  <a:cubicBezTo>
                    <a:pt x="77" y="76"/>
                    <a:pt x="77" y="76"/>
                    <a:pt x="77" y="76"/>
                  </a:cubicBezTo>
                  <a:cubicBezTo>
                    <a:pt x="74" y="77"/>
                    <a:pt x="70" y="80"/>
                    <a:pt x="64" y="86"/>
                  </a:cubicBezTo>
                  <a:cubicBezTo>
                    <a:pt x="56" y="82"/>
                    <a:pt x="46" y="73"/>
                    <a:pt x="41" y="67"/>
                  </a:cubicBezTo>
                  <a:cubicBezTo>
                    <a:pt x="35" y="61"/>
                    <a:pt x="29" y="51"/>
                    <a:pt x="26" y="44"/>
                  </a:cubicBezTo>
                  <a:cubicBezTo>
                    <a:pt x="34" y="37"/>
                    <a:pt x="37" y="34"/>
                    <a:pt x="37" y="30"/>
                  </a:cubicBezTo>
                  <a:cubicBezTo>
                    <a:pt x="38" y="29"/>
                    <a:pt x="34" y="7"/>
                    <a:pt x="30" y="4"/>
                  </a:cubicBezTo>
                  <a:cubicBezTo>
                    <a:pt x="29" y="4"/>
                    <a:pt x="29" y="4"/>
                    <a:pt x="29" y="4"/>
                  </a:cubicBezTo>
                  <a:cubicBezTo>
                    <a:pt x="26" y="2"/>
                    <a:pt x="23" y="0"/>
                    <a:pt x="18" y="0"/>
                  </a:cubicBezTo>
                  <a:cubicBezTo>
                    <a:pt x="17" y="1"/>
                    <a:pt x="16" y="1"/>
                    <a:pt x="16" y="2"/>
                  </a:cubicBezTo>
                  <a:cubicBezTo>
                    <a:pt x="13" y="3"/>
                    <a:pt x="6" y="8"/>
                    <a:pt x="3" y="14"/>
                  </a:cubicBezTo>
                  <a:cubicBezTo>
                    <a:pt x="1" y="18"/>
                    <a:pt x="0" y="53"/>
                    <a:pt x="26" y="83"/>
                  </a:cubicBezTo>
                  <a:cubicBezTo>
                    <a:pt x="52" y="112"/>
                    <a:pt x="84" y="114"/>
                    <a:pt x="89" y="113"/>
                  </a:cubicBezTo>
                  <a:cubicBezTo>
                    <a:pt x="89" y="113"/>
                    <a:pt x="89" y="113"/>
                    <a:pt x="89" y="113"/>
                  </a:cubicBezTo>
                  <a:cubicBezTo>
                    <a:pt x="90" y="112"/>
                    <a:pt x="90" y="112"/>
                    <a:pt x="90" y="112"/>
                  </a:cubicBezTo>
                  <a:cubicBezTo>
                    <a:pt x="96" y="110"/>
                    <a:pt x="102" y="104"/>
                    <a:pt x="104" y="101"/>
                  </a:cubicBezTo>
                  <a:cubicBezTo>
                    <a:pt x="108" y="97"/>
                    <a:pt x="105" y="91"/>
                    <a:pt x="104" y="88"/>
                  </a:cubicBezTo>
                  <a:close/>
                </a:path>
              </a:pathLst>
            </a:custGeom>
            <a:solidFill>
              <a:schemeClr val="bg1">
                <a:lumMod val="65000"/>
              </a:schemeClr>
            </a:solidFill>
            <a:ln>
              <a:noFill/>
            </a:ln>
            <a:extLst/>
          </p:spPr>
          <p:txBody>
            <a:bodyPr/>
            <a:lstStyle/>
            <a:p>
              <a:pPr eaLnBrk="1" hangingPunct="1">
                <a:defRPr/>
              </a:pPr>
              <a:endParaRPr lang="zh-CN" altLang="en-US">
                <a:latin typeface="+mn-lt"/>
                <a:sym typeface="+mn-lt"/>
              </a:endParaRPr>
            </a:p>
          </p:txBody>
        </p:sp>
      </p:grpSp>
      <p:grpSp>
        <p:nvGrpSpPr>
          <p:cNvPr id="9" name="组合 8"/>
          <p:cNvGrpSpPr>
            <a:grpSpLocks/>
          </p:cNvGrpSpPr>
          <p:nvPr/>
        </p:nvGrpSpPr>
        <p:grpSpPr bwMode="auto">
          <a:xfrm>
            <a:off x="8269288" y="5183188"/>
            <a:ext cx="3048000" cy="804862"/>
            <a:chOff x="8269799" y="5182959"/>
            <a:chExt cx="3047603" cy="805554"/>
          </a:xfrm>
        </p:grpSpPr>
        <p:sp>
          <p:nvSpPr>
            <p:cNvPr id="86026" name="Text Placeholder 33">
              <a:extLst>
                <a:ext uri="{FF2B5EF4-FFF2-40B4-BE49-F238E27FC236}">
                  <a16:creationId xmlns:a16="http://schemas.microsoft.com/office/drawing/2014/main" xmlns="" id="{5FAA3832-3DD2-43C3-ACB0-385993C75193}"/>
                </a:ext>
              </a:extLst>
            </p:cNvPr>
            <p:cNvSpPr txBox="1">
              <a:spLocks/>
            </p:cNvSpPr>
            <p:nvPr/>
          </p:nvSpPr>
          <p:spPr bwMode="auto">
            <a:xfrm>
              <a:off x="8858684" y="5182959"/>
              <a:ext cx="2423797" cy="279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685800">
                <a:defRPr sz="4300">
                  <a:solidFill>
                    <a:schemeClr val="tx1"/>
                  </a:solidFill>
                  <a:latin typeface="Calibri" panose="020F0502020204030204" pitchFamily="34" charset="0"/>
                  <a:ea typeface="MS PGothic" panose="020B0600070205080204" pitchFamily="34" charset="-128"/>
                </a:defRPr>
              </a:lvl1pPr>
              <a:lvl2pPr marL="742950" indent="-285750" defTabSz="685800">
                <a:defRPr sz="4300">
                  <a:solidFill>
                    <a:schemeClr val="tx1"/>
                  </a:solidFill>
                  <a:latin typeface="Calibri" panose="020F0502020204030204" pitchFamily="34" charset="0"/>
                  <a:ea typeface="MS PGothic" panose="020B0600070205080204" pitchFamily="34" charset="-128"/>
                </a:defRPr>
              </a:lvl2pPr>
              <a:lvl3pPr marL="1143000" indent="-228600" defTabSz="685800">
                <a:defRPr sz="4300">
                  <a:solidFill>
                    <a:schemeClr val="tx1"/>
                  </a:solidFill>
                  <a:latin typeface="Calibri" panose="020F0502020204030204" pitchFamily="34" charset="0"/>
                  <a:ea typeface="MS PGothic" panose="020B0600070205080204" pitchFamily="34" charset="-128"/>
                </a:defRPr>
              </a:lvl3pPr>
              <a:lvl4pPr marL="1600200" indent="-228600" defTabSz="685800">
                <a:defRPr sz="4300">
                  <a:solidFill>
                    <a:schemeClr val="tx1"/>
                  </a:solidFill>
                  <a:latin typeface="Calibri" panose="020F0502020204030204" pitchFamily="34" charset="0"/>
                  <a:ea typeface="MS PGothic" panose="020B0600070205080204" pitchFamily="34" charset="-128"/>
                </a:defRPr>
              </a:lvl4pPr>
              <a:lvl5pPr marL="2057400" indent="-228600" defTabSz="685800">
                <a:defRPr sz="4300">
                  <a:solidFill>
                    <a:schemeClr val="tx1"/>
                  </a:solidFill>
                  <a:latin typeface="Calibri" panose="020F0502020204030204" pitchFamily="34" charset="0"/>
                  <a:ea typeface="MS PGothic" panose="020B0600070205080204" pitchFamily="34" charset="-128"/>
                </a:defRPr>
              </a:lvl5pPr>
              <a:lvl6pPr marL="25146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lnSpc>
                  <a:spcPct val="125000"/>
                </a:lnSpc>
                <a:buFont typeface="Arial" panose="020B0604020202020204" pitchFamily="34" charset="0"/>
                <a:buNone/>
                <a:defRPr/>
              </a:pPr>
              <a:r>
                <a:rPr lang="en-AU" altLang="zh-CN" sz="1300" b="1">
                  <a:latin typeface="+mn-lt"/>
                  <a:cs typeface="Open Sans" panose="020B0606030504020204" pitchFamily="34" charset="0"/>
                  <a:sym typeface="+mn-lt"/>
                </a:rPr>
                <a:t>OUR WEBSITE</a:t>
              </a:r>
            </a:p>
          </p:txBody>
        </p:sp>
        <p:sp>
          <p:nvSpPr>
            <p:cNvPr id="86028" name="Rectangle 27">
              <a:extLst>
                <a:ext uri="{FF2B5EF4-FFF2-40B4-BE49-F238E27FC236}">
                  <a16:creationId xmlns:a16="http://schemas.microsoft.com/office/drawing/2014/main" xmlns="" id="{D187A554-C033-4EA5-8311-50C64F4B143F}"/>
                </a:ext>
              </a:extLst>
            </p:cNvPr>
            <p:cNvSpPr>
              <a:spLocks noChangeArrowheads="1"/>
            </p:cNvSpPr>
            <p:nvPr/>
          </p:nvSpPr>
          <p:spPr bwMode="auto">
            <a:xfrm>
              <a:off x="8769796" y="5434000"/>
              <a:ext cx="2547606" cy="554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0" tIns="45705" rIns="91410" bIns="45705">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lnSpc>
                  <a:spcPct val="150000"/>
                </a:lnSpc>
                <a:defRPr/>
              </a:pPr>
              <a:r>
                <a:rPr lang="en-US" altLang="zh-CN" sz="1000">
                  <a:latin typeface="+mn-lt"/>
                  <a:cs typeface="Open Sans Light" panose="020B0306030504020204" pitchFamily="34" charset="0"/>
                  <a:sym typeface="+mn-lt"/>
                </a:rPr>
                <a:t>Creativity is the key to success in the future, and primary education.</a:t>
              </a:r>
            </a:p>
          </p:txBody>
        </p:sp>
        <p:sp>
          <p:nvSpPr>
            <p:cNvPr id="86031" name="Freeform 78">
              <a:extLst>
                <a:ext uri="{FF2B5EF4-FFF2-40B4-BE49-F238E27FC236}">
                  <a16:creationId xmlns:a16="http://schemas.microsoft.com/office/drawing/2014/main" xmlns="" id="{6798AF95-9ADD-45D3-ACC6-6E6044214E9A}"/>
                </a:ext>
              </a:extLst>
            </p:cNvPr>
            <p:cNvSpPr>
              <a:spLocks noEditPoints="1"/>
            </p:cNvSpPr>
            <p:nvPr/>
          </p:nvSpPr>
          <p:spPr bwMode="auto">
            <a:xfrm>
              <a:off x="8269799" y="5384744"/>
              <a:ext cx="293649" cy="293941"/>
            </a:xfrm>
            <a:custGeom>
              <a:avLst/>
              <a:gdLst>
                <a:gd name="T0" fmla="*/ 59 w 62"/>
                <a:gd name="T1" fmla="*/ 54 h 62"/>
                <a:gd name="T2" fmla="*/ 53 w 62"/>
                <a:gd name="T3" fmla="*/ 59 h 62"/>
                <a:gd name="T4" fmla="*/ 45 w 62"/>
                <a:gd name="T5" fmla="*/ 62 h 62"/>
                <a:gd name="T6" fmla="*/ 38 w 62"/>
                <a:gd name="T7" fmla="*/ 59 h 62"/>
                <a:gd name="T8" fmla="*/ 30 w 62"/>
                <a:gd name="T9" fmla="*/ 51 h 62"/>
                <a:gd name="T10" fmla="*/ 27 w 62"/>
                <a:gd name="T11" fmla="*/ 43 h 62"/>
                <a:gd name="T12" fmla="*/ 30 w 62"/>
                <a:gd name="T13" fmla="*/ 36 h 62"/>
                <a:gd name="T14" fmla="*/ 27 w 62"/>
                <a:gd name="T15" fmla="*/ 32 h 62"/>
                <a:gd name="T16" fmla="*/ 19 w 62"/>
                <a:gd name="T17" fmla="*/ 36 h 62"/>
                <a:gd name="T18" fmla="*/ 11 w 62"/>
                <a:gd name="T19" fmla="*/ 32 h 62"/>
                <a:gd name="T20" fmla="*/ 3 w 62"/>
                <a:gd name="T21" fmla="*/ 24 h 62"/>
                <a:gd name="T22" fmla="*/ 0 w 62"/>
                <a:gd name="T23" fmla="*/ 17 h 62"/>
                <a:gd name="T24" fmla="*/ 3 w 62"/>
                <a:gd name="T25" fmla="*/ 9 h 62"/>
                <a:gd name="T26" fmla="*/ 9 w 62"/>
                <a:gd name="T27" fmla="*/ 3 h 62"/>
                <a:gd name="T28" fmla="*/ 17 w 62"/>
                <a:gd name="T29" fmla="*/ 0 h 62"/>
                <a:gd name="T30" fmla="*/ 24 w 62"/>
                <a:gd name="T31" fmla="*/ 4 h 62"/>
                <a:gd name="T32" fmla="*/ 32 w 62"/>
                <a:gd name="T33" fmla="*/ 11 h 62"/>
                <a:gd name="T34" fmla="*/ 35 w 62"/>
                <a:gd name="T35" fmla="*/ 19 h 62"/>
                <a:gd name="T36" fmla="*/ 32 w 62"/>
                <a:gd name="T37" fmla="*/ 27 h 62"/>
                <a:gd name="T38" fmla="*/ 35 w 62"/>
                <a:gd name="T39" fmla="*/ 30 h 62"/>
                <a:gd name="T40" fmla="*/ 43 w 62"/>
                <a:gd name="T41" fmla="*/ 27 h 62"/>
                <a:gd name="T42" fmla="*/ 51 w 62"/>
                <a:gd name="T43" fmla="*/ 30 h 62"/>
                <a:gd name="T44" fmla="*/ 59 w 62"/>
                <a:gd name="T45" fmla="*/ 38 h 62"/>
                <a:gd name="T46" fmla="*/ 62 w 62"/>
                <a:gd name="T47" fmla="*/ 46 h 62"/>
                <a:gd name="T48" fmla="*/ 59 w 62"/>
                <a:gd name="T49" fmla="*/ 54 h 62"/>
                <a:gd name="T50" fmla="*/ 27 w 62"/>
                <a:gd name="T51" fmla="*/ 17 h 62"/>
                <a:gd name="T52" fmla="*/ 19 w 62"/>
                <a:gd name="T53" fmla="*/ 9 h 62"/>
                <a:gd name="T54" fmla="*/ 17 w 62"/>
                <a:gd name="T55" fmla="*/ 8 h 62"/>
                <a:gd name="T56" fmla="*/ 14 w 62"/>
                <a:gd name="T57" fmla="*/ 9 h 62"/>
                <a:gd name="T58" fmla="*/ 8 w 62"/>
                <a:gd name="T59" fmla="*/ 14 h 62"/>
                <a:gd name="T60" fmla="*/ 7 w 62"/>
                <a:gd name="T61" fmla="*/ 17 h 62"/>
                <a:gd name="T62" fmla="*/ 8 w 62"/>
                <a:gd name="T63" fmla="*/ 19 h 62"/>
                <a:gd name="T64" fmla="*/ 16 w 62"/>
                <a:gd name="T65" fmla="*/ 27 h 62"/>
                <a:gd name="T66" fmla="*/ 19 w 62"/>
                <a:gd name="T67" fmla="*/ 28 h 62"/>
                <a:gd name="T68" fmla="*/ 22 w 62"/>
                <a:gd name="T69" fmla="*/ 27 h 62"/>
                <a:gd name="T70" fmla="*/ 19 w 62"/>
                <a:gd name="T71" fmla="*/ 23 h 62"/>
                <a:gd name="T72" fmla="*/ 23 w 62"/>
                <a:gd name="T73" fmla="*/ 19 h 62"/>
                <a:gd name="T74" fmla="*/ 27 w 62"/>
                <a:gd name="T75" fmla="*/ 22 h 62"/>
                <a:gd name="T76" fmla="*/ 28 w 62"/>
                <a:gd name="T77" fmla="*/ 19 h 62"/>
                <a:gd name="T78" fmla="*/ 27 w 62"/>
                <a:gd name="T79" fmla="*/ 17 h 62"/>
                <a:gd name="T80" fmla="*/ 54 w 62"/>
                <a:gd name="T81" fmla="*/ 43 h 62"/>
                <a:gd name="T82" fmla="*/ 46 w 62"/>
                <a:gd name="T83" fmla="*/ 35 h 62"/>
                <a:gd name="T84" fmla="*/ 43 w 62"/>
                <a:gd name="T85" fmla="*/ 34 h 62"/>
                <a:gd name="T86" fmla="*/ 40 w 62"/>
                <a:gd name="T87" fmla="*/ 36 h 62"/>
                <a:gd name="T88" fmla="*/ 43 w 62"/>
                <a:gd name="T89" fmla="*/ 40 h 62"/>
                <a:gd name="T90" fmla="*/ 40 w 62"/>
                <a:gd name="T91" fmla="*/ 43 h 62"/>
                <a:gd name="T92" fmla="*/ 35 w 62"/>
                <a:gd name="T93" fmla="*/ 41 h 62"/>
                <a:gd name="T94" fmla="*/ 34 w 62"/>
                <a:gd name="T95" fmla="*/ 43 h 62"/>
                <a:gd name="T96" fmla="*/ 35 w 62"/>
                <a:gd name="T97" fmla="*/ 46 h 62"/>
                <a:gd name="T98" fmla="*/ 43 w 62"/>
                <a:gd name="T99" fmla="*/ 54 h 62"/>
                <a:gd name="T100" fmla="*/ 45 w 62"/>
                <a:gd name="T101" fmla="*/ 55 h 62"/>
                <a:gd name="T102" fmla="*/ 48 w 62"/>
                <a:gd name="T103" fmla="*/ 54 h 62"/>
                <a:gd name="T104" fmla="*/ 54 w 62"/>
                <a:gd name="T105" fmla="*/ 48 h 62"/>
                <a:gd name="T106" fmla="*/ 55 w 62"/>
                <a:gd name="T107" fmla="*/ 46 h 62"/>
                <a:gd name="T108" fmla="*/ 54 w 62"/>
                <a:gd name="T109" fmla="*/ 43 h 6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2" h="62">
                  <a:moveTo>
                    <a:pt x="59" y="54"/>
                  </a:moveTo>
                  <a:cubicBezTo>
                    <a:pt x="53" y="59"/>
                    <a:pt x="53" y="59"/>
                    <a:pt x="53" y="59"/>
                  </a:cubicBezTo>
                  <a:cubicBezTo>
                    <a:pt x="51" y="61"/>
                    <a:pt x="48" y="62"/>
                    <a:pt x="45" y="62"/>
                  </a:cubicBezTo>
                  <a:cubicBezTo>
                    <a:pt x="43" y="62"/>
                    <a:pt x="40" y="61"/>
                    <a:pt x="38" y="59"/>
                  </a:cubicBezTo>
                  <a:cubicBezTo>
                    <a:pt x="30" y="51"/>
                    <a:pt x="30" y="51"/>
                    <a:pt x="30" y="51"/>
                  </a:cubicBezTo>
                  <a:cubicBezTo>
                    <a:pt x="28" y="49"/>
                    <a:pt x="27" y="46"/>
                    <a:pt x="27" y="43"/>
                  </a:cubicBezTo>
                  <a:cubicBezTo>
                    <a:pt x="27" y="40"/>
                    <a:pt x="28" y="38"/>
                    <a:pt x="30" y="36"/>
                  </a:cubicBezTo>
                  <a:cubicBezTo>
                    <a:pt x="27" y="32"/>
                    <a:pt x="27" y="32"/>
                    <a:pt x="27" y="32"/>
                  </a:cubicBezTo>
                  <a:cubicBezTo>
                    <a:pt x="25" y="34"/>
                    <a:pt x="22" y="36"/>
                    <a:pt x="19" y="36"/>
                  </a:cubicBezTo>
                  <a:cubicBezTo>
                    <a:pt x="16" y="36"/>
                    <a:pt x="13" y="34"/>
                    <a:pt x="11" y="32"/>
                  </a:cubicBezTo>
                  <a:cubicBezTo>
                    <a:pt x="3" y="24"/>
                    <a:pt x="3" y="24"/>
                    <a:pt x="3" y="24"/>
                  </a:cubicBezTo>
                  <a:cubicBezTo>
                    <a:pt x="1" y="22"/>
                    <a:pt x="0" y="20"/>
                    <a:pt x="0" y="17"/>
                  </a:cubicBezTo>
                  <a:cubicBezTo>
                    <a:pt x="0" y="14"/>
                    <a:pt x="1" y="11"/>
                    <a:pt x="3" y="9"/>
                  </a:cubicBezTo>
                  <a:cubicBezTo>
                    <a:pt x="9" y="3"/>
                    <a:pt x="9" y="3"/>
                    <a:pt x="9" y="3"/>
                  </a:cubicBezTo>
                  <a:cubicBezTo>
                    <a:pt x="11" y="1"/>
                    <a:pt x="14" y="0"/>
                    <a:pt x="17" y="0"/>
                  </a:cubicBezTo>
                  <a:cubicBezTo>
                    <a:pt x="19" y="0"/>
                    <a:pt x="22" y="1"/>
                    <a:pt x="24" y="4"/>
                  </a:cubicBezTo>
                  <a:cubicBezTo>
                    <a:pt x="32" y="11"/>
                    <a:pt x="32" y="11"/>
                    <a:pt x="32" y="11"/>
                  </a:cubicBezTo>
                  <a:cubicBezTo>
                    <a:pt x="34" y="13"/>
                    <a:pt x="35" y="16"/>
                    <a:pt x="35" y="19"/>
                  </a:cubicBezTo>
                  <a:cubicBezTo>
                    <a:pt x="35" y="22"/>
                    <a:pt x="34" y="25"/>
                    <a:pt x="32" y="27"/>
                  </a:cubicBezTo>
                  <a:cubicBezTo>
                    <a:pt x="35" y="30"/>
                    <a:pt x="35" y="30"/>
                    <a:pt x="35" y="30"/>
                  </a:cubicBezTo>
                  <a:cubicBezTo>
                    <a:pt x="37" y="28"/>
                    <a:pt x="40" y="27"/>
                    <a:pt x="43" y="27"/>
                  </a:cubicBezTo>
                  <a:cubicBezTo>
                    <a:pt x="46" y="27"/>
                    <a:pt x="49" y="28"/>
                    <a:pt x="51" y="30"/>
                  </a:cubicBezTo>
                  <a:cubicBezTo>
                    <a:pt x="59" y="38"/>
                    <a:pt x="59" y="38"/>
                    <a:pt x="59" y="38"/>
                  </a:cubicBezTo>
                  <a:cubicBezTo>
                    <a:pt x="61" y="40"/>
                    <a:pt x="62" y="43"/>
                    <a:pt x="62" y="46"/>
                  </a:cubicBezTo>
                  <a:cubicBezTo>
                    <a:pt x="62" y="49"/>
                    <a:pt x="61" y="52"/>
                    <a:pt x="59" y="54"/>
                  </a:cubicBezTo>
                  <a:close/>
                  <a:moveTo>
                    <a:pt x="27" y="17"/>
                  </a:moveTo>
                  <a:cubicBezTo>
                    <a:pt x="19" y="9"/>
                    <a:pt x="19" y="9"/>
                    <a:pt x="19" y="9"/>
                  </a:cubicBezTo>
                  <a:cubicBezTo>
                    <a:pt x="18" y="8"/>
                    <a:pt x="18" y="8"/>
                    <a:pt x="17" y="8"/>
                  </a:cubicBezTo>
                  <a:cubicBezTo>
                    <a:pt x="16" y="8"/>
                    <a:pt x="15" y="8"/>
                    <a:pt x="14" y="9"/>
                  </a:cubicBezTo>
                  <a:cubicBezTo>
                    <a:pt x="8" y="14"/>
                    <a:pt x="8" y="14"/>
                    <a:pt x="8" y="14"/>
                  </a:cubicBezTo>
                  <a:cubicBezTo>
                    <a:pt x="8" y="15"/>
                    <a:pt x="7" y="16"/>
                    <a:pt x="7" y="17"/>
                  </a:cubicBezTo>
                  <a:cubicBezTo>
                    <a:pt x="7" y="18"/>
                    <a:pt x="8" y="19"/>
                    <a:pt x="8" y="19"/>
                  </a:cubicBezTo>
                  <a:cubicBezTo>
                    <a:pt x="16" y="27"/>
                    <a:pt x="16" y="27"/>
                    <a:pt x="16" y="27"/>
                  </a:cubicBezTo>
                  <a:cubicBezTo>
                    <a:pt x="17" y="28"/>
                    <a:pt x="18" y="28"/>
                    <a:pt x="19" y="28"/>
                  </a:cubicBezTo>
                  <a:cubicBezTo>
                    <a:pt x="20" y="28"/>
                    <a:pt x="21" y="28"/>
                    <a:pt x="22" y="27"/>
                  </a:cubicBezTo>
                  <a:cubicBezTo>
                    <a:pt x="20" y="26"/>
                    <a:pt x="19" y="25"/>
                    <a:pt x="19" y="23"/>
                  </a:cubicBezTo>
                  <a:cubicBezTo>
                    <a:pt x="19" y="21"/>
                    <a:pt x="21" y="19"/>
                    <a:pt x="23" y="19"/>
                  </a:cubicBezTo>
                  <a:cubicBezTo>
                    <a:pt x="24" y="19"/>
                    <a:pt x="26" y="21"/>
                    <a:pt x="27" y="22"/>
                  </a:cubicBezTo>
                  <a:cubicBezTo>
                    <a:pt x="28" y="21"/>
                    <a:pt x="28" y="20"/>
                    <a:pt x="28" y="19"/>
                  </a:cubicBezTo>
                  <a:cubicBezTo>
                    <a:pt x="28" y="18"/>
                    <a:pt x="28" y="17"/>
                    <a:pt x="27" y="17"/>
                  </a:cubicBezTo>
                  <a:close/>
                  <a:moveTo>
                    <a:pt x="54" y="43"/>
                  </a:moveTo>
                  <a:cubicBezTo>
                    <a:pt x="46" y="35"/>
                    <a:pt x="46" y="35"/>
                    <a:pt x="46" y="35"/>
                  </a:cubicBezTo>
                  <a:cubicBezTo>
                    <a:pt x="45" y="35"/>
                    <a:pt x="44" y="34"/>
                    <a:pt x="43" y="34"/>
                  </a:cubicBezTo>
                  <a:cubicBezTo>
                    <a:pt x="42" y="34"/>
                    <a:pt x="41" y="35"/>
                    <a:pt x="40" y="36"/>
                  </a:cubicBezTo>
                  <a:cubicBezTo>
                    <a:pt x="42" y="37"/>
                    <a:pt x="43" y="38"/>
                    <a:pt x="43" y="40"/>
                  </a:cubicBezTo>
                  <a:cubicBezTo>
                    <a:pt x="43" y="42"/>
                    <a:pt x="42" y="43"/>
                    <a:pt x="40" y="43"/>
                  </a:cubicBezTo>
                  <a:cubicBezTo>
                    <a:pt x="38" y="43"/>
                    <a:pt x="37" y="42"/>
                    <a:pt x="35" y="41"/>
                  </a:cubicBezTo>
                  <a:cubicBezTo>
                    <a:pt x="34" y="41"/>
                    <a:pt x="34" y="42"/>
                    <a:pt x="34" y="43"/>
                  </a:cubicBezTo>
                  <a:cubicBezTo>
                    <a:pt x="34" y="44"/>
                    <a:pt x="34" y="45"/>
                    <a:pt x="35" y="46"/>
                  </a:cubicBezTo>
                  <a:cubicBezTo>
                    <a:pt x="43" y="54"/>
                    <a:pt x="43" y="54"/>
                    <a:pt x="43" y="54"/>
                  </a:cubicBezTo>
                  <a:cubicBezTo>
                    <a:pt x="44" y="55"/>
                    <a:pt x="45" y="55"/>
                    <a:pt x="45" y="55"/>
                  </a:cubicBezTo>
                  <a:cubicBezTo>
                    <a:pt x="46" y="55"/>
                    <a:pt x="47" y="55"/>
                    <a:pt x="48" y="54"/>
                  </a:cubicBezTo>
                  <a:cubicBezTo>
                    <a:pt x="54" y="48"/>
                    <a:pt x="54" y="48"/>
                    <a:pt x="54" y="48"/>
                  </a:cubicBezTo>
                  <a:cubicBezTo>
                    <a:pt x="54" y="48"/>
                    <a:pt x="55" y="47"/>
                    <a:pt x="55" y="46"/>
                  </a:cubicBezTo>
                  <a:cubicBezTo>
                    <a:pt x="55" y="45"/>
                    <a:pt x="54" y="44"/>
                    <a:pt x="54" y="43"/>
                  </a:cubicBezTo>
                  <a:close/>
                </a:path>
              </a:pathLst>
            </a:custGeom>
            <a:solidFill>
              <a:schemeClr val="bg1">
                <a:lumMod val="65000"/>
              </a:schemeClr>
            </a:solidFill>
            <a:ln>
              <a:noFill/>
            </a:ln>
            <a:extLst/>
          </p:spPr>
          <p:txBody>
            <a:bodyPr/>
            <a:lstStyle/>
            <a:p>
              <a:pPr eaLnBrk="1" hangingPunct="1">
                <a:defRPr/>
              </a:pPr>
              <a:endParaRPr lang="zh-CN" altLang="en-US">
                <a:latin typeface="+mn-lt"/>
                <a:sym typeface="+mn-lt"/>
              </a:endParaRPr>
            </a:p>
          </p:txBody>
        </p:sp>
      </p:grpSp>
      <p:grpSp>
        <p:nvGrpSpPr>
          <p:cNvPr id="7" name="组合 6"/>
          <p:cNvGrpSpPr>
            <a:grpSpLocks/>
          </p:cNvGrpSpPr>
          <p:nvPr/>
        </p:nvGrpSpPr>
        <p:grpSpPr bwMode="auto">
          <a:xfrm>
            <a:off x="1093788" y="5183188"/>
            <a:ext cx="3062287" cy="804862"/>
            <a:chOff x="1137296" y="5182959"/>
            <a:chExt cx="3062682" cy="804760"/>
          </a:xfrm>
        </p:grpSpPr>
        <p:sp>
          <p:nvSpPr>
            <p:cNvPr id="86021" name="Text Placeholder 33">
              <a:extLst>
                <a:ext uri="{FF2B5EF4-FFF2-40B4-BE49-F238E27FC236}">
                  <a16:creationId xmlns:a16="http://schemas.microsoft.com/office/drawing/2014/main" xmlns="" id="{449F2C4E-1F6A-42E0-A52D-8FA25983EC9B}"/>
                </a:ext>
              </a:extLst>
            </p:cNvPr>
            <p:cNvSpPr txBox="1">
              <a:spLocks/>
            </p:cNvSpPr>
            <p:nvPr/>
          </p:nvSpPr>
          <p:spPr bwMode="auto">
            <a:xfrm>
              <a:off x="1737448" y="5182959"/>
              <a:ext cx="2424425" cy="279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685800">
                <a:defRPr sz="4300">
                  <a:solidFill>
                    <a:schemeClr val="tx1"/>
                  </a:solidFill>
                  <a:latin typeface="Calibri" panose="020F0502020204030204" pitchFamily="34" charset="0"/>
                  <a:ea typeface="MS PGothic" panose="020B0600070205080204" pitchFamily="34" charset="-128"/>
                </a:defRPr>
              </a:lvl1pPr>
              <a:lvl2pPr marL="742950" indent="-285750" defTabSz="685800">
                <a:defRPr sz="4300">
                  <a:solidFill>
                    <a:schemeClr val="tx1"/>
                  </a:solidFill>
                  <a:latin typeface="Calibri" panose="020F0502020204030204" pitchFamily="34" charset="0"/>
                  <a:ea typeface="MS PGothic" panose="020B0600070205080204" pitchFamily="34" charset="-128"/>
                </a:defRPr>
              </a:lvl2pPr>
              <a:lvl3pPr marL="1143000" indent="-228600" defTabSz="685800">
                <a:defRPr sz="4300">
                  <a:solidFill>
                    <a:schemeClr val="tx1"/>
                  </a:solidFill>
                  <a:latin typeface="Calibri" panose="020F0502020204030204" pitchFamily="34" charset="0"/>
                  <a:ea typeface="MS PGothic" panose="020B0600070205080204" pitchFamily="34" charset="-128"/>
                </a:defRPr>
              </a:lvl3pPr>
              <a:lvl4pPr marL="1600200" indent="-228600" defTabSz="685800">
                <a:defRPr sz="4300">
                  <a:solidFill>
                    <a:schemeClr val="tx1"/>
                  </a:solidFill>
                  <a:latin typeface="Calibri" panose="020F0502020204030204" pitchFamily="34" charset="0"/>
                  <a:ea typeface="MS PGothic" panose="020B0600070205080204" pitchFamily="34" charset="-128"/>
                </a:defRPr>
              </a:lvl4pPr>
              <a:lvl5pPr marL="2057400" indent="-228600" defTabSz="685800">
                <a:defRPr sz="4300">
                  <a:solidFill>
                    <a:schemeClr val="tx1"/>
                  </a:solidFill>
                  <a:latin typeface="Calibri" panose="020F0502020204030204" pitchFamily="34" charset="0"/>
                  <a:ea typeface="MS PGothic" panose="020B0600070205080204" pitchFamily="34" charset="-128"/>
                </a:defRPr>
              </a:lvl5pPr>
              <a:lvl6pPr marL="25146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6858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lnSpc>
                  <a:spcPct val="125000"/>
                </a:lnSpc>
                <a:buFont typeface="Arial" panose="020B0604020202020204" pitchFamily="34" charset="0"/>
                <a:buNone/>
                <a:defRPr/>
              </a:pPr>
              <a:r>
                <a:rPr lang="en-AU" altLang="zh-CN" sz="1300" b="1">
                  <a:latin typeface="+mn-lt"/>
                  <a:cs typeface="Open Sans" panose="020B0606030504020204" pitchFamily="34" charset="0"/>
                  <a:sym typeface="+mn-lt"/>
                </a:rPr>
                <a:t>OUR EMAIL</a:t>
              </a:r>
            </a:p>
          </p:txBody>
        </p:sp>
        <p:sp>
          <p:nvSpPr>
            <p:cNvPr id="86022" name="Rectangle 17">
              <a:extLst>
                <a:ext uri="{FF2B5EF4-FFF2-40B4-BE49-F238E27FC236}">
                  <a16:creationId xmlns:a16="http://schemas.microsoft.com/office/drawing/2014/main" xmlns="" id="{C1D5ACF8-4F2E-4874-A6E2-0E87EBAE52DE}"/>
                </a:ext>
              </a:extLst>
            </p:cNvPr>
            <p:cNvSpPr>
              <a:spLocks noChangeArrowheads="1"/>
            </p:cNvSpPr>
            <p:nvPr/>
          </p:nvSpPr>
          <p:spPr bwMode="auto">
            <a:xfrm>
              <a:off x="1650124" y="5433752"/>
              <a:ext cx="2549854" cy="553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0" tIns="45705" rIns="91410" bIns="45705">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lnSpc>
                  <a:spcPct val="150000"/>
                </a:lnSpc>
                <a:defRPr/>
              </a:pPr>
              <a:r>
                <a:rPr lang="en-US" altLang="zh-CN" sz="1000">
                  <a:latin typeface="+mn-lt"/>
                  <a:cs typeface="Open Sans Light" panose="020B0306030504020204" pitchFamily="34" charset="0"/>
                  <a:sym typeface="+mn-lt"/>
                </a:rPr>
                <a:t>Creativity is the key to success in the future, and primary education.</a:t>
              </a:r>
            </a:p>
          </p:txBody>
        </p:sp>
        <p:sp>
          <p:nvSpPr>
            <p:cNvPr id="86032" name="Freeform 74">
              <a:extLst>
                <a:ext uri="{FF2B5EF4-FFF2-40B4-BE49-F238E27FC236}">
                  <a16:creationId xmlns:a16="http://schemas.microsoft.com/office/drawing/2014/main" xmlns="" id="{E0019A33-F5B3-40ED-80CB-ADDB5911E37A}"/>
                </a:ext>
              </a:extLst>
            </p:cNvPr>
            <p:cNvSpPr>
              <a:spLocks noEditPoints="1"/>
            </p:cNvSpPr>
            <p:nvPr/>
          </p:nvSpPr>
          <p:spPr bwMode="auto">
            <a:xfrm>
              <a:off x="1137296" y="5395657"/>
              <a:ext cx="311190" cy="241269"/>
            </a:xfrm>
            <a:custGeom>
              <a:avLst/>
              <a:gdLst>
                <a:gd name="T0" fmla="*/ 66 w 72"/>
                <a:gd name="T1" fmla="*/ 17 h 56"/>
                <a:gd name="T2" fmla="*/ 47 w 72"/>
                <a:gd name="T3" fmla="*/ 30 h 56"/>
                <a:gd name="T4" fmla="*/ 37 w 72"/>
                <a:gd name="T5" fmla="*/ 36 h 56"/>
                <a:gd name="T6" fmla="*/ 36 w 72"/>
                <a:gd name="T7" fmla="*/ 36 h 56"/>
                <a:gd name="T8" fmla="*/ 36 w 72"/>
                <a:gd name="T9" fmla="*/ 36 h 56"/>
                <a:gd name="T10" fmla="*/ 26 w 72"/>
                <a:gd name="T11" fmla="*/ 30 h 56"/>
                <a:gd name="T12" fmla="*/ 7 w 72"/>
                <a:gd name="T13" fmla="*/ 17 h 56"/>
                <a:gd name="T14" fmla="*/ 0 w 72"/>
                <a:gd name="T15" fmla="*/ 7 h 56"/>
                <a:gd name="T16" fmla="*/ 7 w 72"/>
                <a:gd name="T17" fmla="*/ 0 h 56"/>
                <a:gd name="T18" fmla="*/ 66 w 72"/>
                <a:gd name="T19" fmla="*/ 0 h 56"/>
                <a:gd name="T20" fmla="*/ 72 w 72"/>
                <a:gd name="T21" fmla="*/ 6 h 56"/>
                <a:gd name="T22" fmla="*/ 66 w 72"/>
                <a:gd name="T23" fmla="*/ 17 h 56"/>
                <a:gd name="T24" fmla="*/ 72 w 72"/>
                <a:gd name="T25" fmla="*/ 50 h 56"/>
                <a:gd name="T26" fmla="*/ 66 w 72"/>
                <a:gd name="T27" fmla="*/ 56 h 56"/>
                <a:gd name="T28" fmla="*/ 7 w 72"/>
                <a:gd name="T29" fmla="*/ 56 h 56"/>
                <a:gd name="T30" fmla="*/ 0 w 72"/>
                <a:gd name="T31" fmla="*/ 50 h 56"/>
                <a:gd name="T32" fmla="*/ 0 w 72"/>
                <a:gd name="T33" fmla="*/ 18 h 56"/>
                <a:gd name="T34" fmla="*/ 5 w 72"/>
                <a:gd name="T35" fmla="*/ 21 h 56"/>
                <a:gd name="T36" fmla="*/ 24 w 72"/>
                <a:gd name="T37" fmla="*/ 35 h 56"/>
                <a:gd name="T38" fmla="*/ 36 w 72"/>
                <a:gd name="T39" fmla="*/ 41 h 56"/>
                <a:gd name="T40" fmla="*/ 36 w 72"/>
                <a:gd name="T41" fmla="*/ 41 h 56"/>
                <a:gd name="T42" fmla="*/ 37 w 72"/>
                <a:gd name="T43" fmla="*/ 41 h 56"/>
                <a:gd name="T44" fmla="*/ 48 w 72"/>
                <a:gd name="T45" fmla="*/ 35 h 56"/>
                <a:gd name="T46" fmla="*/ 68 w 72"/>
                <a:gd name="T47" fmla="*/ 21 h 56"/>
                <a:gd name="T48" fmla="*/ 72 w 72"/>
                <a:gd name="T49" fmla="*/ 18 h 56"/>
                <a:gd name="T50" fmla="*/ 72 w 72"/>
                <a:gd name="T51" fmla="*/ 50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bg1">
                <a:lumMod val="65000"/>
              </a:schemeClr>
            </a:solidFill>
            <a:ln>
              <a:noFill/>
            </a:ln>
            <a:extLst/>
          </p:spPr>
          <p:txBody>
            <a:bodyPr/>
            <a:lstStyle/>
            <a:p>
              <a:pPr eaLnBrk="1" hangingPunct="1">
                <a:defRPr/>
              </a:pPr>
              <a:endParaRPr lang="zh-CN" altLang="en-US">
                <a:latin typeface="+mn-lt"/>
                <a:sym typeface="+mn-lt"/>
              </a:endParaRPr>
            </a:p>
          </p:txBody>
        </p:sp>
      </p:grpSp>
      <p:pic>
        <p:nvPicPr>
          <p:cNvPr id="3" name="图片占位符 2">
            <a:extLst>
              <a:ext uri="{FF2B5EF4-FFF2-40B4-BE49-F238E27FC236}">
                <a16:creationId xmlns:a16="http://schemas.microsoft.com/office/drawing/2014/main" xmlns="" id="{475EE939-3A0D-4CAA-839D-84594C36B7AD}"/>
              </a:ext>
            </a:extLst>
          </p:cNvPr>
          <p:cNvPicPr>
            <a:picLocks noGrp="1" noChangeAspect="1"/>
          </p:cNvPicPr>
          <p:nvPr>
            <p:ph type="pic" sz="quarter" idx="4294967295"/>
          </p:nvPr>
        </p:nvPicPr>
        <p:blipFill>
          <a:blip r:embed="rId3">
            <a:extLst>
              <a:ext uri="{28A0092B-C50C-407E-A947-70E740481C1C}">
                <a14:useLocalDpi xmlns:a14="http://schemas.microsoft.com/office/drawing/2010/main" xmlns="" val="0"/>
              </a:ext>
            </a:extLst>
          </a:blip>
          <a:srcRect t="25937" b="25937"/>
          <a:stretch>
            <a:fillRect/>
          </a:stretch>
        </p:blipFill>
        <p:spPr>
          <a:xfrm>
            <a:off x="0" y="1052513"/>
            <a:ext cx="12192000" cy="3629025"/>
          </a:xfrm>
        </p:spPr>
      </p:pic>
      <p:pic>
        <p:nvPicPr>
          <p:cNvPr id="60422" name="图片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630238"/>
            <a:ext cx="12192000" cy="405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图片 3"/>
          <p:cNvPicPr>
            <a:picLocks noChangeAspect="1" noChangeArrowheads="1"/>
          </p:cNvPicPr>
          <p:nvPr/>
        </p:nvPicPr>
        <p:blipFill>
          <a:blip r:embed="rId3" cstate="print">
            <a:extLst>
              <a:ext uri="{28A0092B-C50C-407E-A947-70E740481C1C}">
                <a14:useLocalDpi xmlns:a14="http://schemas.microsoft.com/office/drawing/2010/main" xmlns="" val="0"/>
              </a:ext>
            </a:extLst>
          </a:blip>
          <a:srcRect t="10213"/>
          <a:stretch>
            <a:fillRect/>
          </a:stretch>
        </p:blipFill>
        <p:spPr bwMode="auto">
          <a:xfrm>
            <a:off x="0" y="1828800"/>
            <a:ext cx="12192000" cy="3695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标题 1">
            <a:extLst>
              <a:ext uri="{FF2B5EF4-FFF2-40B4-BE49-F238E27FC236}">
                <a16:creationId xmlns:a16="http://schemas.microsoft.com/office/drawing/2014/main" xmlns="" id="{885DCC72-3E33-45CA-9659-0BD0D0A4E8F7}"/>
              </a:ext>
            </a:extLst>
          </p:cNvPr>
          <p:cNvSpPr txBox="1">
            <a:spLocks/>
          </p:cNvSpPr>
          <p:nvPr/>
        </p:nvSpPr>
        <p:spPr>
          <a:xfrm>
            <a:off x="4083050" y="527050"/>
            <a:ext cx="9099550" cy="904875"/>
          </a:xfrm>
          <a:prstGeom prst="rect">
            <a:avLst/>
          </a:prstGeom>
          <a:noFill/>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defRPr/>
            </a:pPr>
            <a:r>
              <a:rPr lang="zh-CN" altLang="en-US" sz="3600">
                <a:solidFill>
                  <a:schemeClr val="tx1">
                    <a:lumMod val="75000"/>
                    <a:lumOff val="25000"/>
                  </a:schemeClr>
                </a:solidFill>
                <a:latin typeface="汉仪中宋简" panose="02010609000101010101" pitchFamily="49" charset="-122"/>
                <a:ea typeface="汉仪中宋简" panose="02010609000101010101" pitchFamily="49" charset="-122"/>
              </a:rPr>
              <a:t>中国风国学传统文化</a:t>
            </a:r>
            <a:endParaRPr lang="en-US" altLang="zh-CN" sz="3600">
              <a:solidFill>
                <a:schemeClr val="tx1">
                  <a:lumMod val="75000"/>
                  <a:lumOff val="25000"/>
                </a:schemeClr>
              </a:solidFill>
              <a:latin typeface="汉仪中宋简" panose="02010609000101010101" pitchFamily="49" charset="-122"/>
              <a:ea typeface="汉仪中宋简" panose="02010609000101010101" pitchFamily="49" charset="-122"/>
            </a:endParaRPr>
          </a:p>
        </p:txBody>
      </p:sp>
      <p:sp>
        <p:nvSpPr>
          <p:cNvPr id="15" name="TextBox 44">
            <a:extLst>
              <a:ext uri="{FF2B5EF4-FFF2-40B4-BE49-F238E27FC236}">
                <a16:creationId xmlns:a16="http://schemas.microsoft.com/office/drawing/2014/main" xmlns="" id="{8176EF83-4BF9-44AE-960F-7C7CE206C0D2}"/>
              </a:ext>
            </a:extLst>
          </p:cNvPr>
          <p:cNvSpPr txBox="1">
            <a:spLocks noChangeArrowheads="1"/>
          </p:cNvSpPr>
          <p:nvPr/>
        </p:nvSpPr>
        <p:spPr bwMode="auto">
          <a:xfrm>
            <a:off x="1628775" y="5768975"/>
            <a:ext cx="8934450"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slow" advClick="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childTnLst>
                                </p:cTn>
                              </p:par>
                            </p:childTnLst>
                          </p:cTn>
                        </p:par>
                        <p:par>
                          <p:cTn id="12" fill="hold" nodeType="afterGroup">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2"/>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55600"/>
            <a:ext cx="12192000" cy="650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 name="TextBox 44">
            <a:extLst>
              <a:ext uri="{FF2B5EF4-FFF2-40B4-BE49-F238E27FC236}">
                <a16:creationId xmlns:a16="http://schemas.microsoft.com/office/drawing/2014/main" xmlns="" id="{DC98733C-7A5E-4A09-800E-A67C8423CFC5}"/>
              </a:ext>
            </a:extLst>
          </p:cNvPr>
          <p:cNvSpPr txBox="1">
            <a:spLocks noChangeArrowheads="1"/>
          </p:cNvSpPr>
          <p:nvPr/>
        </p:nvSpPr>
        <p:spPr bwMode="auto">
          <a:xfrm>
            <a:off x="2195513" y="3105150"/>
            <a:ext cx="7989887" cy="1246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刻木兰以为榱兮，饰文杏以为梁。罗丰茸之游树兮，离楼梧而相撑。施瑰木之欂栌兮，委参差以槺梁。时仿佛以物类兮，象积石之将将。五色炫以相曜兮，烂耀耀而成光。致错石之瓴甓兮，象玳瑁之文章。张罗绮之幔帷兮，垂楚组之连纲。</a:t>
            </a:r>
          </a:p>
        </p:txBody>
      </p:sp>
      <p:grpSp>
        <p:nvGrpSpPr>
          <p:cNvPr id="2" name="组合 1"/>
          <p:cNvGrpSpPr>
            <a:grpSpLocks/>
          </p:cNvGrpSpPr>
          <p:nvPr/>
        </p:nvGrpSpPr>
        <p:grpSpPr bwMode="auto">
          <a:xfrm>
            <a:off x="5613400" y="957263"/>
            <a:ext cx="4498975" cy="1644650"/>
            <a:chOff x="5613400" y="957263"/>
            <a:chExt cx="4498975" cy="1644650"/>
          </a:xfrm>
        </p:grpSpPr>
        <p:sp>
          <p:nvSpPr>
            <p:cNvPr id="30" name="TextBox 44">
              <a:extLst>
                <a:ext uri="{FF2B5EF4-FFF2-40B4-BE49-F238E27FC236}">
                  <a16:creationId xmlns:a16="http://schemas.microsoft.com/office/drawing/2014/main" xmlns="" id="{DEF3D29C-3E92-4D7B-9CF7-20C947544951}"/>
                </a:ext>
              </a:extLst>
            </p:cNvPr>
            <p:cNvSpPr txBox="1">
              <a:spLocks noChangeArrowheads="1"/>
            </p:cNvSpPr>
            <p:nvPr/>
          </p:nvSpPr>
          <p:spPr bwMode="auto">
            <a:xfrm>
              <a:off x="5613400" y="1539875"/>
              <a:ext cx="4498975" cy="106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400" dirty="0">
                  <a:latin typeface="方正清刻本悦宋简体" panose="02000000000000000000" pitchFamily="2" charset="-122"/>
                  <a:ea typeface="方正清刻本悦宋简体" panose="02000000000000000000" pitchFamily="2" charset="-122"/>
                </a:rPr>
                <a:t>魂逾佚而不反兮，形枯槁而独居，言我朝往而暮来兮</a:t>
              </a: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33" name="TextBox 44">
              <a:extLst>
                <a:ext uri="{FF2B5EF4-FFF2-40B4-BE49-F238E27FC236}">
                  <a16:creationId xmlns:a16="http://schemas.microsoft.com/office/drawing/2014/main" xmlns="" id="{6D9C3D22-2C03-4A23-A814-6138E8F2F89A}"/>
                </a:ext>
              </a:extLst>
            </p:cNvPr>
            <p:cNvSpPr txBox="1">
              <a:spLocks noChangeArrowheads="1"/>
            </p:cNvSpPr>
            <p:nvPr/>
          </p:nvSpPr>
          <p:spPr bwMode="auto">
            <a:xfrm>
              <a:off x="5622925" y="957263"/>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pic>
        <p:nvPicPr>
          <p:cNvPr id="31750" name="图片 3"/>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38488" y="422275"/>
            <a:ext cx="2233612" cy="216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51" name="TextBox 44">
            <a:extLst>
              <a:ext uri="{FF2B5EF4-FFF2-40B4-BE49-F238E27FC236}">
                <a16:creationId xmlns:a16="http://schemas.microsoft.com/office/drawing/2014/main" xmlns="" id="{EA14B043-DF97-49C8-97F6-E661784C9DFA}"/>
              </a:ext>
            </a:extLst>
          </p:cNvPr>
          <p:cNvSpPr txBox="1">
            <a:spLocks noChangeArrowheads="1"/>
          </p:cNvSpPr>
          <p:nvPr/>
        </p:nvSpPr>
        <p:spPr bwMode="auto">
          <a:xfrm>
            <a:off x="3757613" y="1228725"/>
            <a:ext cx="22098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4000" dirty="0">
                <a:blipFill>
                  <a:blip r:embed="rId5"/>
                  <a:stretch>
                    <a:fillRect/>
                  </a:stretch>
                </a:blipFill>
                <a:latin typeface="李旭科书法" panose="02000603000000000000" pitchFamily="2" charset="-122"/>
                <a:ea typeface="李旭科书法" panose="02000603000000000000" pitchFamily="2" charset="-122"/>
              </a:rPr>
              <a:t>前言</a:t>
            </a:r>
            <a:endParaRPr lang="zh-CN" altLang="en-US" sz="900" dirty="0">
              <a:blipFill>
                <a:blip r:embed="rId5"/>
                <a:stretch>
                  <a:fillRect/>
                </a:stretch>
              </a:blipFill>
              <a:latin typeface="李旭科书法" panose="02000603000000000000" pitchFamily="2" charset="-122"/>
              <a:ea typeface="李旭科书法" panose="02000603000000000000" pitchFamily="2" charset="-122"/>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p:cTn id="7" dur="1000" fill="hold"/>
                                        <p:tgtEl>
                                          <p:spTgt spid="31750"/>
                                        </p:tgtEl>
                                        <p:attrNameLst>
                                          <p:attrName>ppt_w</p:attrName>
                                        </p:attrNameLst>
                                      </p:cBhvr>
                                      <p:tavLst>
                                        <p:tav tm="0">
                                          <p:val>
                                            <p:fltVal val="0"/>
                                          </p:val>
                                        </p:tav>
                                        <p:tav tm="100000">
                                          <p:val>
                                            <p:strVal val="#ppt_w"/>
                                          </p:val>
                                        </p:tav>
                                      </p:tavLst>
                                    </p:anim>
                                    <p:anim calcmode="lin" valueType="num">
                                      <p:cBhvr>
                                        <p:cTn id="8" dur="1000" fill="hold"/>
                                        <p:tgtEl>
                                          <p:spTgt spid="31750"/>
                                        </p:tgtEl>
                                        <p:attrNameLst>
                                          <p:attrName>ppt_h</p:attrName>
                                        </p:attrNameLst>
                                      </p:cBhvr>
                                      <p:tavLst>
                                        <p:tav tm="0">
                                          <p:val>
                                            <p:fltVal val="0"/>
                                          </p:val>
                                        </p:tav>
                                        <p:tav tm="100000">
                                          <p:val>
                                            <p:strVal val="#ppt_h"/>
                                          </p:val>
                                        </p:tav>
                                      </p:tavLst>
                                    </p:anim>
                                    <p:anim calcmode="lin" valueType="num">
                                      <p:cBhvr>
                                        <p:cTn id="9" dur="1000" fill="hold"/>
                                        <p:tgtEl>
                                          <p:spTgt spid="31750"/>
                                        </p:tgtEl>
                                        <p:attrNameLst>
                                          <p:attrName>style.rotation</p:attrName>
                                        </p:attrNameLst>
                                      </p:cBhvr>
                                      <p:tavLst>
                                        <p:tav tm="0">
                                          <p:val>
                                            <p:fltVal val="90"/>
                                          </p:val>
                                        </p:tav>
                                        <p:tav tm="100000">
                                          <p:val>
                                            <p:fltVal val="0"/>
                                          </p:val>
                                        </p:tav>
                                      </p:tavLst>
                                    </p:anim>
                                    <p:animEffect transition="in" filter="fade">
                                      <p:cBhvr>
                                        <p:cTn id="10" dur="1000"/>
                                        <p:tgtEl>
                                          <p:spTgt spid="31750"/>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31751"/>
                                        </p:tgtEl>
                                        <p:attrNameLst>
                                          <p:attrName>style.visibility</p:attrName>
                                        </p:attrNameLst>
                                      </p:cBhvr>
                                      <p:to>
                                        <p:strVal val="visible"/>
                                      </p:to>
                                    </p:set>
                                    <p:animEffect transition="in" filter="fade">
                                      <p:cBhvr>
                                        <p:cTn id="14" dur="1000"/>
                                        <p:tgtEl>
                                          <p:spTgt spid="31751"/>
                                        </p:tgtEl>
                                      </p:cBhvr>
                                    </p:animEffect>
                                    <p:anim calcmode="lin" valueType="num">
                                      <p:cBhvr>
                                        <p:cTn id="15" dur="1000" fill="hold"/>
                                        <p:tgtEl>
                                          <p:spTgt spid="31751"/>
                                        </p:tgtEl>
                                        <p:attrNameLst>
                                          <p:attrName>ppt_x</p:attrName>
                                        </p:attrNameLst>
                                      </p:cBhvr>
                                      <p:tavLst>
                                        <p:tav tm="0">
                                          <p:val>
                                            <p:strVal val="#ppt_x"/>
                                          </p:val>
                                        </p:tav>
                                        <p:tav tm="100000">
                                          <p:val>
                                            <p:strVal val="#ppt_x"/>
                                          </p:val>
                                        </p:tav>
                                      </p:tavLst>
                                    </p:anim>
                                    <p:anim calcmode="lin" valueType="num">
                                      <p:cBhvr>
                                        <p:cTn id="16" dur="1000" fill="hold"/>
                                        <p:tgtEl>
                                          <p:spTgt spid="31751"/>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3000"/>
                            </p:stCondLst>
                            <p:childTnLst>
                              <p:par>
                                <p:cTn id="24" presetID="47" presetClass="entr" presetSubtype="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2771" name="组合 8"/>
          <p:cNvGrpSpPr>
            <a:grpSpLocks/>
          </p:cNvGrpSpPr>
          <p:nvPr/>
        </p:nvGrpSpPr>
        <p:grpSpPr bwMode="auto">
          <a:xfrm>
            <a:off x="10175875" y="1577975"/>
            <a:ext cx="673100" cy="919163"/>
            <a:chOff x="4755469" y="4479245"/>
            <a:chExt cx="355600" cy="484188"/>
          </a:xfrm>
        </p:grpSpPr>
        <p:sp>
          <p:nvSpPr>
            <p:cNvPr id="19470" name="Freeform 150"/>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9471" name="Freeform 151"/>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9472" name="Freeform 152"/>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5" name="TextBox 44">
            <a:extLst>
              <a:ext uri="{FF2B5EF4-FFF2-40B4-BE49-F238E27FC236}">
                <a16:creationId xmlns:a16="http://schemas.microsoft.com/office/drawing/2014/main" xmlns="" id="{69BB0655-3DB2-4E65-8B8B-EEB0B31B3F13}"/>
              </a:ext>
            </a:extLst>
          </p:cNvPr>
          <p:cNvSpPr txBox="1"/>
          <p:nvPr/>
        </p:nvSpPr>
        <p:spPr bwMode="auto">
          <a:xfrm>
            <a:off x="4419600" y="3679825"/>
            <a:ext cx="4997450" cy="1062038"/>
          </a:xfrm>
          <a:prstGeom prst="rect">
            <a:avLst/>
          </a:prstGeom>
          <a:noFill/>
        </p:spPr>
        <p:txBody>
          <a:bodyPr>
            <a:spAutoFit/>
          </a:bodyPr>
          <a:lstStyle/>
          <a:p>
            <a:pPr algn="r" eaLnBrk="1" fontAlgn="auto" hangingPunct="1">
              <a:lnSpc>
                <a:spcPct val="150000"/>
              </a:lnSpc>
              <a:spcBef>
                <a:spcPts val="0"/>
              </a:spcBef>
              <a:spcAft>
                <a:spcPts val="0"/>
              </a:spcAft>
              <a:defRPr/>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rPr>
              <a:t>其形也，翩若惊鸿，婉若游龙，荣曜秋菊，华茂春松。仿佛兮若轻云之蔽月，飘飘兮若流风之回雪。远而望之，皎若太阳升朝霞；迫而察之，灼若芙蕖出渌波。</a:t>
            </a:r>
            <a:endParaRPr lang="en-US" sz="14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grpSp>
        <p:nvGrpSpPr>
          <p:cNvPr id="3" name="组合 2"/>
          <p:cNvGrpSpPr>
            <a:grpSpLocks/>
          </p:cNvGrpSpPr>
          <p:nvPr/>
        </p:nvGrpSpPr>
        <p:grpSpPr bwMode="auto">
          <a:xfrm>
            <a:off x="7770813" y="2349500"/>
            <a:ext cx="1543050" cy="493713"/>
            <a:chOff x="7770813" y="2349500"/>
            <a:chExt cx="1543050" cy="493713"/>
          </a:xfrm>
        </p:grpSpPr>
        <p:sp>
          <p:nvSpPr>
            <p:cNvPr id="29" name="椭圆 28">
              <a:extLst>
                <a:ext uri="{FF2B5EF4-FFF2-40B4-BE49-F238E27FC236}">
                  <a16:creationId xmlns:a16="http://schemas.microsoft.com/office/drawing/2014/main" xmlns="" id="{257B68BF-82DD-4D3C-A663-CD55A24BC785}"/>
                </a:ext>
              </a:extLst>
            </p:cNvPr>
            <p:cNvSpPr/>
            <p:nvPr/>
          </p:nvSpPr>
          <p:spPr>
            <a:xfrm>
              <a:off x="7775575" y="2349500"/>
              <a:ext cx="492125"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椭圆 29">
              <a:extLst>
                <a:ext uri="{FF2B5EF4-FFF2-40B4-BE49-F238E27FC236}">
                  <a16:creationId xmlns:a16="http://schemas.microsoft.com/office/drawing/2014/main" xmlns="" id="{3C243247-1E97-43B2-8170-483ADC2AFE18}"/>
                </a:ext>
              </a:extLst>
            </p:cNvPr>
            <p:cNvSpPr/>
            <p:nvPr/>
          </p:nvSpPr>
          <p:spPr>
            <a:xfrm>
              <a:off x="8297863" y="2349500"/>
              <a:ext cx="493712"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30">
              <a:extLst>
                <a:ext uri="{FF2B5EF4-FFF2-40B4-BE49-F238E27FC236}">
                  <a16:creationId xmlns:a16="http://schemas.microsoft.com/office/drawing/2014/main" xmlns="" id="{4E3D9B86-06D4-47AD-BC1D-7F1E8EC779D6}"/>
                </a:ext>
              </a:extLst>
            </p:cNvPr>
            <p:cNvSpPr/>
            <p:nvPr/>
          </p:nvSpPr>
          <p:spPr>
            <a:xfrm>
              <a:off x="8820150" y="2349500"/>
              <a:ext cx="493713"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9466" name="组合 1"/>
            <p:cNvGrpSpPr>
              <a:grpSpLocks/>
            </p:cNvGrpSpPr>
            <p:nvPr/>
          </p:nvGrpSpPr>
          <p:grpSpPr bwMode="auto">
            <a:xfrm>
              <a:off x="7770813" y="2357438"/>
              <a:ext cx="1536700" cy="461962"/>
              <a:chOff x="7770813" y="2357438"/>
              <a:chExt cx="1536700" cy="461962"/>
            </a:xfrm>
          </p:grpSpPr>
          <p:sp>
            <p:nvSpPr>
              <p:cNvPr id="19467" name="矩形 32"/>
              <p:cNvSpPr>
                <a:spLocks noChangeArrowheads="1"/>
              </p:cNvSpPr>
              <p:nvPr/>
            </p:nvSpPr>
            <p:spPr bwMode="auto">
              <a:xfrm>
                <a:off x="7770813"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第</a:t>
                </a:r>
              </a:p>
            </p:txBody>
          </p:sp>
          <p:sp>
            <p:nvSpPr>
              <p:cNvPr id="19468" name="矩形 33"/>
              <p:cNvSpPr>
                <a:spLocks noChangeArrowheads="1"/>
              </p:cNvSpPr>
              <p:nvPr/>
            </p:nvSpPr>
            <p:spPr bwMode="auto">
              <a:xfrm>
                <a:off x="8301038"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一</a:t>
                </a:r>
              </a:p>
            </p:txBody>
          </p:sp>
          <p:sp>
            <p:nvSpPr>
              <p:cNvPr id="19469" name="矩形 34"/>
              <p:cNvSpPr>
                <a:spLocks noChangeArrowheads="1"/>
              </p:cNvSpPr>
              <p:nvPr/>
            </p:nvSpPr>
            <p:spPr bwMode="auto">
              <a:xfrm>
                <a:off x="8815388"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章</a:t>
                </a:r>
              </a:p>
            </p:txBody>
          </p:sp>
        </p:grpSp>
      </p:grpSp>
      <p:sp>
        <p:nvSpPr>
          <p:cNvPr id="32780" name="TextBox 44">
            <a:extLst>
              <a:ext uri="{FF2B5EF4-FFF2-40B4-BE49-F238E27FC236}">
                <a16:creationId xmlns:a16="http://schemas.microsoft.com/office/drawing/2014/main" xmlns="" id="{577D0EFA-9291-45BB-B40C-0432AC78B46B}"/>
              </a:ext>
            </a:extLst>
          </p:cNvPr>
          <p:cNvSpPr txBox="1">
            <a:spLocks noChangeArrowheads="1"/>
          </p:cNvSpPr>
          <p:nvPr/>
        </p:nvSpPr>
        <p:spPr bwMode="auto">
          <a:xfrm>
            <a:off x="6925695" y="3255717"/>
            <a:ext cx="277336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dpi="0" rotWithShape="1">
                  <a:blip r:embed="rId4"/>
                  <a:srcRect/>
                  <a:stretch>
                    <a:fillRect/>
                  </a:stretch>
                </a:blipFill>
                <a:latin typeface="方正清刻本悦宋简体" panose="02000000000000000000" pitchFamily="2" charset="-122"/>
                <a:ea typeface="方正清刻本悦宋简体" panose="02000000000000000000" pitchFamily="2" charset="-122"/>
              </a:rPr>
              <a:t>点此输入标题名称</a:t>
            </a: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1000"/>
                                        <p:tgtEl>
                                          <p:spTgt spid="32771"/>
                                        </p:tgtEl>
                                      </p:cBhvr>
                                    </p:animEffect>
                                    <p:anim calcmode="lin" valueType="num">
                                      <p:cBhvr>
                                        <p:cTn id="8" dur="1000" fill="hold"/>
                                        <p:tgtEl>
                                          <p:spTgt spid="32771"/>
                                        </p:tgtEl>
                                        <p:attrNameLst>
                                          <p:attrName>ppt_x</p:attrName>
                                        </p:attrNameLst>
                                      </p:cBhvr>
                                      <p:tavLst>
                                        <p:tav tm="0">
                                          <p:val>
                                            <p:strVal val="#ppt_x"/>
                                          </p:val>
                                        </p:tav>
                                        <p:tav tm="100000">
                                          <p:val>
                                            <p:strVal val="#ppt_x"/>
                                          </p:val>
                                        </p:tav>
                                      </p:tavLst>
                                    </p:anim>
                                    <p:anim calcmode="lin" valueType="num">
                                      <p:cBhvr>
                                        <p:cTn id="9" dur="1000" fill="hold"/>
                                        <p:tgtEl>
                                          <p:spTgt spid="3277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32780"/>
                                        </p:tgtEl>
                                        <p:attrNameLst>
                                          <p:attrName>style.visibility</p:attrName>
                                        </p:attrNameLst>
                                      </p:cBhvr>
                                      <p:to>
                                        <p:strVal val="visible"/>
                                      </p:to>
                                    </p:set>
                                    <p:animEffect transition="in" filter="fade">
                                      <p:cBhvr>
                                        <p:cTn id="17" dur="1000"/>
                                        <p:tgtEl>
                                          <p:spTgt spid="32780"/>
                                        </p:tgtEl>
                                      </p:cBhvr>
                                    </p:animEffect>
                                    <p:anim calcmode="lin" valueType="num">
                                      <p:cBhvr>
                                        <p:cTn id="18" dur="1000" fill="hold"/>
                                        <p:tgtEl>
                                          <p:spTgt spid="32780"/>
                                        </p:tgtEl>
                                        <p:attrNameLst>
                                          <p:attrName>ppt_x</p:attrName>
                                        </p:attrNameLst>
                                      </p:cBhvr>
                                      <p:tavLst>
                                        <p:tav tm="0">
                                          <p:val>
                                            <p:strVal val="#ppt_x"/>
                                          </p:val>
                                        </p:tav>
                                        <p:tav tm="100000">
                                          <p:val>
                                            <p:strVal val="#ppt_x"/>
                                          </p:val>
                                        </p:tav>
                                      </p:tavLst>
                                    </p:anim>
                                    <p:anim calcmode="lin" valueType="num">
                                      <p:cBhvr>
                                        <p:cTn id="19" dur="1000" fill="hold"/>
                                        <p:tgtEl>
                                          <p:spTgt spid="32780"/>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500"/>
                            </p:stCondLst>
                            <p:childTnLst>
                              <p:par>
                                <p:cTn id="21" presetID="47" presetClass="entr" presetSubtype="0" fill="hold" nodeType="after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fade">
                                      <p:cBhvr>
                                        <p:cTn id="23" dur="1000"/>
                                        <p:tgtEl>
                                          <p:spTgt spid="15">
                                            <p:txEl>
                                              <p:pRg st="0" end="0"/>
                                            </p:txEl>
                                          </p:spTgt>
                                        </p:tgtEl>
                                      </p:cBhvr>
                                    </p:animEffect>
                                    <p:anim calcmode="lin" valueType="num">
                                      <p:cBhvr>
                                        <p:cTn id="24"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70C9459-468D-43FF-9D17-02AB9D7D441B}"/>
              </a:ext>
            </a:extLst>
          </p:cNvPr>
          <p:cNvSpPr/>
          <p:nvPr/>
        </p:nvSpPr>
        <p:spPr>
          <a:xfrm>
            <a:off x="6070600" y="0"/>
            <a:ext cx="61214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7" name="组合 6"/>
          <p:cNvGrpSpPr>
            <a:grpSpLocks/>
          </p:cNvGrpSpPr>
          <p:nvPr/>
        </p:nvGrpSpPr>
        <p:grpSpPr bwMode="auto">
          <a:xfrm>
            <a:off x="3838575" y="592138"/>
            <a:ext cx="4819650" cy="1235075"/>
            <a:chOff x="3838575" y="592138"/>
            <a:chExt cx="4819650" cy="1235075"/>
          </a:xfrm>
        </p:grpSpPr>
        <p:sp>
          <p:nvSpPr>
            <p:cNvPr id="4" name="TextBox 44">
              <a:extLst>
                <a:ext uri="{FF2B5EF4-FFF2-40B4-BE49-F238E27FC236}">
                  <a16:creationId xmlns:a16="http://schemas.microsoft.com/office/drawing/2014/main" xmlns="" id="{9E224323-803E-47D8-95E0-2C9B72E57344}"/>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5" name="TextBox 44">
              <a:extLst>
                <a:ext uri="{FF2B5EF4-FFF2-40B4-BE49-F238E27FC236}">
                  <a16:creationId xmlns:a16="http://schemas.microsoft.com/office/drawing/2014/main" xmlns="" id="{753BB684-C2C1-4362-91D7-179790AD3D0D}"/>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pic>
        <p:nvPicPr>
          <p:cNvPr id="21508" name="图片 1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48963" y="0"/>
            <a:ext cx="1455737" cy="174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8" name="组合 7"/>
          <p:cNvGrpSpPr>
            <a:grpSpLocks/>
          </p:cNvGrpSpPr>
          <p:nvPr/>
        </p:nvGrpSpPr>
        <p:grpSpPr bwMode="auto">
          <a:xfrm>
            <a:off x="339725" y="1973263"/>
            <a:ext cx="4689475" cy="1712912"/>
            <a:chOff x="339725" y="1973262"/>
            <a:chExt cx="4689475" cy="1713220"/>
          </a:xfrm>
        </p:grpSpPr>
        <p:sp>
          <p:nvSpPr>
            <p:cNvPr id="40" name="TextBox 44">
              <a:extLst>
                <a:ext uri="{FF2B5EF4-FFF2-40B4-BE49-F238E27FC236}">
                  <a16:creationId xmlns:a16="http://schemas.microsoft.com/office/drawing/2014/main" xmlns="" id="{9F053517-455E-4D9F-A33F-EB2662C58280}"/>
                </a:ext>
              </a:extLst>
            </p:cNvPr>
            <p:cNvSpPr txBox="1">
              <a:spLocks noChangeArrowheads="1"/>
            </p:cNvSpPr>
            <p:nvPr/>
          </p:nvSpPr>
          <p:spPr bwMode="auto">
            <a:xfrm>
              <a:off x="339725" y="1973262"/>
              <a:ext cx="4498975" cy="646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200" dirty="0">
                  <a:latin typeface="方正清刻本悦宋简体" panose="02000000000000000000" pitchFamily="2" charset="-122"/>
                  <a:ea typeface="方正清刻本悦宋简体" panose="02000000000000000000" pitchFamily="2" charset="-122"/>
                </a:rPr>
                <a:t>魂逾佚而不反兮，形枯槁而独居，言我朝往而暮来兮</a:t>
              </a:r>
              <a:endParaRPr lang="zh-CN" altLang="en-US" sz="12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2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41" name="TextBox 44">
              <a:extLst>
                <a:ext uri="{FF2B5EF4-FFF2-40B4-BE49-F238E27FC236}">
                  <a16:creationId xmlns:a16="http://schemas.microsoft.com/office/drawing/2014/main" xmlns="" id="{30185FE7-9178-4C66-B921-8944ABDEE9FC}"/>
                </a:ext>
              </a:extLst>
            </p:cNvPr>
            <p:cNvSpPr txBox="1">
              <a:spLocks noChangeArrowheads="1"/>
            </p:cNvSpPr>
            <p:nvPr/>
          </p:nvSpPr>
          <p:spPr bwMode="auto">
            <a:xfrm>
              <a:off x="341313" y="2440071"/>
              <a:ext cx="4687887" cy="12464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a:t>
              </a:r>
              <a:endPar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刻木兰以为榱兮，饰文杏以为梁。罗丰茸之游树兮，离楼梧而相撑。施瑰木之欂栌兮，委参差以槺梁。</a:t>
              </a:r>
            </a:p>
          </p:txBody>
        </p:sp>
      </p:grpSp>
      <p:grpSp>
        <p:nvGrpSpPr>
          <p:cNvPr id="44033" name="组合 44032"/>
          <p:cNvGrpSpPr>
            <a:grpSpLocks/>
          </p:cNvGrpSpPr>
          <p:nvPr/>
        </p:nvGrpSpPr>
        <p:grpSpPr bwMode="auto">
          <a:xfrm>
            <a:off x="409575" y="4695825"/>
            <a:ext cx="1352550" cy="812800"/>
            <a:chOff x="409575" y="4695825"/>
            <a:chExt cx="1352550" cy="812800"/>
          </a:xfrm>
        </p:grpSpPr>
        <p:sp>
          <p:nvSpPr>
            <p:cNvPr id="36" name="矩形 35">
              <a:extLst>
                <a:ext uri="{FF2B5EF4-FFF2-40B4-BE49-F238E27FC236}">
                  <a16:creationId xmlns:a16="http://schemas.microsoft.com/office/drawing/2014/main" xmlns="" id="{CCBDACAE-D5A9-4296-BB27-B68F87E553BF}"/>
                </a:ext>
              </a:extLst>
            </p:cNvPr>
            <p:cNvSpPr/>
            <p:nvPr/>
          </p:nvSpPr>
          <p:spPr bwMode="auto">
            <a:xfrm>
              <a:off x="941388" y="4794250"/>
              <a:ext cx="288925" cy="600075"/>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7" name="TextBox 44">
              <a:extLst>
                <a:ext uri="{FF2B5EF4-FFF2-40B4-BE49-F238E27FC236}">
                  <a16:creationId xmlns:a16="http://schemas.microsoft.com/office/drawing/2014/main" xmlns="" id="{C0119A31-1ADE-4687-90FF-A4568795F196}"/>
                </a:ext>
              </a:extLst>
            </p:cNvPr>
            <p:cNvSpPr txBox="1">
              <a:spLocks noChangeArrowheads="1"/>
            </p:cNvSpPr>
            <p:nvPr/>
          </p:nvSpPr>
          <p:spPr bwMode="auto">
            <a:xfrm>
              <a:off x="908050" y="4695825"/>
              <a:ext cx="346075" cy="812800"/>
            </a:xfrm>
            <a:prstGeom prst="rect">
              <a:avLst/>
            </a:prstGeom>
            <a:noFill/>
            <a:ln>
              <a:noFill/>
            </a:ln>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1050" dirty="0">
                  <a:solidFill>
                    <a:srgbClr val="404040"/>
                  </a:solidFill>
                  <a:latin typeface="方正清刻本悦宋简体" panose="02000000000000000000" pitchFamily="2" charset="-122"/>
                  <a:ea typeface="方正清刻本悦宋简体" panose="02000000000000000000" pitchFamily="2" charset="-122"/>
                </a:rPr>
                <a:t>关键词</a:t>
              </a:r>
            </a:p>
          </p:txBody>
        </p:sp>
        <p:sp>
          <p:nvSpPr>
            <p:cNvPr id="38" name="矩形 37">
              <a:extLst>
                <a:ext uri="{FF2B5EF4-FFF2-40B4-BE49-F238E27FC236}">
                  <a16:creationId xmlns:a16="http://schemas.microsoft.com/office/drawing/2014/main" xmlns="" id="{C976782B-0B3E-48B0-8C42-84EDEFE8201E}"/>
                </a:ext>
              </a:extLst>
            </p:cNvPr>
            <p:cNvSpPr/>
            <p:nvPr/>
          </p:nvSpPr>
          <p:spPr bwMode="auto">
            <a:xfrm>
              <a:off x="442913" y="4794250"/>
              <a:ext cx="288925" cy="600075"/>
            </a:xfrm>
            <a:prstGeom prst="rect">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9" name="TextBox 44">
              <a:extLst>
                <a:ext uri="{FF2B5EF4-FFF2-40B4-BE49-F238E27FC236}">
                  <a16:creationId xmlns:a16="http://schemas.microsoft.com/office/drawing/2014/main" xmlns="" id="{66128C77-C53F-40AA-9566-222ADF967FBC}"/>
                </a:ext>
              </a:extLst>
            </p:cNvPr>
            <p:cNvSpPr txBox="1">
              <a:spLocks noChangeArrowheads="1"/>
            </p:cNvSpPr>
            <p:nvPr/>
          </p:nvSpPr>
          <p:spPr bwMode="auto">
            <a:xfrm>
              <a:off x="409575" y="4695825"/>
              <a:ext cx="346075" cy="812800"/>
            </a:xfrm>
            <a:prstGeom prst="rect">
              <a:avLst/>
            </a:prstGeom>
            <a:noFill/>
            <a:ln>
              <a:noFill/>
            </a:ln>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1050" dirty="0">
                  <a:solidFill>
                    <a:schemeClr val="bg1"/>
                  </a:solidFill>
                  <a:latin typeface="方正清刻本悦宋简体" panose="02000000000000000000" pitchFamily="2" charset="-122"/>
                  <a:ea typeface="方正清刻本悦宋简体" panose="02000000000000000000" pitchFamily="2" charset="-122"/>
                </a:rPr>
                <a:t>关键词</a:t>
              </a:r>
            </a:p>
          </p:txBody>
        </p:sp>
        <p:sp>
          <p:nvSpPr>
            <p:cNvPr id="43" name="矩形 42">
              <a:extLst>
                <a:ext uri="{FF2B5EF4-FFF2-40B4-BE49-F238E27FC236}">
                  <a16:creationId xmlns:a16="http://schemas.microsoft.com/office/drawing/2014/main" xmlns="" id="{FB591A58-051E-4678-B6C5-6DE69DC75EB1}"/>
                </a:ext>
              </a:extLst>
            </p:cNvPr>
            <p:cNvSpPr/>
            <p:nvPr/>
          </p:nvSpPr>
          <p:spPr bwMode="auto">
            <a:xfrm>
              <a:off x="1449388" y="4794250"/>
              <a:ext cx="287337" cy="600075"/>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4" name="TextBox 44">
              <a:extLst>
                <a:ext uri="{FF2B5EF4-FFF2-40B4-BE49-F238E27FC236}">
                  <a16:creationId xmlns:a16="http://schemas.microsoft.com/office/drawing/2014/main" xmlns="" id="{022DEDF6-367D-4963-BAC3-D5667028B4BD}"/>
                </a:ext>
              </a:extLst>
            </p:cNvPr>
            <p:cNvSpPr txBox="1">
              <a:spLocks noChangeArrowheads="1"/>
            </p:cNvSpPr>
            <p:nvPr/>
          </p:nvSpPr>
          <p:spPr bwMode="auto">
            <a:xfrm>
              <a:off x="1416050" y="4695825"/>
              <a:ext cx="346075" cy="812800"/>
            </a:xfrm>
            <a:prstGeom prst="rect">
              <a:avLst/>
            </a:prstGeom>
            <a:noFill/>
            <a:ln>
              <a:noFill/>
            </a:ln>
          </p:spPr>
          <p:txBody>
            <a:bodyPr vert="eaVert">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1050" dirty="0">
                  <a:solidFill>
                    <a:srgbClr val="404040"/>
                  </a:solidFill>
                  <a:latin typeface="方正清刻本悦宋简体" panose="02000000000000000000" pitchFamily="2" charset="-122"/>
                  <a:ea typeface="方正清刻本悦宋简体" panose="02000000000000000000" pitchFamily="2" charset="-122"/>
                </a:rPr>
                <a:t>关键词</a:t>
              </a:r>
            </a:p>
          </p:txBody>
        </p:sp>
      </p:grpSp>
      <p:grpSp>
        <p:nvGrpSpPr>
          <p:cNvPr id="44032" name="组合 44031"/>
          <p:cNvGrpSpPr>
            <a:grpSpLocks/>
          </p:cNvGrpSpPr>
          <p:nvPr/>
        </p:nvGrpSpPr>
        <p:grpSpPr bwMode="auto">
          <a:xfrm rot="-5400000">
            <a:off x="7204869" y="4294982"/>
            <a:ext cx="554037" cy="1416050"/>
            <a:chOff x="9270605" y="2098040"/>
            <a:chExt cx="553641" cy="1417320"/>
          </a:xfrm>
        </p:grpSpPr>
        <p:grpSp>
          <p:nvGrpSpPr>
            <p:cNvPr id="21541" name="组合 5"/>
            <p:cNvGrpSpPr>
              <a:grpSpLocks/>
            </p:cNvGrpSpPr>
            <p:nvPr/>
          </p:nvGrpSpPr>
          <p:grpSpPr bwMode="auto">
            <a:xfrm>
              <a:off x="9271000" y="2098040"/>
              <a:ext cx="533400" cy="1417320"/>
              <a:chOff x="9207500" y="2682240"/>
              <a:chExt cx="533400" cy="1417320"/>
            </a:xfrm>
          </p:grpSpPr>
          <p:sp>
            <p:nvSpPr>
              <p:cNvPr id="3" name="矩形 2">
                <a:extLst>
                  <a:ext uri="{FF2B5EF4-FFF2-40B4-BE49-F238E27FC236}">
                    <a16:creationId xmlns:a16="http://schemas.microsoft.com/office/drawing/2014/main" xmlns="" id="{8F2AF8DF-9DB2-492E-A388-C13C1ECB3102}"/>
                  </a:ext>
                </a:extLst>
              </p:cNvPr>
              <p:cNvSpPr/>
              <p:nvPr/>
            </p:nvSpPr>
            <p:spPr>
              <a:xfrm>
                <a:off x="9205518" y="2729908"/>
                <a:ext cx="533018" cy="133469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5" name="矩形 44">
                <a:extLst>
                  <a:ext uri="{FF2B5EF4-FFF2-40B4-BE49-F238E27FC236}">
                    <a16:creationId xmlns:a16="http://schemas.microsoft.com/office/drawing/2014/main" xmlns="" id="{74481498-42D6-4D27-9C87-65B03DEF0D68}"/>
                  </a:ext>
                </a:extLst>
              </p:cNvPr>
              <p:cNvSpPr/>
              <p:nvPr/>
            </p:nvSpPr>
            <p:spPr>
              <a:xfrm>
                <a:off x="9205519" y="2682241"/>
                <a:ext cx="533018" cy="460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6" name="矩形 45">
                <a:extLst>
                  <a:ext uri="{FF2B5EF4-FFF2-40B4-BE49-F238E27FC236}">
                    <a16:creationId xmlns:a16="http://schemas.microsoft.com/office/drawing/2014/main" xmlns="" id="{0BEF1DB2-D0D2-411A-90ED-872181FE6F95}"/>
                  </a:ext>
                </a:extLst>
              </p:cNvPr>
              <p:cNvSpPr/>
              <p:nvPr/>
            </p:nvSpPr>
            <p:spPr>
              <a:xfrm>
                <a:off x="9205518" y="4053481"/>
                <a:ext cx="533018" cy="460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sp>
          <p:nvSpPr>
            <p:cNvPr id="21542" name="TextBox 44"/>
            <p:cNvSpPr txBox="1">
              <a:spLocks noChangeArrowheads="1"/>
            </p:cNvSpPr>
            <p:nvPr/>
          </p:nvSpPr>
          <p:spPr bwMode="auto">
            <a:xfrm>
              <a:off x="9270605" y="2406651"/>
              <a:ext cx="553641" cy="84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r>
                <a:rPr lang="zh-CN" altLang="en-US">
                  <a:solidFill>
                    <a:schemeClr val="bg1"/>
                  </a:solidFill>
                  <a:latin typeface="方正清刻本悦宋简体" pitchFamily="2" charset="-122"/>
                  <a:ea typeface="方正清刻本悦宋简体" pitchFamily="2" charset="-122"/>
                </a:rPr>
                <a:t>简约</a:t>
              </a:r>
              <a:endParaRPr lang="zh-CN" altLang="en-US" sz="2400">
                <a:solidFill>
                  <a:schemeClr val="bg1"/>
                </a:solidFill>
                <a:latin typeface="方正清刻本悦宋简体" pitchFamily="2" charset="-122"/>
                <a:ea typeface="方正清刻本悦宋简体" pitchFamily="2" charset="-122"/>
              </a:endParaRPr>
            </a:p>
          </p:txBody>
        </p:sp>
      </p:grpSp>
      <p:grpSp>
        <p:nvGrpSpPr>
          <p:cNvPr id="48" name="组合 47"/>
          <p:cNvGrpSpPr>
            <a:grpSpLocks/>
          </p:cNvGrpSpPr>
          <p:nvPr/>
        </p:nvGrpSpPr>
        <p:grpSpPr bwMode="auto">
          <a:xfrm>
            <a:off x="544513" y="6230938"/>
            <a:ext cx="1081087" cy="434975"/>
            <a:chOff x="442913" y="5839115"/>
            <a:chExt cx="1081091" cy="435058"/>
          </a:xfrm>
        </p:grpSpPr>
        <p:sp>
          <p:nvSpPr>
            <p:cNvPr id="49" name="TextBox 44">
              <a:extLst>
                <a:ext uri="{FF2B5EF4-FFF2-40B4-BE49-F238E27FC236}">
                  <a16:creationId xmlns:a16="http://schemas.microsoft.com/office/drawing/2014/main" xmlns="" id="{A1906CD1-537C-49EB-94F4-F75A386DBA61}"/>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4"/>
                    <a:stretch>
                      <a:fillRect/>
                    </a:stretch>
                  </a:blipFill>
                  <a:latin typeface="方正清刻本悦宋简体" panose="02000000000000000000" pitchFamily="2" charset="-122"/>
                  <a:ea typeface="方正清刻本悦宋简体" panose="02000000000000000000" pitchFamily="2" charset="-122"/>
                </a:rPr>
                <a:t>第一章</a:t>
              </a:r>
            </a:p>
          </p:txBody>
        </p:sp>
        <p:sp>
          <p:nvSpPr>
            <p:cNvPr id="50" name="TextBox 44">
              <a:extLst>
                <a:ext uri="{FF2B5EF4-FFF2-40B4-BE49-F238E27FC236}">
                  <a16:creationId xmlns:a16="http://schemas.microsoft.com/office/drawing/2014/main" xmlns="" id="{D07B9AD6-07B6-450B-94AD-D10A904BC408}"/>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1" name="直接连接符 50">
            <a:extLst>
              <a:ext uri="{FF2B5EF4-FFF2-40B4-BE49-F238E27FC236}">
                <a16:creationId xmlns:a16="http://schemas.microsoft.com/office/drawing/2014/main" xmlns="" id="{903F529B-BB56-4F78-864A-E8C100AADC11}"/>
              </a:ext>
            </a:extLst>
          </p:cNvPr>
          <p:cNvCxnSpPr>
            <a:cxnSpLocks/>
          </p:cNvCxnSpPr>
          <p:nvPr/>
        </p:nvCxnSpPr>
        <p:spPr>
          <a:xfrm>
            <a:off x="16970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p:cNvGrpSpPr>
            <a:grpSpLocks/>
          </p:cNvGrpSpPr>
          <p:nvPr/>
        </p:nvGrpSpPr>
        <p:grpSpPr bwMode="auto">
          <a:xfrm>
            <a:off x="1839913" y="6230938"/>
            <a:ext cx="1081087" cy="434975"/>
            <a:chOff x="442913" y="5839115"/>
            <a:chExt cx="1081091" cy="435058"/>
          </a:xfrm>
        </p:grpSpPr>
        <p:sp>
          <p:nvSpPr>
            <p:cNvPr id="53" name="TextBox 44">
              <a:extLst>
                <a:ext uri="{FF2B5EF4-FFF2-40B4-BE49-F238E27FC236}">
                  <a16:creationId xmlns:a16="http://schemas.microsoft.com/office/drawing/2014/main" xmlns="" id="{2624245A-CC6C-4DC1-95AF-93DFC0F74133}"/>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54" name="TextBox 44">
              <a:extLst>
                <a:ext uri="{FF2B5EF4-FFF2-40B4-BE49-F238E27FC236}">
                  <a16:creationId xmlns:a16="http://schemas.microsoft.com/office/drawing/2014/main" xmlns="" id="{766C1D73-AC9B-494D-946F-BF5843A04555}"/>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5" name="直接连接符 54">
            <a:extLst>
              <a:ext uri="{FF2B5EF4-FFF2-40B4-BE49-F238E27FC236}">
                <a16:creationId xmlns:a16="http://schemas.microsoft.com/office/drawing/2014/main" xmlns="" id="{5DFA354A-DD20-4A59-B75D-B72F800E32A3}"/>
              </a:ext>
            </a:extLst>
          </p:cNvPr>
          <p:cNvCxnSpPr>
            <a:cxnSpLocks/>
          </p:cNvCxnSpPr>
          <p:nvPr/>
        </p:nvCxnSpPr>
        <p:spPr>
          <a:xfrm>
            <a:off x="29924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a:grpSpLocks/>
          </p:cNvGrpSpPr>
          <p:nvPr/>
        </p:nvGrpSpPr>
        <p:grpSpPr bwMode="auto">
          <a:xfrm>
            <a:off x="3141663" y="6230938"/>
            <a:ext cx="1081087" cy="434975"/>
            <a:chOff x="442913" y="5839115"/>
            <a:chExt cx="1081091" cy="435058"/>
          </a:xfrm>
        </p:grpSpPr>
        <p:sp>
          <p:nvSpPr>
            <p:cNvPr id="57" name="TextBox 44">
              <a:extLst>
                <a:ext uri="{FF2B5EF4-FFF2-40B4-BE49-F238E27FC236}">
                  <a16:creationId xmlns:a16="http://schemas.microsoft.com/office/drawing/2014/main" xmlns="" id="{AC8EF596-D051-4905-892A-31D4BE149B87}"/>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58" name="TextBox 44">
              <a:extLst>
                <a:ext uri="{FF2B5EF4-FFF2-40B4-BE49-F238E27FC236}">
                  <a16:creationId xmlns:a16="http://schemas.microsoft.com/office/drawing/2014/main" xmlns="" id="{77B91074-E3B9-4D01-895E-57B42E519C71}"/>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9" name="直接连接符 58">
            <a:extLst>
              <a:ext uri="{FF2B5EF4-FFF2-40B4-BE49-F238E27FC236}">
                <a16:creationId xmlns:a16="http://schemas.microsoft.com/office/drawing/2014/main" xmlns="" id="{8BE8C8A9-3621-42D9-8AA5-872083B690B0}"/>
              </a:ext>
            </a:extLst>
          </p:cNvPr>
          <p:cNvCxnSpPr>
            <a:cxnSpLocks/>
          </p:cNvCxnSpPr>
          <p:nvPr/>
        </p:nvCxnSpPr>
        <p:spPr>
          <a:xfrm>
            <a:off x="4303713"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0" name="组合 59"/>
          <p:cNvGrpSpPr>
            <a:grpSpLocks/>
          </p:cNvGrpSpPr>
          <p:nvPr/>
        </p:nvGrpSpPr>
        <p:grpSpPr bwMode="auto">
          <a:xfrm>
            <a:off x="4435475" y="6230938"/>
            <a:ext cx="1081088" cy="434975"/>
            <a:chOff x="442913" y="5839115"/>
            <a:chExt cx="1081091" cy="435058"/>
          </a:xfrm>
        </p:grpSpPr>
        <p:sp>
          <p:nvSpPr>
            <p:cNvPr id="61" name="TextBox 44">
              <a:extLst>
                <a:ext uri="{FF2B5EF4-FFF2-40B4-BE49-F238E27FC236}">
                  <a16:creationId xmlns:a16="http://schemas.microsoft.com/office/drawing/2014/main" xmlns="" id="{68DABDD3-B57E-41DD-A74B-DCEE8CF66EEA}"/>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62" name="TextBox 44">
              <a:extLst>
                <a:ext uri="{FF2B5EF4-FFF2-40B4-BE49-F238E27FC236}">
                  <a16:creationId xmlns:a16="http://schemas.microsoft.com/office/drawing/2014/main" xmlns="" id="{BD6179A6-AE43-4B7C-9E19-BB29F323D2E7}"/>
                </a:ext>
              </a:extLst>
            </p:cNvPr>
            <p:cNvSpPr txBox="1"/>
            <p:nvPr/>
          </p:nvSpPr>
          <p:spPr bwMode="auto">
            <a:xfrm>
              <a:off x="447676" y="6089988"/>
              <a:ext cx="1076328"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63" name="直接连接符 62">
            <a:extLst>
              <a:ext uri="{FF2B5EF4-FFF2-40B4-BE49-F238E27FC236}">
                <a16:creationId xmlns:a16="http://schemas.microsoft.com/office/drawing/2014/main" xmlns="" id="{424ACFA4-742A-4A7F-BE4B-2343E091D6D0}"/>
              </a:ext>
            </a:extLst>
          </p:cNvPr>
          <p:cNvCxnSpPr>
            <a:cxnSpLocks/>
          </p:cNvCxnSpPr>
          <p:nvPr/>
        </p:nvCxnSpPr>
        <p:spPr>
          <a:xfrm>
            <a:off x="43338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1520" name="组合 73"/>
          <p:cNvGrpSpPr>
            <a:grpSpLocks/>
          </p:cNvGrpSpPr>
          <p:nvPr/>
        </p:nvGrpSpPr>
        <p:grpSpPr bwMode="auto">
          <a:xfrm rot="-5400000">
            <a:off x="8576469" y="4294982"/>
            <a:ext cx="554037" cy="1416050"/>
            <a:chOff x="9270605" y="2098040"/>
            <a:chExt cx="553641" cy="1417320"/>
          </a:xfrm>
        </p:grpSpPr>
        <p:grpSp>
          <p:nvGrpSpPr>
            <p:cNvPr id="21528" name="组合 5"/>
            <p:cNvGrpSpPr>
              <a:grpSpLocks/>
            </p:cNvGrpSpPr>
            <p:nvPr/>
          </p:nvGrpSpPr>
          <p:grpSpPr bwMode="auto">
            <a:xfrm>
              <a:off x="9271000" y="2098040"/>
              <a:ext cx="533400" cy="1417320"/>
              <a:chOff x="9207500" y="2682240"/>
              <a:chExt cx="533400" cy="1417320"/>
            </a:xfrm>
          </p:grpSpPr>
          <p:sp>
            <p:nvSpPr>
              <p:cNvPr id="77" name="矩形 76">
                <a:extLst>
                  <a:ext uri="{FF2B5EF4-FFF2-40B4-BE49-F238E27FC236}">
                    <a16:creationId xmlns:a16="http://schemas.microsoft.com/office/drawing/2014/main" xmlns="" id="{6F0E34C1-E077-4F16-8D20-16D0F542BE65}"/>
                  </a:ext>
                </a:extLst>
              </p:cNvPr>
              <p:cNvSpPr/>
              <p:nvPr/>
            </p:nvSpPr>
            <p:spPr>
              <a:xfrm>
                <a:off x="9205518" y="2729908"/>
                <a:ext cx="533018" cy="133469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8" name="矩形 77">
                <a:extLst>
                  <a:ext uri="{FF2B5EF4-FFF2-40B4-BE49-F238E27FC236}">
                    <a16:creationId xmlns:a16="http://schemas.microsoft.com/office/drawing/2014/main" xmlns="" id="{7154730C-5A0C-49FD-BA04-66FC626DF931}"/>
                  </a:ext>
                </a:extLst>
              </p:cNvPr>
              <p:cNvSpPr/>
              <p:nvPr/>
            </p:nvSpPr>
            <p:spPr>
              <a:xfrm>
                <a:off x="9205519" y="2682241"/>
                <a:ext cx="533018" cy="460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9" name="矩形 78">
                <a:extLst>
                  <a:ext uri="{FF2B5EF4-FFF2-40B4-BE49-F238E27FC236}">
                    <a16:creationId xmlns:a16="http://schemas.microsoft.com/office/drawing/2014/main" xmlns="" id="{6723A7D3-12EF-46FF-BC61-E145659CF16C}"/>
                  </a:ext>
                </a:extLst>
              </p:cNvPr>
              <p:cNvSpPr/>
              <p:nvPr/>
            </p:nvSpPr>
            <p:spPr>
              <a:xfrm>
                <a:off x="9205518" y="4053481"/>
                <a:ext cx="533018" cy="460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sp>
          <p:nvSpPr>
            <p:cNvPr id="21529" name="TextBox 44"/>
            <p:cNvSpPr txBox="1">
              <a:spLocks noChangeArrowheads="1"/>
            </p:cNvSpPr>
            <p:nvPr/>
          </p:nvSpPr>
          <p:spPr bwMode="auto">
            <a:xfrm>
              <a:off x="9270605" y="2406651"/>
              <a:ext cx="553641" cy="84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r>
                <a:rPr lang="zh-CN" altLang="en-US">
                  <a:solidFill>
                    <a:schemeClr val="bg1"/>
                  </a:solidFill>
                  <a:latin typeface="方正清刻本悦宋简体" pitchFamily="2" charset="-122"/>
                  <a:ea typeface="方正清刻本悦宋简体" pitchFamily="2" charset="-122"/>
                </a:rPr>
                <a:t>简约</a:t>
              </a:r>
              <a:endParaRPr lang="zh-CN" altLang="en-US" sz="2400">
                <a:solidFill>
                  <a:schemeClr val="bg1"/>
                </a:solidFill>
                <a:latin typeface="方正清刻本悦宋简体" pitchFamily="2" charset="-122"/>
                <a:ea typeface="方正清刻本悦宋简体" pitchFamily="2" charset="-122"/>
              </a:endParaRPr>
            </a:p>
          </p:txBody>
        </p:sp>
      </p:grpSp>
      <p:grpSp>
        <p:nvGrpSpPr>
          <p:cNvPr id="21521" name="组合 79"/>
          <p:cNvGrpSpPr>
            <a:grpSpLocks/>
          </p:cNvGrpSpPr>
          <p:nvPr/>
        </p:nvGrpSpPr>
        <p:grpSpPr bwMode="auto">
          <a:xfrm rot="-5400000">
            <a:off x="9933781" y="4294982"/>
            <a:ext cx="554037" cy="1416050"/>
            <a:chOff x="9270605" y="2098040"/>
            <a:chExt cx="553641" cy="1417320"/>
          </a:xfrm>
        </p:grpSpPr>
        <p:grpSp>
          <p:nvGrpSpPr>
            <p:cNvPr id="21523" name="组合 5"/>
            <p:cNvGrpSpPr>
              <a:grpSpLocks/>
            </p:cNvGrpSpPr>
            <p:nvPr/>
          </p:nvGrpSpPr>
          <p:grpSpPr bwMode="auto">
            <a:xfrm>
              <a:off x="9271000" y="2098040"/>
              <a:ext cx="533400" cy="1417320"/>
              <a:chOff x="9207500" y="2682240"/>
              <a:chExt cx="533400" cy="1417320"/>
            </a:xfrm>
          </p:grpSpPr>
          <p:sp>
            <p:nvSpPr>
              <p:cNvPr id="83" name="矩形 82">
                <a:extLst>
                  <a:ext uri="{FF2B5EF4-FFF2-40B4-BE49-F238E27FC236}">
                    <a16:creationId xmlns:a16="http://schemas.microsoft.com/office/drawing/2014/main" xmlns="" id="{2BA46F3B-981E-46AF-868E-2084427F8A51}"/>
                  </a:ext>
                </a:extLst>
              </p:cNvPr>
              <p:cNvSpPr/>
              <p:nvPr/>
            </p:nvSpPr>
            <p:spPr>
              <a:xfrm>
                <a:off x="9205518" y="2729908"/>
                <a:ext cx="533018" cy="133469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84" name="矩形 83">
                <a:extLst>
                  <a:ext uri="{FF2B5EF4-FFF2-40B4-BE49-F238E27FC236}">
                    <a16:creationId xmlns:a16="http://schemas.microsoft.com/office/drawing/2014/main" xmlns="" id="{D448231C-7B3D-4193-A691-827B8B1C9962}"/>
                  </a:ext>
                </a:extLst>
              </p:cNvPr>
              <p:cNvSpPr/>
              <p:nvPr/>
            </p:nvSpPr>
            <p:spPr>
              <a:xfrm>
                <a:off x="9205518" y="2682240"/>
                <a:ext cx="533018" cy="460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85" name="矩形 84">
                <a:extLst>
                  <a:ext uri="{FF2B5EF4-FFF2-40B4-BE49-F238E27FC236}">
                    <a16:creationId xmlns:a16="http://schemas.microsoft.com/office/drawing/2014/main" xmlns="" id="{56E0F208-10C9-4185-AC33-DC4C9DA4C9AA}"/>
                  </a:ext>
                </a:extLst>
              </p:cNvPr>
              <p:cNvSpPr/>
              <p:nvPr/>
            </p:nvSpPr>
            <p:spPr>
              <a:xfrm>
                <a:off x="9205519" y="4053482"/>
                <a:ext cx="533018" cy="460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sp>
          <p:nvSpPr>
            <p:cNvPr id="21524" name="TextBox 44"/>
            <p:cNvSpPr txBox="1">
              <a:spLocks noChangeArrowheads="1"/>
            </p:cNvSpPr>
            <p:nvPr/>
          </p:nvSpPr>
          <p:spPr bwMode="auto">
            <a:xfrm>
              <a:off x="9270605" y="2406651"/>
              <a:ext cx="553641" cy="84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r>
                <a:rPr lang="zh-CN" altLang="en-US">
                  <a:solidFill>
                    <a:schemeClr val="bg1"/>
                  </a:solidFill>
                  <a:latin typeface="方正清刻本悦宋简体" pitchFamily="2" charset="-122"/>
                  <a:ea typeface="方正清刻本悦宋简体" pitchFamily="2" charset="-122"/>
                </a:rPr>
                <a:t>简约</a:t>
              </a:r>
              <a:endParaRPr lang="zh-CN" altLang="en-US" sz="2400">
                <a:solidFill>
                  <a:schemeClr val="bg1"/>
                </a:solidFill>
                <a:latin typeface="方正清刻本悦宋简体" pitchFamily="2" charset="-122"/>
                <a:ea typeface="方正清刻本悦宋简体" pitchFamily="2" charset="-122"/>
              </a:endParaRPr>
            </a:p>
          </p:txBody>
        </p:sp>
      </p:grpSp>
      <p:pic>
        <p:nvPicPr>
          <p:cNvPr id="21522" name="图片 8"/>
          <p:cNvPicPr>
            <a:picLocks noChangeAspect="1" noChangeArrowheads="1"/>
          </p:cNvPicPr>
          <p:nvPr/>
        </p:nvPicPr>
        <p:blipFill>
          <a:blip r:embed="rId5">
            <a:extLst>
              <a:ext uri="{28A0092B-C50C-407E-A947-70E740481C1C}">
                <a14:useLocalDpi xmlns:a14="http://schemas.microsoft.com/office/drawing/2010/main" xmlns="" val="0"/>
              </a:ext>
            </a:extLst>
          </a:blip>
          <a:srcRect r="10242"/>
          <a:stretch>
            <a:fillRect/>
          </a:stretch>
        </p:blipFill>
        <p:spPr bwMode="auto">
          <a:xfrm>
            <a:off x="6783388" y="1827213"/>
            <a:ext cx="4111625" cy="2868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44032"/>
                                        </p:tgtEl>
                                        <p:attrNameLst>
                                          <p:attrName>style.visibility</p:attrName>
                                        </p:attrNameLst>
                                      </p:cBhvr>
                                      <p:to>
                                        <p:strVal val="visible"/>
                                      </p:to>
                                    </p:set>
                                    <p:animEffect transition="in" filter="fade">
                                      <p:cBhvr>
                                        <p:cTn id="19" dur="1000"/>
                                        <p:tgtEl>
                                          <p:spTgt spid="44032"/>
                                        </p:tgtEl>
                                      </p:cBhvr>
                                    </p:animEffect>
                                    <p:anim calcmode="lin" valueType="num">
                                      <p:cBhvr>
                                        <p:cTn id="20" dur="1000" fill="hold"/>
                                        <p:tgtEl>
                                          <p:spTgt spid="44032"/>
                                        </p:tgtEl>
                                        <p:attrNameLst>
                                          <p:attrName>ppt_x</p:attrName>
                                        </p:attrNameLst>
                                      </p:cBhvr>
                                      <p:tavLst>
                                        <p:tav tm="0">
                                          <p:val>
                                            <p:strVal val="#ppt_x"/>
                                          </p:val>
                                        </p:tav>
                                        <p:tav tm="100000">
                                          <p:val>
                                            <p:strVal val="#ppt_x"/>
                                          </p:val>
                                        </p:tav>
                                      </p:tavLst>
                                    </p:anim>
                                    <p:anim calcmode="lin" valueType="num">
                                      <p:cBhvr>
                                        <p:cTn id="21" dur="1000" fill="hold"/>
                                        <p:tgtEl>
                                          <p:spTgt spid="4403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44033"/>
                                        </p:tgtEl>
                                        <p:attrNameLst>
                                          <p:attrName>style.visibility</p:attrName>
                                        </p:attrNameLst>
                                      </p:cBhvr>
                                      <p:to>
                                        <p:strVal val="visible"/>
                                      </p:to>
                                    </p:set>
                                    <p:animEffect transition="in" filter="fade">
                                      <p:cBhvr>
                                        <p:cTn id="25" dur="1000"/>
                                        <p:tgtEl>
                                          <p:spTgt spid="44033"/>
                                        </p:tgtEl>
                                      </p:cBhvr>
                                    </p:animEffect>
                                    <p:anim calcmode="lin" valueType="num">
                                      <p:cBhvr>
                                        <p:cTn id="26" dur="1000" fill="hold"/>
                                        <p:tgtEl>
                                          <p:spTgt spid="44033"/>
                                        </p:tgtEl>
                                        <p:attrNameLst>
                                          <p:attrName>ppt_x</p:attrName>
                                        </p:attrNameLst>
                                      </p:cBhvr>
                                      <p:tavLst>
                                        <p:tav tm="0">
                                          <p:val>
                                            <p:strVal val="#ppt_x"/>
                                          </p:val>
                                        </p:tav>
                                        <p:tav tm="100000">
                                          <p:val>
                                            <p:strVal val="#ppt_x"/>
                                          </p:val>
                                        </p:tav>
                                      </p:tavLst>
                                    </p:anim>
                                    <p:anim calcmode="lin" valueType="num">
                                      <p:cBhvr>
                                        <p:cTn id="27" dur="1000" fill="hold"/>
                                        <p:tgtEl>
                                          <p:spTgt spid="44033"/>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10" presetClass="entr" presetSubtype="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par>
                                <p:cTn id="38" presetID="10" presetClass="entr" presetSubtype="0" fill="hold"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par>
                                <p:cTn id="50" presetID="10" presetClass="entr" presetSubtype="0"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a:grpSpLocks/>
          </p:cNvGrpSpPr>
          <p:nvPr/>
        </p:nvGrpSpPr>
        <p:grpSpPr bwMode="auto">
          <a:xfrm>
            <a:off x="5073650" y="2466975"/>
            <a:ext cx="6486525" cy="4391025"/>
            <a:chOff x="5073650" y="2466975"/>
            <a:chExt cx="6486525" cy="4391025"/>
          </a:xfrm>
        </p:grpSpPr>
        <p:pic>
          <p:nvPicPr>
            <p:cNvPr id="23584" name="图片 42"/>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81588" y="2503488"/>
              <a:ext cx="6451600" cy="4291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85"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5073650" y="2466975"/>
              <a:ext cx="6486525" cy="439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a:grpSpLocks/>
          </p:cNvGrpSpPr>
          <p:nvPr/>
        </p:nvGrpSpPr>
        <p:grpSpPr bwMode="auto">
          <a:xfrm>
            <a:off x="-82550" y="979488"/>
            <a:ext cx="4171950" cy="749300"/>
            <a:chOff x="-82550" y="979488"/>
            <a:chExt cx="4171950" cy="749300"/>
          </a:xfrm>
        </p:grpSpPr>
        <p:sp>
          <p:nvSpPr>
            <p:cNvPr id="30" name="TextBox 44">
              <a:extLst>
                <a:ext uri="{FF2B5EF4-FFF2-40B4-BE49-F238E27FC236}">
                  <a16:creationId xmlns:a16="http://schemas.microsoft.com/office/drawing/2014/main" xmlns="" id="{AA42BFF4-4719-46BA-BF66-5DA1FED8E0D2}"/>
                </a:ext>
              </a:extLst>
            </p:cNvPr>
            <p:cNvSpPr txBox="1">
              <a:spLocks noChangeArrowheads="1"/>
            </p:cNvSpPr>
            <p:nvPr/>
          </p:nvSpPr>
          <p:spPr bwMode="auto">
            <a:xfrm>
              <a:off x="225425" y="1422400"/>
              <a:ext cx="2733675" cy="30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p>
          </p:txBody>
        </p:sp>
        <p:sp>
          <p:nvSpPr>
            <p:cNvPr id="33" name="TextBox 44">
              <a:extLst>
                <a:ext uri="{FF2B5EF4-FFF2-40B4-BE49-F238E27FC236}">
                  <a16:creationId xmlns:a16="http://schemas.microsoft.com/office/drawing/2014/main" xmlns="" id="{2825358B-FA83-4E20-B577-A361023248BE}"/>
                </a:ext>
              </a:extLst>
            </p:cNvPr>
            <p:cNvSpPr txBox="1">
              <a:spLocks noChangeArrowheads="1"/>
            </p:cNvSpPr>
            <p:nvPr/>
          </p:nvSpPr>
          <p:spPr bwMode="auto">
            <a:xfrm>
              <a:off x="-82550" y="97948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grpSp>
      <p:sp>
        <p:nvSpPr>
          <p:cNvPr id="2" name="矩形 1">
            <a:extLst>
              <a:ext uri="{FF2B5EF4-FFF2-40B4-BE49-F238E27FC236}">
                <a16:creationId xmlns:a16="http://schemas.microsoft.com/office/drawing/2014/main" xmlns="" id="{DB2518E1-E2AA-4D21-868A-93A67889AD19}"/>
              </a:ext>
            </a:extLst>
          </p:cNvPr>
          <p:cNvSpPr/>
          <p:nvPr/>
        </p:nvSpPr>
        <p:spPr>
          <a:xfrm>
            <a:off x="447675" y="3811588"/>
            <a:ext cx="1816100" cy="123190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矩形 35">
            <a:extLst>
              <a:ext uri="{FF2B5EF4-FFF2-40B4-BE49-F238E27FC236}">
                <a16:creationId xmlns:a16="http://schemas.microsoft.com/office/drawing/2014/main" xmlns="" id="{D6F5E7A6-300F-45EB-84EB-F0827E669561}"/>
              </a:ext>
            </a:extLst>
          </p:cNvPr>
          <p:cNvSpPr/>
          <p:nvPr/>
        </p:nvSpPr>
        <p:spPr>
          <a:xfrm>
            <a:off x="2354263" y="3811588"/>
            <a:ext cx="2463800" cy="1231900"/>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TextBox 44">
            <a:extLst>
              <a:ext uri="{FF2B5EF4-FFF2-40B4-BE49-F238E27FC236}">
                <a16:creationId xmlns:a16="http://schemas.microsoft.com/office/drawing/2014/main" xmlns="" id="{3F9E1C4B-58C0-425E-A9F1-1CDC160D5B04}"/>
              </a:ext>
            </a:extLst>
          </p:cNvPr>
          <p:cNvSpPr txBox="1">
            <a:spLocks noChangeArrowheads="1"/>
          </p:cNvSpPr>
          <p:nvPr/>
        </p:nvSpPr>
        <p:spPr bwMode="auto">
          <a:xfrm>
            <a:off x="336550" y="2039938"/>
            <a:ext cx="2659063" cy="154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a:t>
            </a:r>
            <a:endParaRPr lang="en-US" altLang="zh-CN"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34" name="TextBox 44">
            <a:extLst>
              <a:ext uri="{FF2B5EF4-FFF2-40B4-BE49-F238E27FC236}">
                <a16:creationId xmlns:a16="http://schemas.microsoft.com/office/drawing/2014/main" xmlns="" id="{41C972FC-AEE7-4158-AF7D-0426B3B564B9}"/>
              </a:ext>
            </a:extLst>
          </p:cNvPr>
          <p:cNvSpPr txBox="1">
            <a:spLocks noChangeArrowheads="1"/>
          </p:cNvSpPr>
          <p:nvPr/>
        </p:nvSpPr>
        <p:spPr bwMode="auto">
          <a:xfrm>
            <a:off x="3151188" y="2039938"/>
            <a:ext cx="2659062" cy="792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a:t>
            </a:r>
          </a:p>
        </p:txBody>
      </p:sp>
      <p:sp>
        <p:nvSpPr>
          <p:cNvPr id="35" name="TextBox 44">
            <a:extLst>
              <a:ext uri="{FF2B5EF4-FFF2-40B4-BE49-F238E27FC236}">
                <a16:creationId xmlns:a16="http://schemas.microsoft.com/office/drawing/2014/main" xmlns="" id="{1D623D57-5231-4FFB-A88C-1B9666091AC2}"/>
              </a:ext>
            </a:extLst>
          </p:cNvPr>
          <p:cNvSpPr txBox="1">
            <a:spLocks noChangeArrowheads="1"/>
          </p:cNvSpPr>
          <p:nvPr/>
        </p:nvSpPr>
        <p:spPr bwMode="auto">
          <a:xfrm>
            <a:off x="6456363" y="2039938"/>
            <a:ext cx="2659062" cy="154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a:t>
            </a:r>
            <a:endParaRPr lang="en-US" altLang="zh-CN"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defRPr/>
            </a:pPr>
            <a:endPar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sp>
        <p:nvSpPr>
          <p:cNvPr id="37" name="TextBox 44">
            <a:extLst>
              <a:ext uri="{FF2B5EF4-FFF2-40B4-BE49-F238E27FC236}">
                <a16:creationId xmlns:a16="http://schemas.microsoft.com/office/drawing/2014/main" xmlns="" id="{948215DD-8F2A-42FC-A303-1A0D2AF4FE8F}"/>
              </a:ext>
            </a:extLst>
          </p:cNvPr>
          <p:cNvSpPr txBox="1">
            <a:spLocks noChangeArrowheads="1"/>
          </p:cNvSpPr>
          <p:nvPr/>
        </p:nvSpPr>
        <p:spPr bwMode="auto">
          <a:xfrm>
            <a:off x="9285288" y="2039938"/>
            <a:ext cx="2659062" cy="792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zh-CN" altLang="en-US" sz="105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a:t>
            </a:r>
          </a:p>
        </p:txBody>
      </p:sp>
      <p:grpSp>
        <p:nvGrpSpPr>
          <p:cNvPr id="6" name="组合 5"/>
          <p:cNvGrpSpPr>
            <a:grpSpLocks/>
          </p:cNvGrpSpPr>
          <p:nvPr/>
        </p:nvGrpSpPr>
        <p:grpSpPr bwMode="auto">
          <a:xfrm>
            <a:off x="544513" y="6230938"/>
            <a:ext cx="1081087" cy="434975"/>
            <a:chOff x="442913" y="5839115"/>
            <a:chExt cx="1081091" cy="435058"/>
          </a:xfrm>
        </p:grpSpPr>
        <p:sp>
          <p:nvSpPr>
            <p:cNvPr id="34820" name="TextBox 44">
              <a:extLst>
                <a:ext uri="{FF2B5EF4-FFF2-40B4-BE49-F238E27FC236}">
                  <a16:creationId xmlns:a16="http://schemas.microsoft.com/office/drawing/2014/main" xmlns="" id="{54A5FD05-2A39-4E5A-A40F-86875F78790B}"/>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7"/>
                    <a:stretch>
                      <a:fillRect/>
                    </a:stretch>
                  </a:blipFill>
                  <a:latin typeface="方正清刻本悦宋简体" panose="02000000000000000000" pitchFamily="2" charset="-122"/>
                  <a:ea typeface="方正清刻本悦宋简体" panose="02000000000000000000" pitchFamily="2" charset="-122"/>
                </a:rPr>
                <a:t>第一章</a:t>
              </a:r>
            </a:p>
          </p:txBody>
        </p:sp>
        <p:sp>
          <p:nvSpPr>
            <p:cNvPr id="13" name="TextBox 44">
              <a:extLst>
                <a:ext uri="{FF2B5EF4-FFF2-40B4-BE49-F238E27FC236}">
                  <a16:creationId xmlns:a16="http://schemas.microsoft.com/office/drawing/2014/main" xmlns="" id="{8119AC04-B8E2-4E31-AD2D-F6F254549DE8}"/>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23" name="直接连接符 22">
            <a:extLst>
              <a:ext uri="{FF2B5EF4-FFF2-40B4-BE49-F238E27FC236}">
                <a16:creationId xmlns:a16="http://schemas.microsoft.com/office/drawing/2014/main" xmlns="" id="{6426C6E1-E1AC-4321-AA04-59ED1C3A8027}"/>
              </a:ext>
            </a:extLst>
          </p:cNvPr>
          <p:cNvCxnSpPr>
            <a:cxnSpLocks/>
          </p:cNvCxnSpPr>
          <p:nvPr/>
        </p:nvCxnSpPr>
        <p:spPr>
          <a:xfrm>
            <a:off x="16970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p:cNvGrpSpPr>
            <a:grpSpLocks/>
          </p:cNvGrpSpPr>
          <p:nvPr/>
        </p:nvGrpSpPr>
        <p:grpSpPr bwMode="auto">
          <a:xfrm>
            <a:off x="1839913" y="6230938"/>
            <a:ext cx="1081087" cy="434975"/>
            <a:chOff x="442913" y="5839115"/>
            <a:chExt cx="1081091" cy="435058"/>
          </a:xfrm>
        </p:grpSpPr>
        <p:sp>
          <p:nvSpPr>
            <p:cNvPr id="53" name="TextBox 44">
              <a:extLst>
                <a:ext uri="{FF2B5EF4-FFF2-40B4-BE49-F238E27FC236}">
                  <a16:creationId xmlns:a16="http://schemas.microsoft.com/office/drawing/2014/main" xmlns="" id="{7043742B-71CA-4B2D-BB99-7E3C24D4E5F3}"/>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54" name="TextBox 44">
              <a:extLst>
                <a:ext uri="{FF2B5EF4-FFF2-40B4-BE49-F238E27FC236}">
                  <a16:creationId xmlns:a16="http://schemas.microsoft.com/office/drawing/2014/main" xmlns="" id="{E0C6352F-375A-4648-AE43-2B84A3E87CCE}"/>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5" name="直接连接符 54">
            <a:extLst>
              <a:ext uri="{FF2B5EF4-FFF2-40B4-BE49-F238E27FC236}">
                <a16:creationId xmlns:a16="http://schemas.microsoft.com/office/drawing/2014/main" xmlns="" id="{8F702A55-7F84-484C-A8AD-E2514B8A0D84}"/>
              </a:ext>
            </a:extLst>
          </p:cNvPr>
          <p:cNvCxnSpPr>
            <a:cxnSpLocks/>
          </p:cNvCxnSpPr>
          <p:nvPr/>
        </p:nvCxnSpPr>
        <p:spPr>
          <a:xfrm>
            <a:off x="29924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a:grpSpLocks/>
          </p:cNvGrpSpPr>
          <p:nvPr/>
        </p:nvGrpSpPr>
        <p:grpSpPr bwMode="auto">
          <a:xfrm>
            <a:off x="3141663" y="6230938"/>
            <a:ext cx="1081087" cy="434975"/>
            <a:chOff x="442913" y="5839115"/>
            <a:chExt cx="1081091" cy="435058"/>
          </a:xfrm>
        </p:grpSpPr>
        <p:sp>
          <p:nvSpPr>
            <p:cNvPr id="57" name="TextBox 44">
              <a:extLst>
                <a:ext uri="{FF2B5EF4-FFF2-40B4-BE49-F238E27FC236}">
                  <a16:creationId xmlns:a16="http://schemas.microsoft.com/office/drawing/2014/main" xmlns="" id="{E281E2F1-8916-4AB6-B7EE-93ADF053752C}"/>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58" name="TextBox 44">
              <a:extLst>
                <a:ext uri="{FF2B5EF4-FFF2-40B4-BE49-F238E27FC236}">
                  <a16:creationId xmlns:a16="http://schemas.microsoft.com/office/drawing/2014/main" xmlns="" id="{7DF86F2C-19A1-4B3D-87BD-0C3ABA76F2C5}"/>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9" name="直接连接符 58">
            <a:extLst>
              <a:ext uri="{FF2B5EF4-FFF2-40B4-BE49-F238E27FC236}">
                <a16:creationId xmlns:a16="http://schemas.microsoft.com/office/drawing/2014/main" xmlns="" id="{7A0EFAB7-6F30-4E20-BF56-0D78452ED01F}"/>
              </a:ext>
            </a:extLst>
          </p:cNvPr>
          <p:cNvCxnSpPr>
            <a:cxnSpLocks/>
          </p:cNvCxnSpPr>
          <p:nvPr/>
        </p:nvCxnSpPr>
        <p:spPr>
          <a:xfrm>
            <a:off x="4303713"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0" name="组合 59"/>
          <p:cNvGrpSpPr>
            <a:grpSpLocks/>
          </p:cNvGrpSpPr>
          <p:nvPr/>
        </p:nvGrpSpPr>
        <p:grpSpPr bwMode="auto">
          <a:xfrm>
            <a:off x="4435475" y="6230938"/>
            <a:ext cx="1081088" cy="434975"/>
            <a:chOff x="442913" y="5839115"/>
            <a:chExt cx="1081091" cy="435058"/>
          </a:xfrm>
        </p:grpSpPr>
        <p:sp>
          <p:nvSpPr>
            <p:cNvPr id="61" name="TextBox 44">
              <a:extLst>
                <a:ext uri="{FF2B5EF4-FFF2-40B4-BE49-F238E27FC236}">
                  <a16:creationId xmlns:a16="http://schemas.microsoft.com/office/drawing/2014/main" xmlns="" id="{26C94BF5-598D-4939-BBAF-92731FDD78E2}"/>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62" name="TextBox 44">
              <a:extLst>
                <a:ext uri="{FF2B5EF4-FFF2-40B4-BE49-F238E27FC236}">
                  <a16:creationId xmlns:a16="http://schemas.microsoft.com/office/drawing/2014/main" xmlns="" id="{F9967713-BDB2-4D1B-84E6-C6B0C750E1AC}"/>
                </a:ext>
              </a:extLst>
            </p:cNvPr>
            <p:cNvSpPr txBox="1"/>
            <p:nvPr/>
          </p:nvSpPr>
          <p:spPr bwMode="auto">
            <a:xfrm>
              <a:off x="447676" y="6089988"/>
              <a:ext cx="1076328"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63" name="直接连接符 62">
            <a:extLst>
              <a:ext uri="{FF2B5EF4-FFF2-40B4-BE49-F238E27FC236}">
                <a16:creationId xmlns:a16="http://schemas.microsoft.com/office/drawing/2014/main" xmlns="" id="{5A168C23-DA43-4204-B035-1756D0D68CC1}"/>
              </a:ext>
            </a:extLst>
          </p:cNvPr>
          <p:cNvCxnSpPr>
            <a:cxnSpLocks/>
          </p:cNvCxnSpPr>
          <p:nvPr/>
        </p:nvCxnSpPr>
        <p:spPr>
          <a:xfrm>
            <a:off x="43338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570" name="组合 8"/>
          <p:cNvGrpSpPr>
            <a:grpSpLocks/>
          </p:cNvGrpSpPr>
          <p:nvPr/>
        </p:nvGrpSpPr>
        <p:grpSpPr bwMode="auto">
          <a:xfrm>
            <a:off x="10987088" y="238125"/>
            <a:ext cx="673100" cy="919163"/>
            <a:chOff x="4755469" y="4479245"/>
            <a:chExt cx="355600" cy="484188"/>
          </a:xfrm>
        </p:grpSpPr>
        <p:sp>
          <p:nvSpPr>
            <p:cNvPr id="65" name="Freeform 150">
              <a:extLst>
                <a:ext uri="{FF2B5EF4-FFF2-40B4-BE49-F238E27FC236}">
                  <a16:creationId xmlns:a16="http://schemas.microsoft.com/office/drawing/2014/main" xmlns="" id="{4F30D09B-7649-4C59-B4DC-4DB88E49BEDC}"/>
                </a:ext>
              </a:extLst>
            </p:cNvPr>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chemeClr val="bg1">
                <a:lumMod val="6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dirty="0"/>
            </a:p>
          </p:txBody>
        </p:sp>
        <p:sp>
          <p:nvSpPr>
            <p:cNvPr id="23572" name="Freeform 151"/>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3573" name="Freeform 152"/>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nodeType="afterGroup">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3500"/>
                            </p:stCondLst>
                            <p:childTnLst>
                              <p:par>
                                <p:cTn id="40" presetID="6"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ircle(in)">
                                      <p:cBhvr>
                                        <p:cTn id="42" dur="2000"/>
                                        <p:tgtEl>
                                          <p:spTgt spid="9"/>
                                        </p:tgtEl>
                                      </p:cBhvr>
                                    </p:animEffect>
                                  </p:childTnLst>
                                </p:cTn>
                              </p:par>
                            </p:childTnLst>
                          </p:cTn>
                        </p:par>
                        <p:par>
                          <p:cTn id="43" fill="hold" nodeType="afterGroup">
                            <p:stCondLst>
                              <p:cond delay="5500"/>
                            </p:stCondLst>
                            <p:childTnLst>
                              <p:par>
                                <p:cTn id="44" presetID="10"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par>
                                <p:cTn id="56" presetID="10" presetClass="entr" presetSubtype="0" fill="hold"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par>
                                <p:cTn id="59" presetID="10" presetClass="entr" presetSubtype="0" fill="hold"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500"/>
                                        <p:tgtEl>
                                          <p:spTgt spid="59"/>
                                        </p:tgtEl>
                                      </p:cBhvr>
                                    </p:animEffect>
                                  </p:childTnLst>
                                </p:cTn>
                              </p:par>
                              <p:par>
                                <p:cTn id="62" presetID="10" presetClass="entr" presetSubtype="0" fill="hold"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500"/>
                                        <p:tgtEl>
                                          <p:spTgt spid="60"/>
                                        </p:tgtEl>
                                      </p:cBhvr>
                                    </p:animEffect>
                                  </p:childTnLst>
                                </p:cTn>
                              </p:par>
                              <p:par>
                                <p:cTn id="65" presetID="10" presetClass="entr" presetSubtype="0"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6" grpId="0" animBg="1"/>
      <p:bldP spid="31" grpId="0"/>
      <p:bldP spid="34" grpId="0"/>
      <p:bldP spid="35"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形 1"/>
          <p:cNvPicPr>
            <a:picLocks noChangeAspect="1"/>
          </p:cNvPicPr>
          <p:nvPr/>
        </p:nvPicPr>
        <p:blipFill>
          <a:blip r:embed="rId3">
            <a:extLst>
              <a:ext uri="{28A0092B-C50C-407E-A947-70E740481C1C}">
                <a14:useLocalDpi xmlns:a14="http://schemas.microsoft.com/office/drawing/2010/main" xmlns="" val="0"/>
              </a:ext>
            </a:extLst>
          </a:blip>
          <a:srcRect r="1170"/>
          <a:stretch>
            <a:fillRect/>
          </a:stretch>
        </p:blipFill>
        <p:spPr bwMode="auto">
          <a:xfrm>
            <a:off x="0" y="5602288"/>
            <a:ext cx="12192000" cy="1255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43" name="图片 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57863" y="5346700"/>
            <a:ext cx="1009650" cy="120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44">
            <a:extLst>
              <a:ext uri="{FF2B5EF4-FFF2-40B4-BE49-F238E27FC236}">
                <a16:creationId xmlns:a16="http://schemas.microsoft.com/office/drawing/2014/main" xmlns="" id="{E4BBAC52-D34D-4421-B66B-67FF8E00D391}"/>
              </a:ext>
            </a:extLst>
          </p:cNvPr>
          <p:cNvSpPr txBox="1">
            <a:spLocks noChangeArrowheads="1"/>
          </p:cNvSpPr>
          <p:nvPr/>
        </p:nvSpPr>
        <p:spPr bwMode="auto">
          <a:xfrm>
            <a:off x="3838575" y="1087438"/>
            <a:ext cx="4498975" cy="106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r>
              <a:rPr lang="zh-CN" altLang="en-US" sz="1400" dirty="0">
                <a:latin typeface="方正清刻本悦宋简体" panose="02000000000000000000" pitchFamily="2" charset="-122"/>
                <a:ea typeface="方正清刻本悦宋简体" panose="02000000000000000000" pitchFamily="2" charset="-122"/>
              </a:rPr>
              <a:t>魂逾佚而不反兮，形枯槁而独居，言我朝往而暮来兮</a:t>
            </a: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7" name="TextBox 44">
            <a:extLst>
              <a:ext uri="{FF2B5EF4-FFF2-40B4-BE49-F238E27FC236}">
                <a16:creationId xmlns:a16="http://schemas.microsoft.com/office/drawing/2014/main" xmlns="" id="{051839AB-D0EF-4F0C-A28B-A5FBBAEDE0A9}"/>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11" name="TextBox 44">
            <a:extLst>
              <a:ext uri="{FF2B5EF4-FFF2-40B4-BE49-F238E27FC236}">
                <a16:creationId xmlns:a16="http://schemas.microsoft.com/office/drawing/2014/main" xmlns="" id="{C0D9BE41-E20B-4CB1-AB6D-D077F00FBAB6}"/>
              </a:ext>
            </a:extLst>
          </p:cNvPr>
          <p:cNvSpPr txBox="1">
            <a:spLocks noChangeArrowheads="1"/>
          </p:cNvSpPr>
          <p:nvPr/>
        </p:nvSpPr>
        <p:spPr bwMode="auto">
          <a:xfrm>
            <a:off x="1177925" y="2744788"/>
            <a:ext cx="2659063"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UNDERSTANDOF THIS SCHEME, WE THANK YOU FOR YOUR YOU FOR YOUR</a:t>
            </a:r>
          </a:p>
        </p:txBody>
      </p:sp>
      <p:sp>
        <p:nvSpPr>
          <p:cNvPr id="14" name="TextBox 44">
            <a:extLst>
              <a:ext uri="{FF2B5EF4-FFF2-40B4-BE49-F238E27FC236}">
                <a16:creationId xmlns:a16="http://schemas.microsoft.com/office/drawing/2014/main" xmlns="" id="{29937F3A-F455-499B-8623-2113534AA01E}"/>
              </a:ext>
            </a:extLst>
          </p:cNvPr>
          <p:cNvSpPr txBox="1">
            <a:spLocks noChangeArrowheads="1"/>
          </p:cNvSpPr>
          <p:nvPr/>
        </p:nvSpPr>
        <p:spPr bwMode="auto">
          <a:xfrm>
            <a:off x="4838700" y="2744788"/>
            <a:ext cx="2659063"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UNDERSTANDOF THIS SCHEME, WE THANK YOU FOR YOUR YOU FOR </a:t>
            </a:r>
          </a:p>
        </p:txBody>
      </p:sp>
      <p:sp>
        <p:nvSpPr>
          <p:cNvPr id="15" name="TextBox 44">
            <a:extLst>
              <a:ext uri="{FF2B5EF4-FFF2-40B4-BE49-F238E27FC236}">
                <a16:creationId xmlns:a16="http://schemas.microsoft.com/office/drawing/2014/main" xmlns="" id="{C403C0CE-53AC-4787-B984-231C576D755A}"/>
              </a:ext>
            </a:extLst>
          </p:cNvPr>
          <p:cNvSpPr txBox="1">
            <a:spLocks noChangeArrowheads="1"/>
          </p:cNvSpPr>
          <p:nvPr/>
        </p:nvSpPr>
        <p:spPr bwMode="auto">
          <a:xfrm>
            <a:off x="8424863" y="2744788"/>
            <a:ext cx="2659062"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defRPr/>
            </a:pPr>
            <a:r>
              <a:rPr lang="en-US" altLang="zh-CN"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UNDERSTANDOF THIS SCHEME, WE THANK YOU FOR YOUR</a:t>
            </a:r>
          </a:p>
        </p:txBody>
      </p:sp>
      <p:sp>
        <p:nvSpPr>
          <p:cNvPr id="16" name="TextBox 44">
            <a:extLst>
              <a:ext uri="{FF2B5EF4-FFF2-40B4-BE49-F238E27FC236}">
                <a16:creationId xmlns:a16="http://schemas.microsoft.com/office/drawing/2014/main" xmlns="" id="{DFAC2BC4-2A19-4F8E-A5BD-3D9D5E4F4278}"/>
              </a:ext>
            </a:extLst>
          </p:cNvPr>
          <p:cNvSpPr txBox="1">
            <a:spLocks noChangeArrowheads="1"/>
          </p:cNvSpPr>
          <p:nvPr/>
        </p:nvSpPr>
        <p:spPr bwMode="auto">
          <a:xfrm>
            <a:off x="972684" y="2243791"/>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p>
        </p:txBody>
      </p:sp>
      <p:sp>
        <p:nvSpPr>
          <p:cNvPr id="18" name="TextBox 44">
            <a:extLst>
              <a:ext uri="{FF2B5EF4-FFF2-40B4-BE49-F238E27FC236}">
                <a16:creationId xmlns:a16="http://schemas.microsoft.com/office/drawing/2014/main" xmlns="" id="{E52E2F23-2EE4-4A43-8BC0-9815E2E70508}"/>
              </a:ext>
            </a:extLst>
          </p:cNvPr>
          <p:cNvSpPr txBox="1">
            <a:spLocks noChangeArrowheads="1"/>
          </p:cNvSpPr>
          <p:nvPr/>
        </p:nvSpPr>
        <p:spPr bwMode="auto">
          <a:xfrm>
            <a:off x="4724625" y="2243791"/>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p>
        </p:txBody>
      </p:sp>
      <p:sp>
        <p:nvSpPr>
          <p:cNvPr id="19" name="TextBox 44">
            <a:extLst>
              <a:ext uri="{FF2B5EF4-FFF2-40B4-BE49-F238E27FC236}">
                <a16:creationId xmlns:a16="http://schemas.microsoft.com/office/drawing/2014/main" xmlns="" id="{1738859E-2EC3-4F4E-A5C6-C062E2E62FFE}"/>
              </a:ext>
            </a:extLst>
          </p:cNvPr>
          <p:cNvSpPr txBox="1">
            <a:spLocks noChangeArrowheads="1"/>
          </p:cNvSpPr>
          <p:nvPr/>
        </p:nvSpPr>
        <p:spPr bwMode="auto">
          <a:xfrm>
            <a:off x="8367372" y="2243791"/>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a:blip r:embed="rId5"/>
                  <a:stretch>
                    <a:fillRect/>
                  </a:stretch>
                </a:blipFill>
                <a:latin typeface="方正清刻本悦宋简体" panose="02000000000000000000" pitchFamily="2" charset="-122"/>
                <a:ea typeface="方正清刻本悦宋简体" panose="02000000000000000000" pitchFamily="2" charset="-122"/>
              </a:rPr>
              <a:t>风之谷</a:t>
            </a:r>
          </a:p>
        </p:txBody>
      </p:sp>
      <p:sp>
        <p:nvSpPr>
          <p:cNvPr id="23" name="TextBox 44">
            <a:extLst>
              <a:ext uri="{FF2B5EF4-FFF2-40B4-BE49-F238E27FC236}">
                <a16:creationId xmlns:a16="http://schemas.microsoft.com/office/drawing/2014/main" xmlns="" id="{8A7348C2-4D8C-4557-9663-762373FE659B}"/>
              </a:ext>
            </a:extLst>
          </p:cNvPr>
          <p:cNvSpPr txBox="1">
            <a:spLocks noChangeArrowheads="1"/>
          </p:cNvSpPr>
          <p:nvPr/>
        </p:nvSpPr>
        <p:spPr bwMode="auto">
          <a:xfrm>
            <a:off x="1854200" y="4568825"/>
            <a:ext cx="893445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200000"/>
              </a:lnSpc>
              <a:defRPr/>
            </a:pPr>
            <a:r>
              <a:rPr lang="en-US" altLang="zh-CN" sz="600" dirty="0">
                <a:solidFill>
                  <a:schemeClr val="bg1">
                    <a:lumMod val="50000"/>
                  </a:schemeClr>
                </a:solidFill>
                <a:latin typeface="Century Gothic" panose="020B0502020202020204" pitchFamily="34" charset="0"/>
              </a:rPr>
              <a:t>OF THIS SCHEME, WE THANK YOU FOR YOUR      READING, THE PROOF THIS SCHEME, WE THANK YOU FOR YOUR      READING, THE PROPOSAL IS IN WE UNDERSTANDOF THIS SCHEME, WE THANK YOU FOR YOUR      READING, THE PROPOSAL IS IN WE UNDERSTANDIS SCHEME, WE THANK YOU FOR YOUR      READING, THE PROPOSAL IS IN WE UNDERSTANDOF THIS SCHEME, WE THANK IS IN WE UNDERSTAND</a:t>
            </a:r>
          </a:p>
          <a:p>
            <a:pPr algn="ctr">
              <a:lnSpc>
                <a:spcPct val="200000"/>
              </a:lnSpc>
              <a:defRPr/>
            </a:pPr>
            <a:endParaRPr lang="en-US" altLang="zh-CN" sz="600" dirty="0">
              <a:solidFill>
                <a:schemeClr val="bg1">
                  <a:lumMod val="50000"/>
                </a:schemeClr>
              </a:solidFill>
              <a:latin typeface="Century Gothic" panose="020B0502020202020204" pitchFamily="34" charset="0"/>
            </a:endParaRPr>
          </a:p>
          <a:p>
            <a:pPr algn="ctr">
              <a:lnSpc>
                <a:spcPct val="200000"/>
              </a:lnSpc>
              <a:defRPr/>
            </a:pPr>
            <a:endParaRPr lang="en-US" altLang="zh-CN" sz="600" dirty="0">
              <a:solidFill>
                <a:schemeClr val="bg1">
                  <a:lumMod val="50000"/>
                </a:schemeClr>
              </a:solidFill>
              <a:latin typeface="Century Gothic" panose="020B0502020202020204" pitchFamily="34" charset="0"/>
            </a:endParaRPr>
          </a:p>
        </p:txBody>
      </p:sp>
      <p:grpSp>
        <p:nvGrpSpPr>
          <p:cNvPr id="36" name="组合 35"/>
          <p:cNvGrpSpPr>
            <a:grpSpLocks/>
          </p:cNvGrpSpPr>
          <p:nvPr/>
        </p:nvGrpSpPr>
        <p:grpSpPr bwMode="auto">
          <a:xfrm>
            <a:off x="544513" y="6230938"/>
            <a:ext cx="1081087" cy="434975"/>
            <a:chOff x="442913" y="5839115"/>
            <a:chExt cx="1081091" cy="435058"/>
          </a:xfrm>
        </p:grpSpPr>
        <p:sp>
          <p:nvSpPr>
            <p:cNvPr id="37" name="TextBox 44">
              <a:extLst>
                <a:ext uri="{FF2B5EF4-FFF2-40B4-BE49-F238E27FC236}">
                  <a16:creationId xmlns:a16="http://schemas.microsoft.com/office/drawing/2014/main" xmlns="" id="{69F62CFF-4670-4DB0-874D-B1320B6D7E05}"/>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6"/>
                    <a:stretch>
                      <a:fillRect/>
                    </a:stretch>
                  </a:blipFill>
                  <a:latin typeface="方正清刻本悦宋简体" panose="02000000000000000000" pitchFamily="2" charset="-122"/>
                  <a:ea typeface="方正清刻本悦宋简体" panose="02000000000000000000" pitchFamily="2" charset="-122"/>
                </a:rPr>
                <a:t>第一章</a:t>
              </a:r>
            </a:p>
          </p:txBody>
        </p:sp>
        <p:sp>
          <p:nvSpPr>
            <p:cNvPr id="38" name="TextBox 44">
              <a:extLst>
                <a:ext uri="{FF2B5EF4-FFF2-40B4-BE49-F238E27FC236}">
                  <a16:creationId xmlns:a16="http://schemas.microsoft.com/office/drawing/2014/main" xmlns="" id="{9EAE95DC-933A-46BF-BC15-71A9B2F0EBBF}"/>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39" name="直接连接符 38">
            <a:extLst>
              <a:ext uri="{FF2B5EF4-FFF2-40B4-BE49-F238E27FC236}">
                <a16:creationId xmlns:a16="http://schemas.microsoft.com/office/drawing/2014/main" xmlns="" id="{7C2A121F-ABB4-4686-BBDF-A17FAFA900A3}"/>
              </a:ext>
            </a:extLst>
          </p:cNvPr>
          <p:cNvCxnSpPr>
            <a:cxnSpLocks/>
          </p:cNvCxnSpPr>
          <p:nvPr/>
        </p:nvCxnSpPr>
        <p:spPr>
          <a:xfrm>
            <a:off x="16970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a:grpSpLocks/>
          </p:cNvGrpSpPr>
          <p:nvPr/>
        </p:nvGrpSpPr>
        <p:grpSpPr bwMode="auto">
          <a:xfrm>
            <a:off x="1839913" y="6230938"/>
            <a:ext cx="1081087" cy="434975"/>
            <a:chOff x="442913" y="5839115"/>
            <a:chExt cx="1081091" cy="435058"/>
          </a:xfrm>
        </p:grpSpPr>
        <p:sp>
          <p:nvSpPr>
            <p:cNvPr id="41" name="TextBox 44">
              <a:extLst>
                <a:ext uri="{FF2B5EF4-FFF2-40B4-BE49-F238E27FC236}">
                  <a16:creationId xmlns:a16="http://schemas.microsoft.com/office/drawing/2014/main" xmlns="" id="{F6E6E975-2930-4BA1-B365-8C7EC1A27636}"/>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42" name="TextBox 44">
              <a:extLst>
                <a:ext uri="{FF2B5EF4-FFF2-40B4-BE49-F238E27FC236}">
                  <a16:creationId xmlns:a16="http://schemas.microsoft.com/office/drawing/2014/main" xmlns="" id="{B6AD40B3-0F52-41CC-B2DF-3442A6E4D5FC}"/>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3" name="直接连接符 42">
            <a:extLst>
              <a:ext uri="{FF2B5EF4-FFF2-40B4-BE49-F238E27FC236}">
                <a16:creationId xmlns:a16="http://schemas.microsoft.com/office/drawing/2014/main" xmlns="" id="{C54D4084-0832-4E61-8B1F-FFE513F41805}"/>
              </a:ext>
            </a:extLst>
          </p:cNvPr>
          <p:cNvCxnSpPr>
            <a:cxnSpLocks/>
          </p:cNvCxnSpPr>
          <p:nvPr/>
        </p:nvCxnSpPr>
        <p:spPr>
          <a:xfrm>
            <a:off x="29924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a:off x="3141663" y="6230938"/>
            <a:ext cx="1081087" cy="434975"/>
            <a:chOff x="442913" y="5839115"/>
            <a:chExt cx="1081091" cy="435058"/>
          </a:xfrm>
        </p:grpSpPr>
        <p:sp>
          <p:nvSpPr>
            <p:cNvPr id="45" name="TextBox 44">
              <a:extLst>
                <a:ext uri="{FF2B5EF4-FFF2-40B4-BE49-F238E27FC236}">
                  <a16:creationId xmlns:a16="http://schemas.microsoft.com/office/drawing/2014/main" xmlns="" id="{BABF2A1E-3F90-46A9-8B10-A388B51C305E}"/>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46" name="TextBox 44">
              <a:extLst>
                <a:ext uri="{FF2B5EF4-FFF2-40B4-BE49-F238E27FC236}">
                  <a16:creationId xmlns:a16="http://schemas.microsoft.com/office/drawing/2014/main" xmlns="" id="{6A785809-9F7B-4F12-958D-54B416FB898F}"/>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7" name="直接连接符 46">
            <a:extLst>
              <a:ext uri="{FF2B5EF4-FFF2-40B4-BE49-F238E27FC236}">
                <a16:creationId xmlns:a16="http://schemas.microsoft.com/office/drawing/2014/main" xmlns="" id="{909266ED-AFC7-49D0-B451-AE69FD9221B0}"/>
              </a:ext>
            </a:extLst>
          </p:cNvPr>
          <p:cNvCxnSpPr>
            <a:cxnSpLocks/>
          </p:cNvCxnSpPr>
          <p:nvPr/>
        </p:nvCxnSpPr>
        <p:spPr>
          <a:xfrm>
            <a:off x="4303713"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a:grpSpLocks/>
          </p:cNvGrpSpPr>
          <p:nvPr/>
        </p:nvGrpSpPr>
        <p:grpSpPr bwMode="auto">
          <a:xfrm>
            <a:off x="4435475" y="6230938"/>
            <a:ext cx="1081088" cy="434975"/>
            <a:chOff x="442913" y="5839115"/>
            <a:chExt cx="1081091" cy="435058"/>
          </a:xfrm>
        </p:grpSpPr>
        <p:sp>
          <p:nvSpPr>
            <p:cNvPr id="49" name="TextBox 44">
              <a:extLst>
                <a:ext uri="{FF2B5EF4-FFF2-40B4-BE49-F238E27FC236}">
                  <a16:creationId xmlns:a16="http://schemas.microsoft.com/office/drawing/2014/main" xmlns="" id="{1916B452-3E27-48DE-8ECD-B20DD8D2EC5E}"/>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50" name="TextBox 44">
              <a:extLst>
                <a:ext uri="{FF2B5EF4-FFF2-40B4-BE49-F238E27FC236}">
                  <a16:creationId xmlns:a16="http://schemas.microsoft.com/office/drawing/2014/main" xmlns="" id="{A5F6DBD4-FA8B-4988-9278-AD71290DA5F3}"/>
                </a:ext>
              </a:extLst>
            </p:cNvPr>
            <p:cNvSpPr txBox="1"/>
            <p:nvPr/>
          </p:nvSpPr>
          <p:spPr bwMode="auto">
            <a:xfrm>
              <a:off x="447676" y="6089988"/>
              <a:ext cx="1076328"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51" name="直接连接符 50">
            <a:extLst>
              <a:ext uri="{FF2B5EF4-FFF2-40B4-BE49-F238E27FC236}">
                <a16:creationId xmlns:a16="http://schemas.microsoft.com/office/drawing/2014/main" xmlns="" id="{C615F724-2375-4AE7-8155-01A100DE57D1}"/>
              </a:ext>
            </a:extLst>
          </p:cNvPr>
          <p:cNvCxnSpPr>
            <a:cxnSpLocks/>
          </p:cNvCxnSpPr>
          <p:nvPr/>
        </p:nvCxnSpPr>
        <p:spPr>
          <a:xfrm>
            <a:off x="43338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000"/>
                            </p:stCondLst>
                            <p:childTnLst>
                              <p:par>
                                <p:cTn id="26" presetID="42"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3000"/>
                            </p:stCondLst>
                            <p:childTnLst>
                              <p:par>
                                <p:cTn id="48" presetID="16" presetClass="entr" presetSubtype="21"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arn(inVertical)">
                                      <p:cBhvr>
                                        <p:cTn id="50" dur="500"/>
                                        <p:tgtEl>
                                          <p:spTgt spid="23"/>
                                        </p:tgtEl>
                                      </p:cBhvr>
                                    </p:animEffect>
                                  </p:childTnLst>
                                </p:cTn>
                              </p:par>
                            </p:childTnLst>
                          </p:cTn>
                        </p:par>
                        <p:par>
                          <p:cTn id="51" fill="hold" nodeType="afterGroup">
                            <p:stCondLst>
                              <p:cond delay="3500"/>
                            </p:stCondLst>
                            <p:childTnLst>
                              <p:par>
                                <p:cTn id="52" presetID="42" presetClass="entr" presetSubtype="0" fill="hold" nodeType="afterEffect">
                                  <p:stCondLst>
                                    <p:cond delay="0"/>
                                  </p:stCondLst>
                                  <p:childTnLst>
                                    <p:set>
                                      <p:cBhvr>
                                        <p:cTn id="53" dur="1" fill="hold">
                                          <p:stCondLst>
                                            <p:cond delay="0"/>
                                          </p:stCondLst>
                                        </p:cTn>
                                        <p:tgtEl>
                                          <p:spTgt spid="35843"/>
                                        </p:tgtEl>
                                        <p:attrNameLst>
                                          <p:attrName>style.visibility</p:attrName>
                                        </p:attrNameLst>
                                      </p:cBhvr>
                                      <p:to>
                                        <p:strVal val="visible"/>
                                      </p:to>
                                    </p:set>
                                    <p:animEffect transition="in" filter="fade">
                                      <p:cBhvr>
                                        <p:cTn id="54" dur="1000"/>
                                        <p:tgtEl>
                                          <p:spTgt spid="35843"/>
                                        </p:tgtEl>
                                      </p:cBhvr>
                                    </p:animEffect>
                                    <p:anim calcmode="lin" valueType="num">
                                      <p:cBhvr>
                                        <p:cTn id="55" dur="1000" fill="hold"/>
                                        <p:tgtEl>
                                          <p:spTgt spid="35843"/>
                                        </p:tgtEl>
                                        <p:attrNameLst>
                                          <p:attrName>ppt_x</p:attrName>
                                        </p:attrNameLst>
                                      </p:cBhvr>
                                      <p:tavLst>
                                        <p:tav tm="0">
                                          <p:val>
                                            <p:strVal val="#ppt_x"/>
                                          </p:val>
                                        </p:tav>
                                        <p:tav tm="100000">
                                          <p:val>
                                            <p:strVal val="#ppt_x"/>
                                          </p:val>
                                        </p:tav>
                                      </p:tavLst>
                                    </p:anim>
                                    <p:anim calcmode="lin" valueType="num">
                                      <p:cBhvr>
                                        <p:cTn id="56" dur="1000" fill="hold"/>
                                        <p:tgtEl>
                                          <p:spTgt spid="35843"/>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500"/>
                            </p:stCondLst>
                            <p:childTnLst>
                              <p:par>
                                <p:cTn id="58" presetID="10" presetClass="entr" presetSubtype="0"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par>
                                <p:cTn id="61" presetID="10" presetClass="entr" presetSubtype="0"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par>
                                <p:cTn id="64" presetID="10" presetClass="entr" presetSubtype="0" fill="hold"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par>
                                <p:cTn id="67" presetID="10" presetClass="entr" presetSubtype="0" fill="hold"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childTnLst>
                                </p:cTn>
                              </p:par>
                              <p:par>
                                <p:cTn id="76" presetID="10" presetClass="entr" presetSubtype="0" fill="hold" nodeType="with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par>
                                <p:cTn id="79" presetID="10" presetClass="entr" presetSubtype="0" fill="hold" nodeType="with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4" grpId="0"/>
      <p:bldP spid="15"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形 1"/>
          <p:cNvPicPr>
            <a:picLocks noChangeAspect="1"/>
          </p:cNvPicPr>
          <p:nvPr/>
        </p:nvPicPr>
        <p:blipFill>
          <a:blip r:embed="rId3">
            <a:extLst>
              <a:ext uri="{28A0092B-C50C-407E-A947-70E740481C1C}">
                <a14:useLocalDpi xmlns:a14="http://schemas.microsoft.com/office/drawing/2010/main" xmlns="" val="0"/>
              </a:ext>
            </a:extLst>
          </a:blip>
          <a:srcRect r="1170"/>
          <a:stretch>
            <a:fillRect/>
          </a:stretch>
        </p:blipFill>
        <p:spPr bwMode="auto">
          <a:xfrm>
            <a:off x="0" y="5602288"/>
            <a:ext cx="12192000" cy="1255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4">
            <a:extLst>
              <a:ext uri="{FF2B5EF4-FFF2-40B4-BE49-F238E27FC236}">
                <a16:creationId xmlns:a16="http://schemas.microsoft.com/office/drawing/2014/main" xmlns="" id="{E2D680D0-C175-466A-870B-5AE82DD9BBD0}"/>
              </a:ext>
            </a:extLst>
          </p:cNvPr>
          <p:cNvSpPr txBox="1">
            <a:spLocks noChangeArrowheads="1"/>
          </p:cNvSpPr>
          <p:nvPr/>
        </p:nvSpPr>
        <p:spPr bwMode="auto">
          <a:xfrm>
            <a:off x="3838575" y="1087438"/>
            <a:ext cx="44989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夫何一佳人兮，步逍遥以自虞</a:t>
            </a:r>
            <a:endParaRPr lang="en-US" altLang="zh-CN"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14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sp>
        <p:nvSpPr>
          <p:cNvPr id="6" name="TextBox 44">
            <a:extLst>
              <a:ext uri="{FF2B5EF4-FFF2-40B4-BE49-F238E27FC236}">
                <a16:creationId xmlns:a16="http://schemas.microsoft.com/office/drawing/2014/main" xmlns="" id="{5706E73E-F1A5-48D5-B95A-3EAE6D72172C}"/>
              </a:ext>
            </a:extLst>
          </p:cNvPr>
          <p:cNvSpPr txBox="1">
            <a:spLocks noChangeArrowheads="1"/>
          </p:cNvSpPr>
          <p:nvPr/>
        </p:nvSpPr>
        <p:spPr bwMode="auto">
          <a:xfrm>
            <a:off x="4486275" y="592138"/>
            <a:ext cx="417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en-US" altLang="zh-CN"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rPr>
              <a:t>Minimalist Chinese style</a:t>
            </a:r>
            <a:endParaRPr lang="zh-CN" altLang="en-US" sz="2800" dirty="0">
              <a:solidFill>
                <a:schemeClr val="tx1">
                  <a:lumMod val="95000"/>
                  <a:lumOff val="5000"/>
                </a:schemeClr>
              </a:solidFill>
              <a:latin typeface="方正清刻本悦宋简体" panose="02000000000000000000" pitchFamily="2" charset="-122"/>
              <a:ea typeface="方正清刻本悦宋简体" panose="02000000000000000000" pitchFamily="2" charset="-122"/>
            </a:endParaRPr>
          </a:p>
        </p:txBody>
      </p:sp>
      <p:pic>
        <p:nvPicPr>
          <p:cNvPr id="36869" name="图片 6"/>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1284288" y="2058988"/>
            <a:ext cx="1966912" cy="2789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70" name="图片 8"/>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6831013" y="2058988"/>
            <a:ext cx="2109787" cy="2789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44">
            <a:extLst>
              <a:ext uri="{FF2B5EF4-FFF2-40B4-BE49-F238E27FC236}">
                <a16:creationId xmlns:a16="http://schemas.microsoft.com/office/drawing/2014/main" xmlns="" id="{593892B8-889B-4F9A-87A2-41E4426B186C}"/>
              </a:ext>
            </a:extLst>
          </p:cNvPr>
          <p:cNvSpPr txBox="1">
            <a:spLocks noChangeArrowheads="1"/>
          </p:cNvSpPr>
          <p:nvPr/>
        </p:nvSpPr>
        <p:spPr bwMode="auto">
          <a:xfrm>
            <a:off x="3455988" y="2911475"/>
            <a:ext cx="2171700" cy="173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20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UNDERSTANDOF THIS SCHEME, WE THANK YOU FOR YOUR</a:t>
            </a:r>
          </a:p>
        </p:txBody>
      </p:sp>
      <p:sp>
        <p:nvSpPr>
          <p:cNvPr id="11" name="TextBox 44">
            <a:extLst>
              <a:ext uri="{FF2B5EF4-FFF2-40B4-BE49-F238E27FC236}">
                <a16:creationId xmlns:a16="http://schemas.microsoft.com/office/drawing/2014/main" xmlns="" id="{6B8C4134-3D3F-496D-8F48-30BFBB46C65D}"/>
              </a:ext>
            </a:extLst>
          </p:cNvPr>
          <p:cNvSpPr txBox="1">
            <a:spLocks noChangeArrowheads="1"/>
          </p:cNvSpPr>
          <p:nvPr/>
        </p:nvSpPr>
        <p:spPr bwMode="auto">
          <a:xfrm>
            <a:off x="3455986" y="238125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p>
        </p:txBody>
      </p:sp>
      <p:sp>
        <p:nvSpPr>
          <p:cNvPr id="14" name="TextBox 44">
            <a:extLst>
              <a:ext uri="{FF2B5EF4-FFF2-40B4-BE49-F238E27FC236}">
                <a16:creationId xmlns:a16="http://schemas.microsoft.com/office/drawing/2014/main" xmlns="" id="{C73F52CC-CFBD-4DC7-8013-30379250C912}"/>
              </a:ext>
            </a:extLst>
          </p:cNvPr>
          <p:cNvSpPr txBox="1">
            <a:spLocks noChangeArrowheads="1"/>
          </p:cNvSpPr>
          <p:nvPr/>
        </p:nvSpPr>
        <p:spPr bwMode="auto">
          <a:xfrm>
            <a:off x="9207500" y="2911475"/>
            <a:ext cx="2171700" cy="173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200000"/>
              </a:lnSpc>
              <a:defRPr/>
            </a:pPr>
            <a:r>
              <a:rPr lang="en-US" altLang="zh-CN" sz="1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 WE THANK YOU FOR YOUR      READING, THE PROPOSAL IS IN WE UNDERSTANDOF THIS SCHEME, WE THANK YOU FOR YOUR</a:t>
            </a:r>
          </a:p>
        </p:txBody>
      </p:sp>
      <p:sp>
        <p:nvSpPr>
          <p:cNvPr id="15" name="TextBox 44">
            <a:extLst>
              <a:ext uri="{FF2B5EF4-FFF2-40B4-BE49-F238E27FC236}">
                <a16:creationId xmlns:a16="http://schemas.microsoft.com/office/drawing/2014/main" xmlns="" id="{152CC9E3-063F-400A-BFE9-4CA878D3348A}"/>
              </a:ext>
            </a:extLst>
          </p:cNvPr>
          <p:cNvSpPr txBox="1">
            <a:spLocks noChangeArrowheads="1"/>
          </p:cNvSpPr>
          <p:nvPr/>
        </p:nvSpPr>
        <p:spPr bwMode="auto">
          <a:xfrm>
            <a:off x="9207271" y="2381255"/>
            <a:ext cx="2773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2000" dirty="0">
                <a:blipFill>
                  <a:blip r:embed="rId6"/>
                  <a:stretch>
                    <a:fillRect/>
                  </a:stretch>
                </a:blipFill>
                <a:latin typeface="方正清刻本悦宋简体" panose="02000000000000000000" pitchFamily="2" charset="-122"/>
                <a:ea typeface="方正清刻本悦宋简体" panose="02000000000000000000" pitchFamily="2" charset="-122"/>
              </a:rPr>
              <a:t>风之谷</a:t>
            </a:r>
          </a:p>
        </p:txBody>
      </p:sp>
      <p:sp>
        <p:nvSpPr>
          <p:cNvPr id="16" name="TextBox 44">
            <a:extLst>
              <a:ext uri="{FF2B5EF4-FFF2-40B4-BE49-F238E27FC236}">
                <a16:creationId xmlns:a16="http://schemas.microsoft.com/office/drawing/2014/main" xmlns="" id="{79EB14F7-B6CF-4FDC-8EB9-1489C471B3AA}"/>
              </a:ext>
            </a:extLst>
          </p:cNvPr>
          <p:cNvSpPr txBox="1">
            <a:spLocks noChangeArrowheads="1"/>
          </p:cNvSpPr>
          <p:nvPr/>
        </p:nvSpPr>
        <p:spPr bwMode="auto">
          <a:xfrm>
            <a:off x="1854200" y="5537200"/>
            <a:ext cx="893445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心凭噫而不舒兮，邪气壮而攻中。下兰台而周览兮，步从容于深宫。正殿块以造天兮，郁并起而穹崇。间徙倚于东厢兮，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r>
              <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观夫靡靡而无穷。挤玉户以撼金铺兮，声噌吰而似钟音。步从容于深宫。正殿块以造天兮，郁并起而穹崇。</a:t>
            </a: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gn="ctr" eaLnBrk="1" hangingPunct="1">
              <a:lnSpc>
                <a:spcPct val="150000"/>
              </a:lnSpc>
              <a:defRPr/>
            </a:pPr>
            <a:endParaRPr lang="zh-CN" altLang="en-US"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grpSp>
        <p:nvGrpSpPr>
          <p:cNvPr id="32" name="组合 31"/>
          <p:cNvGrpSpPr>
            <a:grpSpLocks/>
          </p:cNvGrpSpPr>
          <p:nvPr/>
        </p:nvGrpSpPr>
        <p:grpSpPr bwMode="auto">
          <a:xfrm>
            <a:off x="544513" y="6230938"/>
            <a:ext cx="1081087" cy="434975"/>
            <a:chOff x="442913" y="5839115"/>
            <a:chExt cx="1081091" cy="435058"/>
          </a:xfrm>
        </p:grpSpPr>
        <p:sp>
          <p:nvSpPr>
            <p:cNvPr id="33" name="TextBox 44">
              <a:extLst>
                <a:ext uri="{FF2B5EF4-FFF2-40B4-BE49-F238E27FC236}">
                  <a16:creationId xmlns:a16="http://schemas.microsoft.com/office/drawing/2014/main" xmlns="" id="{86A0CA5C-D2CA-4AB2-B631-78468332D085}"/>
                </a:ext>
              </a:extLst>
            </p:cNvPr>
            <p:cNvSpPr txBox="1">
              <a:spLocks noChangeArrowheads="1"/>
            </p:cNvSpPr>
            <p:nvPr/>
          </p:nvSpPr>
          <p:spPr bwMode="auto">
            <a:xfrm>
              <a:off x="442913" y="5839115"/>
              <a:ext cx="90776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blipFill>
                    <a:blip r:embed="rId7"/>
                    <a:stretch>
                      <a:fillRect/>
                    </a:stretch>
                  </a:blipFill>
                  <a:latin typeface="方正清刻本悦宋简体" panose="02000000000000000000" pitchFamily="2" charset="-122"/>
                  <a:ea typeface="方正清刻本悦宋简体" panose="02000000000000000000" pitchFamily="2" charset="-122"/>
                </a:rPr>
                <a:t>第一章</a:t>
              </a:r>
            </a:p>
          </p:txBody>
        </p:sp>
        <p:sp>
          <p:nvSpPr>
            <p:cNvPr id="34" name="TextBox 44">
              <a:extLst>
                <a:ext uri="{FF2B5EF4-FFF2-40B4-BE49-F238E27FC236}">
                  <a16:creationId xmlns:a16="http://schemas.microsoft.com/office/drawing/2014/main" xmlns="" id="{B207C2AE-EEF0-4F77-9E12-7BAC864D806A}"/>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35" name="直接连接符 34">
            <a:extLst>
              <a:ext uri="{FF2B5EF4-FFF2-40B4-BE49-F238E27FC236}">
                <a16:creationId xmlns:a16="http://schemas.microsoft.com/office/drawing/2014/main" xmlns="" id="{934B0BCF-F08B-41F0-A5C1-DD7C4565013F}"/>
              </a:ext>
            </a:extLst>
          </p:cNvPr>
          <p:cNvCxnSpPr>
            <a:cxnSpLocks/>
          </p:cNvCxnSpPr>
          <p:nvPr/>
        </p:nvCxnSpPr>
        <p:spPr>
          <a:xfrm>
            <a:off x="16970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a:grpSpLocks/>
          </p:cNvGrpSpPr>
          <p:nvPr/>
        </p:nvGrpSpPr>
        <p:grpSpPr bwMode="auto">
          <a:xfrm>
            <a:off x="1839913" y="6230938"/>
            <a:ext cx="1081087" cy="434975"/>
            <a:chOff x="442913" y="5839115"/>
            <a:chExt cx="1081091" cy="435058"/>
          </a:xfrm>
        </p:grpSpPr>
        <p:sp>
          <p:nvSpPr>
            <p:cNvPr id="37" name="TextBox 44">
              <a:extLst>
                <a:ext uri="{FF2B5EF4-FFF2-40B4-BE49-F238E27FC236}">
                  <a16:creationId xmlns:a16="http://schemas.microsoft.com/office/drawing/2014/main" xmlns="" id="{36F03785-F4DB-4215-B820-CBD53BBE91DC}"/>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第二章</a:t>
              </a:r>
            </a:p>
          </p:txBody>
        </p:sp>
        <p:sp>
          <p:nvSpPr>
            <p:cNvPr id="38" name="TextBox 44">
              <a:extLst>
                <a:ext uri="{FF2B5EF4-FFF2-40B4-BE49-F238E27FC236}">
                  <a16:creationId xmlns:a16="http://schemas.microsoft.com/office/drawing/2014/main" xmlns="" id="{A8BFCE89-3D7A-464F-BBD7-F22707CAF1C8}"/>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39" name="直接连接符 38">
            <a:extLst>
              <a:ext uri="{FF2B5EF4-FFF2-40B4-BE49-F238E27FC236}">
                <a16:creationId xmlns:a16="http://schemas.microsoft.com/office/drawing/2014/main" xmlns="" id="{744AADFD-9FEA-48C8-A11D-FF831EC04647}"/>
              </a:ext>
            </a:extLst>
          </p:cNvPr>
          <p:cNvCxnSpPr>
            <a:cxnSpLocks/>
          </p:cNvCxnSpPr>
          <p:nvPr/>
        </p:nvCxnSpPr>
        <p:spPr>
          <a:xfrm>
            <a:off x="299243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a:grpSpLocks/>
          </p:cNvGrpSpPr>
          <p:nvPr/>
        </p:nvGrpSpPr>
        <p:grpSpPr bwMode="auto">
          <a:xfrm>
            <a:off x="3141663" y="6230938"/>
            <a:ext cx="1081087" cy="434975"/>
            <a:chOff x="442913" y="5839115"/>
            <a:chExt cx="1081091" cy="435058"/>
          </a:xfrm>
        </p:grpSpPr>
        <p:sp>
          <p:nvSpPr>
            <p:cNvPr id="41" name="TextBox 44">
              <a:extLst>
                <a:ext uri="{FF2B5EF4-FFF2-40B4-BE49-F238E27FC236}">
                  <a16:creationId xmlns:a16="http://schemas.microsoft.com/office/drawing/2014/main" xmlns="" id="{96958834-9258-4CFE-8AC3-B644953F86B2}"/>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第三章</a:t>
              </a:r>
            </a:p>
          </p:txBody>
        </p:sp>
        <p:sp>
          <p:nvSpPr>
            <p:cNvPr id="42" name="TextBox 44">
              <a:extLst>
                <a:ext uri="{FF2B5EF4-FFF2-40B4-BE49-F238E27FC236}">
                  <a16:creationId xmlns:a16="http://schemas.microsoft.com/office/drawing/2014/main" xmlns="" id="{F42872A1-1E4E-42B5-84A4-9FCE06C3B01C}"/>
                </a:ext>
              </a:extLst>
            </p:cNvPr>
            <p:cNvSpPr txBox="1"/>
            <p:nvPr/>
          </p:nvSpPr>
          <p:spPr bwMode="auto">
            <a:xfrm>
              <a:off x="447675" y="6089988"/>
              <a:ext cx="1076329"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3" name="直接连接符 42">
            <a:extLst>
              <a:ext uri="{FF2B5EF4-FFF2-40B4-BE49-F238E27FC236}">
                <a16:creationId xmlns:a16="http://schemas.microsoft.com/office/drawing/2014/main" xmlns="" id="{9B857BA2-A723-43D1-B6F0-390BAA6008A9}"/>
              </a:ext>
            </a:extLst>
          </p:cNvPr>
          <p:cNvCxnSpPr>
            <a:cxnSpLocks/>
          </p:cNvCxnSpPr>
          <p:nvPr/>
        </p:nvCxnSpPr>
        <p:spPr>
          <a:xfrm>
            <a:off x="4303713"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a:off x="4435475" y="6230938"/>
            <a:ext cx="1081088" cy="434975"/>
            <a:chOff x="442913" y="5839115"/>
            <a:chExt cx="1081091" cy="435058"/>
          </a:xfrm>
        </p:grpSpPr>
        <p:sp>
          <p:nvSpPr>
            <p:cNvPr id="45" name="TextBox 44">
              <a:extLst>
                <a:ext uri="{FF2B5EF4-FFF2-40B4-BE49-F238E27FC236}">
                  <a16:creationId xmlns:a16="http://schemas.microsoft.com/office/drawing/2014/main" xmlns="" id="{2293420E-88DC-462C-8C99-4722BD1B12CB}"/>
                </a:ext>
              </a:extLst>
            </p:cNvPr>
            <p:cNvSpPr txBox="1">
              <a:spLocks noChangeArrowheads="1"/>
            </p:cNvSpPr>
            <p:nvPr/>
          </p:nvSpPr>
          <p:spPr bwMode="auto">
            <a:xfrm>
              <a:off x="442913" y="5839115"/>
              <a:ext cx="908053" cy="246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0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第四章</a:t>
              </a:r>
            </a:p>
          </p:txBody>
        </p:sp>
        <p:sp>
          <p:nvSpPr>
            <p:cNvPr id="46" name="TextBox 44">
              <a:extLst>
                <a:ext uri="{FF2B5EF4-FFF2-40B4-BE49-F238E27FC236}">
                  <a16:creationId xmlns:a16="http://schemas.microsoft.com/office/drawing/2014/main" xmlns="" id="{9DBEC689-C5A4-4AC3-B0F3-83E00883710E}"/>
                </a:ext>
              </a:extLst>
            </p:cNvPr>
            <p:cNvSpPr txBox="1"/>
            <p:nvPr/>
          </p:nvSpPr>
          <p:spPr bwMode="auto">
            <a:xfrm>
              <a:off x="447676" y="6089988"/>
              <a:ext cx="1076328" cy="184185"/>
            </a:xfrm>
            <a:prstGeom prst="rect">
              <a:avLst/>
            </a:prstGeom>
            <a:noFill/>
          </p:spPr>
          <p:txBody>
            <a:bodyPr>
              <a:spAutoFit/>
            </a:bodyPr>
            <a:lstStyle/>
            <a:p>
              <a:pPr eaLnBrk="1" fontAlgn="auto" hangingPunct="1">
                <a:spcBef>
                  <a:spcPts val="0"/>
                </a:spcBef>
                <a:spcAft>
                  <a:spcPts val="0"/>
                </a:spcAft>
                <a:defRPr/>
              </a:pPr>
              <a:r>
                <a:rPr lang="en-US" altLang="zh-CN" sz="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OF THIS SCHEME,</a:t>
              </a:r>
              <a:endParaRPr lang="en-US" sz="500" dirty="0">
                <a:solidFill>
                  <a:schemeClr val="bg1">
                    <a:lumMod val="65000"/>
                  </a:schemeClr>
                </a:solidFill>
                <a:latin typeface="方正清刻本悦宋简体" panose="02000000000000000000" pitchFamily="2" charset="-122"/>
                <a:ea typeface="方正清刻本悦宋简体" panose="02000000000000000000" pitchFamily="2" charset="-122"/>
              </a:endParaRPr>
            </a:p>
          </p:txBody>
        </p:sp>
      </p:grpSp>
      <p:cxnSp>
        <p:nvCxnSpPr>
          <p:cNvPr id="47" name="直接连接符 46">
            <a:extLst>
              <a:ext uri="{FF2B5EF4-FFF2-40B4-BE49-F238E27FC236}">
                <a16:creationId xmlns:a16="http://schemas.microsoft.com/office/drawing/2014/main" xmlns="" id="{A339FCC8-C92E-4DDD-B4D8-8B450D7BA6ED}"/>
              </a:ext>
            </a:extLst>
          </p:cNvPr>
          <p:cNvCxnSpPr>
            <a:cxnSpLocks/>
          </p:cNvCxnSpPr>
          <p:nvPr/>
        </p:nvCxnSpPr>
        <p:spPr>
          <a:xfrm>
            <a:off x="433388" y="6307138"/>
            <a:ext cx="0" cy="3222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nodeType="afterEffect">
                                  <p:stCondLst>
                                    <p:cond delay="0"/>
                                  </p:stCondLst>
                                  <p:childTnLst>
                                    <p:set>
                                      <p:cBhvr>
                                        <p:cTn id="17" dur="1" fill="hold">
                                          <p:stCondLst>
                                            <p:cond delay="0"/>
                                          </p:stCondLst>
                                        </p:cTn>
                                        <p:tgtEl>
                                          <p:spTgt spid="36869"/>
                                        </p:tgtEl>
                                        <p:attrNameLst>
                                          <p:attrName>style.visibility</p:attrName>
                                        </p:attrNameLst>
                                      </p:cBhvr>
                                      <p:to>
                                        <p:strVal val="visible"/>
                                      </p:to>
                                    </p:set>
                                    <p:animEffect transition="in" filter="fade">
                                      <p:cBhvr>
                                        <p:cTn id="18" dur="1000"/>
                                        <p:tgtEl>
                                          <p:spTgt spid="36869"/>
                                        </p:tgtEl>
                                      </p:cBhvr>
                                    </p:animEffect>
                                    <p:anim calcmode="lin" valueType="num">
                                      <p:cBhvr>
                                        <p:cTn id="19" dur="1000" fill="hold"/>
                                        <p:tgtEl>
                                          <p:spTgt spid="36869"/>
                                        </p:tgtEl>
                                        <p:attrNameLst>
                                          <p:attrName>ppt_x</p:attrName>
                                        </p:attrNameLst>
                                      </p:cBhvr>
                                      <p:tavLst>
                                        <p:tav tm="0">
                                          <p:val>
                                            <p:strVal val="#ppt_x"/>
                                          </p:val>
                                        </p:tav>
                                        <p:tav tm="100000">
                                          <p:val>
                                            <p:strVal val="#ppt_x"/>
                                          </p:val>
                                        </p:tav>
                                      </p:tavLst>
                                    </p:anim>
                                    <p:anim calcmode="lin" valueType="num">
                                      <p:cBhvr>
                                        <p:cTn id="20" dur="1000" fill="hold"/>
                                        <p:tgtEl>
                                          <p:spTgt spid="36869"/>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1000" fill="hold"/>
                                        <p:tgtEl>
                                          <p:spTgt spid="10"/>
                                        </p:tgtEl>
                                        <p:attrNameLst>
                                          <p:attrName>ppt_x</p:attrName>
                                        </p:attrNameLst>
                                      </p:cBhvr>
                                      <p:tavLst>
                                        <p:tav tm="0">
                                          <p:val>
                                            <p:strVal val="1+#ppt_w/2"/>
                                          </p:val>
                                        </p:tav>
                                        <p:tav tm="100000">
                                          <p:val>
                                            <p:strVal val="#ppt_x"/>
                                          </p:val>
                                        </p:tav>
                                      </p:tavLst>
                                    </p:anim>
                                    <p:anim calcmode="lin" valueType="num">
                                      <p:cBhvr additive="base">
                                        <p:cTn id="25" dur="10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fill="hold"/>
                                        <p:tgtEl>
                                          <p:spTgt spid="11"/>
                                        </p:tgtEl>
                                        <p:attrNameLst>
                                          <p:attrName>ppt_x</p:attrName>
                                        </p:attrNameLst>
                                      </p:cBhvr>
                                      <p:tavLst>
                                        <p:tav tm="0">
                                          <p:val>
                                            <p:strVal val="1+#ppt_w/2"/>
                                          </p:val>
                                        </p:tav>
                                        <p:tav tm="100000">
                                          <p:val>
                                            <p:strVal val="#ppt_x"/>
                                          </p:val>
                                        </p:tav>
                                      </p:tavLst>
                                    </p:anim>
                                    <p:anim calcmode="lin" valueType="num">
                                      <p:cBhvr additive="base">
                                        <p:cTn id="29" dur="1000" fill="hold"/>
                                        <p:tgtEl>
                                          <p:spTgt spid="11"/>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3000"/>
                            </p:stCondLst>
                            <p:childTnLst>
                              <p:par>
                                <p:cTn id="31" presetID="42" presetClass="entr" presetSubtype="0" fill="hold" nodeType="afterEffect">
                                  <p:stCondLst>
                                    <p:cond delay="0"/>
                                  </p:stCondLst>
                                  <p:childTnLst>
                                    <p:set>
                                      <p:cBhvr>
                                        <p:cTn id="32" dur="1" fill="hold">
                                          <p:stCondLst>
                                            <p:cond delay="0"/>
                                          </p:stCondLst>
                                        </p:cTn>
                                        <p:tgtEl>
                                          <p:spTgt spid="36870"/>
                                        </p:tgtEl>
                                        <p:attrNameLst>
                                          <p:attrName>style.visibility</p:attrName>
                                        </p:attrNameLst>
                                      </p:cBhvr>
                                      <p:to>
                                        <p:strVal val="visible"/>
                                      </p:to>
                                    </p:set>
                                    <p:animEffect transition="in" filter="fade">
                                      <p:cBhvr>
                                        <p:cTn id="33" dur="1000"/>
                                        <p:tgtEl>
                                          <p:spTgt spid="36870"/>
                                        </p:tgtEl>
                                      </p:cBhvr>
                                    </p:animEffect>
                                    <p:anim calcmode="lin" valueType="num">
                                      <p:cBhvr>
                                        <p:cTn id="34" dur="1000" fill="hold"/>
                                        <p:tgtEl>
                                          <p:spTgt spid="36870"/>
                                        </p:tgtEl>
                                        <p:attrNameLst>
                                          <p:attrName>ppt_x</p:attrName>
                                        </p:attrNameLst>
                                      </p:cBhvr>
                                      <p:tavLst>
                                        <p:tav tm="0">
                                          <p:val>
                                            <p:strVal val="#ppt_x"/>
                                          </p:val>
                                        </p:tav>
                                        <p:tav tm="100000">
                                          <p:val>
                                            <p:strVal val="#ppt_x"/>
                                          </p:val>
                                        </p:tav>
                                      </p:tavLst>
                                    </p:anim>
                                    <p:anim calcmode="lin" valueType="num">
                                      <p:cBhvr>
                                        <p:cTn id="35" dur="1000" fill="hold"/>
                                        <p:tgtEl>
                                          <p:spTgt spid="36870"/>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1+#ppt_w/2"/>
                                          </p:val>
                                        </p:tav>
                                        <p:tav tm="100000">
                                          <p:val>
                                            <p:strVal val="#ppt_x"/>
                                          </p:val>
                                        </p:tav>
                                      </p:tavLst>
                                    </p:anim>
                                    <p:anim calcmode="lin" valueType="num">
                                      <p:cBhvr additive="base">
                                        <p:cTn id="40" dur="10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1+#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nodeType="afterGroup">
                            <p:stCondLst>
                              <p:cond delay="5500"/>
                            </p:stCondLst>
                            <p:childTnLst>
                              <p:par>
                                <p:cTn id="50" presetID="10" presetClass="entr" presetSubtype="0"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par>
                                <p:cTn id="65" presetID="10" presetClass="entr" presetSubtype="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10" presetClass="entr" presetSubtype="0" fill="hold"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4"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93675" y="0"/>
            <a:ext cx="119983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7891" name="组合 8"/>
          <p:cNvGrpSpPr>
            <a:grpSpLocks/>
          </p:cNvGrpSpPr>
          <p:nvPr/>
        </p:nvGrpSpPr>
        <p:grpSpPr bwMode="auto">
          <a:xfrm>
            <a:off x="5729288" y="4586288"/>
            <a:ext cx="673100" cy="919162"/>
            <a:chOff x="4755469" y="4479245"/>
            <a:chExt cx="355600" cy="484188"/>
          </a:xfrm>
        </p:grpSpPr>
        <p:sp>
          <p:nvSpPr>
            <p:cNvPr id="29710" name="Freeform 150"/>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11" name="Freeform 151"/>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12" name="Freeform 152"/>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15" name="TextBox 44">
            <a:extLst>
              <a:ext uri="{FF2B5EF4-FFF2-40B4-BE49-F238E27FC236}">
                <a16:creationId xmlns:a16="http://schemas.microsoft.com/office/drawing/2014/main" xmlns="" id="{857AFCD0-70CE-4032-BC79-BBA45CB720C2}"/>
              </a:ext>
            </a:extLst>
          </p:cNvPr>
          <p:cNvSpPr txBox="1"/>
          <p:nvPr/>
        </p:nvSpPr>
        <p:spPr bwMode="auto">
          <a:xfrm>
            <a:off x="5561013" y="2763838"/>
            <a:ext cx="5310187" cy="1062037"/>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rPr>
              <a:t>其形也，翩若惊鸿，婉若游龙，荣曜秋菊，华茂春松。仿佛兮若轻云之蔽月，飘飘兮若流风之回雪。远而望之，皎若太阳升朝霞；迫而察之，灼若芙蕖出渌波。</a:t>
            </a:r>
            <a:endParaRPr lang="en-US" sz="14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grpSp>
        <p:nvGrpSpPr>
          <p:cNvPr id="37893" name="组合 3"/>
          <p:cNvGrpSpPr>
            <a:grpSpLocks/>
          </p:cNvGrpSpPr>
          <p:nvPr/>
        </p:nvGrpSpPr>
        <p:grpSpPr bwMode="auto">
          <a:xfrm>
            <a:off x="5627688" y="1411288"/>
            <a:ext cx="1543050" cy="493712"/>
            <a:chOff x="6130698" y="2497138"/>
            <a:chExt cx="1543050" cy="493713"/>
          </a:xfrm>
        </p:grpSpPr>
        <p:sp>
          <p:nvSpPr>
            <p:cNvPr id="29" name="椭圆 28">
              <a:extLst>
                <a:ext uri="{FF2B5EF4-FFF2-40B4-BE49-F238E27FC236}">
                  <a16:creationId xmlns:a16="http://schemas.microsoft.com/office/drawing/2014/main" xmlns="" id="{4FC9151C-BF44-4B17-9AC1-D8C1CE4A49AD}"/>
                </a:ext>
              </a:extLst>
            </p:cNvPr>
            <p:cNvSpPr/>
            <p:nvPr/>
          </p:nvSpPr>
          <p:spPr>
            <a:xfrm>
              <a:off x="6135460" y="2497138"/>
              <a:ext cx="492125"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椭圆 29">
              <a:extLst>
                <a:ext uri="{FF2B5EF4-FFF2-40B4-BE49-F238E27FC236}">
                  <a16:creationId xmlns:a16="http://schemas.microsoft.com/office/drawing/2014/main" xmlns="" id="{FE33558F-F207-4043-85FC-DD0C915109B1}"/>
                </a:ext>
              </a:extLst>
            </p:cNvPr>
            <p:cNvSpPr/>
            <p:nvPr/>
          </p:nvSpPr>
          <p:spPr>
            <a:xfrm>
              <a:off x="6657748" y="2497138"/>
              <a:ext cx="493712"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30">
              <a:extLst>
                <a:ext uri="{FF2B5EF4-FFF2-40B4-BE49-F238E27FC236}">
                  <a16:creationId xmlns:a16="http://schemas.microsoft.com/office/drawing/2014/main" xmlns="" id="{BCCE4860-898B-42A9-AC5D-57A370683064}"/>
                </a:ext>
              </a:extLst>
            </p:cNvPr>
            <p:cNvSpPr/>
            <p:nvPr/>
          </p:nvSpPr>
          <p:spPr>
            <a:xfrm>
              <a:off x="7180035" y="2497138"/>
              <a:ext cx="493713" cy="493713"/>
            </a:xfrm>
            <a:prstGeom prst="ellipse">
              <a:avLst/>
            </a:prstGeom>
            <a:solidFill>
              <a:srgbClr val="8B8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9706" name="组合 1"/>
            <p:cNvGrpSpPr>
              <a:grpSpLocks/>
            </p:cNvGrpSpPr>
            <p:nvPr/>
          </p:nvGrpSpPr>
          <p:grpSpPr bwMode="auto">
            <a:xfrm>
              <a:off x="6130698" y="2505076"/>
              <a:ext cx="1536700" cy="461962"/>
              <a:chOff x="7770813" y="2357438"/>
              <a:chExt cx="1536700" cy="461962"/>
            </a:xfrm>
          </p:grpSpPr>
          <p:sp>
            <p:nvSpPr>
              <p:cNvPr id="29707" name="矩形 32"/>
              <p:cNvSpPr>
                <a:spLocks noChangeArrowheads="1"/>
              </p:cNvSpPr>
              <p:nvPr/>
            </p:nvSpPr>
            <p:spPr bwMode="auto">
              <a:xfrm>
                <a:off x="7770813"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第</a:t>
                </a:r>
              </a:p>
            </p:txBody>
          </p:sp>
          <p:sp>
            <p:nvSpPr>
              <p:cNvPr id="29708" name="矩形 33"/>
              <p:cNvSpPr>
                <a:spLocks noChangeArrowheads="1"/>
              </p:cNvSpPr>
              <p:nvPr/>
            </p:nvSpPr>
            <p:spPr bwMode="auto">
              <a:xfrm>
                <a:off x="8301038" y="2357438"/>
                <a:ext cx="49244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二</a:t>
                </a:r>
              </a:p>
            </p:txBody>
          </p:sp>
          <p:sp>
            <p:nvSpPr>
              <p:cNvPr id="29709" name="矩形 34"/>
              <p:cNvSpPr>
                <a:spLocks noChangeArrowheads="1"/>
              </p:cNvSpPr>
              <p:nvPr/>
            </p:nvSpPr>
            <p:spPr bwMode="auto">
              <a:xfrm>
                <a:off x="8815388" y="2357438"/>
                <a:ext cx="4921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rPr>
                  <a:t>章</a:t>
                </a:r>
              </a:p>
            </p:txBody>
          </p:sp>
        </p:grpSp>
      </p:grpSp>
      <p:sp>
        <p:nvSpPr>
          <p:cNvPr id="32780" name="TextBox 44">
            <a:extLst>
              <a:ext uri="{FF2B5EF4-FFF2-40B4-BE49-F238E27FC236}">
                <a16:creationId xmlns:a16="http://schemas.microsoft.com/office/drawing/2014/main" xmlns="" id="{C73061E0-A759-43CE-87BE-99A1F281F8AB}"/>
              </a:ext>
            </a:extLst>
          </p:cNvPr>
          <p:cNvSpPr txBox="1">
            <a:spLocks noChangeArrowheads="1"/>
          </p:cNvSpPr>
          <p:nvPr/>
        </p:nvSpPr>
        <p:spPr bwMode="auto">
          <a:xfrm>
            <a:off x="5385789" y="2340239"/>
            <a:ext cx="2521239"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zh-CN" altLang="en-US" sz="2000" dirty="0">
                <a:blipFill dpi="0" rotWithShape="1">
                  <a:blip r:embed="rId4"/>
                  <a:srcRect/>
                  <a:stretch>
                    <a:fillRect/>
                  </a:stretch>
                </a:blipFill>
                <a:latin typeface="方正清刻本悦宋简体" panose="02000000000000000000" pitchFamily="2" charset="-122"/>
                <a:ea typeface="方正清刻本悦宋简体" panose="02000000000000000000" pitchFamily="2" charset="-122"/>
              </a:rPr>
              <a:t>点此输入标题名称</a:t>
            </a: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fade">
                                      <p:cBhvr>
                                        <p:cTn id="7" dur="1000"/>
                                        <p:tgtEl>
                                          <p:spTgt spid="37893"/>
                                        </p:tgtEl>
                                      </p:cBhvr>
                                    </p:animEffect>
                                    <p:anim calcmode="lin" valueType="num">
                                      <p:cBhvr>
                                        <p:cTn id="8" dur="1000" fill="hold"/>
                                        <p:tgtEl>
                                          <p:spTgt spid="37893"/>
                                        </p:tgtEl>
                                        <p:attrNameLst>
                                          <p:attrName>ppt_x</p:attrName>
                                        </p:attrNameLst>
                                      </p:cBhvr>
                                      <p:tavLst>
                                        <p:tav tm="0">
                                          <p:val>
                                            <p:strVal val="#ppt_x"/>
                                          </p:val>
                                        </p:tav>
                                        <p:tav tm="100000">
                                          <p:val>
                                            <p:strVal val="#ppt_x"/>
                                          </p:val>
                                        </p:tav>
                                      </p:tavLst>
                                    </p:anim>
                                    <p:anim calcmode="lin" valueType="num">
                                      <p:cBhvr>
                                        <p:cTn id="9" dur="1000" fill="hold"/>
                                        <p:tgtEl>
                                          <p:spTgt spid="3789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32780"/>
                                        </p:tgtEl>
                                        <p:attrNameLst>
                                          <p:attrName>style.visibility</p:attrName>
                                        </p:attrNameLst>
                                      </p:cBhvr>
                                      <p:to>
                                        <p:strVal val="visible"/>
                                      </p:to>
                                    </p:set>
                                    <p:animEffect transition="in" filter="fade">
                                      <p:cBhvr>
                                        <p:cTn id="13" dur="500"/>
                                        <p:tgtEl>
                                          <p:spTgt spid="32780"/>
                                        </p:tgtEl>
                                      </p:cBhvr>
                                    </p:animEffect>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500"/>
                            </p:stCondLst>
                            <p:childTnLst>
                              <p:par>
                                <p:cTn id="21" presetID="10" presetClass="entr" presetSubtype="0" fill="hold" nodeType="afterEffect">
                                  <p:stCondLst>
                                    <p:cond delay="0"/>
                                  </p:stCondLst>
                                  <p:childTnLst>
                                    <p:set>
                                      <p:cBhvr>
                                        <p:cTn id="22" dur="1" fill="hold">
                                          <p:stCondLst>
                                            <p:cond delay="0"/>
                                          </p:stCondLst>
                                        </p:cTn>
                                        <p:tgtEl>
                                          <p:spTgt spid="37891"/>
                                        </p:tgtEl>
                                        <p:attrNameLst>
                                          <p:attrName>style.visibility</p:attrName>
                                        </p:attrNameLst>
                                      </p:cBhvr>
                                      <p:to>
                                        <p:strVal val="visible"/>
                                      </p:to>
                                    </p:set>
                                    <p:animEffect transition="in" filter="fade">
                                      <p:cBhvr>
                                        <p:cTn id="23"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5AEFFCE-2F2C-45E0-B49B-812CBCC61C5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青花瓷"/>
</p:tagLst>
</file>

<file path=ppt/theme/theme1.xml><?xml version="1.0" encoding="utf-8"?>
<a:theme xmlns:a="http://schemas.openxmlformats.org/drawingml/2006/main" name="Office Theme">
  <a:themeElements>
    <a:clrScheme name="自定义 26">
      <a:dk1>
        <a:sysClr val="windowText" lastClr="000000"/>
      </a:dk1>
      <a:lt1>
        <a:sysClr val="window" lastClr="FFFFFF"/>
      </a:lt1>
      <a:dk2>
        <a:srgbClr val="44546A"/>
      </a:dk2>
      <a:lt2>
        <a:srgbClr val="E7E6E6"/>
      </a:lt2>
      <a:accent1>
        <a:srgbClr val="5B9BD5"/>
      </a:accent1>
      <a:accent2>
        <a:srgbClr val="E9B855"/>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18321</TotalTime>
  <Words>3992</Words>
  <Application>Microsoft Office PowerPoint</Application>
  <PresentationFormat>自定义</PresentationFormat>
  <Paragraphs>364</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apple</cp:lastModifiedBy>
  <cp:revision>3619</cp:revision>
  <dcterms:created xsi:type="dcterms:W3CDTF">2014-12-23T09:42:55Z</dcterms:created>
  <dcterms:modified xsi:type="dcterms:W3CDTF">2017-12-31T15:02:39Z</dcterms:modified>
  <cp:category>RP</cp:category>
  <cp:contentStatus>RP</cp:contentStatus>
</cp:coreProperties>
</file>